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2" r:id="rId3"/>
    <p:sldId id="290" r:id="rId4"/>
    <p:sldId id="289" r:id="rId5"/>
    <p:sldId id="270" r:id="rId6"/>
    <p:sldId id="272" r:id="rId7"/>
    <p:sldId id="257" r:id="rId8"/>
    <p:sldId id="258" r:id="rId9"/>
    <p:sldId id="259" r:id="rId10"/>
    <p:sldId id="291" r:id="rId11"/>
    <p:sldId id="260" r:id="rId12"/>
    <p:sldId id="276" r:id="rId13"/>
    <p:sldId id="287" r:id="rId14"/>
    <p:sldId id="284" r:id="rId15"/>
    <p:sldId id="303" r:id="rId16"/>
    <p:sldId id="304" r:id="rId17"/>
    <p:sldId id="305" r:id="rId18"/>
    <p:sldId id="307" r:id="rId19"/>
    <p:sldId id="308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6" r:id="rId33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00"/>
    <a:srgbClr val="3366CC"/>
    <a:srgbClr val="00CCFF"/>
    <a:srgbClr val="00FF00"/>
    <a:srgbClr val="000099"/>
    <a:srgbClr val="0033C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2446"/>
    <p:restoredTop sz="89882"/>
  </p:normalViewPr>
  <p:slideViewPr>
    <p:cSldViewPr showGuides="1">
      <p:cViewPr varScale="1">
        <p:scale>
          <a:sx n="77" d="100"/>
          <a:sy n="77" d="100"/>
        </p:scale>
        <p:origin x="1306" y="67"/>
      </p:cViewPr>
      <p:guideLst>
        <p:guide orient="horz" pos="3913"/>
        <p:guide pos="4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10.vml.rels><?xml version="1.0" encoding="UTF-8" standalone="yes"?>
<Relationships xmlns="http://schemas.openxmlformats.org/package/2006/relationships"><Relationship Id="rId7" Type="http://schemas.openxmlformats.org/officeDocument/2006/relationships/image" Target="../media/image111.emf"/><Relationship Id="rId6" Type="http://schemas.openxmlformats.org/officeDocument/2006/relationships/image" Target="../media/image110.emf"/><Relationship Id="rId5" Type="http://schemas.openxmlformats.org/officeDocument/2006/relationships/image" Target="../media/image109.emf"/><Relationship Id="rId4" Type="http://schemas.openxmlformats.org/officeDocument/2006/relationships/image" Target="../media/image108.emf"/><Relationship Id="rId3" Type="http://schemas.openxmlformats.org/officeDocument/2006/relationships/image" Target="../media/image107.emf"/><Relationship Id="rId2" Type="http://schemas.openxmlformats.org/officeDocument/2006/relationships/image" Target="../media/image106.emf"/><Relationship Id="rId1" Type="http://schemas.openxmlformats.org/officeDocument/2006/relationships/image" Target="../media/image105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emf"/><Relationship Id="rId7" Type="http://schemas.openxmlformats.org/officeDocument/2006/relationships/image" Target="../media/image118.emf"/><Relationship Id="rId6" Type="http://schemas.openxmlformats.org/officeDocument/2006/relationships/image" Target="../media/image117.emf"/><Relationship Id="rId5" Type="http://schemas.openxmlformats.org/officeDocument/2006/relationships/image" Target="../media/image116.emf"/><Relationship Id="rId4" Type="http://schemas.openxmlformats.org/officeDocument/2006/relationships/image" Target="../media/image115.emf"/><Relationship Id="rId3" Type="http://schemas.openxmlformats.org/officeDocument/2006/relationships/image" Target="../media/image114.emf"/><Relationship Id="rId2" Type="http://schemas.openxmlformats.org/officeDocument/2006/relationships/image" Target="../media/image113.emf"/><Relationship Id="rId1" Type="http://schemas.openxmlformats.org/officeDocument/2006/relationships/image" Target="../media/image112.e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8.emf"/><Relationship Id="rId8" Type="http://schemas.openxmlformats.org/officeDocument/2006/relationships/image" Target="../media/image127.emf"/><Relationship Id="rId7" Type="http://schemas.openxmlformats.org/officeDocument/2006/relationships/image" Target="../media/image126.emf"/><Relationship Id="rId6" Type="http://schemas.openxmlformats.org/officeDocument/2006/relationships/image" Target="../media/image125.emf"/><Relationship Id="rId5" Type="http://schemas.openxmlformats.org/officeDocument/2006/relationships/image" Target="../media/image124.emf"/><Relationship Id="rId4" Type="http://schemas.openxmlformats.org/officeDocument/2006/relationships/image" Target="../media/image123.emf"/><Relationship Id="rId3" Type="http://schemas.openxmlformats.org/officeDocument/2006/relationships/image" Target="../media/image122.emf"/><Relationship Id="rId2" Type="http://schemas.openxmlformats.org/officeDocument/2006/relationships/image" Target="../media/image121.emf"/><Relationship Id="rId16" Type="http://schemas.openxmlformats.org/officeDocument/2006/relationships/image" Target="../media/image135.wmf"/><Relationship Id="rId15" Type="http://schemas.openxmlformats.org/officeDocument/2006/relationships/image" Target="../media/image134.wmf"/><Relationship Id="rId14" Type="http://schemas.openxmlformats.org/officeDocument/2006/relationships/image" Target="../media/image133.emf"/><Relationship Id="rId13" Type="http://schemas.openxmlformats.org/officeDocument/2006/relationships/image" Target="../media/image132.emf"/><Relationship Id="rId12" Type="http://schemas.openxmlformats.org/officeDocument/2006/relationships/image" Target="../media/image131.emf"/><Relationship Id="rId11" Type="http://schemas.openxmlformats.org/officeDocument/2006/relationships/image" Target="../media/image130.emf"/><Relationship Id="rId10" Type="http://schemas.openxmlformats.org/officeDocument/2006/relationships/image" Target="../media/image129.emf"/><Relationship Id="rId1" Type="http://schemas.openxmlformats.org/officeDocument/2006/relationships/image" Target="../media/image12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5.emf"/><Relationship Id="rId8" Type="http://schemas.openxmlformats.org/officeDocument/2006/relationships/image" Target="../media/image144.emf"/><Relationship Id="rId7" Type="http://schemas.openxmlformats.org/officeDocument/2006/relationships/image" Target="../media/image143.emf"/><Relationship Id="rId6" Type="http://schemas.openxmlformats.org/officeDocument/2006/relationships/image" Target="../media/image142.emf"/><Relationship Id="rId5" Type="http://schemas.openxmlformats.org/officeDocument/2006/relationships/image" Target="../media/image141.emf"/><Relationship Id="rId4" Type="http://schemas.openxmlformats.org/officeDocument/2006/relationships/image" Target="../media/image140.emf"/><Relationship Id="rId3" Type="http://schemas.openxmlformats.org/officeDocument/2006/relationships/image" Target="../media/image139.emf"/><Relationship Id="rId2" Type="http://schemas.openxmlformats.org/officeDocument/2006/relationships/image" Target="../media/image138.emf"/><Relationship Id="rId14" Type="http://schemas.openxmlformats.org/officeDocument/2006/relationships/image" Target="../media/image150.emf"/><Relationship Id="rId13" Type="http://schemas.openxmlformats.org/officeDocument/2006/relationships/image" Target="../media/image149.emf"/><Relationship Id="rId12" Type="http://schemas.openxmlformats.org/officeDocument/2006/relationships/image" Target="../media/image148.emf"/><Relationship Id="rId11" Type="http://schemas.openxmlformats.org/officeDocument/2006/relationships/image" Target="../media/image147.emf"/><Relationship Id="rId10" Type="http://schemas.openxmlformats.org/officeDocument/2006/relationships/image" Target="../media/image146.emf"/><Relationship Id="rId1" Type="http://schemas.openxmlformats.org/officeDocument/2006/relationships/image" Target="../media/image137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emf"/><Relationship Id="rId7" Type="http://schemas.openxmlformats.org/officeDocument/2006/relationships/image" Target="../media/image157.emf"/><Relationship Id="rId6" Type="http://schemas.openxmlformats.org/officeDocument/2006/relationships/image" Target="../media/image156.emf"/><Relationship Id="rId5" Type="http://schemas.openxmlformats.org/officeDocument/2006/relationships/image" Target="../media/image155.emf"/><Relationship Id="rId4" Type="http://schemas.openxmlformats.org/officeDocument/2006/relationships/image" Target="../media/image154.wmf"/><Relationship Id="rId3" Type="http://schemas.openxmlformats.org/officeDocument/2006/relationships/image" Target="../media/image153.emf"/><Relationship Id="rId2" Type="http://schemas.openxmlformats.org/officeDocument/2006/relationships/image" Target="../media/image152.emf"/><Relationship Id="rId1" Type="http://schemas.openxmlformats.org/officeDocument/2006/relationships/image" Target="../media/image151.emf"/></Relationships>
</file>

<file path=ppt/drawings/_rels/vmlDrawing16.vml.rels><?xml version="1.0" encoding="UTF-8" standalone="yes"?>
<Relationships xmlns="http://schemas.openxmlformats.org/package/2006/relationships"><Relationship Id="rId6" Type="http://schemas.openxmlformats.org/officeDocument/2006/relationships/image" Target="../media/image164.emf"/><Relationship Id="rId5" Type="http://schemas.openxmlformats.org/officeDocument/2006/relationships/image" Target="../media/image163.emf"/><Relationship Id="rId4" Type="http://schemas.openxmlformats.org/officeDocument/2006/relationships/image" Target="../media/image162.emf"/><Relationship Id="rId3" Type="http://schemas.openxmlformats.org/officeDocument/2006/relationships/image" Target="../media/image161.emf"/><Relationship Id="rId2" Type="http://schemas.openxmlformats.org/officeDocument/2006/relationships/image" Target="../media/image160.emf"/><Relationship Id="rId1" Type="http://schemas.openxmlformats.org/officeDocument/2006/relationships/image" Target="../media/image159.e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3.wmf"/><Relationship Id="rId8" Type="http://schemas.openxmlformats.org/officeDocument/2006/relationships/image" Target="../media/image172.wmf"/><Relationship Id="rId7" Type="http://schemas.openxmlformats.org/officeDocument/2006/relationships/image" Target="../media/image171.wmf"/><Relationship Id="rId6" Type="http://schemas.openxmlformats.org/officeDocument/2006/relationships/image" Target="../media/image170.wmf"/><Relationship Id="rId5" Type="http://schemas.openxmlformats.org/officeDocument/2006/relationships/image" Target="../media/image169.wmf"/><Relationship Id="rId4" Type="http://schemas.openxmlformats.org/officeDocument/2006/relationships/image" Target="../media/image168.wmf"/><Relationship Id="rId3" Type="http://schemas.openxmlformats.org/officeDocument/2006/relationships/image" Target="../media/image167.wmf"/><Relationship Id="rId2" Type="http://schemas.openxmlformats.org/officeDocument/2006/relationships/image" Target="../media/image166.wmf"/><Relationship Id="rId13" Type="http://schemas.openxmlformats.org/officeDocument/2006/relationships/image" Target="../media/image177.wmf"/><Relationship Id="rId12" Type="http://schemas.openxmlformats.org/officeDocument/2006/relationships/image" Target="../media/image176.wmf"/><Relationship Id="rId11" Type="http://schemas.openxmlformats.org/officeDocument/2006/relationships/image" Target="../media/image175.wmf"/><Relationship Id="rId10" Type="http://schemas.openxmlformats.org/officeDocument/2006/relationships/image" Target="../media/image174.wmf"/><Relationship Id="rId1" Type="http://schemas.openxmlformats.org/officeDocument/2006/relationships/image" Target="../media/image165.wmf"/></Relationships>
</file>

<file path=ppt/drawings/_rels/vmlDrawing18.vml.rels><?xml version="1.0" encoding="UTF-8" standalone="yes"?>
<Relationships xmlns="http://schemas.openxmlformats.org/package/2006/relationships"><Relationship Id="rId5" Type="http://schemas.openxmlformats.org/officeDocument/2006/relationships/image" Target="../media/image182.emf"/><Relationship Id="rId4" Type="http://schemas.openxmlformats.org/officeDocument/2006/relationships/image" Target="../media/image181.emf"/><Relationship Id="rId3" Type="http://schemas.openxmlformats.org/officeDocument/2006/relationships/image" Target="../media/image180.emf"/><Relationship Id="rId2" Type="http://schemas.openxmlformats.org/officeDocument/2006/relationships/image" Target="../media/image179.wmf"/><Relationship Id="rId1" Type="http://schemas.openxmlformats.org/officeDocument/2006/relationships/image" Target="../media/image17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.emf"/><Relationship Id="rId8" Type="http://schemas.openxmlformats.org/officeDocument/2006/relationships/image" Target="../media/image15.emf"/><Relationship Id="rId7" Type="http://schemas.openxmlformats.org/officeDocument/2006/relationships/image" Target="../media/image14.emf"/><Relationship Id="rId6" Type="http://schemas.openxmlformats.org/officeDocument/2006/relationships/image" Target="../media/image13.wmf"/><Relationship Id="rId5" Type="http://schemas.openxmlformats.org/officeDocument/2006/relationships/image" Target="../media/image12.emf"/><Relationship Id="rId4" Type="http://schemas.openxmlformats.org/officeDocument/2006/relationships/image" Target="../media/image11.emf"/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1" Type="http://schemas.openxmlformats.org/officeDocument/2006/relationships/image" Target="../media/image18.emf"/><Relationship Id="rId10" Type="http://schemas.openxmlformats.org/officeDocument/2006/relationships/image" Target="../media/image17.emf"/><Relationship Id="rId1" Type="http://schemas.openxmlformats.org/officeDocument/2006/relationships/image" Target="../media/image8.emf"/></Relationships>
</file>

<file path=ppt/drawings/_rels/vmlDrawing2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1.emf"/><Relationship Id="rId8" Type="http://schemas.openxmlformats.org/officeDocument/2006/relationships/image" Target="../media/image190.emf"/><Relationship Id="rId7" Type="http://schemas.openxmlformats.org/officeDocument/2006/relationships/image" Target="../media/image189.emf"/><Relationship Id="rId6" Type="http://schemas.openxmlformats.org/officeDocument/2006/relationships/image" Target="../media/image188.emf"/><Relationship Id="rId5" Type="http://schemas.openxmlformats.org/officeDocument/2006/relationships/image" Target="../media/image187.emf"/><Relationship Id="rId4" Type="http://schemas.openxmlformats.org/officeDocument/2006/relationships/image" Target="../media/image186.emf"/><Relationship Id="rId3" Type="http://schemas.openxmlformats.org/officeDocument/2006/relationships/image" Target="../media/image185.emf"/><Relationship Id="rId2" Type="http://schemas.openxmlformats.org/officeDocument/2006/relationships/image" Target="../media/image184.emf"/><Relationship Id="rId11" Type="http://schemas.openxmlformats.org/officeDocument/2006/relationships/image" Target="../media/image193.emf"/><Relationship Id="rId10" Type="http://schemas.openxmlformats.org/officeDocument/2006/relationships/image" Target="../media/image192.emf"/><Relationship Id="rId1" Type="http://schemas.openxmlformats.org/officeDocument/2006/relationships/image" Target="../media/image183.emf"/></Relationships>
</file>

<file path=ppt/drawings/_rels/vmlDrawing21.vml.rels><?xml version="1.0" encoding="UTF-8" standalone="yes"?>
<Relationships xmlns="http://schemas.openxmlformats.org/package/2006/relationships"><Relationship Id="rId9" Type="http://schemas.openxmlformats.org/officeDocument/2006/relationships/image" Target="../media/image202.emf"/><Relationship Id="rId8" Type="http://schemas.openxmlformats.org/officeDocument/2006/relationships/image" Target="../media/image201.emf"/><Relationship Id="rId7" Type="http://schemas.openxmlformats.org/officeDocument/2006/relationships/image" Target="../media/image200.emf"/><Relationship Id="rId6" Type="http://schemas.openxmlformats.org/officeDocument/2006/relationships/image" Target="../media/image199.emf"/><Relationship Id="rId5" Type="http://schemas.openxmlformats.org/officeDocument/2006/relationships/image" Target="../media/image198.emf"/><Relationship Id="rId4" Type="http://schemas.openxmlformats.org/officeDocument/2006/relationships/image" Target="../media/image197.emf"/><Relationship Id="rId3" Type="http://schemas.openxmlformats.org/officeDocument/2006/relationships/image" Target="../media/image196.emf"/><Relationship Id="rId2" Type="http://schemas.openxmlformats.org/officeDocument/2006/relationships/image" Target="../media/image195.emf"/><Relationship Id="rId13" Type="http://schemas.openxmlformats.org/officeDocument/2006/relationships/image" Target="../media/image206.wmf"/><Relationship Id="rId12" Type="http://schemas.openxmlformats.org/officeDocument/2006/relationships/image" Target="../media/image205.emf"/><Relationship Id="rId11" Type="http://schemas.openxmlformats.org/officeDocument/2006/relationships/image" Target="../media/image204.emf"/><Relationship Id="rId10" Type="http://schemas.openxmlformats.org/officeDocument/2006/relationships/image" Target="../media/image203.emf"/><Relationship Id="rId1" Type="http://schemas.openxmlformats.org/officeDocument/2006/relationships/image" Target="../media/image194.emf"/></Relationships>
</file>

<file path=ppt/drawings/_rels/vmlDrawing2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5.emf"/><Relationship Id="rId8" Type="http://schemas.openxmlformats.org/officeDocument/2006/relationships/image" Target="../media/image214.wmf"/><Relationship Id="rId7" Type="http://schemas.openxmlformats.org/officeDocument/2006/relationships/image" Target="../media/image213.emf"/><Relationship Id="rId6" Type="http://schemas.openxmlformats.org/officeDocument/2006/relationships/image" Target="../media/image212.emf"/><Relationship Id="rId5" Type="http://schemas.openxmlformats.org/officeDocument/2006/relationships/image" Target="../media/image211.emf"/><Relationship Id="rId4" Type="http://schemas.openxmlformats.org/officeDocument/2006/relationships/image" Target="../media/image210.emf"/><Relationship Id="rId3" Type="http://schemas.openxmlformats.org/officeDocument/2006/relationships/image" Target="../media/image209.emf"/><Relationship Id="rId2" Type="http://schemas.openxmlformats.org/officeDocument/2006/relationships/image" Target="../media/image208.emf"/><Relationship Id="rId15" Type="http://schemas.openxmlformats.org/officeDocument/2006/relationships/image" Target="../media/image221.emf"/><Relationship Id="rId14" Type="http://schemas.openxmlformats.org/officeDocument/2006/relationships/image" Target="../media/image220.emf"/><Relationship Id="rId13" Type="http://schemas.openxmlformats.org/officeDocument/2006/relationships/image" Target="../media/image219.emf"/><Relationship Id="rId12" Type="http://schemas.openxmlformats.org/officeDocument/2006/relationships/image" Target="../media/image218.emf"/><Relationship Id="rId11" Type="http://schemas.openxmlformats.org/officeDocument/2006/relationships/image" Target="../media/image217.emf"/><Relationship Id="rId10" Type="http://schemas.openxmlformats.org/officeDocument/2006/relationships/image" Target="../media/image216.wmf"/><Relationship Id="rId1" Type="http://schemas.openxmlformats.org/officeDocument/2006/relationships/image" Target="../media/image207.wmf"/></Relationships>
</file>

<file path=ppt/drawings/_rels/vmlDrawing2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30.emf"/><Relationship Id="rId8" Type="http://schemas.openxmlformats.org/officeDocument/2006/relationships/image" Target="../media/image229.emf"/><Relationship Id="rId7" Type="http://schemas.openxmlformats.org/officeDocument/2006/relationships/image" Target="../media/image228.emf"/><Relationship Id="rId6" Type="http://schemas.openxmlformats.org/officeDocument/2006/relationships/image" Target="../media/image227.emf"/><Relationship Id="rId5" Type="http://schemas.openxmlformats.org/officeDocument/2006/relationships/image" Target="../media/image226.emf"/><Relationship Id="rId4" Type="http://schemas.openxmlformats.org/officeDocument/2006/relationships/image" Target="../media/image225.emf"/><Relationship Id="rId3" Type="http://schemas.openxmlformats.org/officeDocument/2006/relationships/image" Target="../media/image224.emf"/><Relationship Id="rId2" Type="http://schemas.openxmlformats.org/officeDocument/2006/relationships/image" Target="../media/image223.emf"/><Relationship Id="rId10" Type="http://schemas.openxmlformats.org/officeDocument/2006/relationships/image" Target="../media/image231.emf"/><Relationship Id="rId1" Type="http://schemas.openxmlformats.org/officeDocument/2006/relationships/image" Target="../media/image222.emf"/></Relationships>
</file>

<file path=ppt/drawings/_rels/vmlDrawing2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40.emf"/><Relationship Id="rId8" Type="http://schemas.openxmlformats.org/officeDocument/2006/relationships/image" Target="../media/image239.wmf"/><Relationship Id="rId7" Type="http://schemas.openxmlformats.org/officeDocument/2006/relationships/image" Target="../media/image238.wmf"/><Relationship Id="rId6" Type="http://schemas.openxmlformats.org/officeDocument/2006/relationships/image" Target="../media/image237.wmf"/><Relationship Id="rId5" Type="http://schemas.openxmlformats.org/officeDocument/2006/relationships/image" Target="../media/image236.wmf"/><Relationship Id="rId4" Type="http://schemas.openxmlformats.org/officeDocument/2006/relationships/image" Target="../media/image235.wmf"/><Relationship Id="rId3" Type="http://schemas.openxmlformats.org/officeDocument/2006/relationships/image" Target="../media/image234.emf"/><Relationship Id="rId25" Type="http://schemas.openxmlformats.org/officeDocument/2006/relationships/image" Target="../media/image256.emf"/><Relationship Id="rId24" Type="http://schemas.openxmlformats.org/officeDocument/2006/relationships/image" Target="../media/image255.emf"/><Relationship Id="rId23" Type="http://schemas.openxmlformats.org/officeDocument/2006/relationships/image" Target="../media/image254.wmf"/><Relationship Id="rId22" Type="http://schemas.openxmlformats.org/officeDocument/2006/relationships/image" Target="../media/image253.emf"/><Relationship Id="rId21" Type="http://schemas.openxmlformats.org/officeDocument/2006/relationships/image" Target="../media/image252.emf"/><Relationship Id="rId20" Type="http://schemas.openxmlformats.org/officeDocument/2006/relationships/image" Target="../media/image251.emf"/><Relationship Id="rId2" Type="http://schemas.openxmlformats.org/officeDocument/2006/relationships/image" Target="../media/image233.emf"/><Relationship Id="rId19" Type="http://schemas.openxmlformats.org/officeDocument/2006/relationships/image" Target="../media/image250.emf"/><Relationship Id="rId18" Type="http://schemas.openxmlformats.org/officeDocument/2006/relationships/image" Target="../media/image249.emf"/><Relationship Id="rId17" Type="http://schemas.openxmlformats.org/officeDocument/2006/relationships/image" Target="../media/image248.emf"/><Relationship Id="rId16" Type="http://schemas.openxmlformats.org/officeDocument/2006/relationships/image" Target="../media/image247.emf"/><Relationship Id="rId15" Type="http://schemas.openxmlformats.org/officeDocument/2006/relationships/image" Target="../media/image246.emf"/><Relationship Id="rId14" Type="http://schemas.openxmlformats.org/officeDocument/2006/relationships/image" Target="../media/image245.emf"/><Relationship Id="rId13" Type="http://schemas.openxmlformats.org/officeDocument/2006/relationships/image" Target="../media/image244.emf"/><Relationship Id="rId12" Type="http://schemas.openxmlformats.org/officeDocument/2006/relationships/image" Target="../media/image243.emf"/><Relationship Id="rId11" Type="http://schemas.openxmlformats.org/officeDocument/2006/relationships/image" Target="../media/image242.emf"/><Relationship Id="rId10" Type="http://schemas.openxmlformats.org/officeDocument/2006/relationships/image" Target="../media/image241.wmf"/><Relationship Id="rId1" Type="http://schemas.openxmlformats.org/officeDocument/2006/relationships/image" Target="../media/image232.emf"/></Relationships>
</file>

<file path=ppt/drawings/_rels/vmlDrawing25.vml.rels><?xml version="1.0" encoding="UTF-8" standalone="yes"?>
<Relationships xmlns="http://schemas.openxmlformats.org/package/2006/relationships"><Relationship Id="rId9" Type="http://schemas.openxmlformats.org/officeDocument/2006/relationships/image" Target="../media/image265.emf"/><Relationship Id="rId8" Type="http://schemas.openxmlformats.org/officeDocument/2006/relationships/image" Target="../media/image264.emf"/><Relationship Id="rId7" Type="http://schemas.openxmlformats.org/officeDocument/2006/relationships/image" Target="../media/image263.emf"/><Relationship Id="rId6" Type="http://schemas.openxmlformats.org/officeDocument/2006/relationships/image" Target="../media/image262.emf"/><Relationship Id="rId5" Type="http://schemas.openxmlformats.org/officeDocument/2006/relationships/image" Target="../media/image261.emf"/><Relationship Id="rId4" Type="http://schemas.openxmlformats.org/officeDocument/2006/relationships/image" Target="../media/image260.emf"/><Relationship Id="rId3" Type="http://schemas.openxmlformats.org/officeDocument/2006/relationships/image" Target="../media/image259.emf"/><Relationship Id="rId2" Type="http://schemas.openxmlformats.org/officeDocument/2006/relationships/image" Target="../media/image258.emf"/><Relationship Id="rId12" Type="http://schemas.openxmlformats.org/officeDocument/2006/relationships/image" Target="../media/image268.wmf"/><Relationship Id="rId11" Type="http://schemas.openxmlformats.org/officeDocument/2006/relationships/image" Target="../media/image267.emf"/><Relationship Id="rId10" Type="http://schemas.openxmlformats.org/officeDocument/2006/relationships/image" Target="../media/image266.wmf"/><Relationship Id="rId1" Type="http://schemas.openxmlformats.org/officeDocument/2006/relationships/image" Target="../media/image257.wmf"/></Relationships>
</file>

<file path=ppt/drawings/_rels/vmlDrawing26.vml.rels><?xml version="1.0" encoding="UTF-8" standalone="yes"?>
<Relationships xmlns="http://schemas.openxmlformats.org/package/2006/relationships"><Relationship Id="rId9" Type="http://schemas.openxmlformats.org/officeDocument/2006/relationships/image" Target="../media/image277.wmf"/><Relationship Id="rId8" Type="http://schemas.openxmlformats.org/officeDocument/2006/relationships/image" Target="../media/image276.wmf"/><Relationship Id="rId7" Type="http://schemas.openxmlformats.org/officeDocument/2006/relationships/image" Target="../media/image275.wmf"/><Relationship Id="rId6" Type="http://schemas.openxmlformats.org/officeDocument/2006/relationships/image" Target="../media/image274.wmf"/><Relationship Id="rId5" Type="http://schemas.openxmlformats.org/officeDocument/2006/relationships/image" Target="../media/image273.wmf"/><Relationship Id="rId4" Type="http://schemas.openxmlformats.org/officeDocument/2006/relationships/image" Target="../media/image272.wmf"/><Relationship Id="rId3" Type="http://schemas.openxmlformats.org/officeDocument/2006/relationships/image" Target="../media/image271.wmf"/><Relationship Id="rId20" Type="http://schemas.openxmlformats.org/officeDocument/2006/relationships/image" Target="../media/image288.wmf"/><Relationship Id="rId2" Type="http://schemas.openxmlformats.org/officeDocument/2006/relationships/image" Target="../media/image270.wmf"/><Relationship Id="rId19" Type="http://schemas.openxmlformats.org/officeDocument/2006/relationships/image" Target="../media/image287.wmf"/><Relationship Id="rId18" Type="http://schemas.openxmlformats.org/officeDocument/2006/relationships/image" Target="../media/image286.wmf"/><Relationship Id="rId17" Type="http://schemas.openxmlformats.org/officeDocument/2006/relationships/image" Target="../media/image285.wmf"/><Relationship Id="rId16" Type="http://schemas.openxmlformats.org/officeDocument/2006/relationships/image" Target="../media/image284.wmf"/><Relationship Id="rId15" Type="http://schemas.openxmlformats.org/officeDocument/2006/relationships/image" Target="../media/image283.wmf"/><Relationship Id="rId14" Type="http://schemas.openxmlformats.org/officeDocument/2006/relationships/image" Target="../media/image282.wmf"/><Relationship Id="rId13" Type="http://schemas.openxmlformats.org/officeDocument/2006/relationships/image" Target="../media/image281.wmf"/><Relationship Id="rId12" Type="http://schemas.openxmlformats.org/officeDocument/2006/relationships/image" Target="../media/image280.wmf"/><Relationship Id="rId11" Type="http://schemas.openxmlformats.org/officeDocument/2006/relationships/image" Target="../media/image279.wmf"/><Relationship Id="rId10" Type="http://schemas.openxmlformats.org/officeDocument/2006/relationships/image" Target="../media/image278.wmf"/><Relationship Id="rId1" Type="http://schemas.openxmlformats.org/officeDocument/2006/relationships/image" Target="../media/image269.wmf"/></Relationships>
</file>

<file path=ppt/drawings/_rels/vmlDrawing27.vml.rels><?xml version="1.0" encoding="UTF-8" standalone="yes"?>
<Relationships xmlns="http://schemas.openxmlformats.org/package/2006/relationships"><Relationship Id="rId7" Type="http://schemas.openxmlformats.org/officeDocument/2006/relationships/image" Target="../media/image295.emf"/><Relationship Id="rId6" Type="http://schemas.openxmlformats.org/officeDocument/2006/relationships/image" Target="../media/image294.emf"/><Relationship Id="rId5" Type="http://schemas.openxmlformats.org/officeDocument/2006/relationships/image" Target="../media/image293.emf"/><Relationship Id="rId4" Type="http://schemas.openxmlformats.org/officeDocument/2006/relationships/image" Target="../media/image292.emf"/><Relationship Id="rId3" Type="http://schemas.openxmlformats.org/officeDocument/2006/relationships/image" Target="../media/image291.emf"/><Relationship Id="rId2" Type="http://schemas.openxmlformats.org/officeDocument/2006/relationships/image" Target="../media/image290.emf"/><Relationship Id="rId1" Type="http://schemas.openxmlformats.org/officeDocument/2006/relationships/image" Target="../media/image289.emf"/></Relationships>
</file>

<file path=ppt/drawings/_rels/vmlDrawing28.vml.rels><?xml version="1.0" encoding="UTF-8" standalone="yes"?>
<Relationships xmlns="http://schemas.openxmlformats.org/package/2006/relationships"><Relationship Id="rId9" Type="http://schemas.openxmlformats.org/officeDocument/2006/relationships/image" Target="../media/image304.emf"/><Relationship Id="rId8" Type="http://schemas.openxmlformats.org/officeDocument/2006/relationships/image" Target="../media/image303.emf"/><Relationship Id="rId7" Type="http://schemas.openxmlformats.org/officeDocument/2006/relationships/image" Target="../media/image302.emf"/><Relationship Id="rId6" Type="http://schemas.openxmlformats.org/officeDocument/2006/relationships/image" Target="../media/image301.emf"/><Relationship Id="rId5" Type="http://schemas.openxmlformats.org/officeDocument/2006/relationships/image" Target="../media/image300.emf"/><Relationship Id="rId4" Type="http://schemas.openxmlformats.org/officeDocument/2006/relationships/image" Target="../media/image299.emf"/><Relationship Id="rId3" Type="http://schemas.openxmlformats.org/officeDocument/2006/relationships/image" Target="../media/image298.wmf"/><Relationship Id="rId22" Type="http://schemas.openxmlformats.org/officeDocument/2006/relationships/image" Target="../media/image317.emf"/><Relationship Id="rId21" Type="http://schemas.openxmlformats.org/officeDocument/2006/relationships/image" Target="../media/image316.emf"/><Relationship Id="rId20" Type="http://schemas.openxmlformats.org/officeDocument/2006/relationships/image" Target="../media/image315.emf"/><Relationship Id="rId2" Type="http://schemas.openxmlformats.org/officeDocument/2006/relationships/image" Target="../media/image297.emf"/><Relationship Id="rId19" Type="http://schemas.openxmlformats.org/officeDocument/2006/relationships/image" Target="../media/image314.emf"/><Relationship Id="rId18" Type="http://schemas.openxmlformats.org/officeDocument/2006/relationships/image" Target="../media/image313.emf"/><Relationship Id="rId17" Type="http://schemas.openxmlformats.org/officeDocument/2006/relationships/image" Target="../media/image312.emf"/><Relationship Id="rId16" Type="http://schemas.openxmlformats.org/officeDocument/2006/relationships/image" Target="../media/image311.emf"/><Relationship Id="rId15" Type="http://schemas.openxmlformats.org/officeDocument/2006/relationships/image" Target="../media/image310.emf"/><Relationship Id="rId14" Type="http://schemas.openxmlformats.org/officeDocument/2006/relationships/image" Target="../media/image309.emf"/><Relationship Id="rId13" Type="http://schemas.openxmlformats.org/officeDocument/2006/relationships/image" Target="../media/image308.emf"/><Relationship Id="rId12" Type="http://schemas.openxmlformats.org/officeDocument/2006/relationships/image" Target="../media/image307.emf"/><Relationship Id="rId11" Type="http://schemas.openxmlformats.org/officeDocument/2006/relationships/image" Target="../media/image306.emf"/><Relationship Id="rId10" Type="http://schemas.openxmlformats.org/officeDocument/2006/relationships/image" Target="../media/image305.emf"/><Relationship Id="rId1" Type="http://schemas.openxmlformats.org/officeDocument/2006/relationships/image" Target="../media/image296.emf"/></Relationships>
</file>

<file path=ppt/drawings/_rels/vmlDrawing29.vml.rels><?xml version="1.0" encoding="UTF-8" standalone="yes"?>
<Relationships xmlns="http://schemas.openxmlformats.org/package/2006/relationships"><Relationship Id="rId9" Type="http://schemas.openxmlformats.org/officeDocument/2006/relationships/image" Target="../media/image326.emf"/><Relationship Id="rId8" Type="http://schemas.openxmlformats.org/officeDocument/2006/relationships/image" Target="../media/image325.emf"/><Relationship Id="rId7" Type="http://schemas.openxmlformats.org/officeDocument/2006/relationships/image" Target="../media/image324.emf"/><Relationship Id="rId6" Type="http://schemas.openxmlformats.org/officeDocument/2006/relationships/image" Target="../media/image323.emf"/><Relationship Id="rId5" Type="http://schemas.openxmlformats.org/officeDocument/2006/relationships/image" Target="../media/image322.emf"/><Relationship Id="rId4" Type="http://schemas.openxmlformats.org/officeDocument/2006/relationships/image" Target="../media/image321.emf"/><Relationship Id="rId3" Type="http://schemas.openxmlformats.org/officeDocument/2006/relationships/image" Target="../media/image320.emf"/><Relationship Id="rId2" Type="http://schemas.openxmlformats.org/officeDocument/2006/relationships/image" Target="../media/image319.emf"/><Relationship Id="rId12" Type="http://schemas.openxmlformats.org/officeDocument/2006/relationships/image" Target="../media/image329.wmf"/><Relationship Id="rId11" Type="http://schemas.openxmlformats.org/officeDocument/2006/relationships/image" Target="../media/image328.wmf"/><Relationship Id="rId10" Type="http://schemas.openxmlformats.org/officeDocument/2006/relationships/image" Target="../media/image327.emf"/><Relationship Id="rId1" Type="http://schemas.openxmlformats.org/officeDocument/2006/relationships/image" Target="../media/image318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7.emf"/><Relationship Id="rId8" Type="http://schemas.openxmlformats.org/officeDocument/2006/relationships/image" Target="../media/image26.emf"/><Relationship Id="rId7" Type="http://schemas.openxmlformats.org/officeDocument/2006/relationships/image" Target="../media/image25.emf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7" Type="http://schemas.openxmlformats.org/officeDocument/2006/relationships/image" Target="../media/image35.emf"/><Relationship Id="rId16" Type="http://schemas.openxmlformats.org/officeDocument/2006/relationships/image" Target="../media/image34.emf"/><Relationship Id="rId15" Type="http://schemas.openxmlformats.org/officeDocument/2006/relationships/image" Target="../media/image33.emf"/><Relationship Id="rId14" Type="http://schemas.openxmlformats.org/officeDocument/2006/relationships/image" Target="../media/image32.emf"/><Relationship Id="rId13" Type="http://schemas.openxmlformats.org/officeDocument/2006/relationships/image" Target="../media/image31.emf"/><Relationship Id="rId12" Type="http://schemas.openxmlformats.org/officeDocument/2006/relationships/image" Target="../media/image30.emf"/><Relationship Id="rId11" Type="http://schemas.openxmlformats.org/officeDocument/2006/relationships/image" Target="../media/image29.emf"/><Relationship Id="rId10" Type="http://schemas.openxmlformats.org/officeDocument/2006/relationships/image" Target="../media/image28.emf"/><Relationship Id="rId1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5.vml.rels><?xml version="1.0" encoding="UTF-8" standalone="yes"?>
<Relationships xmlns="http://schemas.openxmlformats.org/package/2006/relationships"><Relationship Id="rId5" Type="http://schemas.openxmlformats.org/officeDocument/2006/relationships/image" Target="../media/image43.wmf"/><Relationship Id="rId4" Type="http://schemas.openxmlformats.org/officeDocument/2006/relationships/image" Target="../media/image42.wmf"/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52.emf"/><Relationship Id="rId8" Type="http://schemas.openxmlformats.org/officeDocument/2006/relationships/image" Target="../media/image51.emf"/><Relationship Id="rId7" Type="http://schemas.openxmlformats.org/officeDocument/2006/relationships/image" Target="../media/image50.emf"/><Relationship Id="rId6" Type="http://schemas.openxmlformats.org/officeDocument/2006/relationships/image" Target="../media/image49.emf"/><Relationship Id="rId5" Type="http://schemas.openxmlformats.org/officeDocument/2006/relationships/image" Target="../media/image48.emf"/><Relationship Id="rId4" Type="http://schemas.openxmlformats.org/officeDocument/2006/relationships/image" Target="../media/image47.emf"/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3" Type="http://schemas.openxmlformats.org/officeDocument/2006/relationships/image" Target="../media/image56.emf"/><Relationship Id="rId12" Type="http://schemas.openxmlformats.org/officeDocument/2006/relationships/image" Target="../media/image55.emf"/><Relationship Id="rId11" Type="http://schemas.openxmlformats.org/officeDocument/2006/relationships/image" Target="../media/image54.emf"/><Relationship Id="rId10" Type="http://schemas.openxmlformats.org/officeDocument/2006/relationships/image" Target="../media/image53.emf"/><Relationship Id="rId1" Type="http://schemas.openxmlformats.org/officeDocument/2006/relationships/image" Target="../media/image44.e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65.emf"/><Relationship Id="rId8" Type="http://schemas.openxmlformats.org/officeDocument/2006/relationships/image" Target="../media/image64.emf"/><Relationship Id="rId7" Type="http://schemas.openxmlformats.org/officeDocument/2006/relationships/image" Target="../media/image63.emf"/><Relationship Id="rId6" Type="http://schemas.openxmlformats.org/officeDocument/2006/relationships/image" Target="../media/image62.emf"/><Relationship Id="rId5" Type="http://schemas.openxmlformats.org/officeDocument/2006/relationships/image" Target="../media/image61.emf"/><Relationship Id="rId4" Type="http://schemas.openxmlformats.org/officeDocument/2006/relationships/image" Target="../media/image60.emf"/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1" Type="http://schemas.openxmlformats.org/officeDocument/2006/relationships/image" Target="../media/image67.emf"/><Relationship Id="rId10" Type="http://schemas.openxmlformats.org/officeDocument/2006/relationships/image" Target="../media/image66.emf"/><Relationship Id="rId1" Type="http://schemas.openxmlformats.org/officeDocument/2006/relationships/image" Target="../media/image57.e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76.emf"/><Relationship Id="rId8" Type="http://schemas.openxmlformats.org/officeDocument/2006/relationships/image" Target="../media/image75.emf"/><Relationship Id="rId7" Type="http://schemas.openxmlformats.org/officeDocument/2006/relationships/image" Target="../media/image74.emf"/><Relationship Id="rId6" Type="http://schemas.openxmlformats.org/officeDocument/2006/relationships/image" Target="../media/image73.emf"/><Relationship Id="rId5" Type="http://schemas.openxmlformats.org/officeDocument/2006/relationships/image" Target="../media/image72.emf"/><Relationship Id="rId4" Type="http://schemas.openxmlformats.org/officeDocument/2006/relationships/image" Target="../media/image71.emf"/><Relationship Id="rId3" Type="http://schemas.openxmlformats.org/officeDocument/2006/relationships/image" Target="../media/image70.emf"/><Relationship Id="rId2" Type="http://schemas.openxmlformats.org/officeDocument/2006/relationships/image" Target="../media/image69.emf"/><Relationship Id="rId18" Type="http://schemas.openxmlformats.org/officeDocument/2006/relationships/image" Target="../media/image85.emf"/><Relationship Id="rId17" Type="http://schemas.openxmlformats.org/officeDocument/2006/relationships/image" Target="../media/image84.emf"/><Relationship Id="rId16" Type="http://schemas.openxmlformats.org/officeDocument/2006/relationships/image" Target="../media/image83.emf"/><Relationship Id="rId15" Type="http://schemas.openxmlformats.org/officeDocument/2006/relationships/image" Target="../media/image82.emf"/><Relationship Id="rId14" Type="http://schemas.openxmlformats.org/officeDocument/2006/relationships/image" Target="../media/image81.emf"/><Relationship Id="rId13" Type="http://schemas.openxmlformats.org/officeDocument/2006/relationships/image" Target="../media/image80.emf"/><Relationship Id="rId12" Type="http://schemas.openxmlformats.org/officeDocument/2006/relationships/image" Target="../media/image79.emf"/><Relationship Id="rId11" Type="http://schemas.openxmlformats.org/officeDocument/2006/relationships/image" Target="../media/image78.emf"/><Relationship Id="rId10" Type="http://schemas.openxmlformats.org/officeDocument/2006/relationships/image" Target="../media/image77.emf"/><Relationship Id="rId1" Type="http://schemas.openxmlformats.org/officeDocument/2006/relationships/image" Target="../media/image68.e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95.emf"/><Relationship Id="rId8" Type="http://schemas.openxmlformats.org/officeDocument/2006/relationships/image" Target="../media/image94.emf"/><Relationship Id="rId7" Type="http://schemas.openxmlformats.org/officeDocument/2006/relationships/image" Target="../media/image93.emf"/><Relationship Id="rId6" Type="http://schemas.openxmlformats.org/officeDocument/2006/relationships/image" Target="../media/image92.emf"/><Relationship Id="rId5" Type="http://schemas.openxmlformats.org/officeDocument/2006/relationships/image" Target="../media/image91.emf"/><Relationship Id="rId4" Type="http://schemas.openxmlformats.org/officeDocument/2006/relationships/image" Target="../media/image90.emf"/><Relationship Id="rId3" Type="http://schemas.openxmlformats.org/officeDocument/2006/relationships/image" Target="../media/image89.emf"/><Relationship Id="rId2" Type="http://schemas.openxmlformats.org/officeDocument/2006/relationships/image" Target="../media/image88.emf"/><Relationship Id="rId18" Type="http://schemas.openxmlformats.org/officeDocument/2006/relationships/image" Target="../media/image104.emf"/><Relationship Id="rId17" Type="http://schemas.openxmlformats.org/officeDocument/2006/relationships/image" Target="../media/image103.emf"/><Relationship Id="rId16" Type="http://schemas.openxmlformats.org/officeDocument/2006/relationships/image" Target="../media/image102.emf"/><Relationship Id="rId15" Type="http://schemas.openxmlformats.org/officeDocument/2006/relationships/image" Target="../media/image101.emf"/><Relationship Id="rId14" Type="http://schemas.openxmlformats.org/officeDocument/2006/relationships/image" Target="../media/image100.emf"/><Relationship Id="rId13" Type="http://schemas.openxmlformats.org/officeDocument/2006/relationships/image" Target="../media/image99.emf"/><Relationship Id="rId12" Type="http://schemas.openxmlformats.org/officeDocument/2006/relationships/image" Target="../media/image98.emf"/><Relationship Id="rId11" Type="http://schemas.openxmlformats.org/officeDocument/2006/relationships/image" Target="../media/image97.emf"/><Relationship Id="rId10" Type="http://schemas.openxmlformats.org/officeDocument/2006/relationships/image" Target="../media/image96.emf"/><Relationship Id="rId1" Type="http://schemas.openxmlformats.org/officeDocument/2006/relationships/image" Target="../media/image8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6.jpeg"/><Relationship Id="rId16" Type="http://schemas.openxmlformats.org/officeDocument/2006/relationships/image" Target="../media/image5.jpeg"/><Relationship Id="rId15" Type="http://schemas.openxmlformats.org/officeDocument/2006/relationships/image" Target="../media/image4.jpeg"/><Relationship Id="rId14" Type="http://schemas.openxmlformats.org/officeDocument/2006/relationships/image" Target="../media/image3.jpeg"/><Relationship Id="rId13" Type="http://schemas.openxmlformats.org/officeDocument/2006/relationships/image" Target="../media/image2.jpe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031" name="Text Box 25"/>
          <p:cNvSpPr txBox="1">
            <a:spLocks noChangeArrowheads="1"/>
          </p:cNvSpPr>
          <p:nvPr/>
        </p:nvSpPr>
        <p:spPr bwMode="auto">
          <a:xfrm>
            <a:off x="6513513" y="6600825"/>
            <a:ext cx="2279650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目录   上页   下页   返回   结束 </a:t>
            </a: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pic>
        <p:nvPicPr>
          <p:cNvPr id="1032" name="Picture 26" descr="返回">
            <a:hlinkClick r:id="" action="ppaction://hlinkshowjump?jump=lastslideviewed"/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3" name="Picture 27" descr="目录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56431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4" name="Picture 28" descr="上一页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010400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5" name="Picture 29" descr="退出">
            <a:hlinkClick r:id="" action="ppaction://hlinkshowjump?jump=endshow"/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6" name="Picture 30" descr="下一页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456488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5.bin"/><Relationship Id="rId8" Type="http://schemas.openxmlformats.org/officeDocument/2006/relationships/image" Target="../media/image90.emf"/><Relationship Id="rId7" Type="http://schemas.openxmlformats.org/officeDocument/2006/relationships/oleObject" Target="../embeddings/oleObject84.bin"/><Relationship Id="rId6" Type="http://schemas.openxmlformats.org/officeDocument/2006/relationships/image" Target="../media/image89.e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88.emf"/><Relationship Id="rId39" Type="http://schemas.openxmlformats.org/officeDocument/2006/relationships/vmlDrawing" Target="../drawings/vmlDrawing9.vml"/><Relationship Id="rId38" Type="http://schemas.openxmlformats.org/officeDocument/2006/relationships/slideLayout" Target="../slideLayouts/slideLayout7.xml"/><Relationship Id="rId37" Type="http://schemas.openxmlformats.org/officeDocument/2006/relationships/slide" Target="slide6.xml"/><Relationship Id="rId36" Type="http://schemas.openxmlformats.org/officeDocument/2006/relationships/image" Target="../media/image104.emf"/><Relationship Id="rId35" Type="http://schemas.openxmlformats.org/officeDocument/2006/relationships/oleObject" Target="../embeddings/oleObject98.bin"/><Relationship Id="rId34" Type="http://schemas.openxmlformats.org/officeDocument/2006/relationships/image" Target="../media/image103.emf"/><Relationship Id="rId33" Type="http://schemas.openxmlformats.org/officeDocument/2006/relationships/oleObject" Target="../embeddings/oleObject97.bin"/><Relationship Id="rId32" Type="http://schemas.openxmlformats.org/officeDocument/2006/relationships/image" Target="../media/image102.emf"/><Relationship Id="rId31" Type="http://schemas.openxmlformats.org/officeDocument/2006/relationships/oleObject" Target="../embeddings/oleObject96.bin"/><Relationship Id="rId30" Type="http://schemas.openxmlformats.org/officeDocument/2006/relationships/image" Target="../media/image101.emf"/><Relationship Id="rId3" Type="http://schemas.openxmlformats.org/officeDocument/2006/relationships/oleObject" Target="../embeddings/oleObject82.bin"/><Relationship Id="rId29" Type="http://schemas.openxmlformats.org/officeDocument/2006/relationships/oleObject" Target="../embeddings/oleObject95.bin"/><Relationship Id="rId28" Type="http://schemas.openxmlformats.org/officeDocument/2006/relationships/image" Target="../media/image100.emf"/><Relationship Id="rId27" Type="http://schemas.openxmlformats.org/officeDocument/2006/relationships/oleObject" Target="../embeddings/oleObject94.bin"/><Relationship Id="rId26" Type="http://schemas.openxmlformats.org/officeDocument/2006/relationships/image" Target="../media/image99.emf"/><Relationship Id="rId25" Type="http://schemas.openxmlformats.org/officeDocument/2006/relationships/oleObject" Target="../embeddings/oleObject93.bin"/><Relationship Id="rId24" Type="http://schemas.openxmlformats.org/officeDocument/2006/relationships/image" Target="../media/image98.emf"/><Relationship Id="rId23" Type="http://schemas.openxmlformats.org/officeDocument/2006/relationships/oleObject" Target="../embeddings/oleObject92.bin"/><Relationship Id="rId22" Type="http://schemas.openxmlformats.org/officeDocument/2006/relationships/image" Target="../media/image97.emf"/><Relationship Id="rId21" Type="http://schemas.openxmlformats.org/officeDocument/2006/relationships/oleObject" Target="../embeddings/oleObject91.bin"/><Relationship Id="rId20" Type="http://schemas.openxmlformats.org/officeDocument/2006/relationships/image" Target="../media/image96.emf"/><Relationship Id="rId2" Type="http://schemas.openxmlformats.org/officeDocument/2006/relationships/image" Target="../media/image87.emf"/><Relationship Id="rId19" Type="http://schemas.openxmlformats.org/officeDocument/2006/relationships/oleObject" Target="../embeddings/oleObject90.bin"/><Relationship Id="rId18" Type="http://schemas.openxmlformats.org/officeDocument/2006/relationships/image" Target="../media/image95.emf"/><Relationship Id="rId17" Type="http://schemas.openxmlformats.org/officeDocument/2006/relationships/oleObject" Target="../embeddings/oleObject89.bin"/><Relationship Id="rId16" Type="http://schemas.openxmlformats.org/officeDocument/2006/relationships/image" Target="../media/image94.emf"/><Relationship Id="rId15" Type="http://schemas.openxmlformats.org/officeDocument/2006/relationships/oleObject" Target="../embeddings/oleObject88.bin"/><Relationship Id="rId14" Type="http://schemas.openxmlformats.org/officeDocument/2006/relationships/image" Target="../media/image93.emf"/><Relationship Id="rId13" Type="http://schemas.openxmlformats.org/officeDocument/2006/relationships/oleObject" Target="../embeddings/oleObject87.bin"/><Relationship Id="rId12" Type="http://schemas.openxmlformats.org/officeDocument/2006/relationships/image" Target="../media/image92.emf"/><Relationship Id="rId11" Type="http://schemas.openxmlformats.org/officeDocument/2006/relationships/oleObject" Target="../embeddings/oleObject86.bin"/><Relationship Id="rId10" Type="http://schemas.openxmlformats.org/officeDocument/2006/relationships/image" Target="../media/image91.emf"/><Relationship Id="rId1" Type="http://schemas.openxmlformats.org/officeDocument/2006/relationships/oleObject" Target="../embeddings/oleObject81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3.bin"/><Relationship Id="rId8" Type="http://schemas.openxmlformats.org/officeDocument/2006/relationships/image" Target="../media/image108.emf"/><Relationship Id="rId7" Type="http://schemas.openxmlformats.org/officeDocument/2006/relationships/oleObject" Target="../embeddings/oleObject102.bin"/><Relationship Id="rId6" Type="http://schemas.openxmlformats.org/officeDocument/2006/relationships/image" Target="../media/image107.e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106.emf"/><Relationship Id="rId3" Type="http://schemas.openxmlformats.org/officeDocument/2006/relationships/oleObject" Target="../embeddings/oleObject100.bin"/><Relationship Id="rId2" Type="http://schemas.openxmlformats.org/officeDocument/2006/relationships/image" Target="../media/image105.emf"/><Relationship Id="rId16" Type="http://schemas.openxmlformats.org/officeDocument/2006/relationships/vmlDrawing" Target="../drawings/vmlDrawing10.vml"/><Relationship Id="rId15" Type="http://schemas.openxmlformats.org/officeDocument/2006/relationships/slideLayout" Target="../slideLayouts/slideLayout6.xml"/><Relationship Id="rId14" Type="http://schemas.openxmlformats.org/officeDocument/2006/relationships/image" Target="../media/image111.emf"/><Relationship Id="rId13" Type="http://schemas.openxmlformats.org/officeDocument/2006/relationships/oleObject" Target="../embeddings/oleObject105.bin"/><Relationship Id="rId12" Type="http://schemas.openxmlformats.org/officeDocument/2006/relationships/image" Target="../media/image110.emf"/><Relationship Id="rId11" Type="http://schemas.openxmlformats.org/officeDocument/2006/relationships/oleObject" Target="../embeddings/oleObject104.bin"/><Relationship Id="rId10" Type="http://schemas.openxmlformats.org/officeDocument/2006/relationships/image" Target="../media/image109.emf"/><Relationship Id="rId1" Type="http://schemas.openxmlformats.org/officeDocument/2006/relationships/oleObject" Target="../embeddings/oleObject99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0.bin"/><Relationship Id="rId8" Type="http://schemas.openxmlformats.org/officeDocument/2006/relationships/image" Target="../media/image115.emf"/><Relationship Id="rId7" Type="http://schemas.openxmlformats.org/officeDocument/2006/relationships/oleObject" Target="../embeddings/oleObject109.bin"/><Relationship Id="rId6" Type="http://schemas.openxmlformats.org/officeDocument/2006/relationships/image" Target="../media/image114.emf"/><Relationship Id="rId5" Type="http://schemas.openxmlformats.org/officeDocument/2006/relationships/oleObject" Target="../embeddings/oleObject108.bin"/><Relationship Id="rId4" Type="http://schemas.openxmlformats.org/officeDocument/2006/relationships/image" Target="../media/image113.emf"/><Relationship Id="rId3" Type="http://schemas.openxmlformats.org/officeDocument/2006/relationships/oleObject" Target="../embeddings/oleObject107.bin"/><Relationship Id="rId2" Type="http://schemas.openxmlformats.org/officeDocument/2006/relationships/image" Target="../media/image112.emf"/><Relationship Id="rId18" Type="http://schemas.openxmlformats.org/officeDocument/2006/relationships/vmlDrawing" Target="../drawings/vmlDrawing11.vml"/><Relationship Id="rId17" Type="http://schemas.openxmlformats.org/officeDocument/2006/relationships/slideLayout" Target="../slideLayouts/slideLayout6.xml"/><Relationship Id="rId16" Type="http://schemas.openxmlformats.org/officeDocument/2006/relationships/image" Target="../media/image119.emf"/><Relationship Id="rId15" Type="http://schemas.openxmlformats.org/officeDocument/2006/relationships/oleObject" Target="../embeddings/oleObject113.bin"/><Relationship Id="rId14" Type="http://schemas.openxmlformats.org/officeDocument/2006/relationships/image" Target="../media/image118.emf"/><Relationship Id="rId13" Type="http://schemas.openxmlformats.org/officeDocument/2006/relationships/oleObject" Target="../embeddings/oleObject112.bin"/><Relationship Id="rId12" Type="http://schemas.openxmlformats.org/officeDocument/2006/relationships/image" Target="../media/image117.emf"/><Relationship Id="rId11" Type="http://schemas.openxmlformats.org/officeDocument/2006/relationships/oleObject" Target="../embeddings/oleObject111.bin"/><Relationship Id="rId10" Type="http://schemas.openxmlformats.org/officeDocument/2006/relationships/image" Target="../media/image116.emf"/><Relationship Id="rId1" Type="http://schemas.openxmlformats.org/officeDocument/2006/relationships/oleObject" Target="../embeddings/oleObject106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8.bin"/><Relationship Id="rId8" Type="http://schemas.openxmlformats.org/officeDocument/2006/relationships/image" Target="../media/image123.emf"/><Relationship Id="rId7" Type="http://schemas.openxmlformats.org/officeDocument/2006/relationships/oleObject" Target="../embeddings/oleObject117.bin"/><Relationship Id="rId6" Type="http://schemas.openxmlformats.org/officeDocument/2006/relationships/image" Target="../media/image122.emf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121.emf"/><Relationship Id="rId36" Type="http://schemas.openxmlformats.org/officeDocument/2006/relationships/vmlDrawing" Target="../drawings/vmlDrawing12.vml"/><Relationship Id="rId35" Type="http://schemas.openxmlformats.org/officeDocument/2006/relationships/slideLayout" Target="../slideLayouts/slideLayout2.xml"/><Relationship Id="rId34" Type="http://schemas.openxmlformats.org/officeDocument/2006/relationships/image" Target="../media/image136.jpeg"/><Relationship Id="rId33" Type="http://schemas.openxmlformats.org/officeDocument/2006/relationships/hyperlink" Target="D1_9&#36830;&#32493;&#20989;&#25968;&#30340;&#36816;&#31639;.pptx" TargetMode="External"/><Relationship Id="rId32" Type="http://schemas.openxmlformats.org/officeDocument/2006/relationships/image" Target="../media/image135.wmf"/><Relationship Id="rId31" Type="http://schemas.openxmlformats.org/officeDocument/2006/relationships/oleObject" Target="../embeddings/oleObject129.bin"/><Relationship Id="rId30" Type="http://schemas.openxmlformats.org/officeDocument/2006/relationships/image" Target="../media/image134.wmf"/><Relationship Id="rId3" Type="http://schemas.openxmlformats.org/officeDocument/2006/relationships/oleObject" Target="../embeddings/oleObject115.bin"/><Relationship Id="rId29" Type="http://schemas.openxmlformats.org/officeDocument/2006/relationships/oleObject" Target="../embeddings/oleObject128.bin"/><Relationship Id="rId28" Type="http://schemas.openxmlformats.org/officeDocument/2006/relationships/image" Target="../media/image133.emf"/><Relationship Id="rId27" Type="http://schemas.openxmlformats.org/officeDocument/2006/relationships/oleObject" Target="../embeddings/oleObject127.bin"/><Relationship Id="rId26" Type="http://schemas.openxmlformats.org/officeDocument/2006/relationships/image" Target="../media/image132.emf"/><Relationship Id="rId25" Type="http://schemas.openxmlformats.org/officeDocument/2006/relationships/oleObject" Target="../embeddings/oleObject126.bin"/><Relationship Id="rId24" Type="http://schemas.openxmlformats.org/officeDocument/2006/relationships/image" Target="../media/image131.emf"/><Relationship Id="rId23" Type="http://schemas.openxmlformats.org/officeDocument/2006/relationships/oleObject" Target="../embeddings/oleObject125.bin"/><Relationship Id="rId22" Type="http://schemas.openxmlformats.org/officeDocument/2006/relationships/image" Target="../media/image130.emf"/><Relationship Id="rId21" Type="http://schemas.openxmlformats.org/officeDocument/2006/relationships/oleObject" Target="../embeddings/oleObject124.bin"/><Relationship Id="rId20" Type="http://schemas.openxmlformats.org/officeDocument/2006/relationships/image" Target="../media/image129.emf"/><Relationship Id="rId2" Type="http://schemas.openxmlformats.org/officeDocument/2006/relationships/image" Target="../media/image120.emf"/><Relationship Id="rId19" Type="http://schemas.openxmlformats.org/officeDocument/2006/relationships/oleObject" Target="../embeddings/oleObject123.bin"/><Relationship Id="rId18" Type="http://schemas.openxmlformats.org/officeDocument/2006/relationships/image" Target="../media/image128.emf"/><Relationship Id="rId17" Type="http://schemas.openxmlformats.org/officeDocument/2006/relationships/oleObject" Target="../embeddings/oleObject122.bin"/><Relationship Id="rId16" Type="http://schemas.openxmlformats.org/officeDocument/2006/relationships/image" Target="../media/image127.emf"/><Relationship Id="rId15" Type="http://schemas.openxmlformats.org/officeDocument/2006/relationships/oleObject" Target="../embeddings/oleObject121.bin"/><Relationship Id="rId14" Type="http://schemas.openxmlformats.org/officeDocument/2006/relationships/image" Target="../media/image126.emf"/><Relationship Id="rId13" Type="http://schemas.openxmlformats.org/officeDocument/2006/relationships/oleObject" Target="../embeddings/oleObject120.bin"/><Relationship Id="rId12" Type="http://schemas.openxmlformats.org/officeDocument/2006/relationships/image" Target="../media/image125.emf"/><Relationship Id="rId11" Type="http://schemas.openxmlformats.org/officeDocument/2006/relationships/oleObject" Target="../embeddings/oleObject119.bin"/><Relationship Id="rId10" Type="http://schemas.openxmlformats.org/officeDocument/2006/relationships/image" Target="../media/image124.emf"/><Relationship Id="rId1" Type="http://schemas.openxmlformats.org/officeDocument/2006/relationships/oleObject" Target="../embeddings/oleObject114.bin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3.v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7.png"/><Relationship Id="rId2" Type="http://schemas.openxmlformats.org/officeDocument/2006/relationships/oleObject" Target="../embeddings/oleObject130.bin"/><Relationship Id="rId1" Type="http://schemas.openxmlformats.org/officeDocument/2006/relationships/slide" Target="slide5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5.bin"/><Relationship Id="rId8" Type="http://schemas.openxmlformats.org/officeDocument/2006/relationships/image" Target="../media/image140.emf"/><Relationship Id="rId7" Type="http://schemas.openxmlformats.org/officeDocument/2006/relationships/oleObject" Target="../embeddings/oleObject134.bin"/><Relationship Id="rId6" Type="http://schemas.openxmlformats.org/officeDocument/2006/relationships/image" Target="../media/image139.emf"/><Relationship Id="rId5" Type="http://schemas.openxmlformats.org/officeDocument/2006/relationships/oleObject" Target="../embeddings/oleObject133.bin"/><Relationship Id="rId4" Type="http://schemas.openxmlformats.org/officeDocument/2006/relationships/image" Target="../media/image138.emf"/><Relationship Id="rId30" Type="http://schemas.openxmlformats.org/officeDocument/2006/relationships/vmlDrawing" Target="../drawings/vmlDrawing14.vml"/><Relationship Id="rId3" Type="http://schemas.openxmlformats.org/officeDocument/2006/relationships/oleObject" Target="../embeddings/oleObject132.bin"/><Relationship Id="rId29" Type="http://schemas.openxmlformats.org/officeDocument/2006/relationships/slideLayout" Target="../slideLayouts/slideLayout6.xml"/><Relationship Id="rId28" Type="http://schemas.openxmlformats.org/officeDocument/2006/relationships/image" Target="../media/image150.emf"/><Relationship Id="rId27" Type="http://schemas.openxmlformats.org/officeDocument/2006/relationships/oleObject" Target="../embeddings/oleObject144.bin"/><Relationship Id="rId26" Type="http://schemas.openxmlformats.org/officeDocument/2006/relationships/image" Target="../media/image149.emf"/><Relationship Id="rId25" Type="http://schemas.openxmlformats.org/officeDocument/2006/relationships/oleObject" Target="../embeddings/oleObject143.bin"/><Relationship Id="rId24" Type="http://schemas.openxmlformats.org/officeDocument/2006/relationships/image" Target="../media/image148.emf"/><Relationship Id="rId23" Type="http://schemas.openxmlformats.org/officeDocument/2006/relationships/oleObject" Target="../embeddings/oleObject142.bin"/><Relationship Id="rId22" Type="http://schemas.openxmlformats.org/officeDocument/2006/relationships/image" Target="../media/image147.emf"/><Relationship Id="rId21" Type="http://schemas.openxmlformats.org/officeDocument/2006/relationships/oleObject" Target="../embeddings/oleObject141.bin"/><Relationship Id="rId20" Type="http://schemas.openxmlformats.org/officeDocument/2006/relationships/image" Target="../media/image146.emf"/><Relationship Id="rId2" Type="http://schemas.openxmlformats.org/officeDocument/2006/relationships/image" Target="../media/image137.emf"/><Relationship Id="rId19" Type="http://schemas.openxmlformats.org/officeDocument/2006/relationships/oleObject" Target="../embeddings/oleObject140.bin"/><Relationship Id="rId18" Type="http://schemas.openxmlformats.org/officeDocument/2006/relationships/image" Target="../media/image145.emf"/><Relationship Id="rId17" Type="http://schemas.openxmlformats.org/officeDocument/2006/relationships/oleObject" Target="../embeddings/oleObject139.bin"/><Relationship Id="rId16" Type="http://schemas.openxmlformats.org/officeDocument/2006/relationships/image" Target="../media/image144.emf"/><Relationship Id="rId15" Type="http://schemas.openxmlformats.org/officeDocument/2006/relationships/oleObject" Target="../embeddings/oleObject138.bin"/><Relationship Id="rId14" Type="http://schemas.openxmlformats.org/officeDocument/2006/relationships/image" Target="../media/image143.emf"/><Relationship Id="rId13" Type="http://schemas.openxmlformats.org/officeDocument/2006/relationships/oleObject" Target="../embeddings/oleObject137.bin"/><Relationship Id="rId12" Type="http://schemas.openxmlformats.org/officeDocument/2006/relationships/image" Target="../media/image142.emf"/><Relationship Id="rId11" Type="http://schemas.openxmlformats.org/officeDocument/2006/relationships/oleObject" Target="../embeddings/oleObject136.bin"/><Relationship Id="rId10" Type="http://schemas.openxmlformats.org/officeDocument/2006/relationships/image" Target="../media/image141.emf"/><Relationship Id="rId1" Type="http://schemas.openxmlformats.org/officeDocument/2006/relationships/oleObject" Target="../embeddings/oleObject131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9.bin"/><Relationship Id="rId8" Type="http://schemas.openxmlformats.org/officeDocument/2006/relationships/image" Target="../media/image154.wmf"/><Relationship Id="rId7" Type="http://schemas.openxmlformats.org/officeDocument/2006/relationships/oleObject" Target="../embeddings/oleObject148.bin"/><Relationship Id="rId6" Type="http://schemas.openxmlformats.org/officeDocument/2006/relationships/image" Target="../media/image153.emf"/><Relationship Id="rId5" Type="http://schemas.openxmlformats.org/officeDocument/2006/relationships/oleObject" Target="../embeddings/oleObject147.bin"/><Relationship Id="rId4" Type="http://schemas.openxmlformats.org/officeDocument/2006/relationships/image" Target="../media/image152.emf"/><Relationship Id="rId3" Type="http://schemas.openxmlformats.org/officeDocument/2006/relationships/oleObject" Target="../embeddings/oleObject146.bin"/><Relationship Id="rId20" Type="http://schemas.openxmlformats.org/officeDocument/2006/relationships/vmlDrawing" Target="../drawings/vmlDrawing15.vml"/><Relationship Id="rId2" Type="http://schemas.openxmlformats.org/officeDocument/2006/relationships/image" Target="../media/image151.emf"/><Relationship Id="rId19" Type="http://schemas.openxmlformats.org/officeDocument/2006/relationships/slideLayout" Target="../slideLayouts/slideLayout6.xml"/><Relationship Id="rId18" Type="http://schemas.openxmlformats.org/officeDocument/2006/relationships/oleObject" Target="../embeddings/oleObject153.bin"/><Relationship Id="rId17" Type="http://schemas.openxmlformats.org/officeDocument/2006/relationships/image" Target="../media/image86.wmf"/><Relationship Id="rId16" Type="http://schemas.openxmlformats.org/officeDocument/2006/relationships/image" Target="../media/image158.emf"/><Relationship Id="rId15" Type="http://schemas.openxmlformats.org/officeDocument/2006/relationships/oleObject" Target="../embeddings/oleObject152.bin"/><Relationship Id="rId14" Type="http://schemas.openxmlformats.org/officeDocument/2006/relationships/image" Target="../media/image157.emf"/><Relationship Id="rId13" Type="http://schemas.openxmlformats.org/officeDocument/2006/relationships/oleObject" Target="../embeddings/oleObject151.bin"/><Relationship Id="rId12" Type="http://schemas.openxmlformats.org/officeDocument/2006/relationships/image" Target="../media/image156.emf"/><Relationship Id="rId11" Type="http://schemas.openxmlformats.org/officeDocument/2006/relationships/oleObject" Target="../embeddings/oleObject150.bin"/><Relationship Id="rId10" Type="http://schemas.openxmlformats.org/officeDocument/2006/relationships/image" Target="../media/image155.emf"/><Relationship Id="rId1" Type="http://schemas.openxmlformats.org/officeDocument/2006/relationships/oleObject" Target="../embeddings/oleObject145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8.bin"/><Relationship Id="rId8" Type="http://schemas.openxmlformats.org/officeDocument/2006/relationships/image" Target="../media/image162.emf"/><Relationship Id="rId7" Type="http://schemas.openxmlformats.org/officeDocument/2006/relationships/oleObject" Target="../embeddings/oleObject157.bin"/><Relationship Id="rId6" Type="http://schemas.openxmlformats.org/officeDocument/2006/relationships/image" Target="../media/image161.emf"/><Relationship Id="rId5" Type="http://schemas.openxmlformats.org/officeDocument/2006/relationships/oleObject" Target="../embeddings/oleObject156.bin"/><Relationship Id="rId4" Type="http://schemas.openxmlformats.org/officeDocument/2006/relationships/image" Target="../media/image160.emf"/><Relationship Id="rId3" Type="http://schemas.openxmlformats.org/officeDocument/2006/relationships/oleObject" Target="../embeddings/oleObject155.bin"/><Relationship Id="rId2" Type="http://schemas.openxmlformats.org/officeDocument/2006/relationships/image" Target="../media/image159.emf"/><Relationship Id="rId14" Type="http://schemas.openxmlformats.org/officeDocument/2006/relationships/vmlDrawing" Target="../drawings/vmlDrawing16.vml"/><Relationship Id="rId13" Type="http://schemas.openxmlformats.org/officeDocument/2006/relationships/slideLayout" Target="../slideLayouts/slideLayout6.xml"/><Relationship Id="rId12" Type="http://schemas.openxmlformats.org/officeDocument/2006/relationships/image" Target="../media/image164.emf"/><Relationship Id="rId11" Type="http://schemas.openxmlformats.org/officeDocument/2006/relationships/oleObject" Target="../embeddings/oleObject159.bin"/><Relationship Id="rId10" Type="http://schemas.openxmlformats.org/officeDocument/2006/relationships/image" Target="../media/image163.emf"/><Relationship Id="rId1" Type="http://schemas.openxmlformats.org/officeDocument/2006/relationships/oleObject" Target="../embeddings/oleObject154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8.wmf"/><Relationship Id="rId8" Type="http://schemas.openxmlformats.org/officeDocument/2006/relationships/oleObject" Target="../embeddings/oleObject164.bin"/><Relationship Id="rId7" Type="http://schemas.openxmlformats.org/officeDocument/2006/relationships/oleObject" Target="../embeddings/oleObject163.bin"/><Relationship Id="rId6" Type="http://schemas.openxmlformats.org/officeDocument/2006/relationships/image" Target="../media/image167.wmf"/><Relationship Id="rId5" Type="http://schemas.openxmlformats.org/officeDocument/2006/relationships/oleObject" Target="../embeddings/oleObject162.bin"/><Relationship Id="rId4" Type="http://schemas.openxmlformats.org/officeDocument/2006/relationships/image" Target="../media/image166.wmf"/><Relationship Id="rId3" Type="http://schemas.openxmlformats.org/officeDocument/2006/relationships/oleObject" Target="../embeddings/oleObject161.bin"/><Relationship Id="rId29" Type="http://schemas.openxmlformats.org/officeDocument/2006/relationships/vmlDrawing" Target="../drawings/vmlDrawing17.vml"/><Relationship Id="rId28" Type="http://schemas.openxmlformats.org/officeDocument/2006/relationships/slideLayout" Target="../slideLayouts/slideLayout6.xml"/><Relationship Id="rId27" Type="http://schemas.openxmlformats.org/officeDocument/2006/relationships/image" Target="../media/image177.wmf"/><Relationship Id="rId26" Type="http://schemas.openxmlformats.org/officeDocument/2006/relationships/oleObject" Target="../embeddings/oleObject173.bin"/><Relationship Id="rId25" Type="http://schemas.openxmlformats.org/officeDocument/2006/relationships/image" Target="../media/image176.wmf"/><Relationship Id="rId24" Type="http://schemas.openxmlformats.org/officeDocument/2006/relationships/oleObject" Target="../embeddings/oleObject172.bin"/><Relationship Id="rId23" Type="http://schemas.openxmlformats.org/officeDocument/2006/relationships/image" Target="../media/image175.wmf"/><Relationship Id="rId22" Type="http://schemas.openxmlformats.org/officeDocument/2006/relationships/oleObject" Target="../embeddings/oleObject171.bin"/><Relationship Id="rId21" Type="http://schemas.openxmlformats.org/officeDocument/2006/relationships/image" Target="../media/image174.wmf"/><Relationship Id="rId20" Type="http://schemas.openxmlformats.org/officeDocument/2006/relationships/oleObject" Target="../embeddings/oleObject170.bin"/><Relationship Id="rId2" Type="http://schemas.openxmlformats.org/officeDocument/2006/relationships/image" Target="../media/image165.wmf"/><Relationship Id="rId19" Type="http://schemas.openxmlformats.org/officeDocument/2006/relationships/image" Target="../media/image173.wmf"/><Relationship Id="rId18" Type="http://schemas.openxmlformats.org/officeDocument/2006/relationships/oleObject" Target="../embeddings/oleObject169.bin"/><Relationship Id="rId17" Type="http://schemas.openxmlformats.org/officeDocument/2006/relationships/image" Target="../media/image172.wmf"/><Relationship Id="rId16" Type="http://schemas.openxmlformats.org/officeDocument/2006/relationships/oleObject" Target="../embeddings/oleObject168.bin"/><Relationship Id="rId15" Type="http://schemas.openxmlformats.org/officeDocument/2006/relationships/image" Target="../media/image171.wmf"/><Relationship Id="rId14" Type="http://schemas.openxmlformats.org/officeDocument/2006/relationships/oleObject" Target="../embeddings/oleObject167.bin"/><Relationship Id="rId13" Type="http://schemas.openxmlformats.org/officeDocument/2006/relationships/image" Target="../media/image170.wmf"/><Relationship Id="rId12" Type="http://schemas.openxmlformats.org/officeDocument/2006/relationships/oleObject" Target="../embeddings/oleObject166.bin"/><Relationship Id="rId11" Type="http://schemas.openxmlformats.org/officeDocument/2006/relationships/image" Target="../media/image169.wmf"/><Relationship Id="rId10" Type="http://schemas.openxmlformats.org/officeDocument/2006/relationships/oleObject" Target="../embeddings/oleObject165.bin"/><Relationship Id="rId1" Type="http://schemas.openxmlformats.org/officeDocument/2006/relationships/oleObject" Target="../embeddings/oleObject160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7.png"/><Relationship Id="rId2" Type="http://schemas.openxmlformats.org/officeDocument/2006/relationships/oleObject" Target="../embeddings/oleObject1.bin"/><Relationship Id="rId1" Type="http://schemas.openxmlformats.org/officeDocument/2006/relationships/slide" Target="slide7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8.bin"/><Relationship Id="rId8" Type="http://schemas.openxmlformats.org/officeDocument/2006/relationships/image" Target="../media/image181.emf"/><Relationship Id="rId7" Type="http://schemas.openxmlformats.org/officeDocument/2006/relationships/oleObject" Target="../embeddings/oleObject177.bin"/><Relationship Id="rId6" Type="http://schemas.openxmlformats.org/officeDocument/2006/relationships/image" Target="../media/image180.emf"/><Relationship Id="rId5" Type="http://schemas.openxmlformats.org/officeDocument/2006/relationships/oleObject" Target="../embeddings/oleObject176.bin"/><Relationship Id="rId4" Type="http://schemas.openxmlformats.org/officeDocument/2006/relationships/image" Target="../media/image179.wmf"/><Relationship Id="rId3" Type="http://schemas.openxmlformats.org/officeDocument/2006/relationships/oleObject" Target="../embeddings/oleObject175.bin"/><Relationship Id="rId2" Type="http://schemas.openxmlformats.org/officeDocument/2006/relationships/image" Target="../media/image178.wmf"/><Relationship Id="rId14" Type="http://schemas.openxmlformats.org/officeDocument/2006/relationships/vmlDrawing" Target="../drawings/vmlDrawing18.vml"/><Relationship Id="rId13" Type="http://schemas.openxmlformats.org/officeDocument/2006/relationships/slideLayout" Target="../slideLayouts/slideLayout6.xml"/><Relationship Id="rId12" Type="http://schemas.openxmlformats.org/officeDocument/2006/relationships/image" Target="../media/image136.jpeg"/><Relationship Id="rId11" Type="http://schemas.openxmlformats.org/officeDocument/2006/relationships/hyperlink" Target="D1_10&#38381;&#21306;&#38388;&#19978;&#36830;&#32493;&#20989;&#25968;&#30340;&#24615;&#36136;.pptx" TargetMode="External"/><Relationship Id="rId10" Type="http://schemas.openxmlformats.org/officeDocument/2006/relationships/image" Target="../media/image182.emf"/><Relationship Id="rId1" Type="http://schemas.openxmlformats.org/officeDocument/2006/relationships/oleObject" Target="../embeddings/oleObject174.bin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9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7.png"/><Relationship Id="rId3" Type="http://schemas.openxmlformats.org/officeDocument/2006/relationships/oleObject" Target="../embeddings/oleObject179.bin"/><Relationship Id="rId2" Type="http://schemas.openxmlformats.org/officeDocument/2006/relationships/slide" Target="slide12.xml"/><Relationship Id="rId1" Type="http://schemas.openxmlformats.org/officeDocument/2006/relationships/slide" Target="slide4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4.bin"/><Relationship Id="rId8" Type="http://schemas.openxmlformats.org/officeDocument/2006/relationships/image" Target="../media/image186.emf"/><Relationship Id="rId7" Type="http://schemas.openxmlformats.org/officeDocument/2006/relationships/oleObject" Target="../embeddings/oleObject183.bin"/><Relationship Id="rId6" Type="http://schemas.openxmlformats.org/officeDocument/2006/relationships/image" Target="../media/image185.emf"/><Relationship Id="rId5" Type="http://schemas.openxmlformats.org/officeDocument/2006/relationships/oleObject" Target="../embeddings/oleObject182.bin"/><Relationship Id="rId4" Type="http://schemas.openxmlformats.org/officeDocument/2006/relationships/image" Target="../media/image184.emf"/><Relationship Id="rId3" Type="http://schemas.openxmlformats.org/officeDocument/2006/relationships/oleObject" Target="../embeddings/oleObject181.bin"/><Relationship Id="rId25" Type="http://schemas.openxmlformats.org/officeDocument/2006/relationships/vmlDrawing" Target="../drawings/vmlDrawing20.vml"/><Relationship Id="rId24" Type="http://schemas.openxmlformats.org/officeDocument/2006/relationships/slideLayout" Target="../slideLayouts/slideLayout6.xml"/><Relationship Id="rId23" Type="http://schemas.openxmlformats.org/officeDocument/2006/relationships/image" Target="../media/image86.wmf"/><Relationship Id="rId22" Type="http://schemas.openxmlformats.org/officeDocument/2006/relationships/image" Target="../media/image193.emf"/><Relationship Id="rId21" Type="http://schemas.openxmlformats.org/officeDocument/2006/relationships/oleObject" Target="../embeddings/oleObject190.bin"/><Relationship Id="rId20" Type="http://schemas.openxmlformats.org/officeDocument/2006/relationships/image" Target="../media/image192.emf"/><Relationship Id="rId2" Type="http://schemas.openxmlformats.org/officeDocument/2006/relationships/image" Target="../media/image183.emf"/><Relationship Id="rId19" Type="http://schemas.openxmlformats.org/officeDocument/2006/relationships/oleObject" Target="../embeddings/oleObject189.bin"/><Relationship Id="rId18" Type="http://schemas.openxmlformats.org/officeDocument/2006/relationships/image" Target="../media/image191.emf"/><Relationship Id="rId17" Type="http://schemas.openxmlformats.org/officeDocument/2006/relationships/oleObject" Target="../embeddings/oleObject188.bin"/><Relationship Id="rId16" Type="http://schemas.openxmlformats.org/officeDocument/2006/relationships/image" Target="../media/image190.emf"/><Relationship Id="rId15" Type="http://schemas.openxmlformats.org/officeDocument/2006/relationships/oleObject" Target="../embeddings/oleObject187.bin"/><Relationship Id="rId14" Type="http://schemas.openxmlformats.org/officeDocument/2006/relationships/image" Target="../media/image189.emf"/><Relationship Id="rId13" Type="http://schemas.openxmlformats.org/officeDocument/2006/relationships/oleObject" Target="../embeddings/oleObject186.bin"/><Relationship Id="rId12" Type="http://schemas.openxmlformats.org/officeDocument/2006/relationships/image" Target="../media/image188.emf"/><Relationship Id="rId11" Type="http://schemas.openxmlformats.org/officeDocument/2006/relationships/oleObject" Target="../embeddings/oleObject185.bin"/><Relationship Id="rId10" Type="http://schemas.openxmlformats.org/officeDocument/2006/relationships/image" Target="../media/image187.emf"/><Relationship Id="rId1" Type="http://schemas.openxmlformats.org/officeDocument/2006/relationships/oleObject" Target="../embeddings/oleObject180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5.bin"/><Relationship Id="rId8" Type="http://schemas.openxmlformats.org/officeDocument/2006/relationships/image" Target="../media/image197.emf"/><Relationship Id="rId7" Type="http://schemas.openxmlformats.org/officeDocument/2006/relationships/oleObject" Target="../embeddings/oleObject194.bin"/><Relationship Id="rId6" Type="http://schemas.openxmlformats.org/officeDocument/2006/relationships/image" Target="../media/image196.emf"/><Relationship Id="rId5" Type="http://schemas.openxmlformats.org/officeDocument/2006/relationships/oleObject" Target="../embeddings/oleObject193.bin"/><Relationship Id="rId4" Type="http://schemas.openxmlformats.org/officeDocument/2006/relationships/image" Target="../media/image195.emf"/><Relationship Id="rId3" Type="http://schemas.openxmlformats.org/officeDocument/2006/relationships/oleObject" Target="../embeddings/oleObject192.bin"/><Relationship Id="rId29" Type="http://schemas.openxmlformats.org/officeDocument/2006/relationships/vmlDrawing" Target="../drawings/vmlDrawing21.vml"/><Relationship Id="rId28" Type="http://schemas.openxmlformats.org/officeDocument/2006/relationships/slideLayout" Target="../slideLayouts/slideLayout7.xml"/><Relationship Id="rId27" Type="http://schemas.openxmlformats.org/officeDocument/2006/relationships/image" Target="../media/image206.wmf"/><Relationship Id="rId26" Type="http://schemas.openxmlformats.org/officeDocument/2006/relationships/oleObject" Target="../embeddings/oleObject203.bin"/><Relationship Id="rId25" Type="http://schemas.openxmlformats.org/officeDocument/2006/relationships/image" Target="../media/image205.emf"/><Relationship Id="rId24" Type="http://schemas.openxmlformats.org/officeDocument/2006/relationships/oleObject" Target="../embeddings/oleObject202.bin"/><Relationship Id="rId23" Type="http://schemas.openxmlformats.org/officeDocument/2006/relationships/image" Target="../media/image204.emf"/><Relationship Id="rId22" Type="http://schemas.openxmlformats.org/officeDocument/2006/relationships/oleObject" Target="../embeddings/oleObject201.bin"/><Relationship Id="rId21" Type="http://schemas.openxmlformats.org/officeDocument/2006/relationships/image" Target="../media/image203.emf"/><Relationship Id="rId20" Type="http://schemas.openxmlformats.org/officeDocument/2006/relationships/oleObject" Target="../embeddings/oleObject200.bin"/><Relationship Id="rId2" Type="http://schemas.openxmlformats.org/officeDocument/2006/relationships/image" Target="../media/image194.emf"/><Relationship Id="rId19" Type="http://schemas.openxmlformats.org/officeDocument/2006/relationships/image" Target="../media/image202.emf"/><Relationship Id="rId18" Type="http://schemas.openxmlformats.org/officeDocument/2006/relationships/oleObject" Target="../embeddings/oleObject199.bin"/><Relationship Id="rId17" Type="http://schemas.openxmlformats.org/officeDocument/2006/relationships/image" Target="../media/image86.wmf"/><Relationship Id="rId16" Type="http://schemas.openxmlformats.org/officeDocument/2006/relationships/image" Target="../media/image201.emf"/><Relationship Id="rId15" Type="http://schemas.openxmlformats.org/officeDocument/2006/relationships/oleObject" Target="../embeddings/oleObject198.bin"/><Relationship Id="rId14" Type="http://schemas.openxmlformats.org/officeDocument/2006/relationships/image" Target="../media/image200.emf"/><Relationship Id="rId13" Type="http://schemas.openxmlformats.org/officeDocument/2006/relationships/oleObject" Target="../embeddings/oleObject197.bin"/><Relationship Id="rId12" Type="http://schemas.openxmlformats.org/officeDocument/2006/relationships/image" Target="../media/image199.emf"/><Relationship Id="rId11" Type="http://schemas.openxmlformats.org/officeDocument/2006/relationships/oleObject" Target="../embeddings/oleObject196.bin"/><Relationship Id="rId10" Type="http://schemas.openxmlformats.org/officeDocument/2006/relationships/image" Target="../media/image198.emf"/><Relationship Id="rId1" Type="http://schemas.openxmlformats.org/officeDocument/2006/relationships/oleObject" Target="../embeddings/oleObject191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8.bin"/><Relationship Id="rId8" Type="http://schemas.openxmlformats.org/officeDocument/2006/relationships/image" Target="../media/image210.emf"/><Relationship Id="rId7" Type="http://schemas.openxmlformats.org/officeDocument/2006/relationships/oleObject" Target="../embeddings/oleObject207.bin"/><Relationship Id="rId6" Type="http://schemas.openxmlformats.org/officeDocument/2006/relationships/image" Target="../media/image209.emf"/><Relationship Id="rId5" Type="http://schemas.openxmlformats.org/officeDocument/2006/relationships/oleObject" Target="../embeddings/oleObject206.bin"/><Relationship Id="rId4" Type="http://schemas.openxmlformats.org/officeDocument/2006/relationships/image" Target="../media/image208.emf"/><Relationship Id="rId33" Type="http://schemas.openxmlformats.org/officeDocument/2006/relationships/vmlDrawing" Target="../drawings/vmlDrawing22.vml"/><Relationship Id="rId32" Type="http://schemas.openxmlformats.org/officeDocument/2006/relationships/slideLayout" Target="../slideLayouts/slideLayout6.xml"/><Relationship Id="rId31" Type="http://schemas.openxmlformats.org/officeDocument/2006/relationships/image" Target="../media/image86.wmf"/><Relationship Id="rId30" Type="http://schemas.openxmlformats.org/officeDocument/2006/relationships/image" Target="../media/image221.emf"/><Relationship Id="rId3" Type="http://schemas.openxmlformats.org/officeDocument/2006/relationships/oleObject" Target="../embeddings/oleObject205.bin"/><Relationship Id="rId29" Type="http://schemas.openxmlformats.org/officeDocument/2006/relationships/oleObject" Target="../embeddings/oleObject218.bin"/><Relationship Id="rId28" Type="http://schemas.openxmlformats.org/officeDocument/2006/relationships/image" Target="../media/image220.emf"/><Relationship Id="rId27" Type="http://schemas.openxmlformats.org/officeDocument/2006/relationships/oleObject" Target="../embeddings/oleObject217.bin"/><Relationship Id="rId26" Type="http://schemas.openxmlformats.org/officeDocument/2006/relationships/image" Target="../media/image219.emf"/><Relationship Id="rId25" Type="http://schemas.openxmlformats.org/officeDocument/2006/relationships/oleObject" Target="../embeddings/oleObject216.bin"/><Relationship Id="rId24" Type="http://schemas.openxmlformats.org/officeDocument/2006/relationships/image" Target="../media/image218.emf"/><Relationship Id="rId23" Type="http://schemas.openxmlformats.org/officeDocument/2006/relationships/oleObject" Target="../embeddings/oleObject215.bin"/><Relationship Id="rId22" Type="http://schemas.openxmlformats.org/officeDocument/2006/relationships/image" Target="../media/image217.emf"/><Relationship Id="rId21" Type="http://schemas.openxmlformats.org/officeDocument/2006/relationships/oleObject" Target="../embeddings/oleObject214.bin"/><Relationship Id="rId20" Type="http://schemas.openxmlformats.org/officeDocument/2006/relationships/image" Target="../media/image216.wmf"/><Relationship Id="rId2" Type="http://schemas.openxmlformats.org/officeDocument/2006/relationships/image" Target="../media/image207.wmf"/><Relationship Id="rId19" Type="http://schemas.openxmlformats.org/officeDocument/2006/relationships/oleObject" Target="../embeddings/oleObject213.bin"/><Relationship Id="rId18" Type="http://schemas.openxmlformats.org/officeDocument/2006/relationships/image" Target="../media/image215.emf"/><Relationship Id="rId17" Type="http://schemas.openxmlformats.org/officeDocument/2006/relationships/oleObject" Target="../embeddings/oleObject212.bin"/><Relationship Id="rId16" Type="http://schemas.openxmlformats.org/officeDocument/2006/relationships/image" Target="../media/image214.wmf"/><Relationship Id="rId15" Type="http://schemas.openxmlformats.org/officeDocument/2006/relationships/oleObject" Target="../embeddings/oleObject211.bin"/><Relationship Id="rId14" Type="http://schemas.openxmlformats.org/officeDocument/2006/relationships/image" Target="../media/image213.emf"/><Relationship Id="rId13" Type="http://schemas.openxmlformats.org/officeDocument/2006/relationships/oleObject" Target="../embeddings/oleObject210.bin"/><Relationship Id="rId12" Type="http://schemas.openxmlformats.org/officeDocument/2006/relationships/image" Target="../media/image212.emf"/><Relationship Id="rId11" Type="http://schemas.openxmlformats.org/officeDocument/2006/relationships/oleObject" Target="../embeddings/oleObject209.bin"/><Relationship Id="rId10" Type="http://schemas.openxmlformats.org/officeDocument/2006/relationships/image" Target="../media/image211.emf"/><Relationship Id="rId1" Type="http://schemas.openxmlformats.org/officeDocument/2006/relationships/oleObject" Target="../embeddings/oleObject204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3.bin"/><Relationship Id="rId8" Type="http://schemas.openxmlformats.org/officeDocument/2006/relationships/image" Target="../media/image225.emf"/><Relationship Id="rId7" Type="http://schemas.openxmlformats.org/officeDocument/2006/relationships/oleObject" Target="../embeddings/oleObject222.bin"/><Relationship Id="rId6" Type="http://schemas.openxmlformats.org/officeDocument/2006/relationships/image" Target="../media/image224.emf"/><Relationship Id="rId5" Type="http://schemas.openxmlformats.org/officeDocument/2006/relationships/oleObject" Target="../embeddings/oleObject221.bin"/><Relationship Id="rId4" Type="http://schemas.openxmlformats.org/officeDocument/2006/relationships/image" Target="../media/image223.emf"/><Relationship Id="rId3" Type="http://schemas.openxmlformats.org/officeDocument/2006/relationships/oleObject" Target="../embeddings/oleObject220.bin"/><Relationship Id="rId23" Type="http://schemas.openxmlformats.org/officeDocument/2006/relationships/vmlDrawing" Target="../drawings/vmlDrawing23.vml"/><Relationship Id="rId22" Type="http://schemas.openxmlformats.org/officeDocument/2006/relationships/slideLayout" Target="../slideLayouts/slideLayout6.xml"/><Relationship Id="rId21" Type="http://schemas.openxmlformats.org/officeDocument/2006/relationships/image" Target="../media/image86.wmf"/><Relationship Id="rId20" Type="http://schemas.openxmlformats.org/officeDocument/2006/relationships/image" Target="../media/image231.emf"/><Relationship Id="rId2" Type="http://schemas.openxmlformats.org/officeDocument/2006/relationships/image" Target="../media/image222.emf"/><Relationship Id="rId19" Type="http://schemas.openxmlformats.org/officeDocument/2006/relationships/oleObject" Target="../embeddings/oleObject228.bin"/><Relationship Id="rId18" Type="http://schemas.openxmlformats.org/officeDocument/2006/relationships/image" Target="../media/image230.emf"/><Relationship Id="rId17" Type="http://schemas.openxmlformats.org/officeDocument/2006/relationships/oleObject" Target="../embeddings/oleObject227.bin"/><Relationship Id="rId16" Type="http://schemas.openxmlformats.org/officeDocument/2006/relationships/image" Target="../media/image229.emf"/><Relationship Id="rId15" Type="http://schemas.openxmlformats.org/officeDocument/2006/relationships/oleObject" Target="../embeddings/oleObject226.bin"/><Relationship Id="rId14" Type="http://schemas.openxmlformats.org/officeDocument/2006/relationships/image" Target="../media/image228.emf"/><Relationship Id="rId13" Type="http://schemas.openxmlformats.org/officeDocument/2006/relationships/oleObject" Target="../embeddings/oleObject225.bin"/><Relationship Id="rId12" Type="http://schemas.openxmlformats.org/officeDocument/2006/relationships/image" Target="../media/image227.emf"/><Relationship Id="rId11" Type="http://schemas.openxmlformats.org/officeDocument/2006/relationships/oleObject" Target="../embeddings/oleObject224.bin"/><Relationship Id="rId10" Type="http://schemas.openxmlformats.org/officeDocument/2006/relationships/image" Target="../media/image226.emf"/><Relationship Id="rId1" Type="http://schemas.openxmlformats.org/officeDocument/2006/relationships/oleObject" Target="../embeddings/oleObject219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3.bin"/><Relationship Id="rId8" Type="http://schemas.openxmlformats.org/officeDocument/2006/relationships/image" Target="../media/image235.wmf"/><Relationship Id="rId7" Type="http://schemas.openxmlformats.org/officeDocument/2006/relationships/oleObject" Target="../embeddings/oleObject232.bin"/><Relationship Id="rId6" Type="http://schemas.openxmlformats.org/officeDocument/2006/relationships/image" Target="../media/image234.emf"/><Relationship Id="rId54" Type="http://schemas.openxmlformats.org/officeDocument/2006/relationships/vmlDrawing" Target="../drawings/vmlDrawing24.vml"/><Relationship Id="rId53" Type="http://schemas.openxmlformats.org/officeDocument/2006/relationships/slideLayout" Target="../slideLayouts/slideLayout6.xml"/><Relationship Id="rId52" Type="http://schemas.openxmlformats.org/officeDocument/2006/relationships/image" Target="../media/image136.jpeg"/><Relationship Id="rId51" Type="http://schemas.openxmlformats.org/officeDocument/2006/relationships/slide" Target="slide15.xml"/><Relationship Id="rId50" Type="http://schemas.openxmlformats.org/officeDocument/2006/relationships/image" Target="../media/image256.emf"/><Relationship Id="rId5" Type="http://schemas.openxmlformats.org/officeDocument/2006/relationships/oleObject" Target="../embeddings/oleObject231.bin"/><Relationship Id="rId49" Type="http://schemas.openxmlformats.org/officeDocument/2006/relationships/oleObject" Target="../embeddings/oleObject253.bin"/><Relationship Id="rId48" Type="http://schemas.openxmlformats.org/officeDocument/2006/relationships/image" Target="../media/image255.emf"/><Relationship Id="rId47" Type="http://schemas.openxmlformats.org/officeDocument/2006/relationships/oleObject" Target="../embeddings/oleObject252.bin"/><Relationship Id="rId46" Type="http://schemas.openxmlformats.org/officeDocument/2006/relationships/image" Target="../media/image254.wmf"/><Relationship Id="rId45" Type="http://schemas.openxmlformats.org/officeDocument/2006/relationships/oleObject" Target="../embeddings/oleObject251.bin"/><Relationship Id="rId44" Type="http://schemas.openxmlformats.org/officeDocument/2006/relationships/image" Target="../media/image253.emf"/><Relationship Id="rId43" Type="http://schemas.openxmlformats.org/officeDocument/2006/relationships/oleObject" Target="../embeddings/oleObject250.bin"/><Relationship Id="rId42" Type="http://schemas.openxmlformats.org/officeDocument/2006/relationships/image" Target="../media/image252.emf"/><Relationship Id="rId41" Type="http://schemas.openxmlformats.org/officeDocument/2006/relationships/oleObject" Target="../embeddings/oleObject249.bin"/><Relationship Id="rId40" Type="http://schemas.openxmlformats.org/officeDocument/2006/relationships/image" Target="../media/image251.emf"/><Relationship Id="rId4" Type="http://schemas.openxmlformats.org/officeDocument/2006/relationships/image" Target="../media/image233.emf"/><Relationship Id="rId39" Type="http://schemas.openxmlformats.org/officeDocument/2006/relationships/oleObject" Target="../embeddings/oleObject248.bin"/><Relationship Id="rId38" Type="http://schemas.openxmlformats.org/officeDocument/2006/relationships/image" Target="../media/image250.emf"/><Relationship Id="rId37" Type="http://schemas.openxmlformats.org/officeDocument/2006/relationships/oleObject" Target="../embeddings/oleObject247.bin"/><Relationship Id="rId36" Type="http://schemas.openxmlformats.org/officeDocument/2006/relationships/image" Target="../media/image249.emf"/><Relationship Id="rId35" Type="http://schemas.openxmlformats.org/officeDocument/2006/relationships/oleObject" Target="../embeddings/oleObject246.bin"/><Relationship Id="rId34" Type="http://schemas.openxmlformats.org/officeDocument/2006/relationships/image" Target="../media/image248.emf"/><Relationship Id="rId33" Type="http://schemas.openxmlformats.org/officeDocument/2006/relationships/oleObject" Target="../embeddings/oleObject245.bin"/><Relationship Id="rId32" Type="http://schemas.openxmlformats.org/officeDocument/2006/relationships/image" Target="../media/image247.emf"/><Relationship Id="rId31" Type="http://schemas.openxmlformats.org/officeDocument/2006/relationships/oleObject" Target="../embeddings/oleObject244.bin"/><Relationship Id="rId30" Type="http://schemas.openxmlformats.org/officeDocument/2006/relationships/image" Target="../media/image246.emf"/><Relationship Id="rId3" Type="http://schemas.openxmlformats.org/officeDocument/2006/relationships/oleObject" Target="../embeddings/oleObject230.bin"/><Relationship Id="rId29" Type="http://schemas.openxmlformats.org/officeDocument/2006/relationships/oleObject" Target="../embeddings/oleObject243.bin"/><Relationship Id="rId28" Type="http://schemas.openxmlformats.org/officeDocument/2006/relationships/image" Target="../media/image245.emf"/><Relationship Id="rId27" Type="http://schemas.openxmlformats.org/officeDocument/2006/relationships/oleObject" Target="../embeddings/oleObject242.bin"/><Relationship Id="rId26" Type="http://schemas.openxmlformats.org/officeDocument/2006/relationships/image" Target="../media/image244.emf"/><Relationship Id="rId25" Type="http://schemas.openxmlformats.org/officeDocument/2006/relationships/oleObject" Target="../embeddings/oleObject241.bin"/><Relationship Id="rId24" Type="http://schemas.openxmlformats.org/officeDocument/2006/relationships/image" Target="../media/image243.emf"/><Relationship Id="rId23" Type="http://schemas.openxmlformats.org/officeDocument/2006/relationships/oleObject" Target="../embeddings/oleObject240.bin"/><Relationship Id="rId22" Type="http://schemas.openxmlformats.org/officeDocument/2006/relationships/image" Target="../media/image242.emf"/><Relationship Id="rId21" Type="http://schemas.openxmlformats.org/officeDocument/2006/relationships/oleObject" Target="../embeddings/oleObject239.bin"/><Relationship Id="rId20" Type="http://schemas.openxmlformats.org/officeDocument/2006/relationships/image" Target="../media/image241.wmf"/><Relationship Id="rId2" Type="http://schemas.openxmlformats.org/officeDocument/2006/relationships/image" Target="../media/image232.emf"/><Relationship Id="rId19" Type="http://schemas.openxmlformats.org/officeDocument/2006/relationships/oleObject" Target="../embeddings/oleObject238.bin"/><Relationship Id="rId18" Type="http://schemas.openxmlformats.org/officeDocument/2006/relationships/image" Target="../media/image240.emf"/><Relationship Id="rId17" Type="http://schemas.openxmlformats.org/officeDocument/2006/relationships/oleObject" Target="../embeddings/oleObject237.bin"/><Relationship Id="rId16" Type="http://schemas.openxmlformats.org/officeDocument/2006/relationships/image" Target="../media/image239.wmf"/><Relationship Id="rId15" Type="http://schemas.openxmlformats.org/officeDocument/2006/relationships/oleObject" Target="../embeddings/oleObject236.bin"/><Relationship Id="rId14" Type="http://schemas.openxmlformats.org/officeDocument/2006/relationships/image" Target="../media/image238.wmf"/><Relationship Id="rId13" Type="http://schemas.openxmlformats.org/officeDocument/2006/relationships/oleObject" Target="../embeddings/oleObject235.bin"/><Relationship Id="rId12" Type="http://schemas.openxmlformats.org/officeDocument/2006/relationships/image" Target="../media/image237.wmf"/><Relationship Id="rId11" Type="http://schemas.openxmlformats.org/officeDocument/2006/relationships/oleObject" Target="../embeddings/oleObject234.bin"/><Relationship Id="rId10" Type="http://schemas.openxmlformats.org/officeDocument/2006/relationships/image" Target="../media/image236.wmf"/><Relationship Id="rId1" Type="http://schemas.openxmlformats.org/officeDocument/2006/relationships/oleObject" Target="../embeddings/oleObject229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8.bin"/><Relationship Id="rId8" Type="http://schemas.openxmlformats.org/officeDocument/2006/relationships/image" Target="../media/image260.emf"/><Relationship Id="rId7" Type="http://schemas.openxmlformats.org/officeDocument/2006/relationships/oleObject" Target="../embeddings/oleObject257.bin"/><Relationship Id="rId6" Type="http://schemas.openxmlformats.org/officeDocument/2006/relationships/image" Target="../media/image259.emf"/><Relationship Id="rId5" Type="http://schemas.openxmlformats.org/officeDocument/2006/relationships/oleObject" Target="../embeddings/oleObject256.bin"/><Relationship Id="rId4" Type="http://schemas.openxmlformats.org/officeDocument/2006/relationships/image" Target="../media/image258.emf"/><Relationship Id="rId3" Type="http://schemas.openxmlformats.org/officeDocument/2006/relationships/oleObject" Target="../embeddings/oleObject255.bin"/><Relationship Id="rId26" Type="http://schemas.openxmlformats.org/officeDocument/2006/relationships/vmlDrawing" Target="../drawings/vmlDrawing25.vml"/><Relationship Id="rId25" Type="http://schemas.openxmlformats.org/officeDocument/2006/relationships/slideLayout" Target="../slideLayouts/slideLayout6.xml"/><Relationship Id="rId24" Type="http://schemas.openxmlformats.org/officeDocument/2006/relationships/image" Target="../media/image268.wmf"/><Relationship Id="rId23" Type="http://schemas.openxmlformats.org/officeDocument/2006/relationships/oleObject" Target="../embeddings/oleObject265.bin"/><Relationship Id="rId22" Type="http://schemas.openxmlformats.org/officeDocument/2006/relationships/image" Target="../media/image267.emf"/><Relationship Id="rId21" Type="http://schemas.openxmlformats.org/officeDocument/2006/relationships/oleObject" Target="../embeddings/oleObject264.bin"/><Relationship Id="rId20" Type="http://schemas.openxmlformats.org/officeDocument/2006/relationships/image" Target="../media/image266.wmf"/><Relationship Id="rId2" Type="http://schemas.openxmlformats.org/officeDocument/2006/relationships/image" Target="../media/image257.wmf"/><Relationship Id="rId19" Type="http://schemas.openxmlformats.org/officeDocument/2006/relationships/oleObject" Target="../embeddings/oleObject263.bin"/><Relationship Id="rId18" Type="http://schemas.openxmlformats.org/officeDocument/2006/relationships/image" Target="../media/image265.emf"/><Relationship Id="rId17" Type="http://schemas.openxmlformats.org/officeDocument/2006/relationships/oleObject" Target="../embeddings/oleObject262.bin"/><Relationship Id="rId16" Type="http://schemas.openxmlformats.org/officeDocument/2006/relationships/image" Target="../media/image264.emf"/><Relationship Id="rId15" Type="http://schemas.openxmlformats.org/officeDocument/2006/relationships/oleObject" Target="../embeddings/oleObject261.bin"/><Relationship Id="rId14" Type="http://schemas.openxmlformats.org/officeDocument/2006/relationships/image" Target="../media/image263.emf"/><Relationship Id="rId13" Type="http://schemas.openxmlformats.org/officeDocument/2006/relationships/oleObject" Target="../embeddings/oleObject260.bin"/><Relationship Id="rId12" Type="http://schemas.openxmlformats.org/officeDocument/2006/relationships/image" Target="../media/image262.emf"/><Relationship Id="rId11" Type="http://schemas.openxmlformats.org/officeDocument/2006/relationships/oleObject" Target="../embeddings/oleObject259.bin"/><Relationship Id="rId10" Type="http://schemas.openxmlformats.org/officeDocument/2006/relationships/image" Target="../media/image261.emf"/><Relationship Id="rId1" Type="http://schemas.openxmlformats.org/officeDocument/2006/relationships/oleObject" Target="../embeddings/oleObject254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0.bin"/><Relationship Id="rId8" Type="http://schemas.openxmlformats.org/officeDocument/2006/relationships/image" Target="../media/image272.wmf"/><Relationship Id="rId7" Type="http://schemas.openxmlformats.org/officeDocument/2006/relationships/oleObject" Target="../embeddings/oleObject269.bin"/><Relationship Id="rId6" Type="http://schemas.openxmlformats.org/officeDocument/2006/relationships/image" Target="../media/image271.wmf"/><Relationship Id="rId5" Type="http://schemas.openxmlformats.org/officeDocument/2006/relationships/oleObject" Target="../embeddings/oleObject268.bin"/><Relationship Id="rId43" Type="http://schemas.openxmlformats.org/officeDocument/2006/relationships/vmlDrawing" Target="../drawings/vmlDrawing26.vml"/><Relationship Id="rId42" Type="http://schemas.openxmlformats.org/officeDocument/2006/relationships/slideLayout" Target="../slideLayouts/slideLayout6.xml"/><Relationship Id="rId41" Type="http://schemas.openxmlformats.org/officeDocument/2006/relationships/oleObject" Target="../embeddings/oleObject286.bin"/><Relationship Id="rId40" Type="http://schemas.openxmlformats.org/officeDocument/2006/relationships/image" Target="../media/image288.wmf"/><Relationship Id="rId4" Type="http://schemas.openxmlformats.org/officeDocument/2006/relationships/image" Target="../media/image270.wmf"/><Relationship Id="rId39" Type="http://schemas.openxmlformats.org/officeDocument/2006/relationships/oleObject" Target="../embeddings/oleObject285.bin"/><Relationship Id="rId38" Type="http://schemas.openxmlformats.org/officeDocument/2006/relationships/image" Target="../media/image287.wmf"/><Relationship Id="rId37" Type="http://schemas.openxmlformats.org/officeDocument/2006/relationships/oleObject" Target="../embeddings/oleObject284.bin"/><Relationship Id="rId36" Type="http://schemas.openxmlformats.org/officeDocument/2006/relationships/image" Target="../media/image286.wmf"/><Relationship Id="rId35" Type="http://schemas.openxmlformats.org/officeDocument/2006/relationships/oleObject" Target="../embeddings/oleObject283.bin"/><Relationship Id="rId34" Type="http://schemas.openxmlformats.org/officeDocument/2006/relationships/image" Target="../media/image285.wmf"/><Relationship Id="rId33" Type="http://schemas.openxmlformats.org/officeDocument/2006/relationships/oleObject" Target="../embeddings/oleObject282.bin"/><Relationship Id="rId32" Type="http://schemas.openxmlformats.org/officeDocument/2006/relationships/image" Target="../media/image284.wmf"/><Relationship Id="rId31" Type="http://schemas.openxmlformats.org/officeDocument/2006/relationships/oleObject" Target="../embeddings/oleObject281.bin"/><Relationship Id="rId30" Type="http://schemas.openxmlformats.org/officeDocument/2006/relationships/image" Target="../media/image283.wmf"/><Relationship Id="rId3" Type="http://schemas.openxmlformats.org/officeDocument/2006/relationships/oleObject" Target="../embeddings/oleObject267.bin"/><Relationship Id="rId29" Type="http://schemas.openxmlformats.org/officeDocument/2006/relationships/oleObject" Target="../embeddings/oleObject280.bin"/><Relationship Id="rId28" Type="http://schemas.openxmlformats.org/officeDocument/2006/relationships/image" Target="../media/image282.wmf"/><Relationship Id="rId27" Type="http://schemas.openxmlformats.org/officeDocument/2006/relationships/oleObject" Target="../embeddings/oleObject279.bin"/><Relationship Id="rId26" Type="http://schemas.openxmlformats.org/officeDocument/2006/relationships/image" Target="../media/image281.wmf"/><Relationship Id="rId25" Type="http://schemas.openxmlformats.org/officeDocument/2006/relationships/oleObject" Target="../embeddings/oleObject278.bin"/><Relationship Id="rId24" Type="http://schemas.openxmlformats.org/officeDocument/2006/relationships/image" Target="../media/image280.wmf"/><Relationship Id="rId23" Type="http://schemas.openxmlformats.org/officeDocument/2006/relationships/oleObject" Target="../embeddings/oleObject277.bin"/><Relationship Id="rId22" Type="http://schemas.openxmlformats.org/officeDocument/2006/relationships/image" Target="../media/image279.wmf"/><Relationship Id="rId21" Type="http://schemas.openxmlformats.org/officeDocument/2006/relationships/oleObject" Target="../embeddings/oleObject276.bin"/><Relationship Id="rId20" Type="http://schemas.openxmlformats.org/officeDocument/2006/relationships/image" Target="../media/image278.wmf"/><Relationship Id="rId2" Type="http://schemas.openxmlformats.org/officeDocument/2006/relationships/image" Target="../media/image269.wmf"/><Relationship Id="rId19" Type="http://schemas.openxmlformats.org/officeDocument/2006/relationships/oleObject" Target="../embeddings/oleObject275.bin"/><Relationship Id="rId18" Type="http://schemas.openxmlformats.org/officeDocument/2006/relationships/image" Target="../media/image277.wmf"/><Relationship Id="rId17" Type="http://schemas.openxmlformats.org/officeDocument/2006/relationships/oleObject" Target="../embeddings/oleObject274.bin"/><Relationship Id="rId16" Type="http://schemas.openxmlformats.org/officeDocument/2006/relationships/image" Target="../media/image276.wmf"/><Relationship Id="rId15" Type="http://schemas.openxmlformats.org/officeDocument/2006/relationships/oleObject" Target="../embeddings/oleObject273.bin"/><Relationship Id="rId14" Type="http://schemas.openxmlformats.org/officeDocument/2006/relationships/image" Target="../media/image275.wmf"/><Relationship Id="rId13" Type="http://schemas.openxmlformats.org/officeDocument/2006/relationships/oleObject" Target="../embeddings/oleObject272.bin"/><Relationship Id="rId12" Type="http://schemas.openxmlformats.org/officeDocument/2006/relationships/image" Target="../media/image274.wmf"/><Relationship Id="rId11" Type="http://schemas.openxmlformats.org/officeDocument/2006/relationships/oleObject" Target="../embeddings/oleObject271.bin"/><Relationship Id="rId10" Type="http://schemas.openxmlformats.org/officeDocument/2006/relationships/image" Target="../media/image273.wmf"/><Relationship Id="rId1" Type="http://schemas.openxmlformats.org/officeDocument/2006/relationships/oleObject" Target="../embeddings/oleObject266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1.bin"/><Relationship Id="rId8" Type="http://schemas.openxmlformats.org/officeDocument/2006/relationships/image" Target="../media/image292.emf"/><Relationship Id="rId7" Type="http://schemas.openxmlformats.org/officeDocument/2006/relationships/oleObject" Target="../embeddings/oleObject290.bin"/><Relationship Id="rId6" Type="http://schemas.openxmlformats.org/officeDocument/2006/relationships/image" Target="../media/image291.emf"/><Relationship Id="rId5" Type="http://schemas.openxmlformats.org/officeDocument/2006/relationships/oleObject" Target="../embeddings/oleObject289.bin"/><Relationship Id="rId4" Type="http://schemas.openxmlformats.org/officeDocument/2006/relationships/image" Target="../media/image290.emf"/><Relationship Id="rId3" Type="http://schemas.openxmlformats.org/officeDocument/2006/relationships/oleObject" Target="../embeddings/oleObject288.bin"/><Relationship Id="rId2" Type="http://schemas.openxmlformats.org/officeDocument/2006/relationships/image" Target="../media/image289.emf"/><Relationship Id="rId18" Type="http://schemas.openxmlformats.org/officeDocument/2006/relationships/vmlDrawing" Target="../drawings/vmlDrawing27.vml"/><Relationship Id="rId17" Type="http://schemas.openxmlformats.org/officeDocument/2006/relationships/slideLayout" Target="../slideLayouts/slideLayout6.xml"/><Relationship Id="rId16" Type="http://schemas.openxmlformats.org/officeDocument/2006/relationships/image" Target="../media/image136.jpeg"/><Relationship Id="rId15" Type="http://schemas.openxmlformats.org/officeDocument/2006/relationships/hyperlink" Target="D1&#20064;&#39064;&#35838;.ppt" TargetMode="External"/><Relationship Id="rId14" Type="http://schemas.openxmlformats.org/officeDocument/2006/relationships/image" Target="../media/image295.emf"/><Relationship Id="rId13" Type="http://schemas.openxmlformats.org/officeDocument/2006/relationships/oleObject" Target="../embeddings/oleObject293.bin"/><Relationship Id="rId12" Type="http://schemas.openxmlformats.org/officeDocument/2006/relationships/image" Target="../media/image294.emf"/><Relationship Id="rId11" Type="http://schemas.openxmlformats.org/officeDocument/2006/relationships/oleObject" Target="../embeddings/oleObject292.bin"/><Relationship Id="rId10" Type="http://schemas.openxmlformats.org/officeDocument/2006/relationships/image" Target="../media/image293.emf"/><Relationship Id="rId1" Type="http://schemas.openxmlformats.org/officeDocument/2006/relationships/oleObject" Target="../embeddings/oleObject287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.bin"/><Relationship Id="rId8" Type="http://schemas.openxmlformats.org/officeDocument/2006/relationships/image" Target="../media/image11.emf"/><Relationship Id="rId7" Type="http://schemas.openxmlformats.org/officeDocument/2006/relationships/oleObject" Target="../embeddings/oleObject5.bin"/><Relationship Id="rId6" Type="http://schemas.openxmlformats.org/officeDocument/2006/relationships/image" Target="../media/image10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emf"/><Relationship Id="rId3" Type="http://schemas.openxmlformats.org/officeDocument/2006/relationships/oleObject" Target="../embeddings/oleObject3.bin"/><Relationship Id="rId24" Type="http://schemas.openxmlformats.org/officeDocument/2006/relationships/vmlDrawing" Target="../drawings/vmlDrawing2.vml"/><Relationship Id="rId23" Type="http://schemas.openxmlformats.org/officeDocument/2006/relationships/slideLayout" Target="../slideLayouts/slideLayout6.xml"/><Relationship Id="rId22" Type="http://schemas.openxmlformats.org/officeDocument/2006/relationships/image" Target="../media/image18.emf"/><Relationship Id="rId21" Type="http://schemas.openxmlformats.org/officeDocument/2006/relationships/oleObject" Target="../embeddings/oleObject12.bin"/><Relationship Id="rId20" Type="http://schemas.openxmlformats.org/officeDocument/2006/relationships/image" Target="../media/image17.emf"/><Relationship Id="rId2" Type="http://schemas.openxmlformats.org/officeDocument/2006/relationships/image" Target="../media/image8.emf"/><Relationship Id="rId19" Type="http://schemas.openxmlformats.org/officeDocument/2006/relationships/oleObject" Target="../embeddings/oleObject11.bin"/><Relationship Id="rId18" Type="http://schemas.openxmlformats.org/officeDocument/2006/relationships/image" Target="../media/image16.emf"/><Relationship Id="rId17" Type="http://schemas.openxmlformats.org/officeDocument/2006/relationships/oleObject" Target="../embeddings/oleObject10.bin"/><Relationship Id="rId16" Type="http://schemas.openxmlformats.org/officeDocument/2006/relationships/image" Target="../media/image15.emf"/><Relationship Id="rId15" Type="http://schemas.openxmlformats.org/officeDocument/2006/relationships/oleObject" Target="../embeddings/oleObject9.bin"/><Relationship Id="rId14" Type="http://schemas.openxmlformats.org/officeDocument/2006/relationships/image" Target="../media/image14.emf"/><Relationship Id="rId13" Type="http://schemas.openxmlformats.org/officeDocument/2006/relationships/oleObject" Target="../embeddings/oleObject8.bin"/><Relationship Id="rId12" Type="http://schemas.openxmlformats.org/officeDocument/2006/relationships/image" Target="../media/image13.wmf"/><Relationship Id="rId11" Type="http://schemas.openxmlformats.org/officeDocument/2006/relationships/oleObject" Target="../embeddings/oleObject7.bin"/><Relationship Id="rId10" Type="http://schemas.openxmlformats.org/officeDocument/2006/relationships/image" Target="../media/image12.emf"/><Relationship Id="rId1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8.bin"/><Relationship Id="rId8" Type="http://schemas.openxmlformats.org/officeDocument/2006/relationships/image" Target="../media/image299.emf"/><Relationship Id="rId7" Type="http://schemas.openxmlformats.org/officeDocument/2006/relationships/oleObject" Target="../embeddings/oleObject297.bin"/><Relationship Id="rId6" Type="http://schemas.openxmlformats.org/officeDocument/2006/relationships/image" Target="../media/image298.wmf"/><Relationship Id="rId5" Type="http://schemas.openxmlformats.org/officeDocument/2006/relationships/oleObject" Target="../embeddings/oleObject296.bin"/><Relationship Id="rId47" Type="http://schemas.openxmlformats.org/officeDocument/2006/relationships/vmlDrawing" Target="../drawings/vmlDrawing28.vml"/><Relationship Id="rId46" Type="http://schemas.openxmlformats.org/officeDocument/2006/relationships/slideLayout" Target="../slideLayouts/slideLayout6.xml"/><Relationship Id="rId45" Type="http://schemas.openxmlformats.org/officeDocument/2006/relationships/image" Target="../media/image86.wmf"/><Relationship Id="rId44" Type="http://schemas.openxmlformats.org/officeDocument/2006/relationships/image" Target="../media/image317.emf"/><Relationship Id="rId43" Type="http://schemas.openxmlformats.org/officeDocument/2006/relationships/oleObject" Target="../embeddings/oleObject315.bin"/><Relationship Id="rId42" Type="http://schemas.openxmlformats.org/officeDocument/2006/relationships/image" Target="../media/image316.emf"/><Relationship Id="rId41" Type="http://schemas.openxmlformats.org/officeDocument/2006/relationships/oleObject" Target="../embeddings/oleObject314.bin"/><Relationship Id="rId40" Type="http://schemas.openxmlformats.org/officeDocument/2006/relationships/image" Target="../media/image315.emf"/><Relationship Id="rId4" Type="http://schemas.openxmlformats.org/officeDocument/2006/relationships/image" Target="../media/image297.emf"/><Relationship Id="rId39" Type="http://schemas.openxmlformats.org/officeDocument/2006/relationships/oleObject" Target="../embeddings/oleObject313.bin"/><Relationship Id="rId38" Type="http://schemas.openxmlformats.org/officeDocument/2006/relationships/image" Target="../media/image314.emf"/><Relationship Id="rId37" Type="http://schemas.openxmlformats.org/officeDocument/2006/relationships/oleObject" Target="../embeddings/oleObject312.bin"/><Relationship Id="rId36" Type="http://schemas.openxmlformats.org/officeDocument/2006/relationships/image" Target="../media/image313.emf"/><Relationship Id="rId35" Type="http://schemas.openxmlformats.org/officeDocument/2006/relationships/oleObject" Target="../embeddings/oleObject311.bin"/><Relationship Id="rId34" Type="http://schemas.openxmlformats.org/officeDocument/2006/relationships/image" Target="../media/image312.emf"/><Relationship Id="rId33" Type="http://schemas.openxmlformats.org/officeDocument/2006/relationships/oleObject" Target="../embeddings/oleObject310.bin"/><Relationship Id="rId32" Type="http://schemas.openxmlformats.org/officeDocument/2006/relationships/image" Target="../media/image311.emf"/><Relationship Id="rId31" Type="http://schemas.openxmlformats.org/officeDocument/2006/relationships/oleObject" Target="../embeddings/oleObject309.bin"/><Relationship Id="rId30" Type="http://schemas.openxmlformats.org/officeDocument/2006/relationships/image" Target="../media/image310.emf"/><Relationship Id="rId3" Type="http://schemas.openxmlformats.org/officeDocument/2006/relationships/oleObject" Target="../embeddings/oleObject295.bin"/><Relationship Id="rId29" Type="http://schemas.openxmlformats.org/officeDocument/2006/relationships/oleObject" Target="../embeddings/oleObject308.bin"/><Relationship Id="rId28" Type="http://schemas.openxmlformats.org/officeDocument/2006/relationships/image" Target="../media/image309.emf"/><Relationship Id="rId27" Type="http://schemas.openxmlformats.org/officeDocument/2006/relationships/oleObject" Target="../embeddings/oleObject307.bin"/><Relationship Id="rId26" Type="http://schemas.openxmlformats.org/officeDocument/2006/relationships/image" Target="../media/image308.emf"/><Relationship Id="rId25" Type="http://schemas.openxmlformats.org/officeDocument/2006/relationships/oleObject" Target="../embeddings/oleObject306.bin"/><Relationship Id="rId24" Type="http://schemas.openxmlformats.org/officeDocument/2006/relationships/image" Target="../media/image307.emf"/><Relationship Id="rId23" Type="http://schemas.openxmlformats.org/officeDocument/2006/relationships/oleObject" Target="../embeddings/oleObject305.bin"/><Relationship Id="rId22" Type="http://schemas.openxmlformats.org/officeDocument/2006/relationships/image" Target="../media/image306.emf"/><Relationship Id="rId21" Type="http://schemas.openxmlformats.org/officeDocument/2006/relationships/oleObject" Target="../embeddings/oleObject304.bin"/><Relationship Id="rId20" Type="http://schemas.openxmlformats.org/officeDocument/2006/relationships/image" Target="../media/image305.emf"/><Relationship Id="rId2" Type="http://schemas.openxmlformats.org/officeDocument/2006/relationships/image" Target="../media/image296.emf"/><Relationship Id="rId19" Type="http://schemas.openxmlformats.org/officeDocument/2006/relationships/oleObject" Target="../embeddings/oleObject303.bin"/><Relationship Id="rId18" Type="http://schemas.openxmlformats.org/officeDocument/2006/relationships/image" Target="../media/image304.emf"/><Relationship Id="rId17" Type="http://schemas.openxmlformats.org/officeDocument/2006/relationships/oleObject" Target="../embeddings/oleObject302.bin"/><Relationship Id="rId16" Type="http://schemas.openxmlformats.org/officeDocument/2006/relationships/image" Target="../media/image303.emf"/><Relationship Id="rId15" Type="http://schemas.openxmlformats.org/officeDocument/2006/relationships/oleObject" Target="../embeddings/oleObject301.bin"/><Relationship Id="rId14" Type="http://schemas.openxmlformats.org/officeDocument/2006/relationships/image" Target="../media/image302.emf"/><Relationship Id="rId13" Type="http://schemas.openxmlformats.org/officeDocument/2006/relationships/oleObject" Target="../embeddings/oleObject300.bin"/><Relationship Id="rId12" Type="http://schemas.openxmlformats.org/officeDocument/2006/relationships/image" Target="../media/image301.emf"/><Relationship Id="rId11" Type="http://schemas.openxmlformats.org/officeDocument/2006/relationships/oleObject" Target="../embeddings/oleObject299.bin"/><Relationship Id="rId10" Type="http://schemas.openxmlformats.org/officeDocument/2006/relationships/image" Target="../media/image300.emf"/><Relationship Id="rId1" Type="http://schemas.openxmlformats.org/officeDocument/2006/relationships/oleObject" Target="../embeddings/oleObject294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20.bin"/><Relationship Id="rId8" Type="http://schemas.openxmlformats.org/officeDocument/2006/relationships/image" Target="../media/image321.emf"/><Relationship Id="rId7" Type="http://schemas.openxmlformats.org/officeDocument/2006/relationships/oleObject" Target="../embeddings/oleObject319.bin"/><Relationship Id="rId6" Type="http://schemas.openxmlformats.org/officeDocument/2006/relationships/image" Target="../media/image320.emf"/><Relationship Id="rId5" Type="http://schemas.openxmlformats.org/officeDocument/2006/relationships/oleObject" Target="../embeddings/oleObject318.bin"/><Relationship Id="rId4" Type="http://schemas.openxmlformats.org/officeDocument/2006/relationships/image" Target="../media/image319.emf"/><Relationship Id="rId3" Type="http://schemas.openxmlformats.org/officeDocument/2006/relationships/oleObject" Target="../embeddings/oleObject317.bin"/><Relationship Id="rId28" Type="http://schemas.openxmlformats.org/officeDocument/2006/relationships/vmlDrawing" Target="../drawings/vmlDrawing29.vml"/><Relationship Id="rId27" Type="http://schemas.openxmlformats.org/officeDocument/2006/relationships/slideLayout" Target="../slideLayouts/slideLayout6.xml"/><Relationship Id="rId26" Type="http://schemas.openxmlformats.org/officeDocument/2006/relationships/image" Target="../media/image136.jpeg"/><Relationship Id="rId25" Type="http://schemas.openxmlformats.org/officeDocument/2006/relationships/hyperlink" Target="D1&#20064;&#39064;&#35838;.pptx" TargetMode="External"/><Relationship Id="rId24" Type="http://schemas.openxmlformats.org/officeDocument/2006/relationships/image" Target="../media/image329.wmf"/><Relationship Id="rId23" Type="http://schemas.openxmlformats.org/officeDocument/2006/relationships/oleObject" Target="../embeddings/oleObject327.bin"/><Relationship Id="rId22" Type="http://schemas.openxmlformats.org/officeDocument/2006/relationships/image" Target="../media/image328.wmf"/><Relationship Id="rId21" Type="http://schemas.openxmlformats.org/officeDocument/2006/relationships/oleObject" Target="../embeddings/oleObject326.bin"/><Relationship Id="rId20" Type="http://schemas.openxmlformats.org/officeDocument/2006/relationships/image" Target="../media/image327.emf"/><Relationship Id="rId2" Type="http://schemas.openxmlformats.org/officeDocument/2006/relationships/image" Target="../media/image318.wmf"/><Relationship Id="rId19" Type="http://schemas.openxmlformats.org/officeDocument/2006/relationships/oleObject" Target="../embeddings/oleObject325.bin"/><Relationship Id="rId18" Type="http://schemas.openxmlformats.org/officeDocument/2006/relationships/image" Target="../media/image326.emf"/><Relationship Id="rId17" Type="http://schemas.openxmlformats.org/officeDocument/2006/relationships/oleObject" Target="../embeddings/oleObject324.bin"/><Relationship Id="rId16" Type="http://schemas.openxmlformats.org/officeDocument/2006/relationships/image" Target="../media/image325.emf"/><Relationship Id="rId15" Type="http://schemas.openxmlformats.org/officeDocument/2006/relationships/oleObject" Target="../embeddings/oleObject323.bin"/><Relationship Id="rId14" Type="http://schemas.openxmlformats.org/officeDocument/2006/relationships/image" Target="../media/image324.emf"/><Relationship Id="rId13" Type="http://schemas.openxmlformats.org/officeDocument/2006/relationships/oleObject" Target="../embeddings/oleObject322.bin"/><Relationship Id="rId12" Type="http://schemas.openxmlformats.org/officeDocument/2006/relationships/image" Target="../media/image323.emf"/><Relationship Id="rId11" Type="http://schemas.openxmlformats.org/officeDocument/2006/relationships/oleObject" Target="../embeddings/oleObject321.bin"/><Relationship Id="rId10" Type="http://schemas.openxmlformats.org/officeDocument/2006/relationships/image" Target="../media/image322.emf"/><Relationship Id="rId1" Type="http://schemas.openxmlformats.org/officeDocument/2006/relationships/oleObject" Target="../embeddings/oleObject316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.bin"/><Relationship Id="rId8" Type="http://schemas.openxmlformats.org/officeDocument/2006/relationships/image" Target="../media/image22.e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0.emf"/><Relationship Id="rId36" Type="http://schemas.openxmlformats.org/officeDocument/2006/relationships/vmlDrawing" Target="../drawings/vmlDrawing3.vml"/><Relationship Id="rId35" Type="http://schemas.openxmlformats.org/officeDocument/2006/relationships/slideLayout" Target="../slideLayouts/slideLayout6.xml"/><Relationship Id="rId34" Type="http://schemas.openxmlformats.org/officeDocument/2006/relationships/image" Target="../media/image35.emf"/><Relationship Id="rId33" Type="http://schemas.openxmlformats.org/officeDocument/2006/relationships/oleObject" Target="../embeddings/oleObject29.bin"/><Relationship Id="rId32" Type="http://schemas.openxmlformats.org/officeDocument/2006/relationships/image" Target="../media/image34.emf"/><Relationship Id="rId31" Type="http://schemas.openxmlformats.org/officeDocument/2006/relationships/oleObject" Target="../embeddings/oleObject28.bin"/><Relationship Id="rId30" Type="http://schemas.openxmlformats.org/officeDocument/2006/relationships/image" Target="../media/image33.emf"/><Relationship Id="rId3" Type="http://schemas.openxmlformats.org/officeDocument/2006/relationships/oleObject" Target="../embeddings/oleObject14.bin"/><Relationship Id="rId29" Type="http://schemas.openxmlformats.org/officeDocument/2006/relationships/oleObject" Target="../embeddings/oleObject27.bin"/><Relationship Id="rId28" Type="http://schemas.openxmlformats.org/officeDocument/2006/relationships/image" Target="../media/image32.emf"/><Relationship Id="rId27" Type="http://schemas.openxmlformats.org/officeDocument/2006/relationships/oleObject" Target="../embeddings/oleObject26.bin"/><Relationship Id="rId26" Type="http://schemas.openxmlformats.org/officeDocument/2006/relationships/image" Target="../media/image31.emf"/><Relationship Id="rId25" Type="http://schemas.openxmlformats.org/officeDocument/2006/relationships/oleObject" Target="../embeddings/oleObject25.bin"/><Relationship Id="rId24" Type="http://schemas.openxmlformats.org/officeDocument/2006/relationships/image" Target="../media/image30.emf"/><Relationship Id="rId23" Type="http://schemas.openxmlformats.org/officeDocument/2006/relationships/oleObject" Target="../embeddings/oleObject24.bin"/><Relationship Id="rId22" Type="http://schemas.openxmlformats.org/officeDocument/2006/relationships/image" Target="../media/image29.emf"/><Relationship Id="rId21" Type="http://schemas.openxmlformats.org/officeDocument/2006/relationships/oleObject" Target="../embeddings/oleObject23.bin"/><Relationship Id="rId20" Type="http://schemas.openxmlformats.org/officeDocument/2006/relationships/image" Target="../media/image28.emf"/><Relationship Id="rId2" Type="http://schemas.openxmlformats.org/officeDocument/2006/relationships/image" Target="../media/image19.emf"/><Relationship Id="rId19" Type="http://schemas.openxmlformats.org/officeDocument/2006/relationships/oleObject" Target="../embeddings/oleObject22.bin"/><Relationship Id="rId18" Type="http://schemas.openxmlformats.org/officeDocument/2006/relationships/image" Target="../media/image27.emf"/><Relationship Id="rId17" Type="http://schemas.openxmlformats.org/officeDocument/2006/relationships/oleObject" Target="../embeddings/oleObject21.bin"/><Relationship Id="rId16" Type="http://schemas.openxmlformats.org/officeDocument/2006/relationships/image" Target="../media/image26.emf"/><Relationship Id="rId15" Type="http://schemas.openxmlformats.org/officeDocument/2006/relationships/oleObject" Target="../embeddings/oleObject20.bin"/><Relationship Id="rId14" Type="http://schemas.openxmlformats.org/officeDocument/2006/relationships/image" Target="../media/image25.emf"/><Relationship Id="rId13" Type="http://schemas.openxmlformats.org/officeDocument/2006/relationships/oleObject" Target="../embeddings/oleObject19.bin"/><Relationship Id="rId12" Type="http://schemas.openxmlformats.org/officeDocument/2006/relationships/image" Target="../media/image24.emf"/><Relationship Id="rId11" Type="http://schemas.openxmlformats.org/officeDocument/2006/relationships/oleObject" Target="../embeddings/oleObject18.bin"/><Relationship Id="rId10" Type="http://schemas.openxmlformats.org/officeDocument/2006/relationships/image" Target="../media/image23.emf"/><Relationship Id="rId1" Type="http://schemas.openxmlformats.org/officeDocument/2006/relationships/oleObject" Target="../embeddings/oleObject13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.vml"/><Relationship Id="rId8" Type="http://schemas.openxmlformats.org/officeDocument/2006/relationships/slideLayout" Target="../slideLayouts/slideLayout7.xml"/><Relationship Id="rId7" Type="http://schemas.openxmlformats.org/officeDocument/2006/relationships/oleObject" Target="../embeddings/oleObject33.bin"/><Relationship Id="rId6" Type="http://schemas.openxmlformats.org/officeDocument/2006/relationships/image" Target="../media/image38.e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7.e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0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8.bin"/><Relationship Id="rId8" Type="http://schemas.openxmlformats.org/officeDocument/2006/relationships/image" Target="../media/image42.wmf"/><Relationship Id="rId7" Type="http://schemas.openxmlformats.org/officeDocument/2006/relationships/oleObject" Target="../embeddings/oleObject37.bin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40.w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39.wmf"/><Relationship Id="rId12" Type="http://schemas.openxmlformats.org/officeDocument/2006/relationships/vmlDrawing" Target="../drawings/vmlDrawing5.vml"/><Relationship Id="rId11" Type="http://schemas.openxmlformats.org/officeDocument/2006/relationships/slideLayout" Target="../slideLayouts/slideLayout6.xml"/><Relationship Id="rId10" Type="http://schemas.openxmlformats.org/officeDocument/2006/relationships/image" Target="../media/image43.wmf"/><Relationship Id="rId1" Type="http://schemas.openxmlformats.org/officeDocument/2006/relationships/oleObject" Target="../embeddings/oleObject34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3.bin"/><Relationship Id="rId8" Type="http://schemas.openxmlformats.org/officeDocument/2006/relationships/image" Target="../media/image47.emf"/><Relationship Id="rId7" Type="http://schemas.openxmlformats.org/officeDocument/2006/relationships/oleObject" Target="../embeddings/oleObject42.bin"/><Relationship Id="rId6" Type="http://schemas.openxmlformats.org/officeDocument/2006/relationships/image" Target="../media/image46.e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5.emf"/><Relationship Id="rId3" Type="http://schemas.openxmlformats.org/officeDocument/2006/relationships/oleObject" Target="../embeddings/oleObject40.bin"/><Relationship Id="rId28" Type="http://schemas.openxmlformats.org/officeDocument/2006/relationships/vmlDrawing" Target="../drawings/vmlDrawing6.vml"/><Relationship Id="rId27" Type="http://schemas.openxmlformats.org/officeDocument/2006/relationships/slideLayout" Target="../slideLayouts/slideLayout6.xml"/><Relationship Id="rId26" Type="http://schemas.openxmlformats.org/officeDocument/2006/relationships/image" Target="../media/image56.emf"/><Relationship Id="rId25" Type="http://schemas.openxmlformats.org/officeDocument/2006/relationships/oleObject" Target="../embeddings/oleObject51.bin"/><Relationship Id="rId24" Type="http://schemas.openxmlformats.org/officeDocument/2006/relationships/image" Target="../media/image55.emf"/><Relationship Id="rId23" Type="http://schemas.openxmlformats.org/officeDocument/2006/relationships/oleObject" Target="../embeddings/oleObject50.bin"/><Relationship Id="rId22" Type="http://schemas.openxmlformats.org/officeDocument/2006/relationships/image" Target="../media/image54.emf"/><Relationship Id="rId21" Type="http://schemas.openxmlformats.org/officeDocument/2006/relationships/oleObject" Target="../embeddings/oleObject49.bin"/><Relationship Id="rId20" Type="http://schemas.openxmlformats.org/officeDocument/2006/relationships/image" Target="../media/image53.emf"/><Relationship Id="rId2" Type="http://schemas.openxmlformats.org/officeDocument/2006/relationships/image" Target="../media/image44.emf"/><Relationship Id="rId19" Type="http://schemas.openxmlformats.org/officeDocument/2006/relationships/oleObject" Target="../embeddings/oleObject48.bin"/><Relationship Id="rId18" Type="http://schemas.openxmlformats.org/officeDocument/2006/relationships/image" Target="../media/image52.emf"/><Relationship Id="rId17" Type="http://schemas.openxmlformats.org/officeDocument/2006/relationships/oleObject" Target="../embeddings/oleObject47.bin"/><Relationship Id="rId16" Type="http://schemas.openxmlformats.org/officeDocument/2006/relationships/image" Target="../media/image51.emf"/><Relationship Id="rId15" Type="http://schemas.openxmlformats.org/officeDocument/2006/relationships/oleObject" Target="../embeddings/oleObject46.bin"/><Relationship Id="rId14" Type="http://schemas.openxmlformats.org/officeDocument/2006/relationships/image" Target="../media/image50.emf"/><Relationship Id="rId13" Type="http://schemas.openxmlformats.org/officeDocument/2006/relationships/oleObject" Target="../embeddings/oleObject45.bin"/><Relationship Id="rId12" Type="http://schemas.openxmlformats.org/officeDocument/2006/relationships/image" Target="../media/image49.emf"/><Relationship Id="rId11" Type="http://schemas.openxmlformats.org/officeDocument/2006/relationships/oleObject" Target="../embeddings/oleObject44.bin"/><Relationship Id="rId10" Type="http://schemas.openxmlformats.org/officeDocument/2006/relationships/image" Target="../media/image48.emf"/><Relationship Id="rId1" Type="http://schemas.openxmlformats.org/officeDocument/2006/relationships/oleObject" Target="../embeddings/oleObject39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6.bin"/><Relationship Id="rId8" Type="http://schemas.openxmlformats.org/officeDocument/2006/relationships/image" Target="../media/image60.emf"/><Relationship Id="rId7" Type="http://schemas.openxmlformats.org/officeDocument/2006/relationships/oleObject" Target="../embeddings/oleObject55.bin"/><Relationship Id="rId6" Type="http://schemas.openxmlformats.org/officeDocument/2006/relationships/image" Target="../media/image59.e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58.emf"/><Relationship Id="rId3" Type="http://schemas.openxmlformats.org/officeDocument/2006/relationships/oleObject" Target="../embeddings/oleObject53.bin"/><Relationship Id="rId24" Type="http://schemas.openxmlformats.org/officeDocument/2006/relationships/vmlDrawing" Target="../drawings/vmlDrawing7.vml"/><Relationship Id="rId23" Type="http://schemas.openxmlformats.org/officeDocument/2006/relationships/slideLayout" Target="../slideLayouts/slideLayout6.xml"/><Relationship Id="rId22" Type="http://schemas.openxmlformats.org/officeDocument/2006/relationships/image" Target="../media/image67.emf"/><Relationship Id="rId21" Type="http://schemas.openxmlformats.org/officeDocument/2006/relationships/oleObject" Target="../embeddings/oleObject62.bin"/><Relationship Id="rId20" Type="http://schemas.openxmlformats.org/officeDocument/2006/relationships/image" Target="../media/image66.emf"/><Relationship Id="rId2" Type="http://schemas.openxmlformats.org/officeDocument/2006/relationships/image" Target="../media/image57.emf"/><Relationship Id="rId19" Type="http://schemas.openxmlformats.org/officeDocument/2006/relationships/oleObject" Target="../embeddings/oleObject61.bin"/><Relationship Id="rId18" Type="http://schemas.openxmlformats.org/officeDocument/2006/relationships/image" Target="../media/image65.emf"/><Relationship Id="rId17" Type="http://schemas.openxmlformats.org/officeDocument/2006/relationships/oleObject" Target="../embeddings/oleObject60.bin"/><Relationship Id="rId16" Type="http://schemas.openxmlformats.org/officeDocument/2006/relationships/image" Target="../media/image64.emf"/><Relationship Id="rId15" Type="http://schemas.openxmlformats.org/officeDocument/2006/relationships/oleObject" Target="../embeddings/oleObject59.bin"/><Relationship Id="rId14" Type="http://schemas.openxmlformats.org/officeDocument/2006/relationships/image" Target="../media/image63.emf"/><Relationship Id="rId13" Type="http://schemas.openxmlformats.org/officeDocument/2006/relationships/oleObject" Target="../embeddings/oleObject58.bin"/><Relationship Id="rId12" Type="http://schemas.openxmlformats.org/officeDocument/2006/relationships/image" Target="../media/image62.emf"/><Relationship Id="rId11" Type="http://schemas.openxmlformats.org/officeDocument/2006/relationships/oleObject" Target="../embeddings/oleObject57.bin"/><Relationship Id="rId10" Type="http://schemas.openxmlformats.org/officeDocument/2006/relationships/image" Target="../media/image61.emf"/><Relationship Id="rId1" Type="http://schemas.openxmlformats.org/officeDocument/2006/relationships/oleObject" Target="../embeddings/oleObject52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7.bin"/><Relationship Id="rId8" Type="http://schemas.openxmlformats.org/officeDocument/2006/relationships/image" Target="../media/image71.emf"/><Relationship Id="rId7" Type="http://schemas.openxmlformats.org/officeDocument/2006/relationships/oleObject" Target="../embeddings/oleObject66.bin"/><Relationship Id="rId6" Type="http://schemas.openxmlformats.org/officeDocument/2006/relationships/image" Target="../media/image70.e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69.emf"/><Relationship Id="rId39" Type="http://schemas.openxmlformats.org/officeDocument/2006/relationships/vmlDrawing" Target="../drawings/vmlDrawing8.vml"/><Relationship Id="rId38" Type="http://schemas.openxmlformats.org/officeDocument/2006/relationships/slideLayout" Target="../slideLayouts/slideLayout6.xml"/><Relationship Id="rId37" Type="http://schemas.openxmlformats.org/officeDocument/2006/relationships/image" Target="../media/image86.wmf"/><Relationship Id="rId36" Type="http://schemas.openxmlformats.org/officeDocument/2006/relationships/image" Target="../media/image85.emf"/><Relationship Id="rId35" Type="http://schemas.openxmlformats.org/officeDocument/2006/relationships/oleObject" Target="../embeddings/oleObject80.bin"/><Relationship Id="rId34" Type="http://schemas.openxmlformats.org/officeDocument/2006/relationships/image" Target="../media/image84.emf"/><Relationship Id="rId33" Type="http://schemas.openxmlformats.org/officeDocument/2006/relationships/oleObject" Target="../embeddings/oleObject79.bin"/><Relationship Id="rId32" Type="http://schemas.openxmlformats.org/officeDocument/2006/relationships/image" Target="../media/image83.emf"/><Relationship Id="rId31" Type="http://schemas.openxmlformats.org/officeDocument/2006/relationships/oleObject" Target="../embeddings/oleObject78.bin"/><Relationship Id="rId30" Type="http://schemas.openxmlformats.org/officeDocument/2006/relationships/image" Target="../media/image82.emf"/><Relationship Id="rId3" Type="http://schemas.openxmlformats.org/officeDocument/2006/relationships/oleObject" Target="../embeddings/oleObject64.bin"/><Relationship Id="rId29" Type="http://schemas.openxmlformats.org/officeDocument/2006/relationships/oleObject" Target="../embeddings/oleObject77.bin"/><Relationship Id="rId28" Type="http://schemas.openxmlformats.org/officeDocument/2006/relationships/image" Target="../media/image81.emf"/><Relationship Id="rId27" Type="http://schemas.openxmlformats.org/officeDocument/2006/relationships/oleObject" Target="../embeddings/oleObject76.bin"/><Relationship Id="rId26" Type="http://schemas.openxmlformats.org/officeDocument/2006/relationships/image" Target="../media/image80.emf"/><Relationship Id="rId25" Type="http://schemas.openxmlformats.org/officeDocument/2006/relationships/oleObject" Target="../embeddings/oleObject75.bin"/><Relationship Id="rId24" Type="http://schemas.openxmlformats.org/officeDocument/2006/relationships/image" Target="../media/image79.emf"/><Relationship Id="rId23" Type="http://schemas.openxmlformats.org/officeDocument/2006/relationships/oleObject" Target="../embeddings/oleObject74.bin"/><Relationship Id="rId22" Type="http://schemas.openxmlformats.org/officeDocument/2006/relationships/image" Target="../media/image78.emf"/><Relationship Id="rId21" Type="http://schemas.openxmlformats.org/officeDocument/2006/relationships/oleObject" Target="../embeddings/oleObject73.bin"/><Relationship Id="rId20" Type="http://schemas.openxmlformats.org/officeDocument/2006/relationships/image" Target="../media/image77.emf"/><Relationship Id="rId2" Type="http://schemas.openxmlformats.org/officeDocument/2006/relationships/image" Target="../media/image68.emf"/><Relationship Id="rId19" Type="http://schemas.openxmlformats.org/officeDocument/2006/relationships/oleObject" Target="../embeddings/oleObject72.bin"/><Relationship Id="rId18" Type="http://schemas.openxmlformats.org/officeDocument/2006/relationships/image" Target="../media/image76.emf"/><Relationship Id="rId17" Type="http://schemas.openxmlformats.org/officeDocument/2006/relationships/oleObject" Target="../embeddings/oleObject71.bin"/><Relationship Id="rId16" Type="http://schemas.openxmlformats.org/officeDocument/2006/relationships/image" Target="../media/image75.emf"/><Relationship Id="rId15" Type="http://schemas.openxmlformats.org/officeDocument/2006/relationships/oleObject" Target="../embeddings/oleObject70.bin"/><Relationship Id="rId14" Type="http://schemas.openxmlformats.org/officeDocument/2006/relationships/image" Target="../media/image74.emf"/><Relationship Id="rId13" Type="http://schemas.openxmlformats.org/officeDocument/2006/relationships/oleObject" Target="../embeddings/oleObject69.bin"/><Relationship Id="rId12" Type="http://schemas.openxmlformats.org/officeDocument/2006/relationships/image" Target="../media/image73.emf"/><Relationship Id="rId11" Type="http://schemas.openxmlformats.org/officeDocument/2006/relationships/oleObject" Target="../embeddings/oleObject68.bin"/><Relationship Id="rId10" Type="http://schemas.openxmlformats.org/officeDocument/2006/relationships/image" Target="../media/image72.emf"/><Relationship Id="rId1" Type="http://schemas.openxmlformats.org/officeDocument/2006/relationships/oleObject" Target="../embeddings/oleObject6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0695" y="854075"/>
            <a:ext cx="8163560" cy="1119505"/>
          </a:xfrm>
        </p:spPr>
        <p:txBody>
          <a:bodyPr/>
          <a:p>
            <a:r>
              <a:rPr lang="zh-CN" altLang="en-US" sz="5400"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</a:rPr>
              <a:t>第三模块 连续性与间断点</a:t>
            </a:r>
            <a:endParaRPr lang="zh-CN" altLang="en-US" sz="5400">
              <a:latin typeface="华文行楷" panose="02010800040101010101" pitchFamily="2" charset="-122"/>
              <a:ea typeface="华文行楷" panose="02010800040101010101" pitchFamily="2" charset="-122"/>
              <a:cs typeface="华文行楷" panose="020108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05610" y="2379980"/>
            <a:ext cx="39547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第一章 函数与极限</a:t>
            </a:r>
            <a:endParaRPr lang="zh-CN" altLang="en-US" sz="3600"/>
          </a:p>
        </p:txBody>
      </p:sp>
      <p:sp>
        <p:nvSpPr>
          <p:cNvPr id="5" name="文本框 4"/>
          <p:cNvSpPr txBox="1"/>
          <p:nvPr/>
        </p:nvSpPr>
        <p:spPr>
          <a:xfrm>
            <a:off x="2124710" y="3168015"/>
            <a:ext cx="48945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第八节 函数的连续性与间断点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124710" y="3689985"/>
            <a:ext cx="38277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第九节 连续函数的运算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124710" y="4211955"/>
            <a:ext cx="52501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第十节 闭区间上连续函数的性质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269" name="Group 125"/>
          <p:cNvGrpSpPr/>
          <p:nvPr/>
        </p:nvGrpSpPr>
        <p:grpSpPr>
          <a:xfrm>
            <a:off x="6359525" y="741363"/>
            <a:ext cx="1439863" cy="1814512"/>
            <a:chOff x="4006" y="467"/>
            <a:chExt cx="907" cy="1143"/>
          </a:xfrm>
        </p:grpSpPr>
        <p:sp>
          <p:nvSpPr>
            <p:cNvPr id="10284" name="Line 34"/>
            <p:cNvSpPr/>
            <p:nvPr/>
          </p:nvSpPr>
          <p:spPr>
            <a:xfrm flipV="1">
              <a:off x="4625" y="750"/>
              <a:ext cx="0" cy="62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grpSp>
          <p:nvGrpSpPr>
            <p:cNvPr id="10285" name="Group 91"/>
            <p:cNvGrpSpPr/>
            <p:nvPr/>
          </p:nvGrpSpPr>
          <p:grpSpPr>
            <a:xfrm>
              <a:off x="4006" y="467"/>
              <a:ext cx="907" cy="907"/>
              <a:chOff x="4006" y="467"/>
              <a:chExt cx="907" cy="907"/>
            </a:xfrm>
          </p:grpSpPr>
          <p:sp>
            <p:nvSpPr>
              <p:cNvPr id="10287" name="Line 33"/>
              <p:cNvSpPr/>
              <p:nvPr/>
            </p:nvSpPr>
            <p:spPr>
              <a:xfrm flipV="1">
                <a:off x="4006" y="467"/>
                <a:ext cx="907" cy="907"/>
              </a:xfrm>
              <a:prstGeom prst="line">
                <a:avLst/>
              </a:prstGeom>
              <a:ln w="1905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288" name="Oval 35"/>
              <p:cNvSpPr/>
              <p:nvPr/>
            </p:nvSpPr>
            <p:spPr>
              <a:xfrm>
                <a:off x="4581" y="742"/>
                <a:ext cx="57" cy="57"/>
              </a:xfrm>
              <a:prstGeom prst="ellipse">
                <a:avLst/>
              </a:prstGeom>
              <a:solidFill>
                <a:schemeClr val="bg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800" dirty="0">
                  <a:ea typeface="楷体_GB2312" pitchFamily="49" charset="-122"/>
                </a:endParaRPr>
              </a:p>
            </p:txBody>
          </p:sp>
        </p:grpSp>
        <p:graphicFrame>
          <p:nvGraphicFramePr>
            <p:cNvPr id="10286" name="Object 50"/>
            <p:cNvGraphicFramePr>
              <a:graphicFrameLocks noChangeAspect="1"/>
            </p:cNvGraphicFramePr>
            <p:nvPr/>
          </p:nvGraphicFramePr>
          <p:xfrm>
            <a:off x="4560" y="1392"/>
            <a:ext cx="117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6" name="" r:id="rId1" imgW="32385" imgH="96520" progId="Equation.3">
                    <p:embed/>
                  </p:oleObj>
                </mc:Choice>
                <mc:Fallback>
                  <p:oleObj name="" r:id="rId1" imgW="32385" imgH="96520" progId="Equation.3">
                    <p:embed/>
                    <p:pic>
                      <p:nvPicPr>
                        <p:cNvPr id="0" name="图片 3185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560" y="1392"/>
                          <a:ext cx="117" cy="2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1905000" y="1617663"/>
          <a:ext cx="2946400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3" imgW="959485" imgH="212725" progId="Equation.3">
                  <p:embed/>
                </p:oleObj>
              </mc:Choice>
              <mc:Fallback>
                <p:oleObj name="" r:id="rId3" imgW="959485" imgH="212725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05000" y="1617663"/>
                        <a:ext cx="2946400" cy="728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Text Box 9"/>
          <p:cNvSpPr txBox="1"/>
          <p:nvPr/>
        </p:nvSpPr>
        <p:spPr>
          <a:xfrm>
            <a:off x="954088" y="1581150"/>
            <a:ext cx="1143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显然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6155" name="Object 11"/>
          <p:cNvGraphicFramePr>
            <a:graphicFrameLocks noChangeAspect="1"/>
          </p:cNvGraphicFramePr>
          <p:nvPr/>
        </p:nvGraphicFramePr>
        <p:xfrm>
          <a:off x="691515" y="2594293"/>
          <a:ext cx="82708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5" imgW="244475" imgH="116205" progId="Equation.3">
                  <p:embed/>
                </p:oleObj>
              </mc:Choice>
              <mc:Fallback>
                <p:oleObj name="" r:id="rId5" imgW="244475" imgH="116205" progId="Equation.3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91515" y="2594293"/>
                        <a:ext cx="827088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6" name="Text Box 12"/>
          <p:cNvSpPr txBox="1"/>
          <p:nvPr/>
        </p:nvSpPr>
        <p:spPr>
          <a:xfrm>
            <a:off x="1447800" y="2555875"/>
            <a:ext cx="73501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为其可去间断点 ，补充定义 </a:t>
            </a:r>
            <a:r>
              <a:rPr lang="en-US" altLang="zh-CN" sz="2800" i="1" dirty="0">
                <a:ea typeface="楷体_GB2312" pitchFamily="49" charset="-122"/>
              </a:rPr>
              <a:t>f </a:t>
            </a:r>
            <a:r>
              <a:rPr lang="en-US" altLang="zh-CN" sz="2800" dirty="0">
                <a:ea typeface="楷体_GB2312" pitchFamily="49" charset="-122"/>
              </a:rPr>
              <a:t>(1) = 1</a:t>
            </a:r>
            <a:r>
              <a:rPr lang="zh-CN" altLang="en-US" sz="2800" dirty="0">
                <a:ea typeface="楷体_GB2312" pitchFamily="49" charset="-122"/>
              </a:rPr>
              <a:t>使之连续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1044575" y="165100"/>
          <a:ext cx="3490913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7" imgW="1146175" imgH="373380" progId="Equation.3">
                  <p:embed/>
                </p:oleObj>
              </mc:Choice>
              <mc:Fallback>
                <p:oleObj name="" r:id="rId7" imgW="1146175" imgH="373380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44575" y="165100"/>
                        <a:ext cx="3490913" cy="1206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Text Box 16"/>
          <p:cNvSpPr txBox="1"/>
          <p:nvPr/>
        </p:nvSpPr>
        <p:spPr>
          <a:xfrm>
            <a:off x="309563" y="457200"/>
            <a:ext cx="1295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(4)</a:t>
            </a:r>
            <a:endParaRPr lang="en-US" altLang="zh-CN" sz="2800" dirty="0">
              <a:ea typeface="楷体_GB2312" pitchFamily="49" charset="-122"/>
            </a:endParaRPr>
          </a:p>
        </p:txBody>
      </p:sp>
      <p:grpSp>
        <p:nvGrpSpPr>
          <p:cNvPr id="6267" name="Group 123"/>
          <p:cNvGrpSpPr/>
          <p:nvPr/>
        </p:nvGrpSpPr>
        <p:grpSpPr>
          <a:xfrm>
            <a:off x="6022975" y="574675"/>
            <a:ext cx="2057400" cy="1952625"/>
            <a:chOff x="3792" y="362"/>
            <a:chExt cx="1296" cy="1230"/>
          </a:xfrm>
        </p:grpSpPr>
        <p:sp>
          <p:nvSpPr>
            <p:cNvPr id="10279" name="Line 28"/>
            <p:cNvSpPr/>
            <p:nvPr/>
          </p:nvSpPr>
          <p:spPr>
            <a:xfrm>
              <a:off x="4006" y="1370"/>
              <a:ext cx="105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280" name="Line 29"/>
            <p:cNvSpPr/>
            <p:nvPr/>
          </p:nvSpPr>
          <p:spPr>
            <a:xfrm flipV="1">
              <a:off x="4006" y="362"/>
              <a:ext cx="0" cy="100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10281" name="Object 30"/>
            <p:cNvGraphicFramePr>
              <a:graphicFrameLocks noChangeAspect="1"/>
            </p:cNvGraphicFramePr>
            <p:nvPr/>
          </p:nvGraphicFramePr>
          <p:xfrm>
            <a:off x="4944" y="1440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4" name="" r:id="rId9" imgW="154305" imgH="161290" progId="Equation.3">
                    <p:embed/>
                  </p:oleObj>
                </mc:Choice>
                <mc:Fallback>
                  <p:oleObj name="" r:id="rId9" imgW="154305" imgH="161290" progId="Equation.3">
                    <p:embed/>
                    <p:pic>
                      <p:nvPicPr>
                        <p:cNvPr id="0" name="图片 3183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944" y="1440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2" name="Object 31"/>
            <p:cNvGraphicFramePr>
              <a:graphicFrameLocks noChangeAspect="1"/>
            </p:cNvGraphicFramePr>
            <p:nvPr/>
          </p:nvGraphicFramePr>
          <p:xfrm>
            <a:off x="3854" y="1392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2" name="" r:id="rId11" imgW="219075" imgH="225425" progId="Equation.3">
                    <p:embed/>
                  </p:oleObj>
                </mc:Choice>
                <mc:Fallback>
                  <p:oleObj name="" r:id="rId11" imgW="219075" imgH="225425" progId="Equation.3">
                    <p:embed/>
                    <p:pic>
                      <p:nvPicPr>
                        <p:cNvPr id="0" name="图片 3181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854" y="1392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3" name="Object 32"/>
            <p:cNvGraphicFramePr>
              <a:graphicFrameLocks noChangeAspect="1"/>
            </p:cNvGraphicFramePr>
            <p:nvPr/>
          </p:nvGraphicFramePr>
          <p:xfrm>
            <a:off x="3792" y="376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8" name="" r:id="rId13" imgW="161290" imgH="225425" progId="Equation.3">
                    <p:embed/>
                  </p:oleObj>
                </mc:Choice>
                <mc:Fallback>
                  <p:oleObj name="" r:id="rId13" imgW="161290" imgH="225425" progId="Equation.3">
                    <p:embed/>
                    <p:pic>
                      <p:nvPicPr>
                        <p:cNvPr id="0" name="图片 3177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792" y="376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270" name="Group 126"/>
          <p:cNvGrpSpPr/>
          <p:nvPr/>
        </p:nvGrpSpPr>
        <p:grpSpPr>
          <a:xfrm>
            <a:off x="5929313" y="1343025"/>
            <a:ext cx="1447800" cy="758825"/>
            <a:chOff x="3735" y="846"/>
            <a:chExt cx="912" cy="478"/>
          </a:xfrm>
        </p:grpSpPr>
        <p:sp>
          <p:nvSpPr>
            <p:cNvPr id="10276" name="Oval 38"/>
            <p:cNvSpPr/>
            <p:nvPr/>
          </p:nvSpPr>
          <p:spPr>
            <a:xfrm>
              <a:off x="4590" y="1059"/>
              <a:ext cx="57" cy="57"/>
            </a:xfrm>
            <a:prstGeom prst="ellipse">
              <a:avLst/>
            </a:prstGeom>
            <a:solidFill>
              <a:schemeClr val="tx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sp>
          <p:nvSpPr>
            <p:cNvPr id="10277" name="Line 39"/>
            <p:cNvSpPr/>
            <p:nvPr/>
          </p:nvSpPr>
          <p:spPr>
            <a:xfrm flipH="1">
              <a:off x="4001" y="1086"/>
              <a:ext cx="62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10278" name="Object 51"/>
            <p:cNvGraphicFramePr>
              <a:graphicFrameLocks noChangeAspect="1"/>
            </p:cNvGraphicFramePr>
            <p:nvPr/>
          </p:nvGraphicFramePr>
          <p:xfrm>
            <a:off x="3735" y="846"/>
            <a:ext cx="266" cy="4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9" name="" r:id="rId15" imgW="64135" imgH="154305" progId="Equation.3">
                    <p:embed/>
                  </p:oleObj>
                </mc:Choice>
                <mc:Fallback>
                  <p:oleObj name="" r:id="rId15" imgW="64135" imgH="154305" progId="Equation.3">
                    <p:embed/>
                    <p:pic>
                      <p:nvPicPr>
                        <p:cNvPr id="0" name="图片 3178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735" y="846"/>
                          <a:ext cx="266" cy="4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271" name="Group 127"/>
          <p:cNvGrpSpPr/>
          <p:nvPr/>
        </p:nvGrpSpPr>
        <p:grpSpPr>
          <a:xfrm>
            <a:off x="6056313" y="1066800"/>
            <a:ext cx="1258887" cy="346075"/>
            <a:chOff x="3815" y="672"/>
            <a:chExt cx="793" cy="218"/>
          </a:xfrm>
        </p:grpSpPr>
        <p:sp>
          <p:nvSpPr>
            <p:cNvPr id="10274" name="Line 52"/>
            <p:cNvSpPr/>
            <p:nvPr/>
          </p:nvSpPr>
          <p:spPr>
            <a:xfrm flipH="1">
              <a:off x="4007" y="768"/>
              <a:ext cx="60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10275" name="Object 53"/>
            <p:cNvGraphicFramePr>
              <a:graphicFrameLocks noChangeAspect="1"/>
            </p:cNvGraphicFramePr>
            <p:nvPr/>
          </p:nvGraphicFramePr>
          <p:xfrm>
            <a:off x="3815" y="672"/>
            <a:ext cx="117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" name="" r:id="rId17" imgW="32385" imgH="96520" progId="Equation.3">
                    <p:embed/>
                  </p:oleObj>
                </mc:Choice>
                <mc:Fallback>
                  <p:oleObj name="" r:id="rId17" imgW="32385" imgH="96520" progId="Equation.3">
                    <p:embed/>
                    <p:pic>
                      <p:nvPicPr>
                        <p:cNvPr id="0" name="图片 3176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815" y="672"/>
                          <a:ext cx="117" cy="2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241" name="Group 97"/>
          <p:cNvGrpSpPr/>
          <p:nvPr/>
        </p:nvGrpSpPr>
        <p:grpSpPr>
          <a:xfrm>
            <a:off x="287338" y="3165475"/>
            <a:ext cx="4683125" cy="1527175"/>
            <a:chOff x="181" y="1994"/>
            <a:chExt cx="2950" cy="962"/>
          </a:xfrm>
        </p:grpSpPr>
        <p:sp>
          <p:nvSpPr>
            <p:cNvPr id="10272" name="Text Box 58"/>
            <p:cNvSpPr txBox="1"/>
            <p:nvPr/>
          </p:nvSpPr>
          <p:spPr>
            <a:xfrm>
              <a:off x="181" y="2305"/>
              <a:ext cx="5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800" dirty="0">
                  <a:ea typeface="楷体_GB2312" pitchFamily="49" charset="-122"/>
                </a:rPr>
                <a:t>(5) </a:t>
              </a:r>
              <a:endParaRPr lang="en-US" altLang="zh-CN" sz="2800" dirty="0">
                <a:ea typeface="楷体_GB2312" pitchFamily="49" charset="-122"/>
              </a:endParaRPr>
            </a:p>
          </p:txBody>
        </p:sp>
        <p:graphicFrame>
          <p:nvGraphicFramePr>
            <p:cNvPr id="10273" name="Object 59"/>
            <p:cNvGraphicFramePr>
              <a:graphicFrameLocks noChangeAspect="1"/>
            </p:cNvGraphicFramePr>
            <p:nvPr/>
          </p:nvGraphicFramePr>
          <p:xfrm>
            <a:off x="565" y="1994"/>
            <a:ext cx="2566" cy="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5" name="" r:id="rId19" imgW="1339215" imgH="476250" progId="Equation.3">
                    <p:embed/>
                  </p:oleObj>
                </mc:Choice>
                <mc:Fallback>
                  <p:oleObj name="" r:id="rId19" imgW="1339215" imgH="476250" progId="Equation.3">
                    <p:embed/>
                    <p:pic>
                      <p:nvPicPr>
                        <p:cNvPr id="0" name="图片 3184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65" y="1994"/>
                          <a:ext cx="2566" cy="9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268" name="Group 124"/>
          <p:cNvGrpSpPr/>
          <p:nvPr/>
        </p:nvGrpSpPr>
        <p:grpSpPr>
          <a:xfrm>
            <a:off x="6248400" y="3200400"/>
            <a:ext cx="2565400" cy="2444750"/>
            <a:chOff x="3936" y="1968"/>
            <a:chExt cx="1616" cy="1540"/>
          </a:xfrm>
        </p:grpSpPr>
        <p:sp>
          <p:nvSpPr>
            <p:cNvPr id="10267" name="Line 63"/>
            <p:cNvSpPr/>
            <p:nvPr/>
          </p:nvSpPr>
          <p:spPr>
            <a:xfrm flipV="1">
              <a:off x="3936" y="2784"/>
              <a:ext cx="1606" cy="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268" name="Line 64"/>
            <p:cNvSpPr/>
            <p:nvPr/>
          </p:nvSpPr>
          <p:spPr>
            <a:xfrm flipH="1" flipV="1">
              <a:off x="4726" y="1968"/>
              <a:ext cx="0" cy="15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10269" name="Object 65"/>
            <p:cNvGraphicFramePr>
              <a:graphicFrameLocks noChangeAspect="1"/>
            </p:cNvGraphicFramePr>
            <p:nvPr/>
          </p:nvGraphicFramePr>
          <p:xfrm>
            <a:off x="5408" y="284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0" name="" r:id="rId21" imgW="154305" imgH="161290" progId="Equation.3">
                    <p:embed/>
                  </p:oleObj>
                </mc:Choice>
                <mc:Fallback>
                  <p:oleObj name="" r:id="rId21" imgW="154305" imgH="161290" progId="Equation.3">
                    <p:embed/>
                    <p:pic>
                      <p:nvPicPr>
                        <p:cNvPr id="0" name="图片 3179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408" y="2848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0" name="Object 67"/>
            <p:cNvGraphicFramePr>
              <a:graphicFrameLocks noChangeAspect="1"/>
            </p:cNvGraphicFramePr>
            <p:nvPr/>
          </p:nvGraphicFramePr>
          <p:xfrm>
            <a:off x="4513" y="1968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1" name="" r:id="rId23" imgW="161290" imgH="225425" progId="Equation.3">
                    <p:embed/>
                  </p:oleObj>
                </mc:Choice>
                <mc:Fallback>
                  <p:oleObj name="" r:id="rId23" imgW="161290" imgH="225425" progId="Equation.3">
                    <p:embed/>
                    <p:pic>
                      <p:nvPicPr>
                        <p:cNvPr id="0" name="图片 3180"/>
                        <p:cNvPicPr/>
                        <p:nvPr/>
                      </p:nvPicPr>
                      <p:blipFill>
                        <a:blip r:embed="rId2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513" y="1968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1" name="Object 66"/>
            <p:cNvGraphicFramePr>
              <a:graphicFrameLocks noChangeAspect="1"/>
            </p:cNvGraphicFramePr>
            <p:nvPr/>
          </p:nvGraphicFramePr>
          <p:xfrm>
            <a:off x="4534" y="2811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" name="" r:id="rId25" imgW="219075" imgH="225425" progId="Equation.3">
                    <p:embed/>
                  </p:oleObj>
                </mc:Choice>
                <mc:Fallback>
                  <p:oleObj name="" r:id="rId25" imgW="219075" imgH="225425" progId="Equation.3">
                    <p:embed/>
                    <p:pic>
                      <p:nvPicPr>
                        <p:cNvPr id="0" name="图片 3186"/>
                        <p:cNvPicPr/>
                        <p:nvPr/>
                      </p:nvPicPr>
                      <p:blipFill>
                        <a:blip r:embed="rId2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534" y="2811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220" name="Oval 76"/>
          <p:cNvSpPr/>
          <p:nvPr/>
        </p:nvSpPr>
        <p:spPr>
          <a:xfrm>
            <a:off x="7467600" y="4443413"/>
            <a:ext cx="90488" cy="9048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grpSp>
        <p:nvGrpSpPr>
          <p:cNvPr id="6240" name="Group 96"/>
          <p:cNvGrpSpPr/>
          <p:nvPr/>
        </p:nvGrpSpPr>
        <p:grpSpPr>
          <a:xfrm>
            <a:off x="7239000" y="3276600"/>
            <a:ext cx="1066800" cy="914400"/>
            <a:chOff x="4560" y="2016"/>
            <a:chExt cx="672" cy="576"/>
          </a:xfrm>
        </p:grpSpPr>
        <p:sp>
          <p:nvSpPr>
            <p:cNvPr id="10264" name="Line 71"/>
            <p:cNvSpPr/>
            <p:nvPr/>
          </p:nvSpPr>
          <p:spPr>
            <a:xfrm flipV="1">
              <a:off x="4752" y="2016"/>
              <a:ext cx="480" cy="480"/>
            </a:xfrm>
            <a:prstGeom prst="line">
              <a:avLst/>
            </a:prstGeom>
            <a:ln w="1905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10265" name="Object 73"/>
            <p:cNvGraphicFramePr>
              <a:graphicFrameLocks noChangeAspect="1"/>
            </p:cNvGraphicFramePr>
            <p:nvPr/>
          </p:nvGraphicFramePr>
          <p:xfrm>
            <a:off x="4560" y="2374"/>
            <a:ext cx="117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7" name="" r:id="rId27" imgW="32385" imgH="96520" progId="Equation.3">
                    <p:embed/>
                  </p:oleObj>
                </mc:Choice>
                <mc:Fallback>
                  <p:oleObj name="" r:id="rId27" imgW="32385" imgH="96520" progId="Equation.3">
                    <p:embed/>
                    <p:pic>
                      <p:nvPicPr>
                        <p:cNvPr id="0" name="图片 3196"/>
                        <p:cNvPicPr/>
                        <p:nvPr/>
                      </p:nvPicPr>
                      <p:blipFill>
                        <a:blip r:embed="rId2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560" y="2374"/>
                          <a:ext cx="117" cy="2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6" name="Oval 70"/>
            <p:cNvSpPr/>
            <p:nvPr/>
          </p:nvSpPr>
          <p:spPr>
            <a:xfrm>
              <a:off x="4704" y="2472"/>
              <a:ext cx="57" cy="57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</p:grpSp>
      <p:grpSp>
        <p:nvGrpSpPr>
          <p:cNvPr id="6239" name="Group 95"/>
          <p:cNvGrpSpPr/>
          <p:nvPr/>
        </p:nvGrpSpPr>
        <p:grpSpPr>
          <a:xfrm>
            <a:off x="6781800" y="4835525"/>
            <a:ext cx="1219200" cy="879475"/>
            <a:chOff x="4272" y="2998"/>
            <a:chExt cx="768" cy="554"/>
          </a:xfrm>
        </p:grpSpPr>
        <p:sp>
          <p:nvSpPr>
            <p:cNvPr id="10261" name="Line 72"/>
            <p:cNvSpPr/>
            <p:nvPr/>
          </p:nvSpPr>
          <p:spPr>
            <a:xfrm flipV="1">
              <a:off x="4272" y="3072"/>
              <a:ext cx="480" cy="480"/>
            </a:xfrm>
            <a:prstGeom prst="line">
              <a:avLst/>
            </a:prstGeom>
            <a:ln w="1905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10262" name="Object 74"/>
            <p:cNvGraphicFramePr>
              <a:graphicFrameLocks noChangeAspect="1"/>
            </p:cNvGraphicFramePr>
            <p:nvPr/>
          </p:nvGraphicFramePr>
          <p:xfrm>
            <a:off x="4773" y="2998"/>
            <a:ext cx="267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3" name="" r:id="rId29" imgW="128905" imgH="96520" progId="Equation.3">
                    <p:embed/>
                  </p:oleObj>
                </mc:Choice>
                <mc:Fallback>
                  <p:oleObj name="" r:id="rId29" imgW="128905" imgH="96520" progId="Equation.3">
                    <p:embed/>
                    <p:pic>
                      <p:nvPicPr>
                        <p:cNvPr id="0" name="图片 3192"/>
                        <p:cNvPicPr/>
                        <p:nvPr/>
                      </p:nvPicPr>
                      <p:blipFill>
                        <a:blip r:embed="rId3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773" y="2998"/>
                          <a:ext cx="267" cy="2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3" name="Oval 75"/>
            <p:cNvSpPr/>
            <p:nvPr/>
          </p:nvSpPr>
          <p:spPr>
            <a:xfrm>
              <a:off x="4704" y="3063"/>
              <a:ext cx="57" cy="57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</p:grpSp>
      <p:graphicFrame>
        <p:nvGraphicFramePr>
          <p:cNvPr id="6225" name="Object 81"/>
          <p:cNvGraphicFramePr>
            <a:graphicFrameLocks noChangeAspect="1"/>
          </p:cNvGraphicFramePr>
          <p:nvPr/>
        </p:nvGraphicFramePr>
        <p:xfrm>
          <a:off x="1295400" y="4926013"/>
          <a:ext cx="19050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31" imgW="605155" imgH="161290" progId="Equation.3">
                  <p:embed/>
                </p:oleObj>
              </mc:Choice>
              <mc:Fallback>
                <p:oleObj name="" r:id="rId31" imgW="605155" imgH="161290" progId="Equation.3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95400" y="4926013"/>
                        <a:ext cx="1905000" cy="603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26" name="Object 82"/>
          <p:cNvGraphicFramePr>
            <a:graphicFrameLocks noChangeAspect="1"/>
          </p:cNvGraphicFramePr>
          <p:nvPr/>
        </p:nvGraphicFramePr>
        <p:xfrm>
          <a:off x="3984625" y="4894263"/>
          <a:ext cx="155416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33" imgW="483235" imgH="161290" progId="Equation.3">
                  <p:embed/>
                </p:oleObj>
              </mc:Choice>
              <mc:Fallback>
                <p:oleObj name="" r:id="rId33" imgW="483235" imgH="161290" progId="Equation.3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3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84625" y="4894263"/>
                        <a:ext cx="1554163" cy="603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27" name="Object 83"/>
          <p:cNvGraphicFramePr>
            <a:graphicFrameLocks noChangeAspect="1"/>
          </p:cNvGraphicFramePr>
          <p:nvPr/>
        </p:nvGraphicFramePr>
        <p:xfrm>
          <a:off x="1295400" y="5732463"/>
          <a:ext cx="887413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35" imgW="257810" imgH="116205" progId="Equation.3">
                  <p:embed/>
                </p:oleObj>
              </mc:Choice>
              <mc:Fallback>
                <p:oleObj name="" r:id="rId35" imgW="257810" imgH="116205" progId="Equation.3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3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95400" y="5732463"/>
                        <a:ext cx="887413" cy="442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28" name="Text Box 84"/>
          <p:cNvSpPr txBox="1"/>
          <p:nvPr/>
        </p:nvSpPr>
        <p:spPr>
          <a:xfrm>
            <a:off x="2209800" y="5715000"/>
            <a:ext cx="3581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为其跳跃间断点 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2" name="文本框 1">
            <a:hlinkClick r:id="rId37" action="ppaction://hlinksldjump"/>
          </p:cNvPr>
          <p:cNvSpPr txBox="1"/>
          <p:nvPr/>
        </p:nvSpPr>
        <p:spPr>
          <a:xfrm>
            <a:off x="5137150" y="5744845"/>
            <a:ext cx="792480" cy="4603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accent6"/>
                </a:solidFill>
              </a:rPr>
              <a:t>上例</a:t>
            </a:r>
            <a:endParaRPr lang="zh-CN" altLang="en-US" sz="2400">
              <a:solidFill>
                <a:schemeClr val="accent6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53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156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3" grpId="0" build="p"/>
      <p:bldP spid="6156" grpId="0" advAuto="1000" build="p"/>
      <p:bldP spid="6220" grpId="0" animBg="1"/>
      <p:bldP spid="6228" grpId="0"/>
      <p:bldP spid="2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358775" y="287338"/>
            <a:ext cx="2447925" cy="719137"/>
          </a:xfrm>
          <a:solidFill>
            <a:schemeClr val="bg1">
              <a:alpha val="100000"/>
            </a:schemeClr>
          </a:solidFill>
          <a:ln>
            <a:solidFill>
              <a:schemeClr val="accent2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200" b="1" dirty="0">
                <a:ea typeface="楷体_GB2312" pitchFamily="49" charset="-122"/>
              </a:rPr>
              <a:t>内容小结</a:t>
            </a:r>
            <a:endParaRPr lang="zh-CN" altLang="en-US" sz="3200" b="1" dirty="0">
              <a:ea typeface="楷体_GB2312" pitchFamily="49" charset="-122"/>
            </a:endParaRPr>
          </a:p>
        </p:txBody>
      </p:sp>
      <p:graphicFrame>
        <p:nvGraphicFramePr>
          <p:cNvPr id="26632" name="Object 8"/>
          <p:cNvGraphicFramePr>
            <a:graphicFrameLocks noChangeAspect="1"/>
          </p:cNvGraphicFramePr>
          <p:nvPr/>
        </p:nvGraphicFramePr>
        <p:xfrm>
          <a:off x="800100" y="1765300"/>
          <a:ext cx="270351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1" imgW="2247265" imgH="534670" progId="Equation.3">
                  <p:embed/>
                </p:oleObj>
              </mc:Choice>
              <mc:Fallback>
                <p:oleObj name="" r:id="rId1" imgW="2247265" imgH="534670" progId="Equation.3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800100" y="1765300"/>
                        <a:ext cx="2703513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Line 9"/>
          <p:cNvSpPr/>
          <p:nvPr/>
        </p:nvSpPr>
        <p:spPr>
          <a:xfrm>
            <a:off x="3694113" y="1928813"/>
            <a:ext cx="6858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6634" name="Line 10"/>
          <p:cNvSpPr/>
          <p:nvPr/>
        </p:nvSpPr>
        <p:spPr>
          <a:xfrm>
            <a:off x="3694113" y="2044700"/>
            <a:ext cx="6858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graphicFrame>
        <p:nvGraphicFramePr>
          <p:cNvPr id="26635" name="Object 11"/>
          <p:cNvGraphicFramePr>
            <a:graphicFrameLocks noChangeAspect="1"/>
          </p:cNvGraphicFramePr>
          <p:nvPr/>
        </p:nvGraphicFramePr>
        <p:xfrm>
          <a:off x="4495800" y="1752600"/>
          <a:ext cx="42783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3" imgW="3573780" imgH="476250" progId="Equation.3">
                  <p:embed/>
                </p:oleObj>
              </mc:Choice>
              <mc:Fallback>
                <p:oleObj name="" r:id="rId3" imgW="3573780" imgH="476250" progId="Equation.3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495800" y="1752600"/>
                        <a:ext cx="4278313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7" name="Line 13"/>
          <p:cNvSpPr/>
          <p:nvPr/>
        </p:nvSpPr>
        <p:spPr>
          <a:xfrm>
            <a:off x="3694113" y="2692400"/>
            <a:ext cx="6858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6638" name="Line 14"/>
          <p:cNvSpPr/>
          <p:nvPr/>
        </p:nvSpPr>
        <p:spPr>
          <a:xfrm>
            <a:off x="3694113" y="2809875"/>
            <a:ext cx="6858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graphicFrame>
        <p:nvGraphicFramePr>
          <p:cNvPr id="26639" name="Object 15"/>
          <p:cNvGraphicFramePr>
            <a:graphicFrameLocks noChangeAspect="1"/>
          </p:cNvGraphicFramePr>
          <p:nvPr/>
        </p:nvGraphicFramePr>
        <p:xfrm>
          <a:off x="4572000" y="2451100"/>
          <a:ext cx="34782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5" imgW="2897505" imgH="405765" progId="Equation.3">
                  <p:embed/>
                </p:oleObj>
              </mc:Choice>
              <mc:Fallback>
                <p:oleObj name="" r:id="rId5" imgW="2897505" imgH="405765" progId="Equation.3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572000" y="2451100"/>
                        <a:ext cx="3478213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1" name="Text Box 17"/>
          <p:cNvSpPr txBox="1"/>
          <p:nvPr/>
        </p:nvSpPr>
        <p:spPr>
          <a:xfrm>
            <a:off x="4800600" y="3138488"/>
            <a:ext cx="1676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左连续</a:t>
            </a:r>
            <a:endParaRPr lang="zh-CN" altLang="en-US" sz="2800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26640" name="AutoShape 16"/>
          <p:cNvSpPr/>
          <p:nvPr/>
        </p:nvSpPr>
        <p:spPr>
          <a:xfrm rot="-5400000">
            <a:off x="5337175" y="2289175"/>
            <a:ext cx="215900" cy="1600200"/>
          </a:xfrm>
          <a:prstGeom prst="leftBrace">
            <a:avLst>
              <a:gd name="adj1" fmla="val 61764"/>
              <a:gd name="adj2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26642" name="AutoShape 18"/>
          <p:cNvSpPr/>
          <p:nvPr/>
        </p:nvSpPr>
        <p:spPr>
          <a:xfrm rot="-5400000">
            <a:off x="7092950" y="2368550"/>
            <a:ext cx="215900" cy="1447800"/>
          </a:xfrm>
          <a:prstGeom prst="leftBrace">
            <a:avLst>
              <a:gd name="adj1" fmla="val 55882"/>
              <a:gd name="adj2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26643" name="Text Box 19"/>
          <p:cNvSpPr txBox="1"/>
          <p:nvPr/>
        </p:nvSpPr>
        <p:spPr>
          <a:xfrm>
            <a:off x="6629400" y="3138488"/>
            <a:ext cx="1371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右连续</a:t>
            </a:r>
            <a:endParaRPr lang="zh-CN" altLang="en-US" sz="2800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26645" name="Object 21"/>
          <p:cNvGraphicFramePr>
            <a:graphicFrameLocks noChangeAspect="1"/>
          </p:cNvGraphicFramePr>
          <p:nvPr/>
        </p:nvGraphicFramePr>
        <p:xfrm>
          <a:off x="665163" y="3706813"/>
          <a:ext cx="1079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7" imgW="869315" imgH="309245" progId="Equation.3">
                  <p:embed/>
                </p:oleObj>
              </mc:Choice>
              <mc:Fallback>
                <p:oleObj name="" r:id="rId7" imgW="869315" imgH="309245" progId="Equation.3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665163" y="3706813"/>
                        <a:ext cx="10795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6" name="Object 22"/>
          <p:cNvGraphicFramePr>
            <a:graphicFrameLocks noChangeAspect="1"/>
          </p:cNvGraphicFramePr>
          <p:nvPr/>
        </p:nvGraphicFramePr>
        <p:xfrm>
          <a:off x="2743200" y="3670300"/>
          <a:ext cx="342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9" imgW="250825" imgH="340995" progId="Equation.3">
                  <p:embed/>
                </p:oleObj>
              </mc:Choice>
              <mc:Fallback>
                <p:oleObj name="" r:id="rId9" imgW="250825" imgH="340995" progId="Equation.3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743200" y="3670300"/>
                        <a:ext cx="3429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7" name="Text Box 23"/>
          <p:cNvSpPr txBox="1"/>
          <p:nvPr/>
        </p:nvSpPr>
        <p:spPr>
          <a:xfrm>
            <a:off x="990600" y="4462463"/>
            <a:ext cx="2514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第一类间断点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26649" name="AutoShape 25"/>
          <p:cNvSpPr/>
          <p:nvPr/>
        </p:nvSpPr>
        <p:spPr>
          <a:xfrm>
            <a:off x="3352800" y="4310063"/>
            <a:ext cx="152400" cy="827087"/>
          </a:xfrm>
          <a:prstGeom prst="leftBrace">
            <a:avLst>
              <a:gd name="adj1" fmla="val 45225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26650" name="Text Box 26"/>
          <p:cNvSpPr txBox="1"/>
          <p:nvPr/>
        </p:nvSpPr>
        <p:spPr>
          <a:xfrm>
            <a:off x="3505200" y="4157663"/>
            <a:ext cx="21653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可去间断点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26651" name="Text Box 27"/>
          <p:cNvSpPr txBox="1"/>
          <p:nvPr/>
        </p:nvSpPr>
        <p:spPr>
          <a:xfrm>
            <a:off x="3505200" y="4662488"/>
            <a:ext cx="2133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跳跃间断点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26652" name="Text Box 28"/>
          <p:cNvSpPr txBox="1"/>
          <p:nvPr/>
        </p:nvSpPr>
        <p:spPr>
          <a:xfrm>
            <a:off x="5638800" y="4470400"/>
            <a:ext cx="2819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左右极限都存在 </a:t>
            </a:r>
            <a:endParaRPr lang="zh-CN" altLang="en-US" sz="2800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26653" name="Text Box 29"/>
          <p:cNvSpPr txBox="1"/>
          <p:nvPr/>
        </p:nvSpPr>
        <p:spPr>
          <a:xfrm>
            <a:off x="990600" y="5484813"/>
            <a:ext cx="2438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第二类间断点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26654" name="AutoShape 30"/>
          <p:cNvSpPr/>
          <p:nvPr/>
        </p:nvSpPr>
        <p:spPr>
          <a:xfrm>
            <a:off x="3352800" y="5375275"/>
            <a:ext cx="152400" cy="827088"/>
          </a:xfrm>
          <a:prstGeom prst="leftBrace">
            <a:avLst>
              <a:gd name="adj1" fmla="val 45225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26655" name="Text Box 31"/>
          <p:cNvSpPr txBox="1"/>
          <p:nvPr/>
        </p:nvSpPr>
        <p:spPr>
          <a:xfrm>
            <a:off x="3505200" y="5181600"/>
            <a:ext cx="21653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无穷间断点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26656" name="Text Box 32"/>
          <p:cNvSpPr txBox="1"/>
          <p:nvPr/>
        </p:nvSpPr>
        <p:spPr>
          <a:xfrm>
            <a:off x="3505200" y="5803900"/>
            <a:ext cx="2514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振荡间断点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26657" name="Text Box 33"/>
          <p:cNvSpPr txBox="1"/>
          <p:nvPr/>
        </p:nvSpPr>
        <p:spPr>
          <a:xfrm>
            <a:off x="5656263" y="5222875"/>
            <a:ext cx="31242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左右极限至少有一个不存在</a:t>
            </a:r>
            <a:endParaRPr lang="zh-CN" altLang="en-US" sz="2800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26659" name="AutoShape 35"/>
          <p:cNvSpPr/>
          <p:nvPr/>
        </p:nvSpPr>
        <p:spPr>
          <a:xfrm rot="10800000">
            <a:off x="5408613" y="4276725"/>
            <a:ext cx="152400" cy="827088"/>
          </a:xfrm>
          <a:prstGeom prst="leftBrace">
            <a:avLst>
              <a:gd name="adj1" fmla="val 45225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26660" name="AutoShape 36"/>
          <p:cNvSpPr/>
          <p:nvPr/>
        </p:nvSpPr>
        <p:spPr>
          <a:xfrm rot="10800000">
            <a:off x="5432425" y="5383213"/>
            <a:ext cx="152400" cy="827087"/>
          </a:xfrm>
          <a:prstGeom prst="leftBrace">
            <a:avLst>
              <a:gd name="adj1" fmla="val 45225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26662" name="Text Box 38"/>
          <p:cNvSpPr txBox="1"/>
          <p:nvPr/>
        </p:nvSpPr>
        <p:spPr>
          <a:xfrm>
            <a:off x="1828800" y="3611563"/>
            <a:ext cx="1295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在点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26663" name="Text Box 39"/>
          <p:cNvSpPr txBox="1"/>
          <p:nvPr/>
        </p:nvSpPr>
        <p:spPr>
          <a:xfrm>
            <a:off x="3089275" y="3611563"/>
            <a:ext cx="2362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间断的类型</a:t>
            </a:r>
            <a:endParaRPr lang="zh-CN" altLang="en-US" sz="2800" dirty="0">
              <a:ea typeface="楷体_GB2312" pitchFamily="49" charset="-122"/>
            </a:endParaRPr>
          </a:p>
        </p:txBody>
      </p:sp>
      <p:grpSp>
        <p:nvGrpSpPr>
          <p:cNvPr id="26675" name="Group 51"/>
          <p:cNvGrpSpPr/>
          <p:nvPr/>
        </p:nvGrpSpPr>
        <p:grpSpPr>
          <a:xfrm>
            <a:off x="662623" y="1006793"/>
            <a:ext cx="4919662" cy="611188"/>
            <a:chOff x="399" y="589"/>
            <a:chExt cx="3099" cy="385"/>
          </a:xfrm>
        </p:grpSpPr>
        <p:graphicFrame>
          <p:nvGraphicFramePr>
            <p:cNvPr id="11295" name="Object 6"/>
            <p:cNvGraphicFramePr>
              <a:graphicFrameLocks noChangeAspect="1"/>
            </p:cNvGraphicFramePr>
            <p:nvPr/>
          </p:nvGraphicFramePr>
          <p:xfrm>
            <a:off x="399" y="666"/>
            <a:ext cx="657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8" name="" r:id="rId11" imgW="836930" imgH="309245" progId="Equation.3">
                    <p:embed/>
                  </p:oleObj>
                </mc:Choice>
                <mc:Fallback>
                  <p:oleObj name="" r:id="rId11" imgW="836930" imgH="309245" progId="Equation.3">
                    <p:embed/>
                    <p:pic>
                      <p:nvPicPr>
                        <p:cNvPr id="0" name="图片 3197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99" y="666"/>
                          <a:ext cx="657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6" name="Object 7"/>
            <p:cNvGraphicFramePr>
              <a:graphicFrameLocks noChangeAspect="1"/>
            </p:cNvGraphicFramePr>
            <p:nvPr/>
          </p:nvGraphicFramePr>
          <p:xfrm>
            <a:off x="1554" y="589"/>
            <a:ext cx="26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2" name="" r:id="rId13" imgW="96520" imgH="154305" progId="Equation.3">
                    <p:embed/>
                  </p:oleObj>
                </mc:Choice>
                <mc:Fallback>
                  <p:oleObj name="" r:id="rId13" imgW="96520" imgH="154305" progId="Equation.3">
                    <p:embed/>
                    <p:pic>
                      <p:nvPicPr>
                        <p:cNvPr id="0" name="图片 3201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554" y="589"/>
                          <a:ext cx="260" cy="3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7" name="Text Box 42"/>
            <p:cNvSpPr txBox="1"/>
            <p:nvPr/>
          </p:nvSpPr>
          <p:spPr>
            <a:xfrm>
              <a:off x="1056" y="647"/>
              <a:ext cx="5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dirty="0">
                  <a:ea typeface="楷体_GB2312" pitchFamily="49" charset="-122"/>
                </a:rPr>
                <a:t>在点</a:t>
              </a:r>
              <a:endParaRPr lang="zh-CN" altLang="en-US" dirty="0">
                <a:ea typeface="楷体_GB2312" pitchFamily="49" charset="-122"/>
              </a:endParaRPr>
            </a:p>
          </p:txBody>
        </p:sp>
        <p:sp>
          <p:nvSpPr>
            <p:cNvPr id="11298" name="Text Box 43"/>
            <p:cNvSpPr txBox="1"/>
            <p:nvPr/>
          </p:nvSpPr>
          <p:spPr>
            <a:xfrm>
              <a:off x="1814" y="638"/>
              <a:ext cx="168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dirty="0">
                  <a:ea typeface="楷体_GB2312" pitchFamily="49" charset="-122"/>
                </a:rPr>
                <a:t>连续的等价形式</a:t>
              </a:r>
              <a:endParaRPr lang="zh-CN" altLang="en-US" dirty="0"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2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2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1" grpId="0"/>
      <p:bldP spid="26640" grpId="0" animBg="1"/>
      <p:bldP spid="26642" grpId="0" animBg="1"/>
      <p:bldP spid="26643" grpId="0"/>
      <p:bldP spid="26647" grpId="0"/>
      <p:bldP spid="26649" grpId="0" animBg="1"/>
      <p:bldP spid="26650" grpId="0"/>
      <p:bldP spid="26651" grpId="0"/>
      <p:bldP spid="26652" grpId="0"/>
      <p:bldP spid="26653" grpId="0"/>
      <p:bldP spid="26654" grpId="0" animBg="1"/>
      <p:bldP spid="26655" grpId="0"/>
      <p:bldP spid="26656" grpId="0"/>
      <p:bldP spid="26657" grpId="0"/>
      <p:bldP spid="26659" grpId="0" animBg="1"/>
      <p:bldP spid="26660" grpId="0" animBg="1"/>
      <p:bldP spid="26662" grpId="0"/>
      <p:bldP spid="2666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511175" y="671513"/>
            <a:ext cx="2447925" cy="719137"/>
          </a:xfrm>
          <a:solidFill>
            <a:schemeClr val="bg1">
              <a:alpha val="100000"/>
            </a:schemeClr>
          </a:solidFill>
          <a:ln>
            <a:solidFill>
              <a:schemeClr val="accent2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200" b="1" dirty="0">
                <a:ea typeface="楷体_GB2312" pitchFamily="49" charset="-122"/>
              </a:rPr>
              <a:t>思考与练习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44053" name="Text Box 21"/>
          <p:cNvSpPr txBox="1"/>
          <p:nvPr/>
        </p:nvSpPr>
        <p:spPr>
          <a:xfrm>
            <a:off x="511175" y="1648460"/>
            <a:ext cx="372491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1. P58 </a:t>
            </a:r>
            <a:r>
              <a:rPr lang="zh-CN" altLang="en-US" sz="2800" dirty="0">
                <a:ea typeface="楷体_GB2312" pitchFamily="49" charset="-122"/>
              </a:rPr>
              <a:t>题</a:t>
            </a:r>
            <a:r>
              <a:rPr lang="en-US" altLang="zh-CN" sz="2800" dirty="0">
                <a:ea typeface="楷体_GB2312" pitchFamily="49" charset="-122"/>
              </a:rPr>
              <a:t>1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44059" name="Text Box 27"/>
          <p:cNvSpPr txBox="1"/>
          <p:nvPr/>
        </p:nvSpPr>
        <p:spPr>
          <a:xfrm>
            <a:off x="525780" y="2449830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2. </a:t>
            </a:r>
            <a:r>
              <a:rPr lang="zh-CN" altLang="en-US" sz="2800" dirty="0">
                <a:ea typeface="楷体_GB2312" pitchFamily="49" charset="-122"/>
              </a:rPr>
              <a:t>设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44060" name="Object 28"/>
          <p:cNvGraphicFramePr>
            <a:graphicFrameLocks noChangeAspect="1"/>
          </p:cNvGraphicFramePr>
          <p:nvPr/>
        </p:nvGraphicFramePr>
        <p:xfrm>
          <a:off x="1433830" y="2170430"/>
          <a:ext cx="345122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1" imgW="2884805" imgH="856615" progId="Equation.3">
                  <p:embed/>
                </p:oleObj>
              </mc:Choice>
              <mc:Fallback>
                <p:oleObj name="" r:id="rId1" imgW="2884805" imgH="856615" progId="Equation.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  <a:lum bright="100000" contrast="6000"/>
                      </a:blip>
                      <a:stretch>
                        <a:fillRect/>
                      </a:stretch>
                    </p:blipFill>
                    <p:spPr>
                      <a:xfrm>
                        <a:off x="1433830" y="2170430"/>
                        <a:ext cx="3451225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1" name="Object 29"/>
          <p:cNvGraphicFramePr>
            <a:graphicFrameLocks noChangeAspect="1"/>
          </p:cNvGraphicFramePr>
          <p:nvPr/>
        </p:nvGraphicFramePr>
        <p:xfrm>
          <a:off x="5134293" y="2564130"/>
          <a:ext cx="1600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" r:id="rId3" imgW="1313815" imgH="225425" progId="Equation.3">
                  <p:embed/>
                </p:oleObj>
              </mc:Choice>
              <mc:Fallback>
                <p:oleObj name="" r:id="rId3" imgW="1313815" imgH="225425" progId="Equation.3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0066"/>
                          </a:clrTo>
                        </a:clrChange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5134293" y="2564130"/>
                        <a:ext cx="16002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62" name="Text Box 30"/>
          <p:cNvSpPr txBox="1"/>
          <p:nvPr/>
        </p:nvSpPr>
        <p:spPr>
          <a:xfrm>
            <a:off x="6713855" y="2399030"/>
            <a:ext cx="685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时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44063" name="Text Box 31"/>
          <p:cNvSpPr txBox="1"/>
          <p:nvPr/>
        </p:nvSpPr>
        <p:spPr>
          <a:xfrm>
            <a:off x="846455" y="3783330"/>
            <a:ext cx="1295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FF00"/>
                </a:solidFill>
                <a:ea typeface="楷体_GB2312" pitchFamily="49" charset="-122"/>
              </a:rPr>
              <a:t>提示</a:t>
            </a:r>
            <a:r>
              <a:rPr lang="en-US" altLang="zh-CN" sz="2800" b="1" dirty="0">
                <a:solidFill>
                  <a:srgbClr val="FFFF00"/>
                </a:solidFill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rgbClr val="FFFF00"/>
              </a:solidFill>
              <a:ea typeface="楷体_GB2312" pitchFamily="49" charset="-122"/>
            </a:endParaRPr>
          </a:p>
        </p:txBody>
      </p:sp>
      <p:graphicFrame>
        <p:nvGraphicFramePr>
          <p:cNvPr id="44064" name="Object 32"/>
          <p:cNvGraphicFramePr>
            <a:graphicFrameLocks noChangeAspect="1"/>
          </p:cNvGraphicFramePr>
          <p:nvPr/>
        </p:nvGraphicFramePr>
        <p:xfrm>
          <a:off x="1938655" y="3783330"/>
          <a:ext cx="1651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" r:id="rId5" imgW="1352550" imgH="386080" progId="Equation.3">
                  <p:embed/>
                </p:oleObj>
              </mc:Choice>
              <mc:Fallback>
                <p:oleObj name="" r:id="rId5" imgW="1352550" imgH="386080" progId="Equation.3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  <a:lum bright="100000" contrast="6000"/>
                      </a:blip>
                      <a:stretch>
                        <a:fillRect/>
                      </a:stretch>
                    </p:blipFill>
                    <p:spPr>
                      <a:xfrm>
                        <a:off x="1938655" y="3783330"/>
                        <a:ext cx="16510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5" name="Object 33"/>
          <p:cNvGraphicFramePr>
            <a:graphicFrameLocks noChangeAspect="1"/>
          </p:cNvGraphicFramePr>
          <p:nvPr/>
        </p:nvGraphicFramePr>
        <p:xfrm>
          <a:off x="3780155" y="3783330"/>
          <a:ext cx="1231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7" imgW="998220" imgH="386080" progId="Equation.3">
                  <p:embed/>
                </p:oleObj>
              </mc:Choice>
              <mc:Fallback>
                <p:oleObj name="" r:id="rId7" imgW="998220" imgH="386080" progId="Equation.3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  <a:lum bright="100000" contrast="6000"/>
                      </a:blip>
                      <a:stretch>
                        <a:fillRect/>
                      </a:stretch>
                    </p:blipFill>
                    <p:spPr>
                      <a:xfrm>
                        <a:off x="3780155" y="3783330"/>
                        <a:ext cx="12319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6" name="Object 34"/>
          <p:cNvGraphicFramePr>
            <a:graphicFrameLocks noChangeAspect="1"/>
          </p:cNvGraphicFramePr>
          <p:nvPr/>
        </p:nvGraphicFramePr>
        <p:xfrm>
          <a:off x="5037455" y="3884930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9" imgW="579755" imgH="309245" progId="Equation.3">
                  <p:embed/>
                </p:oleObj>
              </mc:Choice>
              <mc:Fallback>
                <p:oleObj name="" r:id="rId9" imgW="579755" imgH="309245" progId="Equation.3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  <a:lum bright="100000" contrast="6000"/>
                      </a:blip>
                      <a:stretch>
                        <a:fillRect/>
                      </a:stretch>
                    </p:blipFill>
                    <p:spPr>
                      <a:xfrm>
                        <a:off x="5037455" y="3884930"/>
                        <a:ext cx="736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7" name="Object 35"/>
          <p:cNvGraphicFramePr>
            <a:graphicFrameLocks noChangeAspect="1"/>
          </p:cNvGraphicFramePr>
          <p:nvPr/>
        </p:nvGraphicFramePr>
        <p:xfrm>
          <a:off x="5888355" y="3957955"/>
          <a:ext cx="520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" r:id="rId11" imgW="405765" imgH="161290" progId="Equation.3">
                  <p:embed/>
                </p:oleObj>
              </mc:Choice>
              <mc:Fallback>
                <p:oleObj name="" r:id="rId11" imgW="405765" imgH="161290" progId="Equation.3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FF0066"/>
                          </a:clrTo>
                        </a:clrChange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5888355" y="3957955"/>
                        <a:ext cx="5207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8" name="Object 36"/>
          <p:cNvGraphicFramePr>
            <a:graphicFrameLocks noChangeAspect="1"/>
          </p:cNvGraphicFramePr>
          <p:nvPr/>
        </p:nvGraphicFramePr>
        <p:xfrm>
          <a:off x="6196330" y="2487930"/>
          <a:ext cx="2127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13" imgW="147955" imgH="225425" progId="Equation.3">
                  <p:embed/>
                </p:oleObj>
              </mc:Choice>
              <mc:Fallback>
                <p:oleObj name="" r:id="rId13" imgW="147955" imgH="225425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lum bright="-14001" contrast="-12000"/>
                      </a:blip>
                      <a:stretch>
                        <a:fillRect/>
                      </a:stretch>
                    </p:blipFill>
                    <p:spPr>
                      <a:xfrm>
                        <a:off x="6196330" y="2487930"/>
                        <a:ext cx="212725" cy="314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70" name="Object 38"/>
          <p:cNvGraphicFramePr>
            <a:graphicFrameLocks noChangeAspect="1"/>
          </p:cNvGraphicFramePr>
          <p:nvPr/>
        </p:nvGraphicFramePr>
        <p:xfrm>
          <a:off x="7171055" y="2503805"/>
          <a:ext cx="7429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" r:id="rId15" imgW="579755" imgH="309245" progId="Equation.3">
                  <p:embed/>
                </p:oleObj>
              </mc:Choice>
              <mc:Fallback>
                <p:oleObj name="" r:id="rId15" imgW="579755" imgH="309245" progId="Equation.3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  <a:lum bright="100000" contrast="6000"/>
                      </a:blip>
                      <a:stretch>
                        <a:fillRect/>
                      </a:stretch>
                    </p:blipFill>
                    <p:spPr>
                      <a:xfrm>
                        <a:off x="7171055" y="2503805"/>
                        <a:ext cx="74295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71" name="Text Box 39"/>
          <p:cNvSpPr txBox="1"/>
          <p:nvPr/>
        </p:nvSpPr>
        <p:spPr>
          <a:xfrm>
            <a:off x="7926705" y="2411730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为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44072" name="Text Box 40"/>
          <p:cNvSpPr txBox="1"/>
          <p:nvPr/>
        </p:nvSpPr>
        <p:spPr>
          <a:xfrm>
            <a:off x="160655" y="3173730"/>
            <a:ext cx="16954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连续函数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9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59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2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4062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4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1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4071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2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072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3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063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4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4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4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53" grpId="0"/>
      <p:bldP spid="44059" grpId="0" build="p"/>
      <p:bldP spid="44062" grpId="0" advAuto="1000" build="p"/>
      <p:bldP spid="44063" grpId="0" build="p"/>
      <p:bldP spid="44071" grpId="0" advAuto="1000" build="p"/>
      <p:bldP spid="44072" grpId="0" advAuto="100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533400" y="609600"/>
            <a:ext cx="3429000" cy="5334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</a:rPr>
              <a:t>3.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确定函数</a:t>
            </a:r>
            <a:endParaRPr lang="zh-CN" altLang="en-US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14339" name="Rectangle 3"/>
          <p:cNvSpPr>
            <a:spLocks noGrp="1"/>
          </p:cNvSpPr>
          <p:nvPr>
            <p:ph idx="1"/>
          </p:nvPr>
        </p:nvSpPr>
        <p:spPr>
          <a:xfrm>
            <a:off x="4888865" y="609600"/>
            <a:ext cx="3098165" cy="533400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sz="2800" dirty="0">
                <a:ea typeface="楷体_GB2312" pitchFamily="49" charset="-122"/>
              </a:rPr>
              <a:t>的间断点及其类型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2654935" y="380683"/>
          <a:ext cx="21209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" name="" r:id="rId1" imgW="1757680" imgH="798195" progId="Equation.3">
                  <p:embed/>
                </p:oleObj>
              </mc:Choice>
              <mc:Fallback>
                <p:oleObj name="" r:id="rId1" imgW="1757680" imgH="798195" progId="Equation.3">
                  <p:embed/>
                  <p:pic>
                    <p:nvPicPr>
                      <p:cNvPr id="0" name="图片 321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54935" y="380683"/>
                        <a:ext cx="21209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Text Box 5"/>
          <p:cNvSpPr txBox="1"/>
          <p:nvPr/>
        </p:nvSpPr>
        <p:spPr>
          <a:xfrm>
            <a:off x="533400" y="1600200"/>
            <a:ext cx="2362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 </a:t>
            </a:r>
            <a:r>
              <a:rPr lang="zh-CN" altLang="en-US" sz="2800" dirty="0">
                <a:ea typeface="楷体_GB2312" pitchFamily="49" charset="-122"/>
              </a:rPr>
              <a:t>间断点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9942" name="Object 6"/>
          <p:cNvGraphicFramePr>
            <a:graphicFrameLocks noChangeAspect="1"/>
          </p:cNvGraphicFramePr>
          <p:nvPr/>
        </p:nvGraphicFramePr>
        <p:xfrm>
          <a:off x="2438400" y="1663065"/>
          <a:ext cx="1651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" name="" r:id="rId3" imgW="1352550" imgH="289560" progId="Equation.3">
                  <p:embed/>
                </p:oleObj>
              </mc:Choice>
              <mc:Fallback>
                <p:oleObj name="" r:id="rId3" imgW="1352550" imgH="289560" progId="Equation.3">
                  <p:embed/>
                  <p:pic>
                    <p:nvPicPr>
                      <p:cNvPr id="0" name="图片 3222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438400" y="1663065"/>
                        <a:ext cx="16510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7"/>
          <p:cNvGraphicFramePr>
            <a:graphicFrameLocks noChangeAspect="1"/>
          </p:cNvGraphicFramePr>
          <p:nvPr/>
        </p:nvGraphicFramePr>
        <p:xfrm>
          <a:off x="1320800" y="2362200"/>
          <a:ext cx="1727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" name="" r:id="rId5" imgW="1416685" imgH="476250" progId="Equation.3">
                  <p:embed/>
                </p:oleObj>
              </mc:Choice>
              <mc:Fallback>
                <p:oleObj name="" r:id="rId5" imgW="1416685" imgH="476250" progId="Equation.3">
                  <p:embed/>
                  <p:pic>
                    <p:nvPicPr>
                      <p:cNvPr id="0" name="图片 3219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20800" y="2362200"/>
                        <a:ext cx="172720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8"/>
          <p:cNvGraphicFramePr>
            <a:graphicFrameLocks noChangeAspect="1"/>
          </p:cNvGraphicFramePr>
          <p:nvPr/>
        </p:nvGraphicFramePr>
        <p:xfrm>
          <a:off x="3101975" y="2501900"/>
          <a:ext cx="749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" r:id="rId7" imgW="598805" imgH="225425" progId="Equation.3">
                  <p:embed/>
                </p:oleObj>
              </mc:Choice>
              <mc:Fallback>
                <p:oleObj name="" r:id="rId7" imgW="598805" imgH="225425" progId="Equation.3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101975" y="2501900"/>
                        <a:ext cx="7493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5" name="Object 9"/>
          <p:cNvGraphicFramePr>
            <a:graphicFrameLocks noChangeAspect="1"/>
          </p:cNvGraphicFramePr>
          <p:nvPr/>
        </p:nvGraphicFramePr>
        <p:xfrm>
          <a:off x="3943350" y="2428875"/>
          <a:ext cx="11620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1" name="" r:id="rId9" imgW="953135" imgH="289560" progId="Equation.3">
                  <p:embed/>
                </p:oleObj>
              </mc:Choice>
              <mc:Fallback>
                <p:oleObj name="" r:id="rId9" imgW="953135" imgH="289560" progId="Equation.3">
                  <p:embed/>
                  <p:pic>
                    <p:nvPicPr>
                      <p:cNvPr id="0" name="图片 3220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43350" y="2428875"/>
                        <a:ext cx="1162050" cy="390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6" name="Text Box 10"/>
          <p:cNvSpPr txBox="1"/>
          <p:nvPr/>
        </p:nvSpPr>
        <p:spPr>
          <a:xfrm>
            <a:off x="5029200" y="2300288"/>
            <a:ext cx="3124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为无穷间断点</a:t>
            </a:r>
            <a:r>
              <a:rPr lang="en-US" altLang="zh-CN" sz="2800" dirty="0">
                <a:ea typeface="楷体_GB2312" pitchFamily="49" charset="-122"/>
              </a:rPr>
              <a:t>;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39948" name="Object 12"/>
          <p:cNvGraphicFramePr>
            <a:graphicFrameLocks noChangeAspect="1"/>
          </p:cNvGraphicFramePr>
          <p:nvPr/>
        </p:nvGraphicFramePr>
        <p:xfrm>
          <a:off x="1250950" y="3230563"/>
          <a:ext cx="1879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2" name="" r:id="rId11" imgW="1545590" imgH="386080" progId="Equation.3">
                  <p:embed/>
                </p:oleObj>
              </mc:Choice>
              <mc:Fallback>
                <p:oleObj name="" r:id="rId11" imgW="1545590" imgH="386080" progId="Equation.3">
                  <p:embed/>
                  <p:pic>
                    <p:nvPicPr>
                      <p:cNvPr id="0" name="图片 3221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50950" y="3230563"/>
                        <a:ext cx="18796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0" name="Object 14"/>
          <p:cNvGraphicFramePr>
            <a:graphicFrameLocks noChangeAspect="1"/>
          </p:cNvGraphicFramePr>
          <p:nvPr/>
        </p:nvGraphicFramePr>
        <p:xfrm>
          <a:off x="3352800" y="3035300"/>
          <a:ext cx="1130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" r:id="rId13" imgW="920750" imgH="676275" progId="Equation.3">
                  <p:embed/>
                </p:oleObj>
              </mc:Choice>
              <mc:Fallback>
                <p:oleObj name="" r:id="rId13" imgW="920750" imgH="676275" progId="Equation.3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352800" y="3035300"/>
                        <a:ext cx="11303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1" name="Object 15"/>
          <p:cNvGraphicFramePr>
            <a:graphicFrameLocks noChangeAspect="1"/>
          </p:cNvGraphicFramePr>
          <p:nvPr/>
        </p:nvGraphicFramePr>
        <p:xfrm>
          <a:off x="4540250" y="3362325"/>
          <a:ext cx="736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" name="" r:id="rId15" imgW="579755" imgH="244475" progId="Equation.3">
                  <p:embed/>
                </p:oleObj>
              </mc:Choice>
              <mc:Fallback>
                <p:oleObj name="" r:id="rId15" imgW="579755" imgH="244475" progId="Equation.3">
                  <p:embed/>
                  <p:pic>
                    <p:nvPicPr>
                      <p:cNvPr id="0" name="图片 3215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540250" y="3362325"/>
                        <a:ext cx="7366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2" name="Object 16"/>
          <p:cNvGraphicFramePr>
            <a:graphicFrameLocks noChangeAspect="1"/>
          </p:cNvGraphicFramePr>
          <p:nvPr/>
        </p:nvGraphicFramePr>
        <p:xfrm>
          <a:off x="5402263" y="3286125"/>
          <a:ext cx="1841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" name="" r:id="rId17" imgW="1513205" imgH="309245" progId="Equation.3">
                  <p:embed/>
                </p:oleObj>
              </mc:Choice>
              <mc:Fallback>
                <p:oleObj name="" r:id="rId17" imgW="1513205" imgH="309245" progId="Equation.3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402263" y="3286125"/>
                        <a:ext cx="18415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4" name="Object 18"/>
          <p:cNvGraphicFramePr>
            <a:graphicFrameLocks noChangeAspect="1"/>
          </p:cNvGraphicFramePr>
          <p:nvPr/>
        </p:nvGraphicFramePr>
        <p:xfrm>
          <a:off x="1231900" y="4143375"/>
          <a:ext cx="1892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" name="" r:id="rId19" imgW="1564640" imgH="386080" progId="Equation.3">
                  <p:embed/>
                </p:oleObj>
              </mc:Choice>
              <mc:Fallback>
                <p:oleObj name="" r:id="rId19" imgW="1564640" imgH="386080" progId="Equation.3">
                  <p:embed/>
                  <p:pic>
                    <p:nvPicPr>
                      <p:cNvPr id="0" name="图片 3229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31900" y="4143375"/>
                        <a:ext cx="18923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6" name="Object 20"/>
          <p:cNvGraphicFramePr>
            <a:graphicFrameLocks noChangeAspect="1"/>
          </p:cNvGraphicFramePr>
          <p:nvPr/>
        </p:nvGraphicFramePr>
        <p:xfrm>
          <a:off x="3365500" y="3962400"/>
          <a:ext cx="1130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" name="" r:id="rId21" imgW="920750" imgH="676275" progId="Equation.3">
                  <p:embed/>
                </p:oleObj>
              </mc:Choice>
              <mc:Fallback>
                <p:oleObj name="" r:id="rId21" imgW="920750" imgH="676275" progId="Equation.3">
                  <p:embed/>
                  <p:pic>
                    <p:nvPicPr>
                      <p:cNvPr id="0" name="图片 3224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365500" y="3962400"/>
                        <a:ext cx="11303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7" name="Object 21"/>
          <p:cNvGraphicFramePr>
            <a:graphicFrameLocks noChangeAspect="1"/>
          </p:cNvGraphicFramePr>
          <p:nvPr/>
        </p:nvGraphicFramePr>
        <p:xfrm>
          <a:off x="4572000" y="4279900"/>
          <a:ext cx="736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" name="" r:id="rId23" imgW="579755" imgH="225425" progId="Equation.3">
                  <p:embed/>
                </p:oleObj>
              </mc:Choice>
              <mc:Fallback>
                <p:oleObj name="" r:id="rId23" imgW="579755" imgH="225425" progId="Equation.3">
                  <p:embed/>
                  <p:pic>
                    <p:nvPicPr>
                      <p:cNvPr id="0" name="图片 3225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572000" y="4279900"/>
                        <a:ext cx="7366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8" name="Object 22"/>
          <p:cNvGraphicFramePr>
            <a:graphicFrameLocks noChangeAspect="1"/>
          </p:cNvGraphicFramePr>
          <p:nvPr/>
        </p:nvGraphicFramePr>
        <p:xfrm>
          <a:off x="5410200" y="4178300"/>
          <a:ext cx="1778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" r:id="rId25" imgW="1468120" imgH="309245" progId="Equation.3">
                  <p:embed/>
                </p:oleObj>
              </mc:Choice>
              <mc:Fallback>
                <p:oleObj name="" r:id="rId25" imgW="1468120" imgH="309245" progId="Equation.3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410200" y="4178300"/>
                        <a:ext cx="17780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9" name="Text Box 23"/>
          <p:cNvSpPr txBox="1"/>
          <p:nvPr/>
        </p:nvSpPr>
        <p:spPr>
          <a:xfrm>
            <a:off x="1143000" y="4953000"/>
            <a:ext cx="762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∴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39960" name="Object 24"/>
          <p:cNvGraphicFramePr>
            <a:graphicFrameLocks noChangeAspect="1"/>
          </p:cNvGraphicFramePr>
          <p:nvPr/>
        </p:nvGraphicFramePr>
        <p:xfrm>
          <a:off x="1651000" y="5062538"/>
          <a:ext cx="711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" name="" r:id="rId27" imgW="566420" imgH="225425" progId="Equation.3">
                  <p:embed/>
                </p:oleObj>
              </mc:Choice>
              <mc:Fallback>
                <p:oleObj name="" r:id="rId27" imgW="566420" imgH="225425" progId="Equation.3">
                  <p:embed/>
                  <p:pic>
                    <p:nvPicPr>
                      <p:cNvPr id="0" name="图片 3226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51000" y="5062538"/>
                        <a:ext cx="7112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1" name="Text Box 25"/>
          <p:cNvSpPr txBox="1"/>
          <p:nvPr/>
        </p:nvSpPr>
        <p:spPr>
          <a:xfrm>
            <a:off x="2362200" y="4953000"/>
            <a:ext cx="2590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为跳跃间断点</a:t>
            </a:r>
            <a:r>
              <a:rPr lang="en-US" altLang="zh-CN" sz="2800" dirty="0">
                <a:ea typeface="楷体_GB2312" pitchFamily="49" charset="-122"/>
              </a:rPr>
              <a:t>. 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39963" name="Object 27"/>
          <p:cNvGraphicFramePr>
            <a:graphicFrameLocks noChangeAspect="1"/>
          </p:cNvGraphicFramePr>
          <p:nvPr/>
        </p:nvGraphicFramePr>
        <p:xfrm>
          <a:off x="1154113" y="5575618"/>
          <a:ext cx="2117757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9" name="" r:id="rId29" imgW="927100" imgH="203200" progId="Equation.3">
                  <p:embed/>
                </p:oleObj>
              </mc:Choice>
              <mc:Fallback>
                <p:oleObj name="" r:id="rId29" imgW="927100" imgH="203200" progId="Equation.3">
                  <p:embed/>
                  <p:pic>
                    <p:nvPicPr>
                      <p:cNvPr id="0" name="图片 3228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54113" y="5575618"/>
                        <a:ext cx="2117757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5" name="Object 29"/>
          <p:cNvGraphicFramePr>
            <a:graphicFrameLocks noChangeAspect="1"/>
          </p:cNvGraphicFramePr>
          <p:nvPr/>
        </p:nvGraphicFramePr>
        <p:xfrm>
          <a:off x="3271954" y="5575840"/>
          <a:ext cx="2004695" cy="504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" name="" r:id="rId31" imgW="862965" imgH="203200" progId="Equation.3">
                  <p:embed/>
                </p:oleObj>
              </mc:Choice>
              <mc:Fallback>
                <p:oleObj name="" r:id="rId31" imgW="862965" imgH="203200" progId="Equation.3">
                  <p:embed/>
                  <p:pic>
                    <p:nvPicPr>
                      <p:cNvPr id="0" name="图片 3217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71954" y="5575840"/>
                        <a:ext cx="2004695" cy="5041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" name="组合 34"/>
          <p:cNvGrpSpPr/>
          <p:nvPr/>
        </p:nvGrpSpPr>
        <p:grpSpPr>
          <a:xfrm>
            <a:off x="6013450" y="6377305"/>
            <a:ext cx="627380" cy="468630"/>
            <a:chOff x="9470" y="10043"/>
            <a:chExt cx="988" cy="738"/>
          </a:xfrm>
        </p:grpSpPr>
        <p:pic>
          <p:nvPicPr>
            <p:cNvPr id="13331" name="Picture 47" descr="机动">
              <a:hlinkClick r:id="rId33" action="ppaction://hlinkfile"/>
            </p:cNvPr>
            <p:cNvPicPr>
              <a:picLocks noChangeAspect="1"/>
            </p:cNvPicPr>
            <p:nvPr/>
          </p:nvPicPr>
          <p:blipFill>
            <a:blip r:embed="rId34">
              <a:clrChange>
                <a:clrFrom>
                  <a:srgbClr val="231A93"/>
                </a:clrFrom>
                <a:clrTo>
                  <a:srgbClr val="231A93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00" y="10043"/>
              <a:ext cx="560" cy="45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3332" name="Text Box 48"/>
            <p:cNvSpPr txBox="1"/>
            <p:nvPr/>
          </p:nvSpPr>
          <p:spPr>
            <a:xfrm>
              <a:off x="9470" y="10395"/>
              <a:ext cx="988" cy="3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000" dirty="0">
                  <a:latin typeface="楷体_GB2312" pitchFamily="49" charset="-122"/>
                  <a:ea typeface="楷体_GB2312" pitchFamily="49" charset="-122"/>
                  <a:hlinkClick r:id="rId33" action="ppaction://hlinkfile"/>
                </a:rPr>
                <a:t>第九节</a:t>
              </a:r>
              <a:r>
                <a:rPr lang="zh-CN" altLang="en-US" sz="1000" dirty="0">
                  <a:latin typeface="楷体_GB2312" pitchFamily="49" charset="-122"/>
                  <a:ea typeface="楷体_GB2312" pitchFamily="49" charset="-122"/>
                </a:rPr>
                <a:t>  </a:t>
              </a:r>
              <a:endParaRPr lang="zh-CN" altLang="en-US" sz="1000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9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9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9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9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9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/>
      <p:bldP spid="39946" grpId="0"/>
      <p:bldP spid="39959" grpId="0"/>
      <p:bldP spid="3996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Rectangle 51"/>
          <p:cNvSpPr/>
          <p:nvPr/>
        </p:nvSpPr>
        <p:spPr>
          <a:xfrm>
            <a:off x="0" y="0"/>
            <a:ext cx="9144000" cy="29718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  <a:tileRect/>
          </a:gradFill>
          <a:ln w="38100" cap="flat" cmpd="dbl">
            <a:solidFill>
              <a:srgbClr val="0066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2051" name="Text Box 31"/>
          <p:cNvSpPr txBox="1"/>
          <p:nvPr/>
        </p:nvSpPr>
        <p:spPr>
          <a:xfrm>
            <a:off x="2292350" y="3429000"/>
            <a:ext cx="4791075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ea typeface="楷体_GB2312" pitchFamily="49" charset="-122"/>
              </a:rPr>
              <a:t>一、连续函数的运算法则 </a:t>
            </a:r>
            <a:endParaRPr lang="zh-CN" altLang="en-US" b="1" dirty="0">
              <a:ea typeface="楷体_GB2312" pitchFamily="49" charset="-122"/>
            </a:endParaRPr>
          </a:p>
        </p:txBody>
      </p:sp>
      <p:sp>
        <p:nvSpPr>
          <p:cNvPr id="2052" name="Rectangle 6"/>
          <p:cNvSpPr>
            <a:spLocks noGrp="1"/>
          </p:cNvSpPr>
          <p:nvPr>
            <p:ph type="title"/>
          </p:nvPr>
        </p:nvSpPr>
        <p:spPr>
          <a:xfrm>
            <a:off x="838200" y="228600"/>
            <a:ext cx="2590800" cy="914400"/>
          </a:xfrm>
        </p:spPr>
        <p:txBody>
          <a:bodyPr vert="horz" wrap="square" lIns="91440" tIns="45720" rIns="91440" bIns="45720" anchor="ctr" anchorCtr="0"/>
          <a:p>
            <a:pPr eaLnBrk="1" hangingPunct="1">
              <a:lnSpc>
                <a:spcPct val="120000"/>
              </a:lnSpc>
            </a:pPr>
            <a:r>
              <a:rPr lang="zh-CN" altLang="en-US" sz="4800" dirty="0">
                <a:latin typeface="华文行楷" panose="02010800040101010101" pitchFamily="2" charset="-122"/>
                <a:ea typeface="华文行楷" panose="02010800040101010101" pitchFamily="2" charset="-122"/>
              </a:rPr>
              <a:t>第九节</a:t>
            </a:r>
            <a:endParaRPr lang="zh-CN" altLang="en-US" sz="4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053" name="Text Box 32">
            <a:hlinkClick r:id="rId1" action="ppaction://hlinksldjump"/>
          </p:cNvPr>
          <p:cNvSpPr txBox="1"/>
          <p:nvPr/>
        </p:nvSpPr>
        <p:spPr>
          <a:xfrm>
            <a:off x="2301875" y="4395788"/>
            <a:ext cx="4467225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ea typeface="楷体_GB2312" pitchFamily="49" charset="-122"/>
              </a:rPr>
              <a:t>二、初等函数的连续性  </a:t>
            </a:r>
            <a:endParaRPr lang="zh-CN" altLang="en-US" b="1" dirty="0">
              <a:ea typeface="楷体_GB2312" pitchFamily="49" charset="-122"/>
            </a:endParaRPr>
          </a:p>
        </p:txBody>
      </p:sp>
      <p:sp>
        <p:nvSpPr>
          <p:cNvPr id="2054" name="Text Box 41"/>
          <p:cNvSpPr txBox="1"/>
          <p:nvPr/>
        </p:nvSpPr>
        <p:spPr>
          <a:xfrm>
            <a:off x="1828800" y="1100138"/>
            <a:ext cx="5060950" cy="8239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48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连续函数的运算与</a:t>
            </a:r>
            <a:endParaRPr lang="zh-CN" altLang="en-US" sz="4800" dirty="0">
              <a:solidFill>
                <a:schemeClr val="tx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055" name="Text Box 42"/>
          <p:cNvSpPr txBox="1"/>
          <p:nvPr/>
        </p:nvSpPr>
        <p:spPr>
          <a:xfrm>
            <a:off x="3638550" y="1938338"/>
            <a:ext cx="5060950" cy="8239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48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初等函数的连续性</a:t>
            </a:r>
            <a:endParaRPr lang="zh-CN" altLang="en-US" sz="4800" dirty="0">
              <a:solidFill>
                <a:schemeClr val="tx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2056" name="Object 52"/>
          <p:cNvGraphicFramePr>
            <a:graphicFrameLocks noChangeAspect="1"/>
          </p:cNvGraphicFramePr>
          <p:nvPr/>
        </p:nvGraphicFramePr>
        <p:xfrm>
          <a:off x="152400" y="4724400"/>
          <a:ext cx="15906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2" imgW="3390900" imgH="3409950" progId="Paint.Picture">
                  <p:embed/>
                </p:oleObj>
              </mc:Choice>
              <mc:Fallback>
                <p:oleObj name="" r:id="rId2" imgW="3390900" imgH="3409950" progId="Paint.Picture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2400" y="4724400"/>
                        <a:ext cx="1590675" cy="160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Text Box 53"/>
          <p:cNvSpPr txBox="1"/>
          <p:nvPr/>
        </p:nvSpPr>
        <p:spPr>
          <a:xfrm>
            <a:off x="7467600" y="157163"/>
            <a:ext cx="1438275" cy="528637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accent2"/>
                </a:solidFill>
                <a:ea typeface="楷体_GB2312" pitchFamily="49" charset="-122"/>
              </a:rPr>
              <a:t>第一章 </a:t>
            </a:r>
            <a:endParaRPr lang="zh-CN" altLang="en-US" sz="2800" dirty="0">
              <a:solidFill>
                <a:schemeClr val="accent2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Text Box 2"/>
          <p:cNvSpPr txBox="1"/>
          <p:nvPr/>
        </p:nvSpPr>
        <p:spPr>
          <a:xfrm>
            <a:off x="539750" y="3381375"/>
            <a:ext cx="82772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定理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2.</a:t>
            </a:r>
            <a:r>
              <a:rPr lang="en-US" altLang="zh-CN" sz="2800" dirty="0">
                <a:ea typeface="楷体_GB2312" pitchFamily="49" charset="-122"/>
              </a:rPr>
              <a:t>  </a:t>
            </a:r>
            <a:r>
              <a:rPr lang="zh-CN" altLang="en-US" sz="2800" dirty="0">
                <a:ea typeface="楷体_GB2312" pitchFamily="49" charset="-122"/>
              </a:rPr>
              <a:t>连续单调递增函数的反函数也连续单调递增</a:t>
            </a:r>
            <a:r>
              <a:rPr lang="en-US" altLang="zh-CN" sz="2800" dirty="0">
                <a:ea typeface="楷体_GB2312" pitchFamily="49" charset="-122"/>
              </a:rPr>
              <a:t>. 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59395" name="Object 3"/>
          <p:cNvGraphicFramePr>
            <a:graphicFrameLocks noChangeAspect="1"/>
          </p:cNvGraphicFramePr>
          <p:nvPr/>
        </p:nvGraphicFramePr>
        <p:xfrm>
          <a:off x="3657600" y="2984500"/>
          <a:ext cx="163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1" imgW="1345565" imgH="270510" progId="Equation.3">
                  <p:embed/>
                </p:oleObj>
              </mc:Choice>
              <mc:Fallback>
                <p:oleObj name="" r:id="rId1" imgW="1345565" imgH="27051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657600" y="2984500"/>
                        <a:ext cx="16383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6" name="Text Box 4"/>
          <p:cNvSpPr txBox="1"/>
          <p:nvPr/>
        </p:nvSpPr>
        <p:spPr>
          <a:xfrm>
            <a:off x="5334000" y="2830513"/>
            <a:ext cx="3094038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在其定义域内连续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59397" name="AutoShape 5"/>
          <p:cNvSpPr/>
          <p:nvPr/>
        </p:nvSpPr>
        <p:spPr>
          <a:xfrm>
            <a:off x="2743200" y="3048000"/>
            <a:ext cx="838200" cy="179388"/>
          </a:xfrm>
          <a:prstGeom prst="rightArrow">
            <a:avLst>
              <a:gd name="adj1" fmla="val 50000"/>
              <a:gd name="adj2" fmla="val 116813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3078" name="Rectangle 6"/>
          <p:cNvSpPr>
            <a:spLocks noGrp="1"/>
          </p:cNvSpPr>
          <p:nvPr>
            <p:ph type="title"/>
          </p:nvPr>
        </p:nvSpPr>
        <p:spPr>
          <a:xfrm>
            <a:off x="539750" y="228600"/>
            <a:ext cx="5022850" cy="709613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200" b="1" dirty="0">
                <a:ea typeface="楷体_GB2312" pitchFamily="49" charset="-122"/>
              </a:rPr>
              <a:t>一、连续函数的运算法则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59399" name="Text Box 7"/>
          <p:cNvSpPr txBox="1"/>
          <p:nvPr/>
        </p:nvSpPr>
        <p:spPr>
          <a:xfrm>
            <a:off x="539750" y="914400"/>
            <a:ext cx="8382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定理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1.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在某点连续的</a:t>
            </a: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有限个</a:t>
            </a:r>
            <a:r>
              <a:rPr lang="zh-CN" altLang="en-US" sz="2800" dirty="0">
                <a:ea typeface="楷体_GB2312" pitchFamily="49" charset="-122"/>
              </a:rPr>
              <a:t>函数经</a:t>
            </a: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有限次</a:t>
            </a:r>
            <a:r>
              <a:rPr lang="zh-CN" altLang="en-US" sz="2800" dirty="0">
                <a:ea typeface="楷体_GB2312" pitchFamily="49" charset="-122"/>
              </a:rPr>
              <a:t>和 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zh-CN" altLang="en-US" sz="2800" dirty="0">
                <a:ea typeface="楷体_GB2312" pitchFamily="49" charset="-122"/>
              </a:rPr>
              <a:t>差 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zh-CN" altLang="en-US" sz="2800" dirty="0">
                <a:ea typeface="楷体_GB2312" pitchFamily="49" charset="-122"/>
              </a:rPr>
              <a:t>积 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59400" name="Text Box 8"/>
          <p:cNvSpPr txBox="1"/>
          <p:nvPr/>
        </p:nvSpPr>
        <p:spPr>
          <a:xfrm>
            <a:off x="1676400" y="1981200"/>
            <a:ext cx="480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( </a:t>
            </a: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利用极限的四则运算法则证明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)</a:t>
            </a:r>
            <a:endParaRPr lang="en-US" altLang="zh-CN" sz="24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graphicFrame>
        <p:nvGraphicFramePr>
          <p:cNvPr id="59401" name="Object 9"/>
          <p:cNvGraphicFramePr>
            <a:graphicFrameLocks noChangeAspect="1"/>
          </p:cNvGraphicFramePr>
          <p:nvPr/>
        </p:nvGraphicFramePr>
        <p:xfrm>
          <a:off x="1549400" y="2498725"/>
          <a:ext cx="2413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3" imgW="1996440" imgH="334645" progId="Equation.3">
                  <p:embed/>
                </p:oleObj>
              </mc:Choice>
              <mc:Fallback>
                <p:oleObj name="" r:id="rId3" imgW="1996440" imgH="334645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549400" y="2498725"/>
                        <a:ext cx="24130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2" name="Text Box 10"/>
          <p:cNvSpPr txBox="1"/>
          <p:nvPr/>
        </p:nvSpPr>
        <p:spPr>
          <a:xfrm>
            <a:off x="152400" y="1473200"/>
            <a:ext cx="36988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商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(</a:t>
            </a: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分母不为 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0)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运算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59403" name="Text Box 11"/>
          <p:cNvSpPr txBox="1"/>
          <p:nvPr/>
        </p:nvSpPr>
        <p:spPr>
          <a:xfrm>
            <a:off x="3505200" y="1473200"/>
            <a:ext cx="5410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结果仍是一个在该点连续的函数 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59404" name="Text Box 12"/>
          <p:cNvSpPr txBox="1"/>
          <p:nvPr/>
        </p:nvSpPr>
        <p:spPr>
          <a:xfrm>
            <a:off x="517525" y="2438400"/>
            <a:ext cx="9874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例如</a:t>
            </a:r>
            <a:r>
              <a:rPr lang="en-US" altLang="zh-CN" sz="2800" b="1" dirty="0">
                <a:solidFill>
                  <a:schemeClr val="tx2"/>
                </a:solidFill>
                <a:ea typeface="仿宋_GB2312" pitchFamily="49" charset="-122"/>
              </a:rPr>
              <a:t>,</a:t>
            </a:r>
            <a:endParaRPr lang="en-US" altLang="zh-CN" sz="2800" b="1" dirty="0">
              <a:solidFill>
                <a:schemeClr val="tx2"/>
              </a:solidFill>
              <a:ea typeface="仿宋_GB2312" pitchFamily="49" charset="-122"/>
            </a:endParaRPr>
          </a:p>
        </p:txBody>
      </p:sp>
      <p:sp>
        <p:nvSpPr>
          <p:cNvPr id="59405" name="Text Box 13"/>
          <p:cNvSpPr txBox="1"/>
          <p:nvPr/>
        </p:nvSpPr>
        <p:spPr>
          <a:xfrm>
            <a:off x="539750" y="4662488"/>
            <a:ext cx="1219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例如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,</a:t>
            </a:r>
            <a:endParaRPr lang="en-US" altLang="zh-CN" sz="2800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59406" name="Object 14"/>
          <p:cNvGraphicFramePr>
            <a:graphicFrameLocks noChangeAspect="1"/>
          </p:cNvGraphicFramePr>
          <p:nvPr/>
        </p:nvGraphicFramePr>
        <p:xfrm>
          <a:off x="1524000" y="4737100"/>
          <a:ext cx="1282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5" imgW="1043305" imgH="302895" progId="Equation.3">
                  <p:embed/>
                </p:oleObj>
              </mc:Choice>
              <mc:Fallback>
                <p:oleObj name="" r:id="rId5" imgW="1043305" imgH="302895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24000" y="4737100"/>
                        <a:ext cx="12827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7" name="Text Box 15"/>
          <p:cNvSpPr txBox="1"/>
          <p:nvPr/>
        </p:nvSpPr>
        <p:spPr>
          <a:xfrm>
            <a:off x="2743200" y="4648200"/>
            <a:ext cx="914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在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9408" name="Object 16"/>
          <p:cNvGraphicFramePr>
            <a:graphicFrameLocks noChangeAspect="1"/>
          </p:cNvGraphicFramePr>
          <p:nvPr/>
        </p:nvGraphicFramePr>
        <p:xfrm>
          <a:off x="3236913" y="4633913"/>
          <a:ext cx="10922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7" imgW="882015" imgH="418465" progId="Equation.3">
                  <p:embed/>
                </p:oleObj>
              </mc:Choice>
              <mc:Fallback>
                <p:oleObj name="" r:id="rId7" imgW="882015" imgH="418465" progId="Equation.3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236913" y="4633913"/>
                        <a:ext cx="1092200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9" name="Text Box 17"/>
          <p:cNvSpPr txBox="1"/>
          <p:nvPr/>
        </p:nvSpPr>
        <p:spPr>
          <a:xfrm>
            <a:off x="4267200" y="4633913"/>
            <a:ext cx="31845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上连续单调递增，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59410" name="Text Box 18"/>
          <p:cNvSpPr txBox="1"/>
          <p:nvPr/>
        </p:nvSpPr>
        <p:spPr>
          <a:xfrm>
            <a:off x="152400" y="5195888"/>
            <a:ext cx="1676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其反函数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9411" name="Object 19"/>
          <p:cNvGraphicFramePr>
            <a:graphicFrameLocks noChangeAspect="1"/>
          </p:cNvGraphicFramePr>
          <p:nvPr/>
        </p:nvGraphicFramePr>
        <p:xfrm>
          <a:off x="1676400" y="5308283"/>
          <a:ext cx="1739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9" imgW="1435735" imgH="302895" progId="Equation.3">
                  <p:embed/>
                </p:oleObj>
              </mc:Choice>
              <mc:Fallback>
                <p:oleObj name="" r:id="rId9" imgW="1435735" imgH="302895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76400" y="5308283"/>
                        <a:ext cx="17399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2" name="Text Box 20"/>
          <p:cNvSpPr txBox="1"/>
          <p:nvPr/>
        </p:nvSpPr>
        <p:spPr>
          <a:xfrm>
            <a:off x="7696200" y="3733800"/>
            <a:ext cx="1219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(</a:t>
            </a: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递减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)</a:t>
            </a:r>
            <a:endParaRPr lang="en-US" altLang="zh-CN" sz="2800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59413" name="Text Box 21"/>
          <p:cNvSpPr txBox="1"/>
          <p:nvPr/>
        </p:nvSpPr>
        <p:spPr>
          <a:xfrm>
            <a:off x="4800600" y="4114800"/>
            <a:ext cx="1676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(</a:t>
            </a: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证明略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)</a:t>
            </a:r>
            <a:endParaRPr lang="en-US" altLang="zh-CN" sz="24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59414" name="Text Box 22"/>
          <p:cNvSpPr txBox="1"/>
          <p:nvPr/>
        </p:nvSpPr>
        <p:spPr>
          <a:xfrm>
            <a:off x="3347720" y="5196205"/>
            <a:ext cx="3810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在</a:t>
            </a:r>
            <a:r>
              <a:rPr lang="en-US" altLang="zh-CN" sz="2800" dirty="0">
                <a:ea typeface="楷体_GB2312" pitchFamily="49" charset="-122"/>
              </a:rPr>
              <a:t>[</a:t>
            </a:r>
            <a:r>
              <a:rPr lang="en-US" altLang="zh-CN" sz="2800" dirty="0">
                <a:ea typeface="楷体_GB2312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2800" dirty="0">
                <a:ea typeface="楷体_GB2312" pitchFamily="49" charset="-122"/>
              </a:rPr>
              <a:t>1, 1]</a:t>
            </a:r>
            <a:r>
              <a:rPr lang="zh-CN" altLang="en-US" sz="2800" dirty="0">
                <a:ea typeface="楷体_GB2312" pitchFamily="49" charset="-122"/>
              </a:rPr>
              <a:t>上也连续单调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59415" name="Text Box 23"/>
          <p:cNvSpPr txBox="1"/>
          <p:nvPr/>
        </p:nvSpPr>
        <p:spPr>
          <a:xfrm>
            <a:off x="2971800" y="3748088"/>
            <a:ext cx="1219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(</a:t>
            </a: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递减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)</a:t>
            </a:r>
            <a:endParaRPr lang="en-US" altLang="zh-CN" sz="2800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59417" name="Freeform 25"/>
          <p:cNvSpPr/>
          <p:nvPr/>
        </p:nvSpPr>
        <p:spPr>
          <a:xfrm>
            <a:off x="7235825" y="4903788"/>
            <a:ext cx="1584325" cy="1006475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0"/>
              </a:cxn>
            </a:cxnLst>
            <a:pathLst>
              <a:path w="1995" h="1269">
                <a:moveTo>
                  <a:pt x="0" y="1269"/>
                </a:moveTo>
                <a:lnTo>
                  <a:pt x="7" y="1269"/>
                </a:lnTo>
                <a:lnTo>
                  <a:pt x="14" y="1269"/>
                </a:lnTo>
                <a:lnTo>
                  <a:pt x="22" y="1269"/>
                </a:lnTo>
                <a:lnTo>
                  <a:pt x="29" y="1269"/>
                </a:lnTo>
                <a:lnTo>
                  <a:pt x="44" y="1269"/>
                </a:lnTo>
                <a:lnTo>
                  <a:pt x="51" y="1269"/>
                </a:lnTo>
                <a:lnTo>
                  <a:pt x="58" y="1269"/>
                </a:lnTo>
                <a:lnTo>
                  <a:pt x="80" y="1262"/>
                </a:lnTo>
                <a:lnTo>
                  <a:pt x="102" y="1262"/>
                </a:lnTo>
                <a:lnTo>
                  <a:pt x="124" y="1254"/>
                </a:lnTo>
                <a:lnTo>
                  <a:pt x="175" y="1247"/>
                </a:lnTo>
                <a:lnTo>
                  <a:pt x="212" y="1232"/>
                </a:lnTo>
                <a:lnTo>
                  <a:pt x="256" y="1218"/>
                </a:lnTo>
                <a:lnTo>
                  <a:pt x="343" y="1181"/>
                </a:lnTo>
                <a:lnTo>
                  <a:pt x="424" y="1138"/>
                </a:lnTo>
                <a:lnTo>
                  <a:pt x="511" y="1079"/>
                </a:lnTo>
                <a:lnTo>
                  <a:pt x="592" y="1014"/>
                </a:lnTo>
                <a:lnTo>
                  <a:pt x="672" y="948"/>
                </a:lnTo>
                <a:lnTo>
                  <a:pt x="760" y="868"/>
                </a:lnTo>
                <a:lnTo>
                  <a:pt x="840" y="787"/>
                </a:lnTo>
                <a:lnTo>
                  <a:pt x="921" y="714"/>
                </a:lnTo>
                <a:lnTo>
                  <a:pt x="1009" y="627"/>
                </a:lnTo>
                <a:lnTo>
                  <a:pt x="1089" y="547"/>
                </a:lnTo>
                <a:lnTo>
                  <a:pt x="1177" y="459"/>
                </a:lnTo>
                <a:lnTo>
                  <a:pt x="1257" y="386"/>
                </a:lnTo>
                <a:lnTo>
                  <a:pt x="1337" y="313"/>
                </a:lnTo>
                <a:lnTo>
                  <a:pt x="1425" y="240"/>
                </a:lnTo>
                <a:lnTo>
                  <a:pt x="1506" y="182"/>
                </a:lnTo>
                <a:lnTo>
                  <a:pt x="1586" y="131"/>
                </a:lnTo>
                <a:lnTo>
                  <a:pt x="1674" y="80"/>
                </a:lnTo>
                <a:lnTo>
                  <a:pt x="1754" y="43"/>
                </a:lnTo>
                <a:lnTo>
                  <a:pt x="1791" y="36"/>
                </a:lnTo>
                <a:lnTo>
                  <a:pt x="1842" y="21"/>
                </a:lnTo>
                <a:lnTo>
                  <a:pt x="1886" y="7"/>
                </a:lnTo>
                <a:lnTo>
                  <a:pt x="1900" y="7"/>
                </a:lnTo>
                <a:lnTo>
                  <a:pt x="1922" y="7"/>
                </a:lnTo>
                <a:lnTo>
                  <a:pt x="1937" y="0"/>
                </a:lnTo>
                <a:lnTo>
                  <a:pt x="1944" y="0"/>
                </a:lnTo>
                <a:lnTo>
                  <a:pt x="1951" y="0"/>
                </a:lnTo>
                <a:lnTo>
                  <a:pt x="1966" y="0"/>
                </a:lnTo>
                <a:lnTo>
                  <a:pt x="1973" y="0"/>
                </a:lnTo>
                <a:lnTo>
                  <a:pt x="1981" y="0"/>
                </a:lnTo>
                <a:lnTo>
                  <a:pt x="1988" y="0"/>
                </a:lnTo>
                <a:lnTo>
                  <a:pt x="1995" y="0"/>
                </a:lnTo>
              </a:path>
            </a:pathLst>
          </a:custGeom>
          <a:noFill/>
          <a:ln w="19050" cap="flat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097" name="Freeform 26"/>
          <p:cNvSpPr/>
          <p:nvPr/>
        </p:nvSpPr>
        <p:spPr>
          <a:xfrm>
            <a:off x="8820150" y="4903788"/>
            <a:ext cx="63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2147483646" y="0"/>
              </a:cxn>
            </a:cxnLst>
            <a:pathLst>
              <a:path w="8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</a:path>
            </a:pathLst>
          </a:custGeom>
          <a:noFill/>
          <a:ln w="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9419" name="Freeform 27"/>
          <p:cNvSpPr/>
          <p:nvPr/>
        </p:nvSpPr>
        <p:spPr>
          <a:xfrm>
            <a:off x="7526338" y="4613275"/>
            <a:ext cx="1009650" cy="15875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1272" h="1999">
                <a:moveTo>
                  <a:pt x="0" y="1999"/>
                </a:moveTo>
                <a:lnTo>
                  <a:pt x="0" y="1955"/>
                </a:lnTo>
                <a:lnTo>
                  <a:pt x="0" y="1933"/>
                </a:lnTo>
                <a:lnTo>
                  <a:pt x="8" y="1911"/>
                </a:lnTo>
                <a:lnTo>
                  <a:pt x="15" y="1875"/>
                </a:lnTo>
                <a:lnTo>
                  <a:pt x="22" y="1816"/>
                </a:lnTo>
                <a:lnTo>
                  <a:pt x="37" y="1772"/>
                </a:lnTo>
                <a:lnTo>
                  <a:pt x="51" y="1736"/>
                </a:lnTo>
                <a:lnTo>
                  <a:pt x="110" y="1619"/>
                </a:lnTo>
                <a:lnTo>
                  <a:pt x="161" y="1539"/>
                </a:lnTo>
                <a:lnTo>
                  <a:pt x="212" y="1459"/>
                </a:lnTo>
                <a:lnTo>
                  <a:pt x="263" y="1393"/>
                </a:lnTo>
                <a:lnTo>
                  <a:pt x="315" y="1335"/>
                </a:lnTo>
                <a:lnTo>
                  <a:pt x="373" y="1269"/>
                </a:lnTo>
                <a:lnTo>
                  <a:pt x="424" y="1218"/>
                </a:lnTo>
                <a:lnTo>
                  <a:pt x="475" y="1160"/>
                </a:lnTo>
                <a:lnTo>
                  <a:pt x="534" y="1101"/>
                </a:lnTo>
                <a:lnTo>
                  <a:pt x="585" y="1050"/>
                </a:lnTo>
                <a:lnTo>
                  <a:pt x="636" y="999"/>
                </a:lnTo>
                <a:lnTo>
                  <a:pt x="687" y="948"/>
                </a:lnTo>
                <a:lnTo>
                  <a:pt x="746" y="890"/>
                </a:lnTo>
                <a:lnTo>
                  <a:pt x="797" y="839"/>
                </a:lnTo>
                <a:lnTo>
                  <a:pt x="848" y="780"/>
                </a:lnTo>
                <a:lnTo>
                  <a:pt x="907" y="722"/>
                </a:lnTo>
                <a:lnTo>
                  <a:pt x="958" y="664"/>
                </a:lnTo>
                <a:lnTo>
                  <a:pt x="1009" y="605"/>
                </a:lnTo>
                <a:lnTo>
                  <a:pt x="1060" y="532"/>
                </a:lnTo>
                <a:lnTo>
                  <a:pt x="1111" y="459"/>
                </a:lnTo>
                <a:lnTo>
                  <a:pt x="1170" y="372"/>
                </a:lnTo>
                <a:lnTo>
                  <a:pt x="1199" y="313"/>
                </a:lnTo>
                <a:lnTo>
                  <a:pt x="1221" y="255"/>
                </a:lnTo>
                <a:lnTo>
                  <a:pt x="1243" y="182"/>
                </a:lnTo>
                <a:lnTo>
                  <a:pt x="1257" y="131"/>
                </a:lnTo>
                <a:lnTo>
                  <a:pt x="1265" y="116"/>
                </a:lnTo>
                <a:lnTo>
                  <a:pt x="1265" y="95"/>
                </a:lnTo>
                <a:lnTo>
                  <a:pt x="1265" y="80"/>
                </a:lnTo>
                <a:lnTo>
                  <a:pt x="1272" y="65"/>
                </a:lnTo>
                <a:lnTo>
                  <a:pt x="1272" y="51"/>
                </a:lnTo>
                <a:lnTo>
                  <a:pt x="1272" y="0"/>
                </a:lnTo>
              </a:path>
            </a:pathLst>
          </a:custGeom>
          <a:noFill/>
          <a:ln w="19050" cap="flat" cmpd="sng">
            <a:solidFill>
              <a:schemeClr val="accent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59441" name="Group 49"/>
          <p:cNvGrpSpPr/>
          <p:nvPr/>
        </p:nvGrpSpPr>
        <p:grpSpPr>
          <a:xfrm>
            <a:off x="8502650" y="4637088"/>
            <a:ext cx="98425" cy="1011237"/>
            <a:chOff x="5356" y="2921"/>
            <a:chExt cx="62" cy="637"/>
          </a:xfrm>
        </p:grpSpPr>
        <p:sp>
          <p:nvSpPr>
            <p:cNvPr id="3118" name="Line 29"/>
            <p:cNvSpPr/>
            <p:nvPr/>
          </p:nvSpPr>
          <p:spPr>
            <a:xfrm flipV="1">
              <a:off x="5377" y="2921"/>
              <a:ext cx="0" cy="48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"/>
              <a:headEnd type="none" w="med" len="med"/>
              <a:tailEnd type="none" w="med" len="med"/>
            </a:ln>
          </p:spPr>
        </p:sp>
        <p:graphicFrame>
          <p:nvGraphicFramePr>
            <p:cNvPr id="3119" name="Object 30"/>
            <p:cNvGraphicFramePr>
              <a:graphicFrameLocks noChangeAspect="1"/>
            </p:cNvGraphicFramePr>
            <p:nvPr/>
          </p:nvGraphicFramePr>
          <p:xfrm>
            <a:off x="5356" y="3424"/>
            <a:ext cx="62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11" imgW="77470" imgH="219075" progId="Equation.3">
                    <p:embed/>
                  </p:oleObj>
                </mc:Choice>
                <mc:Fallback>
                  <p:oleObj name="" r:id="rId11" imgW="77470" imgH="219075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356" y="3424"/>
                          <a:ext cx="62" cy="1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440" name="Group 48"/>
          <p:cNvGrpSpPr/>
          <p:nvPr/>
        </p:nvGrpSpPr>
        <p:grpSpPr>
          <a:xfrm>
            <a:off x="7419975" y="5105400"/>
            <a:ext cx="284163" cy="1068388"/>
            <a:chOff x="4674" y="3216"/>
            <a:chExt cx="179" cy="673"/>
          </a:xfrm>
        </p:grpSpPr>
        <p:sp>
          <p:nvSpPr>
            <p:cNvPr id="3116" name="Line 32"/>
            <p:cNvSpPr/>
            <p:nvPr/>
          </p:nvSpPr>
          <p:spPr>
            <a:xfrm flipV="1">
              <a:off x="4737" y="3408"/>
              <a:ext cx="0" cy="4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"/>
              <a:headEnd type="none" w="med" len="med"/>
              <a:tailEnd type="none" w="med" len="med"/>
            </a:ln>
          </p:spPr>
        </p:sp>
        <p:graphicFrame>
          <p:nvGraphicFramePr>
            <p:cNvPr id="3117" name="Object 33"/>
            <p:cNvGraphicFramePr>
              <a:graphicFrameLocks noChangeAspect="1"/>
            </p:cNvGraphicFramePr>
            <p:nvPr/>
          </p:nvGraphicFramePr>
          <p:xfrm>
            <a:off x="4674" y="3216"/>
            <a:ext cx="179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" r:id="rId13" imgW="302895" imgH="219075" progId="Equation.3">
                    <p:embed/>
                  </p:oleObj>
                </mc:Choice>
                <mc:Fallback>
                  <p:oleObj name="" r:id="rId13" imgW="302895" imgH="219075" progId="Equation.3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674" y="3216"/>
                          <a:ext cx="179" cy="1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443" name="Group 51"/>
          <p:cNvGrpSpPr/>
          <p:nvPr/>
        </p:nvGrpSpPr>
        <p:grpSpPr>
          <a:xfrm>
            <a:off x="7088188" y="4419600"/>
            <a:ext cx="2033587" cy="1835150"/>
            <a:chOff x="4465" y="2784"/>
            <a:chExt cx="1281" cy="1156"/>
          </a:xfrm>
        </p:grpSpPr>
        <p:sp>
          <p:nvSpPr>
            <p:cNvPr id="3111" name="Line 35"/>
            <p:cNvSpPr/>
            <p:nvPr/>
          </p:nvSpPr>
          <p:spPr>
            <a:xfrm flipV="1">
              <a:off x="5062" y="2784"/>
              <a:ext cx="0" cy="115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3112" name="Line 36"/>
            <p:cNvSpPr/>
            <p:nvPr/>
          </p:nvSpPr>
          <p:spPr>
            <a:xfrm>
              <a:off x="4465" y="3405"/>
              <a:ext cx="128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sm" len="med"/>
            </a:ln>
          </p:spPr>
        </p:sp>
        <p:graphicFrame>
          <p:nvGraphicFramePr>
            <p:cNvPr id="3113" name="Object 37"/>
            <p:cNvGraphicFramePr>
              <a:graphicFrameLocks noChangeAspect="1"/>
            </p:cNvGraphicFramePr>
            <p:nvPr/>
          </p:nvGraphicFramePr>
          <p:xfrm>
            <a:off x="5644" y="3456"/>
            <a:ext cx="95" cy="1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" r:id="rId15" imgW="141605" imgH="154305" progId="Equation.3">
                    <p:embed/>
                  </p:oleObj>
                </mc:Choice>
                <mc:Fallback>
                  <p:oleObj name="" r:id="rId15" imgW="141605" imgH="154305" progId="Equation.3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644" y="3456"/>
                          <a:ext cx="95" cy="10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14" name="Object 38"/>
            <p:cNvGraphicFramePr>
              <a:graphicFrameLocks noChangeAspect="1"/>
            </p:cNvGraphicFramePr>
            <p:nvPr/>
          </p:nvGraphicFramePr>
          <p:xfrm>
            <a:off x="5092" y="3408"/>
            <a:ext cx="129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17" imgW="206375" imgH="225425" progId="Equation.3">
                    <p:embed/>
                  </p:oleObj>
                </mc:Choice>
                <mc:Fallback>
                  <p:oleObj name="" r:id="rId17" imgW="206375" imgH="225425" progId="Equation.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092" y="3408"/>
                          <a:ext cx="129" cy="1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15" name="Object 39"/>
            <p:cNvGraphicFramePr>
              <a:graphicFrameLocks noChangeAspect="1"/>
            </p:cNvGraphicFramePr>
            <p:nvPr/>
          </p:nvGraphicFramePr>
          <p:xfrm>
            <a:off x="4896" y="2793"/>
            <a:ext cx="106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" r:id="rId19" imgW="161290" imgH="219075" progId="Equation.3">
                    <p:embed/>
                  </p:oleObj>
                </mc:Choice>
                <mc:Fallback>
                  <p:oleObj name="" r:id="rId19" imgW="161290" imgH="219075" progId="Equation.3">
                    <p:embed/>
                    <p:pic>
                      <p:nvPicPr>
                        <p:cNvPr id="0" name="图片 2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96" y="2793"/>
                          <a:ext cx="106" cy="1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02" name="Group 55"/>
          <p:cNvGrpSpPr/>
          <p:nvPr/>
        </p:nvGrpSpPr>
        <p:grpSpPr>
          <a:xfrm>
            <a:off x="8675688" y="4903788"/>
            <a:ext cx="258762" cy="912812"/>
            <a:chOff x="5465" y="3089"/>
            <a:chExt cx="163" cy="575"/>
          </a:xfrm>
        </p:grpSpPr>
        <p:graphicFrame>
          <p:nvGraphicFramePr>
            <p:cNvPr id="3109" name="Object 41"/>
            <p:cNvGraphicFramePr>
              <a:graphicFrameLocks noChangeAspect="1"/>
            </p:cNvGraphicFramePr>
            <p:nvPr/>
          </p:nvGraphicFramePr>
          <p:xfrm>
            <a:off x="5465" y="3339"/>
            <a:ext cx="163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" name="" r:id="rId21" imgW="57785" imgH="154305" progId="Equation.DSMT4">
                    <p:embed/>
                  </p:oleObj>
                </mc:Choice>
                <mc:Fallback>
                  <p:oleObj name="" r:id="rId21" imgW="57785" imgH="154305" progId="Equation.DSMT4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465" y="3339"/>
                          <a:ext cx="163" cy="3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10" name="Line 42"/>
            <p:cNvSpPr/>
            <p:nvPr/>
          </p:nvSpPr>
          <p:spPr>
            <a:xfrm>
              <a:off x="5551" y="3089"/>
              <a:ext cx="0" cy="31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</p:grpSp>
      <p:grpSp>
        <p:nvGrpSpPr>
          <p:cNvPr id="3103" name="Group 54"/>
          <p:cNvGrpSpPr/>
          <p:nvPr/>
        </p:nvGrpSpPr>
        <p:grpSpPr>
          <a:xfrm>
            <a:off x="7040563" y="4845050"/>
            <a:ext cx="411162" cy="1066800"/>
            <a:chOff x="4435" y="3052"/>
            <a:chExt cx="259" cy="672"/>
          </a:xfrm>
        </p:grpSpPr>
        <p:graphicFrame>
          <p:nvGraphicFramePr>
            <p:cNvPr id="3107" name="Object 44"/>
            <p:cNvGraphicFramePr>
              <a:graphicFrameLocks noChangeAspect="1"/>
            </p:cNvGraphicFramePr>
            <p:nvPr/>
          </p:nvGraphicFramePr>
          <p:xfrm>
            <a:off x="4435" y="3052"/>
            <a:ext cx="259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23" imgW="109220" imgH="154305" progId="Equation.DSMT4">
                    <p:embed/>
                  </p:oleObj>
                </mc:Choice>
                <mc:Fallback>
                  <p:oleObj name="" r:id="rId23" imgW="109220" imgH="154305" progId="Equation.DSMT4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2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435" y="3052"/>
                          <a:ext cx="259" cy="33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8" name="Line 45"/>
            <p:cNvSpPr/>
            <p:nvPr/>
          </p:nvSpPr>
          <p:spPr>
            <a:xfrm>
              <a:off x="4560" y="3412"/>
              <a:ext cx="0" cy="31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</p:grpSp>
      <p:sp>
        <p:nvSpPr>
          <p:cNvPr id="59438" name="Text Box 46"/>
          <p:cNvSpPr txBox="1"/>
          <p:nvPr/>
        </p:nvSpPr>
        <p:spPr>
          <a:xfrm>
            <a:off x="152400" y="5791200"/>
            <a:ext cx="1143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递增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59444" name="Object 52"/>
          <p:cNvGraphicFramePr>
            <a:graphicFrameLocks noChangeAspect="1"/>
          </p:cNvGraphicFramePr>
          <p:nvPr/>
        </p:nvGraphicFramePr>
        <p:xfrm>
          <a:off x="8610600" y="4572000"/>
          <a:ext cx="471488" cy="22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25" imgW="534670" imgH="225425" progId="Equation.3">
                  <p:embed/>
                </p:oleObj>
              </mc:Choice>
              <mc:Fallback>
                <p:oleObj name="" r:id="rId25" imgW="534670" imgH="225425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610600" y="4572000"/>
                        <a:ext cx="471488" cy="223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45" name="Object 53"/>
          <p:cNvGraphicFramePr>
            <a:graphicFrameLocks noChangeAspect="1"/>
          </p:cNvGraphicFramePr>
          <p:nvPr/>
        </p:nvGraphicFramePr>
        <p:xfrm>
          <a:off x="7608888" y="4729163"/>
          <a:ext cx="773112" cy="22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27" imgW="895350" imgH="225425" progId="Equation.3">
                  <p:embed/>
                </p:oleObj>
              </mc:Choice>
              <mc:Fallback>
                <p:oleObj name="" r:id="rId27" imgW="895350" imgH="225425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608888" y="4729163"/>
                        <a:ext cx="773112" cy="2238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9404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9396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9394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9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0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9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500"/>
                            </p:stCondLst>
                            <p:childTnLst>
                              <p:par>
                                <p:cTn id="9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0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59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5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59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5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59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build="p"/>
      <p:bldP spid="59396" grpId="0" advAuto="1000" build="p"/>
      <p:bldP spid="59397" grpId="0" bldLvl="0" animBg="1"/>
      <p:bldP spid="59399" grpId="0"/>
      <p:bldP spid="59400" grpId="0"/>
      <p:bldP spid="59402" grpId="0"/>
      <p:bldP spid="59403" grpId="0"/>
      <p:bldP spid="59404" grpId="0" build="p"/>
      <p:bldP spid="59405" grpId="0"/>
      <p:bldP spid="59407" grpId="0"/>
      <p:bldP spid="59409" grpId="0"/>
      <p:bldP spid="59410" grpId="0"/>
      <p:bldP spid="59412" grpId="0"/>
      <p:bldP spid="59413" grpId="0"/>
      <p:bldP spid="59414" grpId="0"/>
      <p:bldP spid="59415" grpId="0"/>
      <p:bldP spid="5943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510540" y="584835"/>
            <a:ext cx="6477000" cy="6096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定理</a:t>
            </a:r>
            <a:r>
              <a:rPr lang="en-US" altLang="zh-CN" sz="2800" b="1" dirty="0">
                <a:ea typeface="楷体_GB2312" pitchFamily="49" charset="-122"/>
              </a:rPr>
              <a:t>3.</a:t>
            </a:r>
            <a:r>
              <a:rPr lang="en-US" altLang="zh-CN" sz="2800" dirty="0">
                <a:ea typeface="楷体_GB2312" pitchFamily="49" charset="-122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连续函数的复合函数是连续的</a:t>
            </a:r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</a:rPr>
              <a:t>.</a:t>
            </a:r>
            <a:endParaRPr lang="en-US" altLang="zh-CN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59413" name="Text Box 21"/>
          <p:cNvSpPr txBox="1"/>
          <p:nvPr/>
        </p:nvSpPr>
        <p:spPr>
          <a:xfrm>
            <a:off x="6711950" y="661035"/>
            <a:ext cx="1676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(</a:t>
            </a: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证明略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)</a:t>
            </a:r>
            <a:endParaRPr lang="en-US" altLang="zh-CN" sz="24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5122" name="Rectangle 2"/>
          <p:cNvSpPr>
            <a:spLocks noGrp="1"/>
          </p:cNvSpPr>
          <p:nvPr/>
        </p:nvSpPr>
        <p:spPr>
          <a:xfrm>
            <a:off x="381000" y="1235075"/>
            <a:ext cx="1295400" cy="6096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ea typeface="楷体_GB2312" pitchFamily="49" charset="-122"/>
              </a:rPr>
              <a:t>例如</a:t>
            </a:r>
            <a:r>
              <a:rPr lang="en-US" altLang="zh-CN" sz="2800" b="1" dirty="0">
                <a:ea typeface="楷体_GB2312" pitchFamily="49" charset="-122"/>
              </a:rPr>
              <a:t>,</a:t>
            </a:r>
            <a:endParaRPr lang="en-US" altLang="zh-CN" sz="2800" b="1" dirty="0">
              <a:ea typeface="楷体_GB2312" pitchFamily="49" charset="-122"/>
            </a:endParaRPr>
          </a:p>
        </p:txBody>
      </p:sp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1587500" y="1095375"/>
          <a:ext cx="1308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1" imgW="1062355" imgH="676275" progId="Equation.3">
                  <p:embed/>
                </p:oleObj>
              </mc:Choice>
              <mc:Fallback>
                <p:oleObj name="" r:id="rId1" imgW="1062355" imgH="676275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587500" y="1095375"/>
                        <a:ext cx="13081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0" name="Text Box 4"/>
          <p:cNvSpPr txBox="1"/>
          <p:nvPr/>
        </p:nvSpPr>
        <p:spPr>
          <a:xfrm>
            <a:off x="2971800" y="1249363"/>
            <a:ext cx="3429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是由连续函数链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5301" name="Object 5"/>
          <p:cNvGraphicFramePr>
            <a:graphicFrameLocks noChangeAspect="1"/>
          </p:cNvGraphicFramePr>
          <p:nvPr/>
        </p:nvGraphicFramePr>
        <p:xfrm>
          <a:off x="2212975" y="2043430"/>
          <a:ext cx="38830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3" imgW="3245485" imgH="302895" progId="Equation.3">
                  <p:embed/>
                </p:oleObj>
              </mc:Choice>
              <mc:Fallback>
                <p:oleObj name="" r:id="rId3" imgW="3245485" imgH="302895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212975" y="2043430"/>
                        <a:ext cx="3883025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2" name="Object 6"/>
          <p:cNvGraphicFramePr>
            <a:graphicFrameLocks noChangeAspect="1"/>
          </p:cNvGraphicFramePr>
          <p:nvPr/>
        </p:nvGraphicFramePr>
        <p:xfrm>
          <a:off x="2247900" y="2600325"/>
          <a:ext cx="1003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5" imgW="805180" imgH="676275" progId="Equation.3">
                  <p:embed/>
                </p:oleObj>
              </mc:Choice>
              <mc:Fallback>
                <p:oleObj name="" r:id="rId5" imgW="805180" imgH="676275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247900" y="2600325"/>
                        <a:ext cx="10033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3" name="Object 7"/>
          <p:cNvGraphicFramePr>
            <a:graphicFrameLocks noChangeAspect="1"/>
          </p:cNvGraphicFramePr>
          <p:nvPr/>
        </p:nvGraphicFramePr>
        <p:xfrm>
          <a:off x="3705225" y="2737168"/>
          <a:ext cx="2766529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7" imgW="1308100" imgH="254000" progId="Equation.3">
                  <p:embed/>
                </p:oleObj>
              </mc:Choice>
              <mc:Fallback>
                <p:oleObj name="" r:id="rId7" imgW="1308100" imgH="2540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705225" y="2737168"/>
                        <a:ext cx="2766529" cy="57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4" name="Text Box 8"/>
          <p:cNvSpPr txBox="1"/>
          <p:nvPr/>
        </p:nvSpPr>
        <p:spPr>
          <a:xfrm>
            <a:off x="3265805" y="3633470"/>
            <a:ext cx="1371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因此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5305" name="Object 9"/>
          <p:cNvGraphicFramePr>
            <a:graphicFrameLocks noChangeAspect="1"/>
          </p:cNvGraphicFramePr>
          <p:nvPr/>
        </p:nvGraphicFramePr>
        <p:xfrm>
          <a:off x="4154805" y="3463608"/>
          <a:ext cx="1308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9" imgW="1062355" imgH="676275" progId="Equation.3">
                  <p:embed/>
                </p:oleObj>
              </mc:Choice>
              <mc:Fallback>
                <p:oleObj name="" r:id="rId9" imgW="1062355" imgH="676275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154805" y="3463608"/>
                        <a:ext cx="13081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6" name="Text Box 10"/>
          <p:cNvSpPr txBox="1"/>
          <p:nvPr/>
        </p:nvSpPr>
        <p:spPr>
          <a:xfrm>
            <a:off x="5475605" y="3619183"/>
            <a:ext cx="762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在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55308" name="Text Box 12"/>
          <p:cNvSpPr txBox="1"/>
          <p:nvPr/>
        </p:nvSpPr>
        <p:spPr>
          <a:xfrm>
            <a:off x="7114540" y="4195128"/>
            <a:ext cx="1600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上连续 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55309" name="Text Box 13"/>
          <p:cNvSpPr txBox="1"/>
          <p:nvPr/>
        </p:nvSpPr>
        <p:spPr>
          <a:xfrm>
            <a:off x="1437005" y="3633470"/>
            <a:ext cx="1981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复合而成 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grpSp>
        <p:nvGrpSpPr>
          <p:cNvPr id="55310" name="Group 14"/>
          <p:cNvGrpSpPr/>
          <p:nvPr/>
        </p:nvGrpSpPr>
        <p:grpSpPr>
          <a:xfrm>
            <a:off x="1676400" y="4832985"/>
            <a:ext cx="4048125" cy="1162050"/>
            <a:chOff x="1674" y="1773"/>
            <a:chExt cx="2550" cy="732"/>
          </a:xfrm>
        </p:grpSpPr>
        <p:sp>
          <p:nvSpPr>
            <p:cNvPr id="5143" name="Freeform 15"/>
            <p:cNvSpPr/>
            <p:nvPr/>
          </p:nvSpPr>
          <p:spPr>
            <a:xfrm>
              <a:off x="1674" y="2211"/>
              <a:ext cx="648" cy="7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4" y="0"/>
                </a:cxn>
                <a:cxn ang="0">
                  <a:pos x="36" y="6"/>
                </a:cxn>
                <a:cxn ang="0">
                  <a:pos x="48" y="6"/>
                </a:cxn>
                <a:cxn ang="0">
                  <a:pos x="60" y="6"/>
                </a:cxn>
                <a:cxn ang="0">
                  <a:pos x="72" y="6"/>
                </a:cxn>
                <a:cxn ang="0">
                  <a:pos x="84" y="6"/>
                </a:cxn>
                <a:cxn ang="0">
                  <a:pos x="102" y="6"/>
                </a:cxn>
                <a:cxn ang="0">
                  <a:pos x="114" y="6"/>
                </a:cxn>
                <a:cxn ang="0">
                  <a:pos x="126" y="6"/>
                </a:cxn>
                <a:cxn ang="0">
                  <a:pos x="138" y="12"/>
                </a:cxn>
                <a:cxn ang="0">
                  <a:pos x="150" y="12"/>
                </a:cxn>
                <a:cxn ang="0">
                  <a:pos x="162" y="12"/>
                </a:cxn>
                <a:cxn ang="0">
                  <a:pos x="174" y="12"/>
                </a:cxn>
                <a:cxn ang="0">
                  <a:pos x="186" y="12"/>
                </a:cxn>
                <a:cxn ang="0">
                  <a:pos x="204" y="12"/>
                </a:cxn>
                <a:cxn ang="0">
                  <a:pos x="216" y="18"/>
                </a:cxn>
                <a:cxn ang="0">
                  <a:pos x="228" y="18"/>
                </a:cxn>
                <a:cxn ang="0">
                  <a:pos x="240" y="18"/>
                </a:cxn>
                <a:cxn ang="0">
                  <a:pos x="252" y="18"/>
                </a:cxn>
                <a:cxn ang="0">
                  <a:pos x="264" y="18"/>
                </a:cxn>
                <a:cxn ang="0">
                  <a:pos x="276" y="24"/>
                </a:cxn>
                <a:cxn ang="0">
                  <a:pos x="288" y="24"/>
                </a:cxn>
                <a:cxn ang="0">
                  <a:pos x="306" y="24"/>
                </a:cxn>
                <a:cxn ang="0">
                  <a:pos x="318" y="24"/>
                </a:cxn>
                <a:cxn ang="0">
                  <a:pos x="330" y="24"/>
                </a:cxn>
                <a:cxn ang="0">
                  <a:pos x="342" y="30"/>
                </a:cxn>
                <a:cxn ang="0">
                  <a:pos x="354" y="30"/>
                </a:cxn>
                <a:cxn ang="0">
                  <a:pos x="366" y="30"/>
                </a:cxn>
                <a:cxn ang="0">
                  <a:pos x="378" y="30"/>
                </a:cxn>
                <a:cxn ang="0">
                  <a:pos x="390" y="30"/>
                </a:cxn>
                <a:cxn ang="0">
                  <a:pos x="408" y="36"/>
                </a:cxn>
                <a:cxn ang="0">
                  <a:pos x="420" y="36"/>
                </a:cxn>
                <a:cxn ang="0">
                  <a:pos x="432" y="36"/>
                </a:cxn>
                <a:cxn ang="0">
                  <a:pos x="444" y="42"/>
                </a:cxn>
                <a:cxn ang="0">
                  <a:pos x="456" y="42"/>
                </a:cxn>
                <a:cxn ang="0">
                  <a:pos x="468" y="42"/>
                </a:cxn>
                <a:cxn ang="0">
                  <a:pos x="480" y="42"/>
                </a:cxn>
                <a:cxn ang="0">
                  <a:pos x="492" y="48"/>
                </a:cxn>
                <a:cxn ang="0">
                  <a:pos x="510" y="48"/>
                </a:cxn>
                <a:cxn ang="0">
                  <a:pos x="522" y="48"/>
                </a:cxn>
                <a:cxn ang="0">
                  <a:pos x="534" y="54"/>
                </a:cxn>
                <a:cxn ang="0">
                  <a:pos x="546" y="54"/>
                </a:cxn>
                <a:cxn ang="0">
                  <a:pos x="558" y="54"/>
                </a:cxn>
                <a:cxn ang="0">
                  <a:pos x="570" y="60"/>
                </a:cxn>
                <a:cxn ang="0">
                  <a:pos x="582" y="60"/>
                </a:cxn>
                <a:cxn ang="0">
                  <a:pos x="594" y="66"/>
                </a:cxn>
                <a:cxn ang="0">
                  <a:pos x="612" y="66"/>
                </a:cxn>
                <a:cxn ang="0">
                  <a:pos x="624" y="66"/>
                </a:cxn>
                <a:cxn ang="0">
                  <a:pos x="636" y="72"/>
                </a:cxn>
                <a:cxn ang="0">
                  <a:pos x="648" y="72"/>
                </a:cxn>
              </a:cxnLst>
              <a:pathLst>
                <a:path w="648" h="72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6" y="6"/>
                  </a:lnTo>
                  <a:lnTo>
                    <a:pt x="42" y="6"/>
                  </a:lnTo>
                  <a:lnTo>
                    <a:pt x="48" y="6"/>
                  </a:lnTo>
                  <a:lnTo>
                    <a:pt x="54" y="6"/>
                  </a:lnTo>
                  <a:lnTo>
                    <a:pt x="60" y="6"/>
                  </a:lnTo>
                  <a:lnTo>
                    <a:pt x="66" y="6"/>
                  </a:lnTo>
                  <a:lnTo>
                    <a:pt x="72" y="6"/>
                  </a:lnTo>
                  <a:lnTo>
                    <a:pt x="78" y="6"/>
                  </a:lnTo>
                  <a:lnTo>
                    <a:pt x="84" y="6"/>
                  </a:lnTo>
                  <a:lnTo>
                    <a:pt x="90" y="6"/>
                  </a:lnTo>
                  <a:lnTo>
                    <a:pt x="96" y="6"/>
                  </a:lnTo>
                  <a:lnTo>
                    <a:pt x="102" y="6"/>
                  </a:lnTo>
                  <a:lnTo>
                    <a:pt x="108" y="6"/>
                  </a:lnTo>
                  <a:lnTo>
                    <a:pt x="114" y="6"/>
                  </a:lnTo>
                  <a:lnTo>
                    <a:pt x="120" y="6"/>
                  </a:lnTo>
                  <a:lnTo>
                    <a:pt x="126" y="6"/>
                  </a:lnTo>
                  <a:lnTo>
                    <a:pt x="126" y="12"/>
                  </a:lnTo>
                  <a:lnTo>
                    <a:pt x="132" y="12"/>
                  </a:lnTo>
                  <a:lnTo>
                    <a:pt x="138" y="12"/>
                  </a:lnTo>
                  <a:lnTo>
                    <a:pt x="144" y="12"/>
                  </a:lnTo>
                  <a:lnTo>
                    <a:pt x="150" y="12"/>
                  </a:lnTo>
                  <a:lnTo>
                    <a:pt x="156" y="12"/>
                  </a:lnTo>
                  <a:lnTo>
                    <a:pt x="162" y="12"/>
                  </a:lnTo>
                  <a:lnTo>
                    <a:pt x="168" y="12"/>
                  </a:lnTo>
                  <a:lnTo>
                    <a:pt x="174" y="12"/>
                  </a:lnTo>
                  <a:lnTo>
                    <a:pt x="180" y="12"/>
                  </a:lnTo>
                  <a:lnTo>
                    <a:pt x="186" y="12"/>
                  </a:lnTo>
                  <a:lnTo>
                    <a:pt x="192" y="12"/>
                  </a:lnTo>
                  <a:lnTo>
                    <a:pt x="198" y="12"/>
                  </a:lnTo>
                  <a:lnTo>
                    <a:pt x="204" y="12"/>
                  </a:lnTo>
                  <a:lnTo>
                    <a:pt x="210" y="18"/>
                  </a:lnTo>
                  <a:lnTo>
                    <a:pt x="216" y="18"/>
                  </a:lnTo>
                  <a:lnTo>
                    <a:pt x="222" y="18"/>
                  </a:lnTo>
                  <a:lnTo>
                    <a:pt x="228" y="18"/>
                  </a:lnTo>
                  <a:lnTo>
                    <a:pt x="234" y="18"/>
                  </a:lnTo>
                  <a:lnTo>
                    <a:pt x="240" y="18"/>
                  </a:lnTo>
                  <a:lnTo>
                    <a:pt x="246" y="18"/>
                  </a:lnTo>
                  <a:lnTo>
                    <a:pt x="252" y="18"/>
                  </a:lnTo>
                  <a:lnTo>
                    <a:pt x="258" y="18"/>
                  </a:lnTo>
                  <a:lnTo>
                    <a:pt x="264" y="18"/>
                  </a:lnTo>
                  <a:lnTo>
                    <a:pt x="270" y="18"/>
                  </a:lnTo>
                  <a:lnTo>
                    <a:pt x="276" y="18"/>
                  </a:lnTo>
                  <a:lnTo>
                    <a:pt x="276" y="24"/>
                  </a:lnTo>
                  <a:lnTo>
                    <a:pt x="282" y="24"/>
                  </a:lnTo>
                  <a:lnTo>
                    <a:pt x="288" y="24"/>
                  </a:lnTo>
                  <a:lnTo>
                    <a:pt x="294" y="24"/>
                  </a:lnTo>
                  <a:lnTo>
                    <a:pt x="300" y="24"/>
                  </a:lnTo>
                  <a:lnTo>
                    <a:pt x="306" y="24"/>
                  </a:lnTo>
                  <a:lnTo>
                    <a:pt x="312" y="24"/>
                  </a:lnTo>
                  <a:lnTo>
                    <a:pt x="318" y="24"/>
                  </a:lnTo>
                  <a:lnTo>
                    <a:pt x="324" y="24"/>
                  </a:lnTo>
                  <a:lnTo>
                    <a:pt x="330" y="24"/>
                  </a:lnTo>
                  <a:lnTo>
                    <a:pt x="336" y="24"/>
                  </a:lnTo>
                  <a:lnTo>
                    <a:pt x="342" y="30"/>
                  </a:lnTo>
                  <a:lnTo>
                    <a:pt x="348" y="30"/>
                  </a:lnTo>
                  <a:lnTo>
                    <a:pt x="354" y="30"/>
                  </a:lnTo>
                  <a:lnTo>
                    <a:pt x="360" y="30"/>
                  </a:lnTo>
                  <a:lnTo>
                    <a:pt x="366" y="30"/>
                  </a:lnTo>
                  <a:lnTo>
                    <a:pt x="372" y="30"/>
                  </a:lnTo>
                  <a:lnTo>
                    <a:pt x="378" y="30"/>
                  </a:lnTo>
                  <a:lnTo>
                    <a:pt x="384" y="30"/>
                  </a:lnTo>
                  <a:lnTo>
                    <a:pt x="390" y="30"/>
                  </a:lnTo>
                  <a:lnTo>
                    <a:pt x="396" y="36"/>
                  </a:lnTo>
                  <a:lnTo>
                    <a:pt x="402" y="36"/>
                  </a:lnTo>
                  <a:lnTo>
                    <a:pt x="408" y="36"/>
                  </a:lnTo>
                  <a:lnTo>
                    <a:pt x="414" y="36"/>
                  </a:lnTo>
                  <a:lnTo>
                    <a:pt x="420" y="36"/>
                  </a:lnTo>
                  <a:lnTo>
                    <a:pt x="426" y="36"/>
                  </a:lnTo>
                  <a:lnTo>
                    <a:pt x="432" y="36"/>
                  </a:lnTo>
                  <a:lnTo>
                    <a:pt x="438" y="36"/>
                  </a:lnTo>
                  <a:lnTo>
                    <a:pt x="444" y="36"/>
                  </a:lnTo>
                  <a:lnTo>
                    <a:pt x="444" y="42"/>
                  </a:lnTo>
                  <a:lnTo>
                    <a:pt x="450" y="42"/>
                  </a:lnTo>
                  <a:lnTo>
                    <a:pt x="456" y="42"/>
                  </a:lnTo>
                  <a:lnTo>
                    <a:pt x="462" y="42"/>
                  </a:lnTo>
                  <a:lnTo>
                    <a:pt x="468" y="42"/>
                  </a:lnTo>
                  <a:lnTo>
                    <a:pt x="474" y="42"/>
                  </a:lnTo>
                  <a:lnTo>
                    <a:pt x="480" y="42"/>
                  </a:lnTo>
                  <a:lnTo>
                    <a:pt x="486" y="42"/>
                  </a:lnTo>
                  <a:lnTo>
                    <a:pt x="486" y="48"/>
                  </a:lnTo>
                  <a:lnTo>
                    <a:pt x="492" y="48"/>
                  </a:lnTo>
                  <a:lnTo>
                    <a:pt x="498" y="48"/>
                  </a:lnTo>
                  <a:lnTo>
                    <a:pt x="504" y="48"/>
                  </a:lnTo>
                  <a:lnTo>
                    <a:pt x="510" y="48"/>
                  </a:lnTo>
                  <a:lnTo>
                    <a:pt x="516" y="48"/>
                  </a:lnTo>
                  <a:lnTo>
                    <a:pt x="522" y="48"/>
                  </a:lnTo>
                  <a:lnTo>
                    <a:pt x="528" y="48"/>
                  </a:lnTo>
                  <a:lnTo>
                    <a:pt x="528" y="54"/>
                  </a:lnTo>
                  <a:lnTo>
                    <a:pt x="534" y="54"/>
                  </a:lnTo>
                  <a:lnTo>
                    <a:pt x="540" y="54"/>
                  </a:lnTo>
                  <a:lnTo>
                    <a:pt x="546" y="54"/>
                  </a:lnTo>
                  <a:lnTo>
                    <a:pt x="552" y="54"/>
                  </a:lnTo>
                  <a:lnTo>
                    <a:pt x="558" y="54"/>
                  </a:lnTo>
                  <a:lnTo>
                    <a:pt x="564" y="54"/>
                  </a:lnTo>
                  <a:lnTo>
                    <a:pt x="564" y="60"/>
                  </a:lnTo>
                  <a:lnTo>
                    <a:pt x="570" y="60"/>
                  </a:lnTo>
                  <a:lnTo>
                    <a:pt x="576" y="60"/>
                  </a:lnTo>
                  <a:lnTo>
                    <a:pt x="582" y="60"/>
                  </a:lnTo>
                  <a:lnTo>
                    <a:pt x="588" y="60"/>
                  </a:lnTo>
                  <a:lnTo>
                    <a:pt x="594" y="60"/>
                  </a:lnTo>
                  <a:lnTo>
                    <a:pt x="594" y="66"/>
                  </a:lnTo>
                  <a:lnTo>
                    <a:pt x="600" y="66"/>
                  </a:lnTo>
                  <a:lnTo>
                    <a:pt x="606" y="66"/>
                  </a:lnTo>
                  <a:lnTo>
                    <a:pt x="612" y="66"/>
                  </a:lnTo>
                  <a:lnTo>
                    <a:pt x="618" y="66"/>
                  </a:lnTo>
                  <a:lnTo>
                    <a:pt x="624" y="66"/>
                  </a:lnTo>
                  <a:lnTo>
                    <a:pt x="630" y="72"/>
                  </a:lnTo>
                  <a:lnTo>
                    <a:pt x="636" y="72"/>
                  </a:lnTo>
                  <a:lnTo>
                    <a:pt x="642" y="72"/>
                  </a:lnTo>
                  <a:lnTo>
                    <a:pt x="648" y="72"/>
                  </a:lnTo>
                </a:path>
              </a:pathLst>
            </a:custGeom>
            <a:noFill/>
            <a:ln w="19050" cap="flat" cmpd="sng">
              <a:solidFill>
                <a:srgbClr val="00FF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44" name="Freeform 16"/>
            <p:cNvSpPr/>
            <p:nvPr/>
          </p:nvSpPr>
          <p:spPr>
            <a:xfrm>
              <a:off x="2322" y="1773"/>
              <a:ext cx="624" cy="732"/>
            </a:xfrm>
            <a:custGeom>
              <a:avLst/>
              <a:gdLst/>
              <a:ahLst/>
              <a:cxnLst>
                <a:cxn ang="0">
                  <a:pos x="12" y="516"/>
                </a:cxn>
                <a:cxn ang="0">
                  <a:pos x="18" y="516"/>
                </a:cxn>
                <a:cxn ang="0">
                  <a:pos x="30" y="516"/>
                </a:cxn>
                <a:cxn ang="0">
                  <a:pos x="42" y="522"/>
                </a:cxn>
                <a:cxn ang="0">
                  <a:pos x="48" y="522"/>
                </a:cxn>
                <a:cxn ang="0">
                  <a:pos x="60" y="528"/>
                </a:cxn>
                <a:cxn ang="0">
                  <a:pos x="72" y="528"/>
                </a:cxn>
                <a:cxn ang="0">
                  <a:pos x="84" y="534"/>
                </a:cxn>
                <a:cxn ang="0">
                  <a:pos x="90" y="534"/>
                </a:cxn>
                <a:cxn ang="0">
                  <a:pos x="102" y="540"/>
                </a:cxn>
                <a:cxn ang="0">
                  <a:pos x="114" y="540"/>
                </a:cxn>
                <a:cxn ang="0">
                  <a:pos x="120" y="546"/>
                </a:cxn>
                <a:cxn ang="0">
                  <a:pos x="132" y="546"/>
                </a:cxn>
                <a:cxn ang="0">
                  <a:pos x="144" y="552"/>
                </a:cxn>
                <a:cxn ang="0">
                  <a:pos x="150" y="552"/>
                </a:cxn>
                <a:cxn ang="0">
                  <a:pos x="162" y="558"/>
                </a:cxn>
                <a:cxn ang="0">
                  <a:pos x="174" y="564"/>
                </a:cxn>
                <a:cxn ang="0">
                  <a:pos x="186" y="564"/>
                </a:cxn>
                <a:cxn ang="0">
                  <a:pos x="192" y="570"/>
                </a:cxn>
                <a:cxn ang="0">
                  <a:pos x="204" y="576"/>
                </a:cxn>
                <a:cxn ang="0">
                  <a:pos x="216" y="582"/>
                </a:cxn>
                <a:cxn ang="0">
                  <a:pos x="222" y="582"/>
                </a:cxn>
                <a:cxn ang="0">
                  <a:pos x="234" y="588"/>
                </a:cxn>
                <a:cxn ang="0">
                  <a:pos x="246" y="594"/>
                </a:cxn>
                <a:cxn ang="0">
                  <a:pos x="252" y="600"/>
                </a:cxn>
                <a:cxn ang="0">
                  <a:pos x="264" y="606"/>
                </a:cxn>
                <a:cxn ang="0">
                  <a:pos x="276" y="612"/>
                </a:cxn>
                <a:cxn ang="0">
                  <a:pos x="288" y="618"/>
                </a:cxn>
                <a:cxn ang="0">
                  <a:pos x="294" y="624"/>
                </a:cxn>
                <a:cxn ang="0">
                  <a:pos x="306" y="630"/>
                </a:cxn>
                <a:cxn ang="0">
                  <a:pos x="318" y="636"/>
                </a:cxn>
                <a:cxn ang="0">
                  <a:pos x="324" y="642"/>
                </a:cxn>
                <a:cxn ang="0">
                  <a:pos x="336" y="648"/>
                </a:cxn>
                <a:cxn ang="0">
                  <a:pos x="348" y="654"/>
                </a:cxn>
                <a:cxn ang="0">
                  <a:pos x="354" y="666"/>
                </a:cxn>
                <a:cxn ang="0">
                  <a:pos x="366" y="672"/>
                </a:cxn>
                <a:cxn ang="0">
                  <a:pos x="378" y="678"/>
                </a:cxn>
                <a:cxn ang="0">
                  <a:pos x="390" y="690"/>
                </a:cxn>
                <a:cxn ang="0">
                  <a:pos x="396" y="696"/>
                </a:cxn>
                <a:cxn ang="0">
                  <a:pos x="408" y="702"/>
                </a:cxn>
                <a:cxn ang="0">
                  <a:pos x="420" y="714"/>
                </a:cxn>
                <a:cxn ang="0">
                  <a:pos x="426" y="720"/>
                </a:cxn>
                <a:cxn ang="0">
                  <a:pos x="438" y="726"/>
                </a:cxn>
                <a:cxn ang="0">
                  <a:pos x="450" y="732"/>
                </a:cxn>
                <a:cxn ang="0">
                  <a:pos x="456" y="732"/>
                </a:cxn>
                <a:cxn ang="0">
                  <a:pos x="468" y="732"/>
                </a:cxn>
                <a:cxn ang="0">
                  <a:pos x="480" y="732"/>
                </a:cxn>
                <a:cxn ang="0">
                  <a:pos x="492" y="720"/>
                </a:cxn>
                <a:cxn ang="0">
                  <a:pos x="498" y="702"/>
                </a:cxn>
                <a:cxn ang="0">
                  <a:pos x="510" y="672"/>
                </a:cxn>
                <a:cxn ang="0">
                  <a:pos x="522" y="618"/>
                </a:cxn>
                <a:cxn ang="0">
                  <a:pos x="528" y="546"/>
                </a:cxn>
                <a:cxn ang="0">
                  <a:pos x="540" y="438"/>
                </a:cxn>
                <a:cxn ang="0">
                  <a:pos x="552" y="294"/>
                </a:cxn>
                <a:cxn ang="0">
                  <a:pos x="558" y="126"/>
                </a:cxn>
                <a:cxn ang="0">
                  <a:pos x="570" y="6"/>
                </a:cxn>
                <a:cxn ang="0">
                  <a:pos x="582" y="120"/>
                </a:cxn>
                <a:cxn ang="0">
                  <a:pos x="594" y="642"/>
                </a:cxn>
                <a:cxn ang="0">
                  <a:pos x="600" y="168"/>
                </a:cxn>
                <a:cxn ang="0">
                  <a:pos x="612" y="66"/>
                </a:cxn>
                <a:cxn ang="0">
                  <a:pos x="624" y="270"/>
                </a:cxn>
              </a:cxnLst>
              <a:pathLst>
                <a:path w="624" h="732">
                  <a:moveTo>
                    <a:pt x="0" y="510"/>
                  </a:moveTo>
                  <a:lnTo>
                    <a:pt x="6" y="510"/>
                  </a:lnTo>
                  <a:lnTo>
                    <a:pt x="6" y="516"/>
                  </a:lnTo>
                  <a:lnTo>
                    <a:pt x="12" y="516"/>
                  </a:lnTo>
                  <a:lnTo>
                    <a:pt x="18" y="516"/>
                  </a:lnTo>
                  <a:lnTo>
                    <a:pt x="24" y="516"/>
                  </a:lnTo>
                  <a:lnTo>
                    <a:pt x="30" y="516"/>
                  </a:lnTo>
                  <a:lnTo>
                    <a:pt x="30" y="522"/>
                  </a:lnTo>
                  <a:lnTo>
                    <a:pt x="36" y="522"/>
                  </a:lnTo>
                  <a:lnTo>
                    <a:pt x="42" y="522"/>
                  </a:lnTo>
                  <a:lnTo>
                    <a:pt x="48" y="522"/>
                  </a:lnTo>
                  <a:lnTo>
                    <a:pt x="54" y="522"/>
                  </a:lnTo>
                  <a:lnTo>
                    <a:pt x="60" y="528"/>
                  </a:lnTo>
                  <a:lnTo>
                    <a:pt x="66" y="528"/>
                  </a:lnTo>
                  <a:lnTo>
                    <a:pt x="72" y="528"/>
                  </a:lnTo>
                  <a:lnTo>
                    <a:pt x="78" y="528"/>
                  </a:lnTo>
                  <a:lnTo>
                    <a:pt x="78" y="534"/>
                  </a:lnTo>
                  <a:lnTo>
                    <a:pt x="84" y="534"/>
                  </a:lnTo>
                  <a:lnTo>
                    <a:pt x="90" y="534"/>
                  </a:lnTo>
                  <a:lnTo>
                    <a:pt x="96" y="534"/>
                  </a:lnTo>
                  <a:lnTo>
                    <a:pt x="102" y="534"/>
                  </a:lnTo>
                  <a:lnTo>
                    <a:pt x="102" y="540"/>
                  </a:lnTo>
                  <a:lnTo>
                    <a:pt x="108" y="540"/>
                  </a:lnTo>
                  <a:lnTo>
                    <a:pt x="114" y="540"/>
                  </a:lnTo>
                  <a:lnTo>
                    <a:pt x="120" y="540"/>
                  </a:lnTo>
                  <a:lnTo>
                    <a:pt x="120" y="546"/>
                  </a:lnTo>
                  <a:lnTo>
                    <a:pt x="126" y="546"/>
                  </a:lnTo>
                  <a:lnTo>
                    <a:pt x="132" y="546"/>
                  </a:lnTo>
                  <a:lnTo>
                    <a:pt x="138" y="552"/>
                  </a:lnTo>
                  <a:lnTo>
                    <a:pt x="144" y="552"/>
                  </a:lnTo>
                  <a:lnTo>
                    <a:pt x="150" y="552"/>
                  </a:lnTo>
                  <a:lnTo>
                    <a:pt x="156" y="558"/>
                  </a:lnTo>
                  <a:lnTo>
                    <a:pt x="162" y="558"/>
                  </a:lnTo>
                  <a:lnTo>
                    <a:pt x="168" y="558"/>
                  </a:lnTo>
                  <a:lnTo>
                    <a:pt x="168" y="564"/>
                  </a:lnTo>
                  <a:lnTo>
                    <a:pt x="174" y="564"/>
                  </a:lnTo>
                  <a:lnTo>
                    <a:pt x="180" y="564"/>
                  </a:lnTo>
                  <a:lnTo>
                    <a:pt x="186" y="564"/>
                  </a:lnTo>
                  <a:lnTo>
                    <a:pt x="186" y="570"/>
                  </a:lnTo>
                  <a:lnTo>
                    <a:pt x="192" y="570"/>
                  </a:lnTo>
                  <a:lnTo>
                    <a:pt x="198" y="570"/>
                  </a:lnTo>
                  <a:lnTo>
                    <a:pt x="204" y="576"/>
                  </a:lnTo>
                  <a:lnTo>
                    <a:pt x="210" y="576"/>
                  </a:lnTo>
                  <a:lnTo>
                    <a:pt x="216" y="582"/>
                  </a:lnTo>
                  <a:lnTo>
                    <a:pt x="222" y="582"/>
                  </a:lnTo>
                  <a:lnTo>
                    <a:pt x="228" y="582"/>
                  </a:lnTo>
                  <a:lnTo>
                    <a:pt x="228" y="588"/>
                  </a:lnTo>
                  <a:lnTo>
                    <a:pt x="234" y="588"/>
                  </a:lnTo>
                  <a:lnTo>
                    <a:pt x="240" y="594"/>
                  </a:lnTo>
                  <a:lnTo>
                    <a:pt x="246" y="594"/>
                  </a:lnTo>
                  <a:lnTo>
                    <a:pt x="252" y="594"/>
                  </a:lnTo>
                  <a:lnTo>
                    <a:pt x="252" y="600"/>
                  </a:lnTo>
                  <a:lnTo>
                    <a:pt x="258" y="600"/>
                  </a:lnTo>
                  <a:lnTo>
                    <a:pt x="264" y="600"/>
                  </a:lnTo>
                  <a:lnTo>
                    <a:pt x="264" y="606"/>
                  </a:lnTo>
                  <a:lnTo>
                    <a:pt x="270" y="606"/>
                  </a:lnTo>
                  <a:lnTo>
                    <a:pt x="276" y="612"/>
                  </a:lnTo>
                  <a:lnTo>
                    <a:pt x="282" y="612"/>
                  </a:lnTo>
                  <a:lnTo>
                    <a:pt x="288" y="618"/>
                  </a:lnTo>
                  <a:lnTo>
                    <a:pt x="294" y="618"/>
                  </a:lnTo>
                  <a:lnTo>
                    <a:pt x="294" y="624"/>
                  </a:lnTo>
                  <a:lnTo>
                    <a:pt x="300" y="624"/>
                  </a:lnTo>
                  <a:lnTo>
                    <a:pt x="306" y="624"/>
                  </a:lnTo>
                  <a:lnTo>
                    <a:pt x="306" y="630"/>
                  </a:lnTo>
                  <a:lnTo>
                    <a:pt x="312" y="630"/>
                  </a:lnTo>
                  <a:lnTo>
                    <a:pt x="312" y="636"/>
                  </a:lnTo>
                  <a:lnTo>
                    <a:pt x="318" y="636"/>
                  </a:lnTo>
                  <a:lnTo>
                    <a:pt x="324" y="636"/>
                  </a:lnTo>
                  <a:lnTo>
                    <a:pt x="324" y="642"/>
                  </a:lnTo>
                  <a:lnTo>
                    <a:pt x="330" y="642"/>
                  </a:lnTo>
                  <a:lnTo>
                    <a:pt x="330" y="648"/>
                  </a:lnTo>
                  <a:lnTo>
                    <a:pt x="336" y="648"/>
                  </a:lnTo>
                  <a:lnTo>
                    <a:pt x="342" y="654"/>
                  </a:lnTo>
                  <a:lnTo>
                    <a:pt x="348" y="654"/>
                  </a:lnTo>
                  <a:lnTo>
                    <a:pt x="348" y="660"/>
                  </a:lnTo>
                  <a:lnTo>
                    <a:pt x="354" y="660"/>
                  </a:lnTo>
                  <a:lnTo>
                    <a:pt x="354" y="666"/>
                  </a:lnTo>
                  <a:lnTo>
                    <a:pt x="360" y="666"/>
                  </a:lnTo>
                  <a:lnTo>
                    <a:pt x="366" y="672"/>
                  </a:lnTo>
                  <a:lnTo>
                    <a:pt x="372" y="672"/>
                  </a:lnTo>
                  <a:lnTo>
                    <a:pt x="372" y="678"/>
                  </a:lnTo>
                  <a:lnTo>
                    <a:pt x="378" y="678"/>
                  </a:lnTo>
                  <a:lnTo>
                    <a:pt x="378" y="684"/>
                  </a:lnTo>
                  <a:lnTo>
                    <a:pt x="384" y="684"/>
                  </a:lnTo>
                  <a:lnTo>
                    <a:pt x="390" y="690"/>
                  </a:lnTo>
                  <a:lnTo>
                    <a:pt x="396" y="696"/>
                  </a:lnTo>
                  <a:lnTo>
                    <a:pt x="402" y="696"/>
                  </a:lnTo>
                  <a:lnTo>
                    <a:pt x="402" y="702"/>
                  </a:lnTo>
                  <a:lnTo>
                    <a:pt x="408" y="702"/>
                  </a:lnTo>
                  <a:lnTo>
                    <a:pt x="408" y="708"/>
                  </a:lnTo>
                  <a:lnTo>
                    <a:pt x="414" y="708"/>
                  </a:lnTo>
                  <a:lnTo>
                    <a:pt x="420" y="714"/>
                  </a:lnTo>
                  <a:lnTo>
                    <a:pt x="426" y="714"/>
                  </a:lnTo>
                  <a:lnTo>
                    <a:pt x="426" y="720"/>
                  </a:lnTo>
                  <a:lnTo>
                    <a:pt x="432" y="720"/>
                  </a:lnTo>
                  <a:lnTo>
                    <a:pt x="438" y="726"/>
                  </a:lnTo>
                  <a:lnTo>
                    <a:pt x="444" y="726"/>
                  </a:lnTo>
                  <a:lnTo>
                    <a:pt x="444" y="732"/>
                  </a:lnTo>
                  <a:lnTo>
                    <a:pt x="450" y="732"/>
                  </a:lnTo>
                  <a:lnTo>
                    <a:pt x="456" y="732"/>
                  </a:lnTo>
                  <a:lnTo>
                    <a:pt x="462" y="732"/>
                  </a:lnTo>
                  <a:lnTo>
                    <a:pt x="468" y="732"/>
                  </a:lnTo>
                  <a:lnTo>
                    <a:pt x="474" y="732"/>
                  </a:lnTo>
                  <a:lnTo>
                    <a:pt x="480" y="732"/>
                  </a:lnTo>
                  <a:lnTo>
                    <a:pt x="480" y="726"/>
                  </a:lnTo>
                  <a:lnTo>
                    <a:pt x="486" y="726"/>
                  </a:lnTo>
                  <a:lnTo>
                    <a:pt x="486" y="720"/>
                  </a:lnTo>
                  <a:lnTo>
                    <a:pt x="492" y="720"/>
                  </a:lnTo>
                  <a:lnTo>
                    <a:pt x="492" y="714"/>
                  </a:lnTo>
                  <a:lnTo>
                    <a:pt x="498" y="708"/>
                  </a:lnTo>
                  <a:lnTo>
                    <a:pt x="498" y="702"/>
                  </a:lnTo>
                  <a:lnTo>
                    <a:pt x="504" y="696"/>
                  </a:lnTo>
                  <a:lnTo>
                    <a:pt x="504" y="684"/>
                  </a:lnTo>
                  <a:lnTo>
                    <a:pt x="510" y="678"/>
                  </a:lnTo>
                  <a:lnTo>
                    <a:pt x="510" y="672"/>
                  </a:lnTo>
                  <a:lnTo>
                    <a:pt x="510" y="660"/>
                  </a:lnTo>
                  <a:lnTo>
                    <a:pt x="516" y="648"/>
                  </a:lnTo>
                  <a:lnTo>
                    <a:pt x="516" y="636"/>
                  </a:lnTo>
                  <a:lnTo>
                    <a:pt x="522" y="618"/>
                  </a:lnTo>
                  <a:lnTo>
                    <a:pt x="522" y="606"/>
                  </a:lnTo>
                  <a:lnTo>
                    <a:pt x="528" y="588"/>
                  </a:lnTo>
                  <a:lnTo>
                    <a:pt x="528" y="564"/>
                  </a:lnTo>
                  <a:lnTo>
                    <a:pt x="528" y="546"/>
                  </a:lnTo>
                  <a:lnTo>
                    <a:pt x="534" y="522"/>
                  </a:lnTo>
                  <a:lnTo>
                    <a:pt x="534" y="498"/>
                  </a:lnTo>
                  <a:lnTo>
                    <a:pt x="540" y="468"/>
                  </a:lnTo>
                  <a:lnTo>
                    <a:pt x="540" y="438"/>
                  </a:lnTo>
                  <a:lnTo>
                    <a:pt x="540" y="408"/>
                  </a:lnTo>
                  <a:lnTo>
                    <a:pt x="546" y="372"/>
                  </a:lnTo>
                  <a:lnTo>
                    <a:pt x="546" y="336"/>
                  </a:lnTo>
                  <a:lnTo>
                    <a:pt x="552" y="294"/>
                  </a:lnTo>
                  <a:lnTo>
                    <a:pt x="552" y="252"/>
                  </a:lnTo>
                  <a:lnTo>
                    <a:pt x="558" y="210"/>
                  </a:lnTo>
                  <a:lnTo>
                    <a:pt x="558" y="168"/>
                  </a:lnTo>
                  <a:lnTo>
                    <a:pt x="558" y="126"/>
                  </a:lnTo>
                  <a:lnTo>
                    <a:pt x="564" y="90"/>
                  </a:lnTo>
                  <a:lnTo>
                    <a:pt x="564" y="54"/>
                  </a:lnTo>
                  <a:lnTo>
                    <a:pt x="570" y="24"/>
                  </a:lnTo>
                  <a:lnTo>
                    <a:pt x="570" y="6"/>
                  </a:lnTo>
                  <a:lnTo>
                    <a:pt x="576" y="0"/>
                  </a:lnTo>
                  <a:lnTo>
                    <a:pt x="576" y="12"/>
                  </a:lnTo>
                  <a:lnTo>
                    <a:pt x="576" y="54"/>
                  </a:lnTo>
                  <a:lnTo>
                    <a:pt x="582" y="120"/>
                  </a:lnTo>
                  <a:lnTo>
                    <a:pt x="582" y="222"/>
                  </a:lnTo>
                  <a:lnTo>
                    <a:pt x="588" y="354"/>
                  </a:lnTo>
                  <a:lnTo>
                    <a:pt x="588" y="504"/>
                  </a:lnTo>
                  <a:lnTo>
                    <a:pt x="594" y="642"/>
                  </a:lnTo>
                  <a:lnTo>
                    <a:pt x="594" y="732"/>
                  </a:lnTo>
                  <a:lnTo>
                    <a:pt x="594" y="690"/>
                  </a:lnTo>
                  <a:lnTo>
                    <a:pt x="600" y="486"/>
                  </a:lnTo>
                  <a:lnTo>
                    <a:pt x="600" y="168"/>
                  </a:lnTo>
                  <a:lnTo>
                    <a:pt x="606" y="0"/>
                  </a:lnTo>
                  <a:lnTo>
                    <a:pt x="606" y="342"/>
                  </a:lnTo>
                  <a:lnTo>
                    <a:pt x="612" y="732"/>
                  </a:lnTo>
                  <a:lnTo>
                    <a:pt x="612" y="66"/>
                  </a:lnTo>
                  <a:lnTo>
                    <a:pt x="612" y="702"/>
                  </a:lnTo>
                  <a:lnTo>
                    <a:pt x="618" y="318"/>
                  </a:lnTo>
                  <a:lnTo>
                    <a:pt x="618" y="714"/>
                  </a:lnTo>
                  <a:lnTo>
                    <a:pt x="624" y="270"/>
                  </a:lnTo>
                  <a:lnTo>
                    <a:pt x="624" y="180"/>
                  </a:lnTo>
                </a:path>
              </a:pathLst>
            </a:custGeom>
            <a:noFill/>
            <a:ln w="19050" cap="flat" cmpd="sng">
              <a:solidFill>
                <a:srgbClr val="00FF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45" name="Freeform 17"/>
            <p:cNvSpPr/>
            <p:nvPr/>
          </p:nvSpPr>
          <p:spPr>
            <a:xfrm>
              <a:off x="2952" y="1773"/>
              <a:ext cx="648" cy="732"/>
            </a:xfrm>
            <a:custGeom>
              <a:avLst/>
              <a:gdLst/>
              <a:ahLst/>
              <a:cxnLst>
                <a:cxn ang="0">
                  <a:pos x="12" y="30"/>
                </a:cxn>
                <a:cxn ang="0">
                  <a:pos x="24" y="564"/>
                </a:cxn>
                <a:cxn ang="0">
                  <a:pos x="36" y="228"/>
                </a:cxn>
                <a:cxn ang="0">
                  <a:pos x="48" y="720"/>
                </a:cxn>
                <a:cxn ang="0">
                  <a:pos x="60" y="642"/>
                </a:cxn>
                <a:cxn ang="0">
                  <a:pos x="72" y="438"/>
                </a:cxn>
                <a:cxn ang="0">
                  <a:pos x="84" y="264"/>
                </a:cxn>
                <a:cxn ang="0">
                  <a:pos x="102" y="144"/>
                </a:cxn>
                <a:cxn ang="0">
                  <a:pos x="114" y="72"/>
                </a:cxn>
                <a:cxn ang="0">
                  <a:pos x="126" y="30"/>
                </a:cxn>
                <a:cxn ang="0">
                  <a:pos x="138" y="12"/>
                </a:cxn>
                <a:cxn ang="0">
                  <a:pos x="150" y="0"/>
                </a:cxn>
                <a:cxn ang="0">
                  <a:pos x="162" y="0"/>
                </a:cxn>
                <a:cxn ang="0">
                  <a:pos x="174" y="0"/>
                </a:cxn>
                <a:cxn ang="0">
                  <a:pos x="186" y="6"/>
                </a:cxn>
                <a:cxn ang="0">
                  <a:pos x="204" y="18"/>
                </a:cxn>
                <a:cxn ang="0">
                  <a:pos x="216" y="24"/>
                </a:cxn>
                <a:cxn ang="0">
                  <a:pos x="228" y="36"/>
                </a:cxn>
                <a:cxn ang="0">
                  <a:pos x="240" y="48"/>
                </a:cxn>
                <a:cxn ang="0">
                  <a:pos x="252" y="54"/>
                </a:cxn>
                <a:cxn ang="0">
                  <a:pos x="264" y="66"/>
                </a:cxn>
                <a:cxn ang="0">
                  <a:pos x="276" y="78"/>
                </a:cxn>
                <a:cxn ang="0">
                  <a:pos x="288" y="84"/>
                </a:cxn>
                <a:cxn ang="0">
                  <a:pos x="306" y="96"/>
                </a:cxn>
                <a:cxn ang="0">
                  <a:pos x="318" y="102"/>
                </a:cxn>
                <a:cxn ang="0">
                  <a:pos x="330" y="108"/>
                </a:cxn>
                <a:cxn ang="0">
                  <a:pos x="342" y="120"/>
                </a:cxn>
                <a:cxn ang="0">
                  <a:pos x="354" y="126"/>
                </a:cxn>
                <a:cxn ang="0">
                  <a:pos x="366" y="132"/>
                </a:cxn>
                <a:cxn ang="0">
                  <a:pos x="378" y="138"/>
                </a:cxn>
                <a:cxn ang="0">
                  <a:pos x="390" y="144"/>
                </a:cxn>
                <a:cxn ang="0">
                  <a:pos x="408" y="150"/>
                </a:cxn>
                <a:cxn ang="0">
                  <a:pos x="420" y="156"/>
                </a:cxn>
                <a:cxn ang="0">
                  <a:pos x="432" y="162"/>
                </a:cxn>
                <a:cxn ang="0">
                  <a:pos x="444" y="168"/>
                </a:cxn>
                <a:cxn ang="0">
                  <a:pos x="456" y="174"/>
                </a:cxn>
                <a:cxn ang="0">
                  <a:pos x="468" y="174"/>
                </a:cxn>
                <a:cxn ang="0">
                  <a:pos x="480" y="180"/>
                </a:cxn>
                <a:cxn ang="0">
                  <a:pos x="492" y="186"/>
                </a:cxn>
                <a:cxn ang="0">
                  <a:pos x="510" y="192"/>
                </a:cxn>
                <a:cxn ang="0">
                  <a:pos x="522" y="192"/>
                </a:cxn>
                <a:cxn ang="0">
                  <a:pos x="534" y="198"/>
                </a:cxn>
                <a:cxn ang="0">
                  <a:pos x="546" y="198"/>
                </a:cxn>
                <a:cxn ang="0">
                  <a:pos x="558" y="204"/>
                </a:cxn>
                <a:cxn ang="0">
                  <a:pos x="570" y="210"/>
                </a:cxn>
                <a:cxn ang="0">
                  <a:pos x="582" y="210"/>
                </a:cxn>
                <a:cxn ang="0">
                  <a:pos x="594" y="216"/>
                </a:cxn>
                <a:cxn ang="0">
                  <a:pos x="612" y="216"/>
                </a:cxn>
                <a:cxn ang="0">
                  <a:pos x="624" y="222"/>
                </a:cxn>
                <a:cxn ang="0">
                  <a:pos x="636" y="222"/>
                </a:cxn>
                <a:cxn ang="0">
                  <a:pos x="648" y="228"/>
                </a:cxn>
              </a:cxnLst>
              <a:pathLst>
                <a:path w="648" h="732">
                  <a:moveTo>
                    <a:pt x="0" y="552"/>
                  </a:moveTo>
                  <a:lnTo>
                    <a:pt x="0" y="462"/>
                  </a:lnTo>
                  <a:lnTo>
                    <a:pt x="6" y="18"/>
                  </a:lnTo>
                  <a:lnTo>
                    <a:pt x="6" y="414"/>
                  </a:lnTo>
                  <a:lnTo>
                    <a:pt x="12" y="30"/>
                  </a:lnTo>
                  <a:lnTo>
                    <a:pt x="12" y="666"/>
                  </a:lnTo>
                  <a:lnTo>
                    <a:pt x="12" y="0"/>
                  </a:lnTo>
                  <a:lnTo>
                    <a:pt x="18" y="390"/>
                  </a:lnTo>
                  <a:lnTo>
                    <a:pt x="18" y="732"/>
                  </a:lnTo>
                  <a:lnTo>
                    <a:pt x="24" y="564"/>
                  </a:lnTo>
                  <a:lnTo>
                    <a:pt x="24" y="246"/>
                  </a:lnTo>
                  <a:lnTo>
                    <a:pt x="30" y="42"/>
                  </a:lnTo>
                  <a:lnTo>
                    <a:pt x="30" y="0"/>
                  </a:lnTo>
                  <a:lnTo>
                    <a:pt x="30" y="90"/>
                  </a:lnTo>
                  <a:lnTo>
                    <a:pt x="36" y="228"/>
                  </a:lnTo>
                  <a:lnTo>
                    <a:pt x="36" y="378"/>
                  </a:lnTo>
                  <a:lnTo>
                    <a:pt x="42" y="510"/>
                  </a:lnTo>
                  <a:lnTo>
                    <a:pt x="42" y="612"/>
                  </a:lnTo>
                  <a:lnTo>
                    <a:pt x="48" y="678"/>
                  </a:lnTo>
                  <a:lnTo>
                    <a:pt x="48" y="720"/>
                  </a:lnTo>
                  <a:lnTo>
                    <a:pt x="48" y="732"/>
                  </a:lnTo>
                  <a:lnTo>
                    <a:pt x="54" y="726"/>
                  </a:lnTo>
                  <a:lnTo>
                    <a:pt x="54" y="708"/>
                  </a:lnTo>
                  <a:lnTo>
                    <a:pt x="60" y="678"/>
                  </a:lnTo>
                  <a:lnTo>
                    <a:pt x="60" y="642"/>
                  </a:lnTo>
                  <a:lnTo>
                    <a:pt x="66" y="606"/>
                  </a:lnTo>
                  <a:lnTo>
                    <a:pt x="66" y="564"/>
                  </a:lnTo>
                  <a:lnTo>
                    <a:pt x="66" y="522"/>
                  </a:lnTo>
                  <a:lnTo>
                    <a:pt x="72" y="480"/>
                  </a:lnTo>
                  <a:lnTo>
                    <a:pt x="72" y="438"/>
                  </a:lnTo>
                  <a:lnTo>
                    <a:pt x="78" y="396"/>
                  </a:lnTo>
                  <a:lnTo>
                    <a:pt x="78" y="360"/>
                  </a:lnTo>
                  <a:lnTo>
                    <a:pt x="84" y="324"/>
                  </a:lnTo>
                  <a:lnTo>
                    <a:pt x="84" y="294"/>
                  </a:lnTo>
                  <a:lnTo>
                    <a:pt x="84" y="264"/>
                  </a:lnTo>
                  <a:lnTo>
                    <a:pt x="90" y="234"/>
                  </a:lnTo>
                  <a:lnTo>
                    <a:pt x="90" y="210"/>
                  </a:lnTo>
                  <a:lnTo>
                    <a:pt x="96" y="186"/>
                  </a:lnTo>
                  <a:lnTo>
                    <a:pt x="96" y="168"/>
                  </a:lnTo>
                  <a:lnTo>
                    <a:pt x="102" y="144"/>
                  </a:lnTo>
                  <a:lnTo>
                    <a:pt x="102" y="126"/>
                  </a:lnTo>
                  <a:lnTo>
                    <a:pt x="102" y="114"/>
                  </a:lnTo>
                  <a:lnTo>
                    <a:pt x="108" y="96"/>
                  </a:lnTo>
                  <a:lnTo>
                    <a:pt x="108" y="84"/>
                  </a:lnTo>
                  <a:lnTo>
                    <a:pt x="114" y="72"/>
                  </a:lnTo>
                  <a:lnTo>
                    <a:pt x="114" y="60"/>
                  </a:lnTo>
                  <a:lnTo>
                    <a:pt x="114" y="54"/>
                  </a:lnTo>
                  <a:lnTo>
                    <a:pt x="120" y="48"/>
                  </a:lnTo>
                  <a:lnTo>
                    <a:pt x="120" y="36"/>
                  </a:lnTo>
                  <a:lnTo>
                    <a:pt x="126" y="30"/>
                  </a:lnTo>
                  <a:lnTo>
                    <a:pt x="126" y="24"/>
                  </a:lnTo>
                  <a:lnTo>
                    <a:pt x="132" y="18"/>
                  </a:lnTo>
                  <a:lnTo>
                    <a:pt x="132" y="12"/>
                  </a:lnTo>
                  <a:lnTo>
                    <a:pt x="138" y="12"/>
                  </a:lnTo>
                  <a:lnTo>
                    <a:pt x="138" y="6"/>
                  </a:lnTo>
                  <a:lnTo>
                    <a:pt x="144" y="6"/>
                  </a:lnTo>
                  <a:lnTo>
                    <a:pt x="144" y="0"/>
                  </a:lnTo>
                  <a:lnTo>
                    <a:pt x="150" y="0"/>
                  </a:lnTo>
                  <a:lnTo>
                    <a:pt x="156" y="0"/>
                  </a:lnTo>
                  <a:lnTo>
                    <a:pt x="162" y="0"/>
                  </a:lnTo>
                  <a:lnTo>
                    <a:pt x="168" y="0"/>
                  </a:lnTo>
                  <a:lnTo>
                    <a:pt x="174" y="0"/>
                  </a:lnTo>
                  <a:lnTo>
                    <a:pt x="180" y="0"/>
                  </a:lnTo>
                  <a:lnTo>
                    <a:pt x="180" y="6"/>
                  </a:lnTo>
                  <a:lnTo>
                    <a:pt x="186" y="6"/>
                  </a:lnTo>
                  <a:lnTo>
                    <a:pt x="192" y="12"/>
                  </a:lnTo>
                  <a:lnTo>
                    <a:pt x="198" y="12"/>
                  </a:lnTo>
                  <a:lnTo>
                    <a:pt x="204" y="18"/>
                  </a:lnTo>
                  <a:lnTo>
                    <a:pt x="210" y="24"/>
                  </a:lnTo>
                  <a:lnTo>
                    <a:pt x="216" y="24"/>
                  </a:lnTo>
                  <a:lnTo>
                    <a:pt x="216" y="30"/>
                  </a:lnTo>
                  <a:lnTo>
                    <a:pt x="222" y="30"/>
                  </a:lnTo>
                  <a:lnTo>
                    <a:pt x="222" y="36"/>
                  </a:lnTo>
                  <a:lnTo>
                    <a:pt x="228" y="36"/>
                  </a:lnTo>
                  <a:lnTo>
                    <a:pt x="234" y="42"/>
                  </a:lnTo>
                  <a:lnTo>
                    <a:pt x="240" y="48"/>
                  </a:lnTo>
                  <a:lnTo>
                    <a:pt x="246" y="48"/>
                  </a:lnTo>
                  <a:lnTo>
                    <a:pt x="246" y="54"/>
                  </a:lnTo>
                  <a:lnTo>
                    <a:pt x="252" y="54"/>
                  </a:lnTo>
                  <a:lnTo>
                    <a:pt x="252" y="60"/>
                  </a:lnTo>
                  <a:lnTo>
                    <a:pt x="258" y="60"/>
                  </a:lnTo>
                  <a:lnTo>
                    <a:pt x="264" y="66"/>
                  </a:lnTo>
                  <a:lnTo>
                    <a:pt x="270" y="66"/>
                  </a:lnTo>
                  <a:lnTo>
                    <a:pt x="270" y="72"/>
                  </a:lnTo>
                  <a:lnTo>
                    <a:pt x="276" y="72"/>
                  </a:lnTo>
                  <a:lnTo>
                    <a:pt x="276" y="78"/>
                  </a:lnTo>
                  <a:lnTo>
                    <a:pt x="282" y="78"/>
                  </a:lnTo>
                  <a:lnTo>
                    <a:pt x="288" y="84"/>
                  </a:lnTo>
                  <a:lnTo>
                    <a:pt x="294" y="84"/>
                  </a:lnTo>
                  <a:lnTo>
                    <a:pt x="294" y="90"/>
                  </a:lnTo>
                  <a:lnTo>
                    <a:pt x="300" y="90"/>
                  </a:lnTo>
                  <a:lnTo>
                    <a:pt x="306" y="96"/>
                  </a:lnTo>
                  <a:lnTo>
                    <a:pt x="312" y="96"/>
                  </a:lnTo>
                  <a:lnTo>
                    <a:pt x="312" y="102"/>
                  </a:lnTo>
                  <a:lnTo>
                    <a:pt x="318" y="102"/>
                  </a:lnTo>
                  <a:lnTo>
                    <a:pt x="318" y="108"/>
                  </a:lnTo>
                  <a:lnTo>
                    <a:pt x="324" y="108"/>
                  </a:lnTo>
                  <a:lnTo>
                    <a:pt x="330" y="108"/>
                  </a:lnTo>
                  <a:lnTo>
                    <a:pt x="330" y="114"/>
                  </a:lnTo>
                  <a:lnTo>
                    <a:pt x="336" y="114"/>
                  </a:lnTo>
                  <a:lnTo>
                    <a:pt x="342" y="120"/>
                  </a:lnTo>
                  <a:lnTo>
                    <a:pt x="348" y="120"/>
                  </a:lnTo>
                  <a:lnTo>
                    <a:pt x="354" y="126"/>
                  </a:lnTo>
                  <a:lnTo>
                    <a:pt x="360" y="126"/>
                  </a:lnTo>
                  <a:lnTo>
                    <a:pt x="360" y="132"/>
                  </a:lnTo>
                  <a:lnTo>
                    <a:pt x="366" y="132"/>
                  </a:lnTo>
                  <a:lnTo>
                    <a:pt x="372" y="132"/>
                  </a:lnTo>
                  <a:lnTo>
                    <a:pt x="372" y="138"/>
                  </a:lnTo>
                  <a:lnTo>
                    <a:pt x="378" y="138"/>
                  </a:lnTo>
                  <a:lnTo>
                    <a:pt x="384" y="138"/>
                  </a:lnTo>
                  <a:lnTo>
                    <a:pt x="390" y="144"/>
                  </a:lnTo>
                  <a:lnTo>
                    <a:pt x="396" y="144"/>
                  </a:lnTo>
                  <a:lnTo>
                    <a:pt x="396" y="150"/>
                  </a:lnTo>
                  <a:lnTo>
                    <a:pt x="402" y="150"/>
                  </a:lnTo>
                  <a:lnTo>
                    <a:pt x="408" y="150"/>
                  </a:lnTo>
                  <a:lnTo>
                    <a:pt x="414" y="156"/>
                  </a:lnTo>
                  <a:lnTo>
                    <a:pt x="420" y="156"/>
                  </a:lnTo>
                  <a:lnTo>
                    <a:pt x="426" y="162"/>
                  </a:lnTo>
                  <a:lnTo>
                    <a:pt x="432" y="162"/>
                  </a:lnTo>
                  <a:lnTo>
                    <a:pt x="438" y="162"/>
                  </a:lnTo>
                  <a:lnTo>
                    <a:pt x="438" y="168"/>
                  </a:lnTo>
                  <a:lnTo>
                    <a:pt x="444" y="168"/>
                  </a:lnTo>
                  <a:lnTo>
                    <a:pt x="450" y="168"/>
                  </a:lnTo>
                  <a:lnTo>
                    <a:pt x="456" y="168"/>
                  </a:lnTo>
                  <a:lnTo>
                    <a:pt x="456" y="174"/>
                  </a:lnTo>
                  <a:lnTo>
                    <a:pt x="462" y="174"/>
                  </a:lnTo>
                  <a:lnTo>
                    <a:pt x="468" y="174"/>
                  </a:lnTo>
                  <a:lnTo>
                    <a:pt x="474" y="180"/>
                  </a:lnTo>
                  <a:lnTo>
                    <a:pt x="480" y="180"/>
                  </a:lnTo>
                  <a:lnTo>
                    <a:pt x="486" y="180"/>
                  </a:lnTo>
                  <a:lnTo>
                    <a:pt x="492" y="186"/>
                  </a:lnTo>
                  <a:lnTo>
                    <a:pt x="498" y="186"/>
                  </a:lnTo>
                  <a:lnTo>
                    <a:pt x="504" y="186"/>
                  </a:lnTo>
                  <a:lnTo>
                    <a:pt x="510" y="192"/>
                  </a:lnTo>
                  <a:lnTo>
                    <a:pt x="516" y="192"/>
                  </a:lnTo>
                  <a:lnTo>
                    <a:pt x="522" y="192"/>
                  </a:lnTo>
                  <a:lnTo>
                    <a:pt x="522" y="198"/>
                  </a:lnTo>
                  <a:lnTo>
                    <a:pt x="528" y="198"/>
                  </a:lnTo>
                  <a:lnTo>
                    <a:pt x="534" y="198"/>
                  </a:lnTo>
                  <a:lnTo>
                    <a:pt x="540" y="198"/>
                  </a:lnTo>
                  <a:lnTo>
                    <a:pt x="546" y="198"/>
                  </a:lnTo>
                  <a:lnTo>
                    <a:pt x="546" y="204"/>
                  </a:lnTo>
                  <a:lnTo>
                    <a:pt x="552" y="204"/>
                  </a:lnTo>
                  <a:lnTo>
                    <a:pt x="558" y="204"/>
                  </a:lnTo>
                  <a:lnTo>
                    <a:pt x="564" y="204"/>
                  </a:lnTo>
                  <a:lnTo>
                    <a:pt x="570" y="210"/>
                  </a:lnTo>
                  <a:lnTo>
                    <a:pt x="576" y="210"/>
                  </a:lnTo>
                  <a:lnTo>
                    <a:pt x="582" y="210"/>
                  </a:lnTo>
                  <a:lnTo>
                    <a:pt x="588" y="210"/>
                  </a:lnTo>
                  <a:lnTo>
                    <a:pt x="594" y="210"/>
                  </a:lnTo>
                  <a:lnTo>
                    <a:pt x="594" y="216"/>
                  </a:lnTo>
                  <a:lnTo>
                    <a:pt x="600" y="216"/>
                  </a:lnTo>
                  <a:lnTo>
                    <a:pt x="606" y="216"/>
                  </a:lnTo>
                  <a:lnTo>
                    <a:pt x="612" y="216"/>
                  </a:lnTo>
                  <a:lnTo>
                    <a:pt x="618" y="216"/>
                  </a:lnTo>
                  <a:lnTo>
                    <a:pt x="618" y="222"/>
                  </a:lnTo>
                  <a:lnTo>
                    <a:pt x="624" y="222"/>
                  </a:lnTo>
                  <a:lnTo>
                    <a:pt x="630" y="222"/>
                  </a:lnTo>
                  <a:lnTo>
                    <a:pt x="636" y="222"/>
                  </a:lnTo>
                  <a:lnTo>
                    <a:pt x="642" y="222"/>
                  </a:lnTo>
                  <a:lnTo>
                    <a:pt x="648" y="228"/>
                  </a:lnTo>
                </a:path>
              </a:pathLst>
            </a:custGeom>
            <a:noFill/>
            <a:ln w="19050" cap="flat" cmpd="sng">
              <a:solidFill>
                <a:srgbClr val="00FF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46" name="Freeform 18"/>
            <p:cNvSpPr/>
            <p:nvPr/>
          </p:nvSpPr>
          <p:spPr>
            <a:xfrm>
              <a:off x="3600" y="2001"/>
              <a:ext cx="624" cy="66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8" y="0"/>
                </a:cxn>
                <a:cxn ang="0">
                  <a:pos x="30" y="6"/>
                </a:cxn>
                <a:cxn ang="0">
                  <a:pos x="42" y="6"/>
                </a:cxn>
                <a:cxn ang="0">
                  <a:pos x="48" y="6"/>
                </a:cxn>
                <a:cxn ang="0">
                  <a:pos x="60" y="6"/>
                </a:cxn>
                <a:cxn ang="0">
                  <a:pos x="72" y="12"/>
                </a:cxn>
                <a:cxn ang="0">
                  <a:pos x="78" y="12"/>
                </a:cxn>
                <a:cxn ang="0">
                  <a:pos x="90" y="12"/>
                </a:cxn>
                <a:cxn ang="0">
                  <a:pos x="102" y="18"/>
                </a:cxn>
                <a:cxn ang="0">
                  <a:pos x="114" y="18"/>
                </a:cxn>
                <a:cxn ang="0">
                  <a:pos x="120" y="18"/>
                </a:cxn>
                <a:cxn ang="0">
                  <a:pos x="132" y="18"/>
                </a:cxn>
                <a:cxn ang="0">
                  <a:pos x="144" y="24"/>
                </a:cxn>
                <a:cxn ang="0">
                  <a:pos x="150" y="24"/>
                </a:cxn>
                <a:cxn ang="0">
                  <a:pos x="162" y="24"/>
                </a:cxn>
                <a:cxn ang="0">
                  <a:pos x="174" y="24"/>
                </a:cxn>
                <a:cxn ang="0">
                  <a:pos x="180" y="30"/>
                </a:cxn>
                <a:cxn ang="0">
                  <a:pos x="192" y="30"/>
                </a:cxn>
                <a:cxn ang="0">
                  <a:pos x="204" y="30"/>
                </a:cxn>
                <a:cxn ang="0">
                  <a:pos x="216" y="30"/>
                </a:cxn>
                <a:cxn ang="0">
                  <a:pos x="222" y="30"/>
                </a:cxn>
                <a:cxn ang="0">
                  <a:pos x="234" y="36"/>
                </a:cxn>
                <a:cxn ang="0">
                  <a:pos x="246" y="36"/>
                </a:cxn>
                <a:cxn ang="0">
                  <a:pos x="252" y="36"/>
                </a:cxn>
                <a:cxn ang="0">
                  <a:pos x="264" y="36"/>
                </a:cxn>
                <a:cxn ang="0">
                  <a:pos x="276" y="36"/>
                </a:cxn>
                <a:cxn ang="0">
                  <a:pos x="282" y="36"/>
                </a:cxn>
                <a:cxn ang="0">
                  <a:pos x="294" y="42"/>
                </a:cxn>
                <a:cxn ang="0">
                  <a:pos x="306" y="42"/>
                </a:cxn>
                <a:cxn ang="0">
                  <a:pos x="318" y="42"/>
                </a:cxn>
                <a:cxn ang="0">
                  <a:pos x="324" y="42"/>
                </a:cxn>
                <a:cxn ang="0">
                  <a:pos x="336" y="42"/>
                </a:cxn>
                <a:cxn ang="0">
                  <a:pos x="348" y="42"/>
                </a:cxn>
                <a:cxn ang="0">
                  <a:pos x="354" y="48"/>
                </a:cxn>
                <a:cxn ang="0">
                  <a:pos x="366" y="48"/>
                </a:cxn>
                <a:cxn ang="0">
                  <a:pos x="378" y="48"/>
                </a:cxn>
                <a:cxn ang="0">
                  <a:pos x="384" y="48"/>
                </a:cxn>
                <a:cxn ang="0">
                  <a:pos x="396" y="48"/>
                </a:cxn>
                <a:cxn ang="0">
                  <a:pos x="408" y="48"/>
                </a:cxn>
                <a:cxn ang="0">
                  <a:pos x="420" y="54"/>
                </a:cxn>
                <a:cxn ang="0">
                  <a:pos x="426" y="54"/>
                </a:cxn>
                <a:cxn ang="0">
                  <a:pos x="438" y="54"/>
                </a:cxn>
                <a:cxn ang="0">
                  <a:pos x="450" y="54"/>
                </a:cxn>
                <a:cxn ang="0">
                  <a:pos x="456" y="54"/>
                </a:cxn>
                <a:cxn ang="0">
                  <a:pos x="468" y="54"/>
                </a:cxn>
                <a:cxn ang="0">
                  <a:pos x="480" y="54"/>
                </a:cxn>
                <a:cxn ang="0">
                  <a:pos x="486" y="54"/>
                </a:cxn>
                <a:cxn ang="0">
                  <a:pos x="498" y="60"/>
                </a:cxn>
                <a:cxn ang="0">
                  <a:pos x="510" y="60"/>
                </a:cxn>
                <a:cxn ang="0">
                  <a:pos x="522" y="60"/>
                </a:cxn>
                <a:cxn ang="0">
                  <a:pos x="528" y="60"/>
                </a:cxn>
                <a:cxn ang="0">
                  <a:pos x="540" y="60"/>
                </a:cxn>
                <a:cxn ang="0">
                  <a:pos x="552" y="60"/>
                </a:cxn>
                <a:cxn ang="0">
                  <a:pos x="558" y="60"/>
                </a:cxn>
                <a:cxn ang="0">
                  <a:pos x="570" y="60"/>
                </a:cxn>
                <a:cxn ang="0">
                  <a:pos x="582" y="60"/>
                </a:cxn>
                <a:cxn ang="0">
                  <a:pos x="588" y="60"/>
                </a:cxn>
                <a:cxn ang="0">
                  <a:pos x="600" y="66"/>
                </a:cxn>
                <a:cxn ang="0">
                  <a:pos x="612" y="66"/>
                </a:cxn>
                <a:cxn ang="0">
                  <a:pos x="624" y="66"/>
                </a:cxn>
              </a:cxnLst>
              <a:pathLst>
                <a:path w="624" h="66">
                  <a:moveTo>
                    <a:pt x="0" y="0"/>
                  </a:move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0" y="6"/>
                  </a:lnTo>
                  <a:lnTo>
                    <a:pt x="36" y="6"/>
                  </a:lnTo>
                  <a:lnTo>
                    <a:pt x="42" y="6"/>
                  </a:lnTo>
                  <a:lnTo>
                    <a:pt x="48" y="6"/>
                  </a:lnTo>
                  <a:lnTo>
                    <a:pt x="54" y="6"/>
                  </a:lnTo>
                  <a:lnTo>
                    <a:pt x="60" y="6"/>
                  </a:lnTo>
                  <a:lnTo>
                    <a:pt x="66" y="12"/>
                  </a:lnTo>
                  <a:lnTo>
                    <a:pt x="72" y="12"/>
                  </a:lnTo>
                  <a:lnTo>
                    <a:pt x="78" y="12"/>
                  </a:lnTo>
                  <a:lnTo>
                    <a:pt x="84" y="12"/>
                  </a:lnTo>
                  <a:lnTo>
                    <a:pt x="90" y="12"/>
                  </a:lnTo>
                  <a:lnTo>
                    <a:pt x="96" y="12"/>
                  </a:lnTo>
                  <a:lnTo>
                    <a:pt x="96" y="18"/>
                  </a:lnTo>
                  <a:lnTo>
                    <a:pt x="102" y="18"/>
                  </a:lnTo>
                  <a:lnTo>
                    <a:pt x="108" y="18"/>
                  </a:lnTo>
                  <a:lnTo>
                    <a:pt x="114" y="18"/>
                  </a:lnTo>
                  <a:lnTo>
                    <a:pt x="120" y="18"/>
                  </a:lnTo>
                  <a:lnTo>
                    <a:pt x="126" y="18"/>
                  </a:lnTo>
                  <a:lnTo>
                    <a:pt x="132" y="18"/>
                  </a:lnTo>
                  <a:lnTo>
                    <a:pt x="138" y="18"/>
                  </a:lnTo>
                  <a:lnTo>
                    <a:pt x="138" y="24"/>
                  </a:lnTo>
                  <a:lnTo>
                    <a:pt x="144" y="24"/>
                  </a:lnTo>
                  <a:lnTo>
                    <a:pt x="150" y="24"/>
                  </a:lnTo>
                  <a:lnTo>
                    <a:pt x="156" y="24"/>
                  </a:lnTo>
                  <a:lnTo>
                    <a:pt x="162" y="24"/>
                  </a:lnTo>
                  <a:lnTo>
                    <a:pt x="168" y="24"/>
                  </a:lnTo>
                  <a:lnTo>
                    <a:pt x="174" y="24"/>
                  </a:lnTo>
                  <a:lnTo>
                    <a:pt x="180" y="24"/>
                  </a:lnTo>
                  <a:lnTo>
                    <a:pt x="180" y="30"/>
                  </a:lnTo>
                  <a:lnTo>
                    <a:pt x="186" y="30"/>
                  </a:lnTo>
                  <a:lnTo>
                    <a:pt x="192" y="30"/>
                  </a:lnTo>
                  <a:lnTo>
                    <a:pt x="198" y="30"/>
                  </a:lnTo>
                  <a:lnTo>
                    <a:pt x="204" y="30"/>
                  </a:lnTo>
                  <a:lnTo>
                    <a:pt x="210" y="30"/>
                  </a:lnTo>
                  <a:lnTo>
                    <a:pt x="216" y="30"/>
                  </a:lnTo>
                  <a:lnTo>
                    <a:pt x="222" y="30"/>
                  </a:lnTo>
                  <a:lnTo>
                    <a:pt x="228" y="30"/>
                  </a:lnTo>
                  <a:lnTo>
                    <a:pt x="234" y="36"/>
                  </a:lnTo>
                  <a:lnTo>
                    <a:pt x="240" y="36"/>
                  </a:lnTo>
                  <a:lnTo>
                    <a:pt x="246" y="36"/>
                  </a:lnTo>
                  <a:lnTo>
                    <a:pt x="252" y="36"/>
                  </a:lnTo>
                  <a:lnTo>
                    <a:pt x="258" y="36"/>
                  </a:lnTo>
                  <a:lnTo>
                    <a:pt x="264" y="36"/>
                  </a:lnTo>
                  <a:lnTo>
                    <a:pt x="270" y="36"/>
                  </a:lnTo>
                  <a:lnTo>
                    <a:pt x="276" y="36"/>
                  </a:lnTo>
                  <a:lnTo>
                    <a:pt x="282" y="36"/>
                  </a:lnTo>
                  <a:lnTo>
                    <a:pt x="288" y="42"/>
                  </a:lnTo>
                  <a:lnTo>
                    <a:pt x="294" y="42"/>
                  </a:lnTo>
                  <a:lnTo>
                    <a:pt x="300" y="42"/>
                  </a:lnTo>
                  <a:lnTo>
                    <a:pt x="306" y="42"/>
                  </a:lnTo>
                  <a:lnTo>
                    <a:pt x="312" y="42"/>
                  </a:lnTo>
                  <a:lnTo>
                    <a:pt x="318" y="42"/>
                  </a:lnTo>
                  <a:lnTo>
                    <a:pt x="324" y="42"/>
                  </a:lnTo>
                  <a:lnTo>
                    <a:pt x="330" y="42"/>
                  </a:lnTo>
                  <a:lnTo>
                    <a:pt x="336" y="42"/>
                  </a:lnTo>
                  <a:lnTo>
                    <a:pt x="342" y="42"/>
                  </a:lnTo>
                  <a:lnTo>
                    <a:pt x="348" y="42"/>
                  </a:lnTo>
                  <a:lnTo>
                    <a:pt x="348" y="48"/>
                  </a:lnTo>
                  <a:lnTo>
                    <a:pt x="354" y="48"/>
                  </a:lnTo>
                  <a:lnTo>
                    <a:pt x="360" y="48"/>
                  </a:lnTo>
                  <a:lnTo>
                    <a:pt x="366" y="48"/>
                  </a:lnTo>
                  <a:lnTo>
                    <a:pt x="372" y="48"/>
                  </a:lnTo>
                  <a:lnTo>
                    <a:pt x="378" y="48"/>
                  </a:lnTo>
                  <a:lnTo>
                    <a:pt x="384" y="48"/>
                  </a:lnTo>
                  <a:lnTo>
                    <a:pt x="390" y="48"/>
                  </a:lnTo>
                  <a:lnTo>
                    <a:pt x="396" y="48"/>
                  </a:lnTo>
                  <a:lnTo>
                    <a:pt x="402" y="48"/>
                  </a:lnTo>
                  <a:lnTo>
                    <a:pt x="408" y="48"/>
                  </a:lnTo>
                  <a:lnTo>
                    <a:pt x="414" y="48"/>
                  </a:lnTo>
                  <a:lnTo>
                    <a:pt x="420" y="54"/>
                  </a:lnTo>
                  <a:lnTo>
                    <a:pt x="426" y="54"/>
                  </a:lnTo>
                  <a:lnTo>
                    <a:pt x="432" y="54"/>
                  </a:lnTo>
                  <a:lnTo>
                    <a:pt x="438" y="54"/>
                  </a:lnTo>
                  <a:lnTo>
                    <a:pt x="444" y="54"/>
                  </a:lnTo>
                  <a:lnTo>
                    <a:pt x="450" y="54"/>
                  </a:lnTo>
                  <a:lnTo>
                    <a:pt x="456" y="54"/>
                  </a:lnTo>
                  <a:lnTo>
                    <a:pt x="462" y="54"/>
                  </a:lnTo>
                  <a:lnTo>
                    <a:pt x="468" y="54"/>
                  </a:lnTo>
                  <a:lnTo>
                    <a:pt x="474" y="54"/>
                  </a:lnTo>
                  <a:lnTo>
                    <a:pt x="480" y="54"/>
                  </a:lnTo>
                  <a:lnTo>
                    <a:pt x="486" y="54"/>
                  </a:lnTo>
                  <a:lnTo>
                    <a:pt x="492" y="54"/>
                  </a:lnTo>
                  <a:lnTo>
                    <a:pt x="498" y="54"/>
                  </a:lnTo>
                  <a:lnTo>
                    <a:pt x="498" y="60"/>
                  </a:lnTo>
                  <a:lnTo>
                    <a:pt x="504" y="60"/>
                  </a:lnTo>
                  <a:lnTo>
                    <a:pt x="510" y="60"/>
                  </a:lnTo>
                  <a:lnTo>
                    <a:pt x="516" y="60"/>
                  </a:lnTo>
                  <a:lnTo>
                    <a:pt x="522" y="60"/>
                  </a:lnTo>
                  <a:lnTo>
                    <a:pt x="528" y="60"/>
                  </a:lnTo>
                  <a:lnTo>
                    <a:pt x="534" y="60"/>
                  </a:lnTo>
                  <a:lnTo>
                    <a:pt x="540" y="60"/>
                  </a:lnTo>
                  <a:lnTo>
                    <a:pt x="546" y="60"/>
                  </a:lnTo>
                  <a:lnTo>
                    <a:pt x="552" y="60"/>
                  </a:lnTo>
                  <a:lnTo>
                    <a:pt x="558" y="60"/>
                  </a:lnTo>
                  <a:lnTo>
                    <a:pt x="564" y="60"/>
                  </a:lnTo>
                  <a:lnTo>
                    <a:pt x="570" y="60"/>
                  </a:lnTo>
                  <a:lnTo>
                    <a:pt x="576" y="60"/>
                  </a:lnTo>
                  <a:lnTo>
                    <a:pt x="582" y="60"/>
                  </a:lnTo>
                  <a:lnTo>
                    <a:pt x="588" y="60"/>
                  </a:lnTo>
                  <a:lnTo>
                    <a:pt x="594" y="66"/>
                  </a:lnTo>
                  <a:lnTo>
                    <a:pt x="600" y="66"/>
                  </a:lnTo>
                  <a:lnTo>
                    <a:pt x="606" y="66"/>
                  </a:lnTo>
                  <a:lnTo>
                    <a:pt x="612" y="66"/>
                  </a:lnTo>
                  <a:lnTo>
                    <a:pt x="618" y="66"/>
                  </a:lnTo>
                  <a:lnTo>
                    <a:pt x="624" y="66"/>
                  </a:lnTo>
                </a:path>
              </a:pathLst>
            </a:custGeom>
            <a:noFill/>
            <a:ln w="19050" cap="flat" cmpd="sng">
              <a:solidFill>
                <a:srgbClr val="00FF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aphicFrame>
        <p:nvGraphicFramePr>
          <p:cNvPr id="55315" name="Object 19"/>
          <p:cNvGraphicFramePr>
            <a:graphicFrameLocks noChangeAspect="1"/>
          </p:cNvGraphicFramePr>
          <p:nvPr/>
        </p:nvGraphicFramePr>
        <p:xfrm>
          <a:off x="4408488" y="4385310"/>
          <a:ext cx="13065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11" imgW="1062355" imgH="676275" progId="Equation.3">
                  <p:embed/>
                </p:oleObj>
              </mc:Choice>
              <mc:Fallback>
                <p:oleObj name="" r:id="rId11" imgW="1062355" imgH="676275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408488" y="4385310"/>
                        <a:ext cx="1306512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316" name="Group 20"/>
          <p:cNvGrpSpPr/>
          <p:nvPr/>
        </p:nvGrpSpPr>
        <p:grpSpPr>
          <a:xfrm>
            <a:off x="1676400" y="4460240"/>
            <a:ext cx="4343400" cy="1752600"/>
            <a:chOff x="1056" y="2592"/>
            <a:chExt cx="2736" cy="1104"/>
          </a:xfrm>
        </p:grpSpPr>
        <p:grpSp>
          <p:nvGrpSpPr>
            <p:cNvPr id="5137" name="Group 21"/>
            <p:cNvGrpSpPr/>
            <p:nvPr/>
          </p:nvGrpSpPr>
          <p:grpSpPr>
            <a:xfrm>
              <a:off x="1056" y="2592"/>
              <a:ext cx="2736" cy="1104"/>
              <a:chOff x="1056" y="2592"/>
              <a:chExt cx="2736" cy="1104"/>
            </a:xfrm>
          </p:grpSpPr>
          <p:sp>
            <p:nvSpPr>
              <p:cNvPr id="5139" name="Line 22"/>
              <p:cNvSpPr/>
              <p:nvPr/>
            </p:nvSpPr>
            <p:spPr>
              <a:xfrm>
                <a:off x="1056" y="3192"/>
                <a:ext cx="2720" cy="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lg"/>
              </a:ln>
            </p:spPr>
          </p:sp>
          <p:sp>
            <p:nvSpPr>
              <p:cNvPr id="5140" name="Line 23"/>
              <p:cNvSpPr/>
              <p:nvPr/>
            </p:nvSpPr>
            <p:spPr>
              <a:xfrm flipV="1">
                <a:off x="2334" y="2592"/>
                <a:ext cx="1" cy="110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lg"/>
              </a:ln>
            </p:spPr>
          </p:sp>
          <p:graphicFrame>
            <p:nvGraphicFramePr>
              <p:cNvPr id="5141" name="Object 24"/>
              <p:cNvGraphicFramePr>
                <a:graphicFrameLocks noChangeAspect="1"/>
              </p:cNvGraphicFramePr>
              <p:nvPr/>
            </p:nvGraphicFramePr>
            <p:xfrm>
              <a:off x="3648" y="3256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6" name="" r:id="rId13" imgW="154305" imgH="161290" progId="Equation.3">
                      <p:embed/>
                    </p:oleObj>
                  </mc:Choice>
                  <mc:Fallback>
                    <p:oleObj name="" r:id="rId13" imgW="154305" imgH="161290" progId="Equation.3">
                      <p:embed/>
                      <p:pic>
                        <p:nvPicPr>
                          <p:cNvPr id="0" name="图片 3165"/>
                          <p:cNvPicPr/>
                          <p:nvPr/>
                        </p:nvPicPr>
                        <p:blipFill>
                          <a:blip r:embed="rId14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648" y="3256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42" name="Object 25"/>
              <p:cNvGraphicFramePr>
                <a:graphicFrameLocks noChangeAspect="1"/>
              </p:cNvGraphicFramePr>
              <p:nvPr/>
            </p:nvGraphicFramePr>
            <p:xfrm>
              <a:off x="2152" y="2592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7" name="" r:id="rId15" imgW="161290" imgH="225425" progId="Equation.3">
                      <p:embed/>
                    </p:oleObj>
                  </mc:Choice>
                  <mc:Fallback>
                    <p:oleObj name="" r:id="rId15" imgW="161290" imgH="225425" progId="Equation.3">
                      <p:embed/>
                      <p:pic>
                        <p:nvPicPr>
                          <p:cNvPr id="0" name="图片 3166"/>
                          <p:cNvPicPr/>
                          <p:nvPr/>
                        </p:nvPicPr>
                        <p:blipFill>
                          <a:blip r:embed="rId16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152" y="2592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pic>
          <p:nvPicPr>
            <p:cNvPr id="5138" name="Picture 26"/>
            <p:cNvPicPr>
              <a:picLocks noChangeAspect="1"/>
            </p:cNvPicPr>
            <p:nvPr/>
          </p:nvPicPr>
          <p:blipFill>
            <a:blip r:embed="rId17">
              <a:lum bright="100000" contrast="-70000"/>
            </a:blip>
            <a:stretch>
              <a:fillRect/>
            </a:stretch>
          </p:blipFill>
          <p:spPr>
            <a:xfrm>
              <a:off x="2126" y="3212"/>
              <a:ext cx="192" cy="200"/>
            </a:xfrm>
            <a:prstGeom prst="rect">
              <a:avLst/>
            </a:prstGeom>
            <a:noFill/>
            <a:ln w="9525">
              <a:noFill/>
            </a:ln>
          </p:spPr>
        </p:pic>
      </p:grpSp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5948045" y="3619183"/>
          <a:ext cx="2766529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8" imgW="1308100" imgH="254000" progId="Equation.3">
                  <p:embed/>
                </p:oleObj>
              </mc:Choice>
              <mc:Fallback>
                <p:oleObj name="" r:id="rId18" imgW="1308100" imgH="2540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948045" y="3619183"/>
                        <a:ext cx="2766529" cy="57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5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5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5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59413" grpId="0"/>
      <p:bldP spid="55300" grpId="0"/>
      <p:bldP spid="55304" grpId="0"/>
      <p:bldP spid="55306" grpId="0"/>
      <p:bldP spid="55308" grpId="0"/>
      <p:bldP spid="55309" grpId="0"/>
      <p:bldP spid="51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539750" y="277813"/>
            <a:ext cx="4489450" cy="6096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200" b="1" dirty="0">
                <a:ea typeface="楷体_GB2312" pitchFamily="49" charset="-122"/>
              </a:rPr>
              <a:t>二、初等函数的连续性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10244" name="Text Box 4"/>
          <p:cNvSpPr txBox="1"/>
          <p:nvPr/>
        </p:nvSpPr>
        <p:spPr>
          <a:xfrm>
            <a:off x="914400" y="928688"/>
            <a:ext cx="5943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基本初等函数在定义域内连续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10245" name="Text Box 5"/>
          <p:cNvSpPr txBox="1"/>
          <p:nvPr/>
        </p:nvSpPr>
        <p:spPr>
          <a:xfrm>
            <a:off x="914400" y="1614488"/>
            <a:ext cx="5715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连续函数经四则运算仍连续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10246" name="Text Box 6"/>
          <p:cNvSpPr txBox="1"/>
          <p:nvPr/>
        </p:nvSpPr>
        <p:spPr>
          <a:xfrm>
            <a:off x="914400" y="2300288"/>
            <a:ext cx="5029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连续函数的复合函数连续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10250" name="Text Box 10"/>
          <p:cNvSpPr txBox="1"/>
          <p:nvPr/>
        </p:nvSpPr>
        <p:spPr>
          <a:xfrm>
            <a:off x="6324283" y="473393"/>
            <a:ext cx="2490787" cy="289179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一切初等函数在其</a:t>
            </a: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定义区间内</a:t>
            </a:r>
            <a:r>
              <a:rPr lang="zh-CN" altLang="en-US" sz="2800" dirty="0">
                <a:ea typeface="楷体_GB2312" pitchFamily="49" charset="-122"/>
              </a:rPr>
              <a:t>连续</a:t>
            </a:r>
            <a:endParaRPr lang="zh-CN" altLang="en-US" sz="2800" dirty="0"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所有可能的间断点为</a:t>
            </a: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分段点</a:t>
            </a:r>
            <a:r>
              <a:rPr lang="zh-CN" altLang="en-US" sz="2800" dirty="0">
                <a:ea typeface="楷体_GB2312" pitchFamily="49" charset="-122"/>
              </a:rPr>
              <a:t>或</a:t>
            </a: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无定义点</a:t>
            </a:r>
            <a:endParaRPr lang="zh-CN" altLang="en-US" sz="2800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10251" name="Text Box 11"/>
          <p:cNvSpPr txBox="1"/>
          <p:nvPr/>
        </p:nvSpPr>
        <p:spPr>
          <a:xfrm>
            <a:off x="539750" y="2971800"/>
            <a:ext cx="1295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例如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,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10252" name="Object 12"/>
          <p:cNvGraphicFramePr>
            <a:graphicFrameLocks noChangeAspect="1"/>
          </p:cNvGraphicFramePr>
          <p:nvPr/>
        </p:nvGraphicFramePr>
        <p:xfrm>
          <a:off x="749300" y="3597910"/>
          <a:ext cx="17653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1" imgW="1449070" imgH="418465" progId="Equation.3">
                  <p:embed/>
                </p:oleObj>
              </mc:Choice>
              <mc:Fallback>
                <p:oleObj name="" r:id="rId1" imgW="1449070" imgH="418465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49300" y="3597910"/>
                        <a:ext cx="1765300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3" name="Text Box 13"/>
          <p:cNvSpPr txBox="1"/>
          <p:nvPr/>
        </p:nvSpPr>
        <p:spPr>
          <a:xfrm>
            <a:off x="2514600" y="3611563"/>
            <a:ext cx="2743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的连续区间为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0254" name="Object 14"/>
          <p:cNvGraphicFramePr>
            <a:graphicFrameLocks noChangeAspect="1"/>
          </p:cNvGraphicFramePr>
          <p:nvPr/>
        </p:nvGraphicFramePr>
        <p:xfrm>
          <a:off x="4902200" y="3675698"/>
          <a:ext cx="965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3" imgW="772795" imgH="289560" progId="Equation.3">
                  <p:embed/>
                </p:oleObj>
              </mc:Choice>
              <mc:Fallback>
                <p:oleObj name="" r:id="rId3" imgW="772795" imgH="289560" progId="Equation.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902200" y="3675698"/>
                        <a:ext cx="9652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5" name="Text Box 15"/>
          <p:cNvSpPr txBox="1"/>
          <p:nvPr/>
        </p:nvSpPr>
        <p:spPr>
          <a:xfrm>
            <a:off x="5867400" y="3613150"/>
            <a:ext cx="3124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(</a:t>
            </a:r>
            <a:r>
              <a:rPr lang="zh-CN" altLang="en-US" sz="2800" dirty="0">
                <a:ea typeface="楷体_GB2312" pitchFamily="49" charset="-122"/>
              </a:rPr>
              <a:t>端点为单侧连续</a:t>
            </a:r>
            <a:r>
              <a:rPr lang="en-US" altLang="zh-CN" sz="2800" dirty="0">
                <a:ea typeface="楷体_GB2312" pitchFamily="49" charset="-122"/>
              </a:rPr>
              <a:t>)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10256" name="Object 16"/>
          <p:cNvGraphicFramePr>
            <a:graphicFrameLocks noChangeAspect="1"/>
          </p:cNvGraphicFramePr>
          <p:nvPr/>
        </p:nvGraphicFramePr>
        <p:xfrm>
          <a:off x="749300" y="4451350"/>
          <a:ext cx="1625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5" imgW="1339215" imgH="302895" progId="Equation.3">
                  <p:embed/>
                </p:oleObj>
              </mc:Choice>
              <mc:Fallback>
                <p:oleObj name="" r:id="rId5" imgW="1339215" imgH="302895" progId="Equation.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49300" y="4451350"/>
                        <a:ext cx="1625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7" name="Text Box 17"/>
          <p:cNvSpPr txBox="1"/>
          <p:nvPr/>
        </p:nvSpPr>
        <p:spPr>
          <a:xfrm>
            <a:off x="2400300" y="4394835"/>
            <a:ext cx="2743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的连续区间为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0258" name="Object 18"/>
          <p:cNvGraphicFramePr>
            <a:graphicFrameLocks noChangeAspect="1"/>
          </p:cNvGraphicFramePr>
          <p:nvPr/>
        </p:nvGraphicFramePr>
        <p:xfrm>
          <a:off x="4775200" y="4451350"/>
          <a:ext cx="3530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7" imgW="2949575" imgH="302895" progId="Equation.3">
                  <p:embed/>
                </p:oleObj>
              </mc:Choice>
              <mc:Fallback>
                <p:oleObj name="" r:id="rId7" imgW="2949575" imgH="302895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775200" y="4451350"/>
                        <a:ext cx="3530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9" name="Object 19"/>
          <p:cNvGraphicFramePr>
            <a:graphicFrameLocks noChangeAspect="1"/>
          </p:cNvGraphicFramePr>
          <p:nvPr/>
        </p:nvGraphicFramePr>
        <p:xfrm>
          <a:off x="1079500" y="5130165"/>
          <a:ext cx="2120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9" imgW="1751330" imgH="354330" progId="Equation.3">
                  <p:embed/>
                </p:oleObj>
              </mc:Choice>
              <mc:Fallback>
                <p:oleObj name="" r:id="rId9" imgW="1751330" imgH="354330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79500" y="5130165"/>
                        <a:ext cx="21209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1" name="Text Box 21"/>
          <p:cNvSpPr txBox="1"/>
          <p:nvPr/>
        </p:nvSpPr>
        <p:spPr>
          <a:xfrm>
            <a:off x="3200400" y="5108575"/>
            <a:ext cx="2514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的定义域为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0262" name="Object 22"/>
          <p:cNvGraphicFramePr>
            <a:graphicFrameLocks noChangeAspect="1"/>
          </p:cNvGraphicFramePr>
          <p:nvPr/>
        </p:nvGraphicFramePr>
        <p:xfrm>
          <a:off x="5143500" y="5168265"/>
          <a:ext cx="2260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11" imgW="1867535" imgH="289560" progId="Equation.3">
                  <p:embed/>
                </p:oleObj>
              </mc:Choice>
              <mc:Fallback>
                <p:oleObj name="" r:id="rId11" imgW="1867535" imgH="289560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143500" y="5168265"/>
                        <a:ext cx="22606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3" name="Text Box 23"/>
          <p:cNvSpPr txBox="1"/>
          <p:nvPr/>
        </p:nvSpPr>
        <p:spPr>
          <a:xfrm>
            <a:off x="3200400" y="5715000"/>
            <a:ext cx="3124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因此它无连续点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10268" name="Text Box 28"/>
          <p:cNvSpPr txBox="1"/>
          <p:nvPr/>
        </p:nvSpPr>
        <p:spPr>
          <a:xfrm>
            <a:off x="603250" y="5105400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而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10275" name="AutoShape 35"/>
          <p:cNvSpPr/>
          <p:nvPr/>
        </p:nvSpPr>
        <p:spPr>
          <a:xfrm>
            <a:off x="6019800" y="1081088"/>
            <a:ext cx="179388" cy="1676400"/>
          </a:xfrm>
          <a:prstGeom prst="rightBrace">
            <a:avLst>
              <a:gd name="adj1" fmla="val 77875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268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  <p:bldP spid="10245" grpId="0"/>
      <p:bldP spid="10246" grpId="0"/>
      <p:bldP spid="10250" grpId="0" bldLvl="0" animBg="1"/>
      <p:bldP spid="10251" grpId="0"/>
      <p:bldP spid="10253" grpId="0"/>
      <p:bldP spid="10255" grpId="0"/>
      <p:bldP spid="10257" grpId="0"/>
      <p:bldP spid="10261" grpId="0"/>
      <p:bldP spid="10263" grpId="0"/>
      <p:bldP spid="10268" grpId="0" build="p"/>
      <p:bldP spid="10275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4" name="对象 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62000" y="5609080"/>
          <a:ext cx="3347720" cy="837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1" imgW="1574800" imgH="393700" progId="Equation.KSEE3">
                  <p:embed/>
                </p:oleObj>
              </mc:Choice>
              <mc:Fallback>
                <p:oleObj name="" r:id="rId1" imgW="1574800" imgH="3937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62000" y="5609080"/>
                        <a:ext cx="3347720" cy="837565"/>
                      </a:xfrm>
                      <a:prstGeom prst="rect">
                        <a:avLst/>
                      </a:prstGeom>
                      <a:solidFill>
                        <a:srgbClr val="00009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Rectangle 2"/>
          <p:cNvSpPr>
            <a:spLocks noGrp="1"/>
          </p:cNvSpPr>
          <p:nvPr>
            <p:ph type="title"/>
          </p:nvPr>
        </p:nvSpPr>
        <p:spPr>
          <a:xfrm>
            <a:off x="381000" y="538798"/>
            <a:ext cx="1600200" cy="6096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1</a:t>
            </a:r>
            <a:r>
              <a:rPr lang="en-US" altLang="zh-CN" sz="2800" b="1" dirty="0">
                <a:ea typeface="楷体_GB2312" pitchFamily="49" charset="-122"/>
              </a:rPr>
              <a:t>.</a:t>
            </a:r>
            <a:r>
              <a:rPr lang="en-US" altLang="zh-CN" sz="2800" dirty="0">
                <a:ea typeface="楷体_GB2312" pitchFamily="49" charset="-122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设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27530" y="195898"/>
          <a:ext cx="3972521" cy="12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1790700" imgH="584200" progId="Equation.KSEE3">
                  <p:embed/>
                </p:oleObj>
              </mc:Choice>
              <mc:Fallback>
                <p:oleObj name="" r:id="rId3" imgW="1790700" imgH="584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7530" y="195898"/>
                        <a:ext cx="3972521" cy="129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800090" y="582930"/>
            <a:ext cx="538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求</a:t>
            </a:r>
            <a:endParaRPr lang="zh-CN" altLang="en-US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31890" y="572453"/>
          <a:ext cx="835200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5" imgW="368300" imgH="254000" progId="Equation.KSEE3">
                  <p:embed/>
                </p:oleObj>
              </mc:Choice>
              <mc:Fallback>
                <p:oleObj name="" r:id="rId5" imgW="368300" imgH="2540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31890" y="572453"/>
                        <a:ext cx="835200" cy="57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001510" y="583565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的间断点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81000" y="1492250"/>
            <a:ext cx="38277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并说明间断点所属类型</a:t>
            </a:r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25605" name="Text Box 5"/>
          <p:cNvSpPr txBox="1"/>
          <p:nvPr/>
        </p:nvSpPr>
        <p:spPr>
          <a:xfrm>
            <a:off x="566420" y="2177733"/>
            <a:ext cx="990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51890" y="2178050"/>
            <a:ext cx="4450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由初等函数的连续性可知，</a:t>
            </a:r>
            <a:endParaRPr lang="zh-CN" altLang="en-US"/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20030" y="2168843"/>
          <a:ext cx="783000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7" imgW="368300" imgH="254000" progId="Equation.KSEE3">
                  <p:embed/>
                </p:oleObj>
              </mc:Choice>
              <mc:Fallback>
                <p:oleObj name="" r:id="rId7" imgW="368300" imgH="2540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20030" y="2168843"/>
                        <a:ext cx="783000" cy="5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6006465" y="2169160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在定义区间</a:t>
            </a:r>
            <a:endParaRPr lang="zh-CN" altLang="en-US"/>
          </a:p>
        </p:txBody>
      </p:sp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3550" y="2818448"/>
          <a:ext cx="3050999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8" imgW="1435100" imgH="203200" progId="Equation.KSEE3">
                  <p:embed/>
                </p:oleObj>
              </mc:Choice>
              <mc:Fallback>
                <p:oleObj name="" r:id="rId8" imgW="1435100" imgH="2032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63550" y="2818448"/>
                        <a:ext cx="3050999" cy="4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3428365" y="277368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内连续，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66420" y="3399155"/>
            <a:ext cx="4094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∴</a:t>
            </a:r>
            <a:r>
              <a:rPr lang="zh-CN" altLang="en-US"/>
              <a:t>所有可能的间断点有：</a:t>
            </a:r>
            <a:endParaRPr lang="zh-CN" altLang="en-US"/>
          </a:p>
        </p:txBody>
      </p:sp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85841" y="3425510"/>
          <a:ext cx="4347845" cy="46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10" imgW="2005965" imgH="215900" progId="Equation.KSEE3">
                  <p:embed/>
                </p:oleObj>
              </mc:Choice>
              <mc:Fallback>
                <p:oleObj name="" r:id="rId10" imgW="2005965" imgH="2159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385841" y="3425510"/>
                        <a:ext cx="4347845" cy="467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3070225"/>
          <a:ext cx="914400" cy="198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12" imgW="914400" imgH="198755" progId="Equation.KSEE3">
                  <p:embed/>
                </p:oleObj>
              </mc:Choice>
              <mc:Fallback>
                <p:oleObj name="" r:id="rId12" imgW="914400" imgH="198755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114800" y="3070225"/>
                        <a:ext cx="914400" cy="198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556260" y="3928745"/>
            <a:ext cx="26060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）考虑 </a:t>
            </a:r>
            <a:r>
              <a:rPr lang="en-US" altLang="zh-CN" i="1">
                <a:solidFill>
                  <a:schemeClr val="tx2"/>
                </a:solidFill>
              </a:rPr>
              <a:t>x</a:t>
            </a:r>
            <a:r>
              <a:rPr lang="en-US" altLang="zh-CN">
                <a:solidFill>
                  <a:schemeClr val="tx2"/>
                </a:solidFill>
              </a:rPr>
              <a:t> = 0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98830" y="4498975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函数值：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98830" y="5086985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左极限：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98830" y="576707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右极限：</a:t>
            </a:r>
            <a:endParaRPr lang="zh-CN" altLang="en-US"/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36140" y="4480878"/>
          <a:ext cx="2673000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" r:id="rId14" imgW="1257300" imgH="254000" progId="Equation.KSEE3">
                  <p:embed/>
                </p:oleObj>
              </mc:Choice>
              <mc:Fallback>
                <p:oleObj name="" r:id="rId14" imgW="1257300" imgH="2540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136140" y="4480878"/>
                        <a:ext cx="2673000" cy="5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35965" y="5037263"/>
          <a:ext cx="3778250" cy="621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6" imgW="1777365" imgH="292100" progId="Equation.KSEE3">
                  <p:embed/>
                </p:oleObj>
              </mc:Choice>
              <mc:Fallback>
                <p:oleObj name="" r:id="rId16" imgW="1777365" imgH="2921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135965" y="5037263"/>
                        <a:ext cx="3778250" cy="621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5" name="AutoShape 35"/>
          <p:cNvSpPr/>
          <p:nvPr/>
        </p:nvSpPr>
        <p:spPr>
          <a:xfrm>
            <a:off x="6052185" y="4511993"/>
            <a:ext cx="179388" cy="1676400"/>
          </a:xfrm>
          <a:prstGeom prst="rightBrace">
            <a:avLst>
              <a:gd name="adj1" fmla="val 77875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29279" y="4648823"/>
          <a:ext cx="2026920" cy="140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" r:id="rId18" imgW="952500" imgH="660400" progId="Equation.KSEE3">
                  <p:embed/>
                </p:oleObj>
              </mc:Choice>
              <mc:Fallback>
                <p:oleObj name="" r:id="rId18" imgW="952500" imgH="660400" progId="Equation.KSEE3">
                  <p:embed/>
                  <p:pic>
                    <p:nvPicPr>
                      <p:cNvPr id="0" name="图片 1031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429279" y="4648823"/>
                        <a:ext cx="2026920" cy="1403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575945" y="3921125"/>
            <a:ext cx="2586355" cy="521970"/>
          </a:xfrm>
          <a:prstGeom prst="rect">
            <a:avLst/>
          </a:prstGeom>
          <a:solidFill>
            <a:srgbClr val="00009C"/>
          </a:solidFill>
        </p:spPr>
        <p:txBody>
          <a:bodyPr wrap="non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）考虑 </a:t>
            </a:r>
            <a:r>
              <a:rPr lang="en-US" altLang="zh-CN" i="1">
                <a:solidFill>
                  <a:schemeClr val="tx2"/>
                </a:solidFill>
              </a:rPr>
              <a:t>x</a:t>
            </a:r>
            <a:r>
              <a:rPr lang="en-US" altLang="zh-CN">
                <a:solidFill>
                  <a:schemeClr val="tx2"/>
                </a:solidFill>
              </a:rPr>
              <a:t> = 1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943350" y="4490085"/>
            <a:ext cx="1071880" cy="521970"/>
          </a:xfrm>
          <a:prstGeom prst="rect">
            <a:avLst/>
          </a:prstGeom>
          <a:solidFill>
            <a:srgbClr val="00009C"/>
          </a:solidFill>
        </p:spPr>
        <p:txBody>
          <a:bodyPr wrap="none" rtlCol="0">
            <a:spAutoFit/>
          </a:bodyPr>
          <a:p>
            <a:r>
              <a:rPr lang="en-US" altLang="zh-CN"/>
              <a:t>          </a:t>
            </a:r>
            <a:endParaRPr lang="en-US" altLang="zh-CN"/>
          </a:p>
        </p:txBody>
      </p:sp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62000" y="4829300"/>
          <a:ext cx="3726180" cy="837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20" imgW="1752600" imgH="393700" progId="Equation.KSEE3">
                  <p:embed/>
                </p:oleObj>
              </mc:Choice>
              <mc:Fallback>
                <p:oleObj name="" r:id="rId20" imgW="1752600" imgH="3937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162000" y="4829300"/>
                        <a:ext cx="3726180" cy="837565"/>
                      </a:xfrm>
                      <a:prstGeom prst="rect">
                        <a:avLst/>
                      </a:prstGeom>
                      <a:solidFill>
                        <a:srgbClr val="00009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41375" y="4512118"/>
          <a:ext cx="17018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22" imgW="800100" imgH="254000" progId="Equation.KSEE3">
                  <p:embed/>
                </p:oleObj>
              </mc:Choice>
              <mc:Fallback>
                <p:oleObj name="" r:id="rId22" imgW="800100" imgH="2540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241375" y="4512118"/>
                        <a:ext cx="1701800" cy="539750"/>
                      </a:xfrm>
                      <a:prstGeom prst="rect">
                        <a:avLst/>
                      </a:prstGeom>
                      <a:solidFill>
                        <a:srgbClr val="00009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35965" y="5609715"/>
          <a:ext cx="3347720" cy="837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" name="" r:id="rId24" imgW="1574800" imgH="393700" progId="Equation.KSEE3">
                  <p:embed/>
                </p:oleObj>
              </mc:Choice>
              <mc:Fallback>
                <p:oleObj name="" r:id="rId24" imgW="1574800" imgH="3937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135965" y="5609715"/>
                        <a:ext cx="3347720" cy="837565"/>
                      </a:xfrm>
                      <a:prstGeom prst="rect">
                        <a:avLst/>
                      </a:prstGeom>
                      <a:solidFill>
                        <a:srgbClr val="00009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29597" y="4645648"/>
          <a:ext cx="1972945" cy="140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26" imgW="927100" imgH="660400" progId="Equation.KSEE3">
                  <p:embed/>
                </p:oleObj>
              </mc:Choice>
              <mc:Fallback>
                <p:oleObj name="" r:id="rId26" imgW="927100" imgH="660400" progId="Equation.KSEE3">
                  <p:embed/>
                  <p:pic>
                    <p:nvPicPr>
                      <p:cNvPr id="0" name="图片 1031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6429597" y="4645648"/>
                        <a:ext cx="1972945" cy="1403985"/>
                      </a:xfrm>
                      <a:prstGeom prst="rect">
                        <a:avLst/>
                      </a:prstGeom>
                      <a:solidFill>
                        <a:srgbClr val="00009C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/>
      <p:bldP spid="9" grpId="0"/>
      <p:bldP spid="11" grpId="0"/>
      <p:bldP spid="14" grpId="0"/>
      <p:bldP spid="15" grpId="0"/>
      <p:bldP spid="18" grpId="0"/>
      <p:bldP spid="19" grpId="0"/>
      <p:bldP spid="20" grpId="0"/>
      <p:bldP spid="21" grpId="0"/>
      <p:bldP spid="10275" grpId="0" bldLvl="0" animBg="1"/>
      <p:bldP spid="27" grpId="0" bldLvl="0" animBg="1"/>
      <p:bldP spid="32" grpId="0" bldLvl="0" animBg="1"/>
      <p:bldP spid="10275" grpId="1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358775" y="546418"/>
            <a:ext cx="2447925" cy="719137"/>
          </a:xfrm>
          <a:ln>
            <a:solidFill>
              <a:schemeClr val="accent2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2800" b="1" dirty="0">
                <a:solidFill>
                  <a:srgbClr val="FFFFFF"/>
                </a:solidFill>
                <a:ea typeface="楷体_GB2312" pitchFamily="49" charset="-122"/>
              </a:rPr>
              <a:t> </a:t>
            </a:r>
            <a:r>
              <a:rPr lang="zh-CN" altLang="en-US" sz="3200" b="1" dirty="0">
                <a:ea typeface="楷体_GB2312" pitchFamily="49" charset="-122"/>
              </a:rPr>
              <a:t>内容小结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27651" name="Text Box 3"/>
          <p:cNvSpPr txBox="1"/>
          <p:nvPr/>
        </p:nvSpPr>
        <p:spPr>
          <a:xfrm>
            <a:off x="457200" y="1478280"/>
            <a:ext cx="5334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FFFFFF"/>
                </a:solidFill>
                <a:ea typeface="楷体_GB2312" pitchFamily="49" charset="-122"/>
              </a:rPr>
              <a:t>基本初等函数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在定义域内</a:t>
            </a:r>
            <a:r>
              <a:rPr lang="zh-CN" altLang="en-US" sz="2800" dirty="0">
                <a:solidFill>
                  <a:srgbClr val="FFFFFF"/>
                </a:solidFill>
                <a:ea typeface="楷体_GB2312" pitchFamily="49" charset="-122"/>
              </a:rPr>
              <a:t>连续</a:t>
            </a:r>
            <a:endParaRPr lang="zh-CN" altLang="en-US" sz="2800" dirty="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27652" name="Text Box 4"/>
          <p:cNvSpPr txBox="1"/>
          <p:nvPr/>
        </p:nvSpPr>
        <p:spPr>
          <a:xfrm>
            <a:off x="457200" y="2240280"/>
            <a:ext cx="5410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FFFFFF"/>
                </a:solidFill>
                <a:ea typeface="楷体_GB2312" pitchFamily="49" charset="-122"/>
              </a:rPr>
              <a:t>连续函数的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四则运算</a:t>
            </a:r>
            <a:r>
              <a:rPr lang="zh-CN" altLang="en-US" sz="2800" dirty="0">
                <a:solidFill>
                  <a:srgbClr val="FFFFFF"/>
                </a:solidFill>
                <a:ea typeface="楷体_GB2312" pitchFamily="49" charset="-122"/>
              </a:rPr>
              <a:t>结果仍连续</a:t>
            </a:r>
            <a:endParaRPr lang="zh-CN" altLang="en-US" sz="2800" dirty="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27653" name="Text Box 5"/>
          <p:cNvSpPr txBox="1"/>
          <p:nvPr/>
        </p:nvSpPr>
        <p:spPr>
          <a:xfrm>
            <a:off x="457200" y="3002280"/>
            <a:ext cx="4038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FFFFFF"/>
                </a:solidFill>
                <a:ea typeface="楷体_GB2312" pitchFamily="49" charset="-122"/>
              </a:rPr>
              <a:t>连续函数的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反函数</a:t>
            </a:r>
            <a:r>
              <a:rPr lang="zh-CN" altLang="en-US" sz="2800" dirty="0">
                <a:solidFill>
                  <a:srgbClr val="FFFFFF"/>
                </a:solidFill>
                <a:ea typeface="楷体_GB2312" pitchFamily="49" charset="-122"/>
              </a:rPr>
              <a:t>连续</a:t>
            </a:r>
            <a:endParaRPr lang="zh-CN" altLang="en-US" sz="2800" dirty="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27654" name="Text Box 6"/>
          <p:cNvSpPr txBox="1"/>
          <p:nvPr/>
        </p:nvSpPr>
        <p:spPr>
          <a:xfrm>
            <a:off x="457200" y="3794443"/>
            <a:ext cx="4419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FFFFFF"/>
                </a:solidFill>
                <a:ea typeface="楷体_GB2312" pitchFamily="49" charset="-122"/>
              </a:rPr>
              <a:t>连续函数的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复合函数</a:t>
            </a:r>
            <a:r>
              <a:rPr lang="zh-CN" altLang="en-US" sz="2800" dirty="0">
                <a:solidFill>
                  <a:srgbClr val="FFFFFF"/>
                </a:solidFill>
                <a:ea typeface="楷体_GB2312" pitchFamily="49" charset="-122"/>
              </a:rPr>
              <a:t>连续</a:t>
            </a:r>
            <a:endParaRPr lang="zh-CN" altLang="en-US" sz="2800" dirty="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27655" name="AutoShape 7"/>
          <p:cNvSpPr/>
          <p:nvPr/>
        </p:nvSpPr>
        <p:spPr>
          <a:xfrm>
            <a:off x="5715000" y="1630680"/>
            <a:ext cx="179388" cy="2667000"/>
          </a:xfrm>
          <a:prstGeom prst="rightBrace">
            <a:avLst>
              <a:gd name="adj1" fmla="val 123893"/>
              <a:gd name="adj2" fmla="val 50000"/>
            </a:avLst>
          </a:prstGeom>
          <a:noFill/>
          <a:ln w="19050" cap="flat" cmpd="sng">
            <a:solidFill>
              <a:srgbClr val="FFFFFF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 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27656" name="Text Box 8"/>
          <p:cNvSpPr txBox="1"/>
          <p:nvPr/>
        </p:nvSpPr>
        <p:spPr>
          <a:xfrm>
            <a:off x="6019800" y="2238693"/>
            <a:ext cx="2057400" cy="13731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FFFFFF"/>
                </a:solidFill>
                <a:ea typeface="楷体_GB2312" pitchFamily="49" charset="-122"/>
              </a:rPr>
              <a:t>初等函数在定义区间内连续</a:t>
            </a:r>
            <a:endParaRPr lang="zh-CN" altLang="en-US" sz="2800" dirty="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27657" name="Text Box 9"/>
          <p:cNvSpPr txBox="1"/>
          <p:nvPr/>
        </p:nvSpPr>
        <p:spPr>
          <a:xfrm>
            <a:off x="457200" y="4831080"/>
            <a:ext cx="8018145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说明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 </a:t>
            </a:r>
            <a:r>
              <a:rPr lang="en-US" altLang="zh-CN" sz="2800" dirty="0">
                <a:solidFill>
                  <a:srgbClr val="FFFFFF"/>
                </a:solidFill>
                <a:ea typeface="楷体_GB2312" pitchFamily="49" charset="-122"/>
              </a:rPr>
              <a:t>  </a:t>
            </a:r>
            <a:r>
              <a:rPr lang="zh-CN" altLang="en-US" sz="2800" dirty="0">
                <a:solidFill>
                  <a:srgbClr val="FFFFFF"/>
                </a:solidFill>
                <a:ea typeface="楷体_GB2312" pitchFamily="49" charset="-122"/>
              </a:rPr>
              <a:t>分段函数在分段点处是否连续需讨论其左、右连续性</a:t>
            </a:r>
            <a:r>
              <a:rPr lang="en-US" altLang="zh-CN" sz="2800" dirty="0">
                <a:solidFill>
                  <a:srgbClr val="FFFFFF"/>
                </a:solidFill>
                <a:ea typeface="楷体_GB2312" pitchFamily="49" charset="-122"/>
              </a:rPr>
              <a:t>.</a:t>
            </a:r>
            <a:endParaRPr lang="en-US" altLang="zh-CN" sz="2800" dirty="0">
              <a:solidFill>
                <a:srgbClr val="FFFFFF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/>
      <p:bldP spid="27652" grpId="0"/>
      <p:bldP spid="27653" grpId="0"/>
      <p:bldP spid="27654" grpId="0"/>
      <p:bldP spid="27655" grpId="0" bldLvl="0" animBg="1"/>
      <p:bldP spid="27656" grpId="0"/>
      <p:bldP spid="276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Rectangle 52"/>
          <p:cNvSpPr/>
          <p:nvPr/>
        </p:nvSpPr>
        <p:spPr>
          <a:xfrm>
            <a:off x="0" y="0"/>
            <a:ext cx="9144000" cy="23622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  <a:tileRect/>
          </a:gradFill>
          <a:ln w="38100" cap="flat" cmpd="dbl">
            <a:solidFill>
              <a:srgbClr val="0066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2051" name="Text Box 38">
            <a:hlinkClick r:id="rId1" action="ppaction://hlinksldjump"/>
          </p:cNvPr>
          <p:cNvSpPr txBox="1"/>
          <p:nvPr/>
        </p:nvSpPr>
        <p:spPr>
          <a:xfrm>
            <a:off x="2667000" y="4067175"/>
            <a:ext cx="36512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ea typeface="楷体_GB2312" pitchFamily="49" charset="-122"/>
              </a:rPr>
              <a:t>二、 函数的间断点 </a:t>
            </a:r>
            <a:endParaRPr lang="zh-CN" altLang="en-US" b="1" dirty="0">
              <a:ea typeface="楷体_GB2312" pitchFamily="49" charset="-122"/>
            </a:endParaRPr>
          </a:p>
        </p:txBody>
      </p:sp>
      <p:sp>
        <p:nvSpPr>
          <p:cNvPr id="2052" name="Text Box 37"/>
          <p:cNvSpPr txBox="1"/>
          <p:nvPr/>
        </p:nvSpPr>
        <p:spPr>
          <a:xfrm>
            <a:off x="2667000" y="3076575"/>
            <a:ext cx="448310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ea typeface="楷体_GB2312" pitchFamily="49" charset="-122"/>
              </a:rPr>
              <a:t>一、 函数连续性的定义 </a:t>
            </a:r>
            <a:endParaRPr lang="zh-CN" altLang="en-US" b="1" dirty="0">
              <a:ea typeface="楷体_GB2312" pitchFamily="49" charset="-122"/>
            </a:endParaRPr>
          </a:p>
        </p:txBody>
      </p:sp>
      <p:sp>
        <p:nvSpPr>
          <p:cNvPr id="2053" name="Rectangle 6"/>
          <p:cNvSpPr>
            <a:spLocks noGrp="1"/>
          </p:cNvSpPr>
          <p:nvPr>
            <p:ph type="title"/>
          </p:nvPr>
        </p:nvSpPr>
        <p:spPr>
          <a:xfrm>
            <a:off x="990600" y="304800"/>
            <a:ext cx="2667000" cy="9906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5400" dirty="0">
                <a:ea typeface="华文行楷" panose="02010800040101010101" pitchFamily="2" charset="-122"/>
              </a:rPr>
              <a:t>第八节</a:t>
            </a:r>
            <a:endParaRPr lang="zh-CN" altLang="en-US" sz="5400" dirty="0">
              <a:ea typeface="华文行楷" panose="02010800040101010101" pitchFamily="2" charset="-122"/>
            </a:endParaRPr>
          </a:p>
        </p:txBody>
      </p:sp>
      <p:sp>
        <p:nvSpPr>
          <p:cNvPr id="2054" name="Text Box 47"/>
          <p:cNvSpPr txBox="1"/>
          <p:nvPr/>
        </p:nvSpPr>
        <p:spPr>
          <a:xfrm>
            <a:off x="1676400" y="1219200"/>
            <a:ext cx="7208838" cy="9144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54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函数的连续性与间断点 </a:t>
            </a:r>
            <a:endParaRPr lang="zh-CN" altLang="en-US" sz="5400" dirty="0">
              <a:solidFill>
                <a:schemeClr val="tx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2055" name="Object 53"/>
          <p:cNvGraphicFramePr>
            <a:graphicFrameLocks noChangeAspect="1"/>
          </p:cNvGraphicFramePr>
          <p:nvPr/>
        </p:nvGraphicFramePr>
        <p:xfrm>
          <a:off x="466725" y="4495800"/>
          <a:ext cx="15906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2" imgW="3390900" imgH="3409950" progId="Paint.Picture">
                  <p:embed/>
                </p:oleObj>
              </mc:Choice>
              <mc:Fallback>
                <p:oleObj name="" r:id="rId2" imgW="3390900" imgH="3409950" progId="Paint.Picture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6725" y="4495800"/>
                        <a:ext cx="1590675" cy="160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" name="Text Box 54"/>
          <p:cNvSpPr txBox="1"/>
          <p:nvPr/>
        </p:nvSpPr>
        <p:spPr>
          <a:xfrm>
            <a:off x="7467600" y="157163"/>
            <a:ext cx="1438275" cy="528637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accent2"/>
                </a:solidFill>
                <a:ea typeface="楷体_GB2312" pitchFamily="49" charset="-122"/>
              </a:rPr>
              <a:t>第一章 </a:t>
            </a:r>
            <a:endParaRPr lang="zh-CN" altLang="en-US" sz="2800" dirty="0">
              <a:solidFill>
                <a:schemeClr val="accent2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409575" y="632778"/>
            <a:ext cx="2447925" cy="719137"/>
          </a:xfrm>
          <a:solidFill>
            <a:schemeClr val="bg1">
              <a:alpha val="100000"/>
            </a:schemeClr>
          </a:solidFill>
          <a:ln>
            <a:solidFill>
              <a:schemeClr val="accent2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200" b="1" dirty="0">
                <a:ea typeface="楷体_GB2312" pitchFamily="49" charset="-122"/>
              </a:rPr>
              <a:t>思考与练习</a:t>
            </a:r>
            <a:endParaRPr lang="zh-CN" altLang="en-US" sz="3200" b="1" dirty="0">
              <a:ea typeface="楷体_GB2312" pitchFamily="49" charset="-122"/>
            </a:endParaRPr>
          </a:p>
        </p:txBody>
      </p:sp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1117442" y="1661954"/>
          <a:ext cx="3056400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1" imgW="1358900" imgH="228600" progId="Equation.3">
                  <p:embed/>
                </p:oleObj>
              </mc:Choice>
              <mc:Fallback>
                <p:oleObj name="" r:id="rId1" imgW="1358900" imgH="2286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CC0000"/>
                          </a:clrTo>
                        </a:clrChange>
                        <a:biLevel thresh="50000"/>
                        <a:grayscl/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117442" y="1661954"/>
                        <a:ext cx="3056400" cy="57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7"/>
          <p:cNvGraphicFramePr>
            <a:graphicFrameLocks noChangeAspect="1"/>
          </p:cNvGraphicFramePr>
          <p:nvPr/>
        </p:nvGraphicFramePr>
        <p:xfrm>
          <a:off x="4359434" y="1601470"/>
          <a:ext cx="4125683" cy="61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3" imgW="1854200" imgH="254000" progId="Equation.3">
                  <p:embed/>
                </p:oleObj>
              </mc:Choice>
              <mc:Fallback>
                <p:oleObj name="" r:id="rId3" imgW="1854200" imgH="2540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CC0000"/>
                          </a:clrTo>
                        </a:clrChange>
                        <a:biLevel thresh="50000"/>
                        <a:grayscl/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4359434" y="1601470"/>
                        <a:ext cx="4125683" cy="61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" name="Text Box 9"/>
          <p:cNvSpPr txBox="1"/>
          <p:nvPr/>
        </p:nvSpPr>
        <p:spPr>
          <a:xfrm>
            <a:off x="319088" y="2209483"/>
            <a:ext cx="1447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续</a:t>
            </a:r>
            <a:r>
              <a:rPr lang="en-US" altLang="zh-CN" sz="2800" dirty="0">
                <a:ea typeface="楷体_GB2312" pitchFamily="49" charset="-122"/>
              </a:rPr>
              <a:t>? 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29706" name="Text Box 10"/>
          <p:cNvSpPr txBox="1"/>
          <p:nvPr/>
        </p:nvSpPr>
        <p:spPr>
          <a:xfrm>
            <a:off x="4521200" y="2820035"/>
            <a:ext cx="1143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反例</a:t>
            </a:r>
            <a:endParaRPr lang="zh-CN" altLang="en-US" sz="2800" dirty="0">
              <a:ea typeface="楷体_GB2312" pitchFamily="49" charset="-122"/>
            </a:endParaRPr>
          </a:p>
        </p:txBody>
      </p:sp>
      <p:grpSp>
        <p:nvGrpSpPr>
          <p:cNvPr id="29739" name="Group 43"/>
          <p:cNvGrpSpPr/>
          <p:nvPr/>
        </p:nvGrpSpPr>
        <p:grpSpPr>
          <a:xfrm>
            <a:off x="2336800" y="3415665"/>
            <a:ext cx="4470400" cy="1000125"/>
            <a:chOff x="1264" y="1737"/>
            <a:chExt cx="2816" cy="630"/>
          </a:xfrm>
        </p:grpSpPr>
        <p:graphicFrame>
          <p:nvGraphicFramePr>
            <p:cNvPr id="12306" name="Object 11"/>
            <p:cNvGraphicFramePr>
              <a:graphicFrameLocks noChangeAspect="1"/>
            </p:cNvGraphicFramePr>
            <p:nvPr/>
          </p:nvGraphicFramePr>
          <p:xfrm>
            <a:off x="1264" y="1792"/>
            <a:ext cx="1136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4" name="" r:id="rId5" imgW="1480820" imgH="708025" progId="Equation.3">
                    <p:embed/>
                  </p:oleObj>
                </mc:Choice>
                <mc:Fallback>
                  <p:oleObj name="" r:id="rId5" imgW="1480820" imgH="708025" progId="Equation.3">
                    <p:embed/>
                    <p:pic>
                      <p:nvPicPr>
                        <p:cNvPr id="0" name="图片 3133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264" y="1792"/>
                          <a:ext cx="1136" cy="5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7" name="Text Box 12"/>
            <p:cNvSpPr txBox="1"/>
            <p:nvPr/>
          </p:nvSpPr>
          <p:spPr>
            <a:xfrm>
              <a:off x="2496" y="1737"/>
              <a:ext cx="15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800" dirty="0">
                  <a:ea typeface="楷体_GB2312" pitchFamily="49" charset="-122"/>
                </a:rPr>
                <a:t> </a:t>
              </a:r>
              <a:r>
                <a:rPr lang="en-US" altLang="zh-CN" sz="2800" i="1" dirty="0">
                  <a:ea typeface="楷体_GB2312" pitchFamily="49" charset="-122"/>
                </a:rPr>
                <a:t>x</a:t>
              </a:r>
              <a:r>
                <a:rPr lang="en-US" altLang="zh-CN" sz="2800" dirty="0">
                  <a:ea typeface="楷体_GB2312" pitchFamily="49" charset="-122"/>
                </a:rPr>
                <a:t> </a:t>
              </a:r>
              <a:r>
                <a:rPr lang="zh-CN" altLang="en-US" sz="2800" dirty="0">
                  <a:ea typeface="楷体_GB2312" pitchFamily="49" charset="-122"/>
                </a:rPr>
                <a:t>为有理数</a:t>
              </a:r>
              <a:endParaRPr lang="zh-CN" altLang="en-US" sz="2800" dirty="0">
                <a:ea typeface="楷体_GB2312" pitchFamily="49" charset="-122"/>
              </a:endParaRPr>
            </a:p>
          </p:txBody>
        </p:sp>
        <p:sp>
          <p:nvSpPr>
            <p:cNvPr id="12308" name="Text Box 13"/>
            <p:cNvSpPr txBox="1"/>
            <p:nvPr/>
          </p:nvSpPr>
          <p:spPr>
            <a:xfrm>
              <a:off x="2496" y="2040"/>
              <a:ext cx="158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800" dirty="0">
                  <a:ea typeface="楷体_GB2312" pitchFamily="49" charset="-122"/>
                </a:rPr>
                <a:t> </a:t>
              </a:r>
              <a:r>
                <a:rPr lang="en-US" altLang="zh-CN" sz="2800" i="1" dirty="0">
                  <a:ea typeface="楷体_GB2312" pitchFamily="49" charset="-122"/>
                </a:rPr>
                <a:t>x</a:t>
              </a:r>
              <a:r>
                <a:rPr lang="en-US" altLang="zh-CN" sz="2800" dirty="0">
                  <a:ea typeface="楷体_GB2312" pitchFamily="49" charset="-122"/>
                </a:rPr>
                <a:t> </a:t>
              </a:r>
              <a:r>
                <a:rPr lang="zh-CN" altLang="en-US" sz="2800" dirty="0">
                  <a:ea typeface="楷体_GB2312" pitchFamily="49" charset="-122"/>
                </a:rPr>
                <a:t>为无理数</a:t>
              </a:r>
              <a:endParaRPr lang="zh-CN" altLang="en-US" sz="2800" dirty="0">
                <a:ea typeface="楷体_GB2312" pitchFamily="49" charset="-122"/>
              </a:endParaRPr>
            </a:p>
          </p:txBody>
        </p:sp>
      </p:grpSp>
      <p:graphicFrame>
        <p:nvGraphicFramePr>
          <p:cNvPr id="29711" name="Object 15"/>
          <p:cNvGraphicFramePr>
            <a:graphicFrameLocks noChangeAspect="1"/>
          </p:cNvGraphicFramePr>
          <p:nvPr/>
        </p:nvGraphicFramePr>
        <p:xfrm>
          <a:off x="1117600" y="4677410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7" imgW="579755" imgH="302895" progId="Equation.3">
                  <p:embed/>
                </p:oleObj>
              </mc:Choice>
              <mc:Fallback>
                <p:oleObj name="" r:id="rId7" imgW="579755" imgH="302895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CC0000"/>
                          </a:clrTo>
                        </a:clrChange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117600" y="4677410"/>
                        <a:ext cx="736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2" name="Text Box 16"/>
          <p:cNvSpPr txBox="1"/>
          <p:nvPr/>
        </p:nvSpPr>
        <p:spPr>
          <a:xfrm>
            <a:off x="1854200" y="4637723"/>
            <a:ext cx="2057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处处间断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29713" name="Object 17"/>
          <p:cNvGraphicFramePr>
            <a:graphicFrameLocks noChangeAspect="1"/>
          </p:cNvGraphicFramePr>
          <p:nvPr/>
        </p:nvGraphicFramePr>
        <p:xfrm>
          <a:off x="3530600" y="4626610"/>
          <a:ext cx="2057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9" imgW="1699895" imgH="412115" progId="Equation.3">
                  <p:embed/>
                </p:oleObj>
              </mc:Choice>
              <mc:Fallback>
                <p:oleObj name="" r:id="rId9" imgW="1699895" imgH="412115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CC0000"/>
                          </a:clrTo>
                        </a:clrChange>
                        <a:lum bright="100000" contrast="-6000"/>
                      </a:blip>
                      <a:stretch>
                        <a:fillRect/>
                      </a:stretch>
                    </p:blipFill>
                    <p:spPr>
                      <a:xfrm>
                        <a:off x="3530600" y="4626610"/>
                        <a:ext cx="20574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4" name="Text Box 18"/>
          <p:cNvSpPr txBox="1"/>
          <p:nvPr/>
        </p:nvSpPr>
        <p:spPr>
          <a:xfrm>
            <a:off x="5664200" y="4667885"/>
            <a:ext cx="1905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处处连续 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29726" name="Text Box 30"/>
          <p:cNvSpPr txBox="1"/>
          <p:nvPr/>
        </p:nvSpPr>
        <p:spPr>
          <a:xfrm>
            <a:off x="1004888" y="2209483"/>
            <a:ext cx="2474912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反之是否成立</a:t>
            </a:r>
            <a:r>
              <a:rPr lang="en-US" altLang="zh-CN" sz="2800" dirty="0">
                <a:ea typeface="楷体_GB2312" pitchFamily="49" charset="-122"/>
              </a:rPr>
              <a:t>?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29729" name="Text Box 33"/>
          <p:cNvSpPr txBox="1"/>
          <p:nvPr/>
        </p:nvSpPr>
        <p:spPr>
          <a:xfrm>
            <a:off x="568325" y="2829243"/>
            <a:ext cx="102076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提示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29732" name="Text Box 36"/>
          <p:cNvSpPr txBox="1"/>
          <p:nvPr/>
        </p:nvSpPr>
        <p:spPr>
          <a:xfrm>
            <a:off x="1727200" y="2819718"/>
            <a:ext cx="263207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“</a:t>
            </a:r>
            <a:r>
              <a:rPr lang="zh-CN" altLang="en-US" sz="2800" dirty="0">
                <a:ea typeface="楷体_GB2312" pitchFamily="49" charset="-122"/>
              </a:rPr>
              <a:t>反之”  不成立 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pic>
        <p:nvPicPr>
          <p:cNvPr id="12304" name="Picture 44" descr="机动">
            <a:hlinkClick r:id="rId11" action="ppaction://hlinkfile"/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305" name="Text Box 45"/>
          <p:cNvSpPr txBox="1"/>
          <p:nvPr/>
        </p:nvSpPr>
        <p:spPr>
          <a:xfrm>
            <a:off x="6019800" y="6600825"/>
            <a:ext cx="628650" cy="244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000" dirty="0">
                <a:latin typeface="楷体_GB2312" pitchFamily="49" charset="-122"/>
                <a:ea typeface="楷体_GB2312" pitchFamily="49" charset="-122"/>
              </a:rPr>
              <a:t>第十节 </a:t>
            </a:r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705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6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726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9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729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2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9732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5" grpId="0" advAuto="1000" build="p"/>
      <p:bldP spid="29706" grpId="0"/>
      <p:bldP spid="29712" grpId="0"/>
      <p:bldP spid="29714" grpId="0"/>
      <p:bldP spid="29726" grpId="0" advAuto="1000" build="p"/>
      <p:bldP spid="29729" grpId="0" build="p"/>
      <p:bldP spid="29732" grpId="0" advAuto="100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Rectangle 155"/>
          <p:cNvSpPr/>
          <p:nvPr/>
        </p:nvSpPr>
        <p:spPr>
          <a:xfrm>
            <a:off x="0" y="0"/>
            <a:ext cx="9144000" cy="23622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  <a:tileRect/>
          </a:gradFill>
          <a:ln w="38100" cap="flat" cmpd="dbl">
            <a:solidFill>
              <a:srgbClr val="0066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3075" name="Rectangle 2"/>
          <p:cNvSpPr>
            <a:spLocks noGrp="1"/>
          </p:cNvSpPr>
          <p:nvPr>
            <p:ph type="title"/>
          </p:nvPr>
        </p:nvSpPr>
        <p:spPr>
          <a:xfrm>
            <a:off x="762000" y="381000"/>
            <a:ext cx="2438400" cy="8382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4800" dirty="0">
                <a:latin typeface="华文行楷" panose="02010800040101010101" pitchFamily="2" charset="-122"/>
                <a:ea typeface="华文行楷" panose="02010800040101010101" pitchFamily="2" charset="-122"/>
              </a:rPr>
              <a:t>第十节</a:t>
            </a:r>
            <a:endParaRPr lang="zh-CN" altLang="en-US" sz="4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076" name="Text Box 129"/>
          <p:cNvSpPr txBox="1"/>
          <p:nvPr/>
        </p:nvSpPr>
        <p:spPr>
          <a:xfrm>
            <a:off x="2654300" y="2813050"/>
            <a:ext cx="2847975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ea typeface="楷体_GB2312" pitchFamily="49" charset="-122"/>
              </a:rPr>
              <a:t>一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、最值定理 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7" name="Text Box 130">
            <a:hlinkClick r:id="rId1" action="ppaction://hlinksldjump"/>
          </p:cNvPr>
          <p:cNvSpPr txBox="1"/>
          <p:nvPr/>
        </p:nvSpPr>
        <p:spPr>
          <a:xfrm>
            <a:off x="2670175" y="3581400"/>
            <a:ext cx="2733675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ea typeface="楷体_GB2312" pitchFamily="49" charset="-122"/>
              </a:rPr>
              <a:t>二、介值定理 </a:t>
            </a:r>
            <a:endParaRPr lang="zh-CN" altLang="en-US" b="1" dirty="0">
              <a:ea typeface="楷体_GB2312" pitchFamily="49" charset="-122"/>
            </a:endParaRPr>
          </a:p>
        </p:txBody>
      </p:sp>
      <p:sp>
        <p:nvSpPr>
          <p:cNvPr id="3078" name="Text Box 131">
            <a:hlinkClick r:id="rId2" action="ppaction://hlinksldjump"/>
          </p:cNvPr>
          <p:cNvSpPr txBox="1"/>
          <p:nvPr/>
        </p:nvSpPr>
        <p:spPr>
          <a:xfrm>
            <a:off x="2514600" y="4373563"/>
            <a:ext cx="3446463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ea typeface="楷体_GB2312" pitchFamily="49" charset="-122"/>
              </a:rPr>
              <a:t>*</a:t>
            </a:r>
            <a:r>
              <a:rPr lang="zh-CN" altLang="en-US" b="1" dirty="0">
                <a:ea typeface="楷体_GB2312" pitchFamily="49" charset="-122"/>
              </a:rPr>
              <a:t>三、一致连续性  </a:t>
            </a:r>
            <a:endParaRPr lang="zh-CN" altLang="en-US" b="1" dirty="0">
              <a:ea typeface="楷体_GB2312" pitchFamily="49" charset="-122"/>
            </a:endParaRPr>
          </a:p>
        </p:txBody>
      </p:sp>
      <p:sp>
        <p:nvSpPr>
          <p:cNvPr id="3079" name="Text Box 153"/>
          <p:cNvSpPr txBox="1"/>
          <p:nvPr/>
        </p:nvSpPr>
        <p:spPr>
          <a:xfrm>
            <a:off x="1571625" y="1252538"/>
            <a:ext cx="7038975" cy="8239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48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闭区间上连续函数的性质 </a:t>
            </a:r>
            <a:endParaRPr lang="zh-CN" altLang="en-US" sz="4800" dirty="0">
              <a:solidFill>
                <a:schemeClr val="tx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3080" name="Object 156"/>
          <p:cNvGraphicFramePr>
            <a:graphicFrameLocks noChangeAspect="1"/>
          </p:cNvGraphicFramePr>
          <p:nvPr/>
        </p:nvGraphicFramePr>
        <p:xfrm>
          <a:off x="152400" y="4724400"/>
          <a:ext cx="15906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3" imgW="3390900" imgH="3409950" progId="Paint.Picture">
                  <p:embed/>
                </p:oleObj>
              </mc:Choice>
              <mc:Fallback>
                <p:oleObj name="" r:id="rId3" imgW="3390900" imgH="3409950" progId="Paint.Picture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" y="4724400"/>
                        <a:ext cx="1590675" cy="160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" name="Text Box 157"/>
          <p:cNvSpPr txBox="1"/>
          <p:nvPr/>
        </p:nvSpPr>
        <p:spPr>
          <a:xfrm>
            <a:off x="7467600" y="157163"/>
            <a:ext cx="1438275" cy="528637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accent2"/>
                </a:solidFill>
                <a:ea typeface="楷体_GB2312" pitchFamily="49" charset="-122"/>
              </a:rPr>
              <a:t>第一章 </a:t>
            </a:r>
            <a:endParaRPr lang="zh-CN" altLang="en-US" sz="2800" dirty="0">
              <a:solidFill>
                <a:schemeClr val="accent2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Text Box 2"/>
          <p:cNvSpPr txBox="1"/>
          <p:nvPr/>
        </p:nvSpPr>
        <p:spPr>
          <a:xfrm>
            <a:off x="539750" y="5105400"/>
            <a:ext cx="5257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注意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 </a:t>
            </a:r>
            <a:r>
              <a:rPr lang="zh-CN" altLang="en-US" sz="2800" dirty="0">
                <a:ea typeface="楷体_GB2312" pitchFamily="49" charset="-122"/>
              </a:rPr>
              <a:t>若函数在</a:t>
            </a: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开区间</a:t>
            </a:r>
            <a:r>
              <a:rPr lang="zh-CN" altLang="en-US" sz="2800" dirty="0">
                <a:ea typeface="楷体_GB2312" pitchFamily="49" charset="-122"/>
              </a:rPr>
              <a:t>上连续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63491" name="Text Box 3"/>
          <p:cNvSpPr txBox="1"/>
          <p:nvPr/>
        </p:nvSpPr>
        <p:spPr>
          <a:xfrm>
            <a:off x="2286000" y="5632450"/>
            <a:ext cx="2971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结论</a:t>
            </a: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不一定</a:t>
            </a:r>
            <a:r>
              <a:rPr lang="zh-CN" altLang="en-US" sz="2800" dirty="0">
                <a:ea typeface="楷体_GB2312" pitchFamily="49" charset="-122"/>
              </a:rPr>
              <a:t>成立</a:t>
            </a:r>
            <a:r>
              <a:rPr lang="zh-CN" sz="2800" dirty="0">
                <a:ea typeface="楷体_GB2312" pitchFamily="49" charset="-122"/>
              </a:rPr>
              <a:t>，</a:t>
            </a:r>
            <a:endParaRPr lang="zh-CN" sz="2800" dirty="0">
              <a:ea typeface="楷体_GB2312" pitchFamily="49" charset="-122"/>
            </a:endParaRPr>
          </a:p>
        </p:txBody>
      </p:sp>
      <p:sp>
        <p:nvSpPr>
          <p:cNvPr id="4100" name="Rectangle 4"/>
          <p:cNvSpPr>
            <a:spLocks noGrp="1"/>
          </p:cNvSpPr>
          <p:nvPr>
            <p:ph type="title"/>
          </p:nvPr>
        </p:nvSpPr>
        <p:spPr>
          <a:xfrm>
            <a:off x="539750" y="304800"/>
            <a:ext cx="2743200" cy="685800"/>
          </a:xfrm>
          <a:ln>
            <a:solidFill>
              <a:schemeClr val="bg1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200" b="1" dirty="0">
                <a:ea typeface="楷体_GB2312" pitchFamily="49" charset="-122"/>
              </a:rPr>
              <a:t>一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、最值定理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3493" name="Text Box 5"/>
          <p:cNvSpPr txBox="1"/>
          <p:nvPr/>
        </p:nvSpPr>
        <p:spPr>
          <a:xfrm>
            <a:off x="539750" y="990600"/>
            <a:ext cx="5105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zh-CN" altLang="en-US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闭区间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上连续的函数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3494" name="Text Box 6"/>
          <p:cNvSpPr txBox="1"/>
          <p:nvPr/>
        </p:nvSpPr>
        <p:spPr>
          <a:xfrm>
            <a:off x="539750" y="2209800"/>
            <a:ext cx="1524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即</a:t>
            </a:r>
            <a:r>
              <a:rPr lang="en-US" altLang="zh-CN" sz="2800" dirty="0">
                <a:ea typeface="楷体_GB2312" pitchFamily="49" charset="-122"/>
              </a:rPr>
              <a:t>:  </a:t>
            </a:r>
            <a:r>
              <a:rPr lang="zh-CN" altLang="en-US" sz="2800" dirty="0">
                <a:ea typeface="楷体_GB2312" pitchFamily="49" charset="-122"/>
              </a:rPr>
              <a:t>设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63495" name="Object 7"/>
          <p:cNvGraphicFramePr>
            <a:graphicFrameLocks noChangeAspect="1"/>
          </p:cNvGraphicFramePr>
          <p:nvPr/>
        </p:nvGraphicFramePr>
        <p:xfrm>
          <a:off x="1689100" y="2286000"/>
          <a:ext cx="2425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2021840" imgH="315595" progId="Equation.3">
                  <p:embed/>
                </p:oleObj>
              </mc:Choice>
              <mc:Fallback>
                <p:oleObj name="" r:id="rId1" imgW="2021840" imgH="315595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89100" y="2286000"/>
                        <a:ext cx="24257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496" name="Group 8"/>
          <p:cNvGrpSpPr/>
          <p:nvPr/>
        </p:nvGrpSpPr>
        <p:grpSpPr>
          <a:xfrm>
            <a:off x="7035800" y="4318000"/>
            <a:ext cx="279400" cy="711200"/>
            <a:chOff x="4432" y="2720"/>
            <a:chExt cx="176" cy="448"/>
          </a:xfrm>
        </p:grpSpPr>
        <p:sp>
          <p:nvSpPr>
            <p:cNvPr id="4131" name="Line 9"/>
            <p:cNvSpPr/>
            <p:nvPr/>
          </p:nvSpPr>
          <p:spPr>
            <a:xfrm>
              <a:off x="4521" y="2720"/>
              <a:ext cx="0" cy="16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4132" name="Object 10"/>
            <p:cNvGraphicFramePr>
              <a:graphicFrameLocks noChangeAspect="1"/>
            </p:cNvGraphicFramePr>
            <p:nvPr/>
          </p:nvGraphicFramePr>
          <p:xfrm>
            <a:off x="4432" y="2904"/>
            <a:ext cx="17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3" imgW="199390" imgH="321945" progId="Equation.3">
                    <p:embed/>
                  </p:oleObj>
                </mc:Choice>
                <mc:Fallback>
                  <p:oleObj name="" r:id="rId3" imgW="199390" imgH="321945" progId="Equation.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432" y="2904"/>
                          <a:ext cx="176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3499" name="Group 11"/>
          <p:cNvGrpSpPr/>
          <p:nvPr/>
        </p:nvGrpSpPr>
        <p:grpSpPr>
          <a:xfrm>
            <a:off x="7454900" y="3328988"/>
            <a:ext cx="317500" cy="1700212"/>
            <a:chOff x="4696" y="2097"/>
            <a:chExt cx="200" cy="1071"/>
          </a:xfrm>
        </p:grpSpPr>
        <p:sp>
          <p:nvSpPr>
            <p:cNvPr id="4129" name="Line 12"/>
            <p:cNvSpPr/>
            <p:nvPr/>
          </p:nvSpPr>
          <p:spPr>
            <a:xfrm>
              <a:off x="4801" y="2097"/>
              <a:ext cx="0" cy="78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4130" name="Object 13"/>
            <p:cNvGraphicFramePr>
              <a:graphicFrameLocks noChangeAspect="1"/>
            </p:cNvGraphicFramePr>
            <p:nvPr/>
          </p:nvGraphicFramePr>
          <p:xfrm>
            <a:off x="4696" y="2904"/>
            <a:ext cx="20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5" imgW="231775" imgH="321945" progId="Equation.3">
                    <p:embed/>
                  </p:oleObj>
                </mc:Choice>
                <mc:Fallback>
                  <p:oleObj name="" r:id="rId5" imgW="231775" imgH="321945" progId="Equation.3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696" y="2904"/>
                          <a:ext cx="200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3502" name="Text Box 14"/>
          <p:cNvSpPr txBox="1"/>
          <p:nvPr/>
        </p:nvSpPr>
        <p:spPr>
          <a:xfrm>
            <a:off x="4152900" y="2210118"/>
            <a:ext cx="838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63503" name="Object 15"/>
          <p:cNvGraphicFramePr>
            <a:graphicFrameLocks noChangeAspect="1"/>
          </p:cNvGraphicFramePr>
          <p:nvPr/>
        </p:nvGraphicFramePr>
        <p:xfrm>
          <a:off x="4559300" y="2284730"/>
          <a:ext cx="2527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7" imgW="2099310" imgH="347980" progId="Equation.3">
                  <p:embed/>
                </p:oleObj>
              </mc:Choice>
              <mc:Fallback>
                <p:oleObj name="" r:id="rId7" imgW="2099310" imgH="34798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559300" y="2284730"/>
                        <a:ext cx="25273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4" name="Text Box 16"/>
          <p:cNvSpPr txBox="1"/>
          <p:nvPr/>
        </p:nvSpPr>
        <p:spPr>
          <a:xfrm>
            <a:off x="7035800" y="2210118"/>
            <a:ext cx="668338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使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63505" name="Object 17"/>
          <p:cNvGraphicFramePr>
            <a:graphicFrameLocks noChangeAspect="1"/>
          </p:cNvGraphicFramePr>
          <p:nvPr/>
        </p:nvGraphicFramePr>
        <p:xfrm>
          <a:off x="2171700" y="2870200"/>
          <a:ext cx="27813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9" imgW="2318385" imgH="521335" progId="Equation.3">
                  <p:embed/>
                </p:oleObj>
              </mc:Choice>
              <mc:Fallback>
                <p:oleObj name="" r:id="rId9" imgW="2318385" imgH="521335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71700" y="2870200"/>
                        <a:ext cx="27813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6" name="Object 18"/>
          <p:cNvGraphicFramePr>
            <a:graphicFrameLocks noChangeAspect="1"/>
          </p:cNvGraphicFramePr>
          <p:nvPr/>
        </p:nvGraphicFramePr>
        <p:xfrm>
          <a:off x="2171700" y="3657600"/>
          <a:ext cx="29337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1" imgW="2447290" imgH="541020" progId="Equation.3">
                  <p:embed/>
                </p:oleObj>
              </mc:Choice>
              <mc:Fallback>
                <p:oleObj name="" r:id="rId11" imgW="2447290" imgH="54102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71700" y="3657600"/>
                        <a:ext cx="2933700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7" name="Text Box 19"/>
          <p:cNvSpPr txBox="1"/>
          <p:nvPr/>
        </p:nvSpPr>
        <p:spPr>
          <a:xfrm>
            <a:off x="152400" y="1600200"/>
            <a:ext cx="2362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值和最小值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8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3508" name="Text Box 20"/>
          <p:cNvSpPr txBox="1"/>
          <p:nvPr/>
        </p:nvSpPr>
        <p:spPr>
          <a:xfrm>
            <a:off x="5314950" y="5127625"/>
            <a:ext cx="34734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或在闭区间内</a:t>
            </a: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有间断 </a:t>
            </a:r>
            <a:endParaRPr lang="zh-CN" altLang="en-US" sz="2800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63509" name="Text Box 21"/>
          <p:cNvSpPr txBox="1"/>
          <p:nvPr/>
        </p:nvSpPr>
        <p:spPr>
          <a:xfrm>
            <a:off x="5048250" y="990600"/>
            <a:ext cx="37401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在该区间上一定有最大</a:t>
            </a:r>
            <a:endParaRPr lang="zh-CN" altLang="en-US" dirty="0">
              <a:ea typeface="楷体_GB2312" pitchFamily="49" charset="-122"/>
            </a:endParaRPr>
          </a:p>
        </p:txBody>
      </p:sp>
      <p:sp>
        <p:nvSpPr>
          <p:cNvPr id="63510" name="Text Box 22"/>
          <p:cNvSpPr txBox="1"/>
          <p:nvPr/>
        </p:nvSpPr>
        <p:spPr>
          <a:xfrm>
            <a:off x="4572000" y="4241800"/>
            <a:ext cx="1301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(</a:t>
            </a: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证明略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)</a:t>
            </a:r>
            <a:endParaRPr lang="en-US" altLang="zh-CN" sz="24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63511" name="Text Box 23"/>
          <p:cNvSpPr txBox="1"/>
          <p:nvPr/>
        </p:nvSpPr>
        <p:spPr>
          <a:xfrm>
            <a:off x="1524000" y="5632450"/>
            <a:ext cx="7175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点</a:t>
            </a:r>
            <a:r>
              <a:rPr lang="zh-CN" altLang="en-US" sz="2800" dirty="0">
                <a:ea typeface="楷体_GB2312" pitchFamily="49" charset="-122"/>
              </a:rPr>
              <a:t> 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grpSp>
        <p:nvGrpSpPr>
          <p:cNvPr id="63512" name="Group 24"/>
          <p:cNvGrpSpPr/>
          <p:nvPr/>
        </p:nvGrpSpPr>
        <p:grpSpPr>
          <a:xfrm>
            <a:off x="6235700" y="2971800"/>
            <a:ext cx="2481263" cy="1993900"/>
            <a:chOff x="3928" y="1872"/>
            <a:chExt cx="1563" cy="1256"/>
          </a:xfrm>
        </p:grpSpPr>
        <p:grpSp>
          <p:nvGrpSpPr>
            <p:cNvPr id="4117" name="Group 25"/>
            <p:cNvGrpSpPr/>
            <p:nvPr/>
          </p:nvGrpSpPr>
          <p:grpSpPr>
            <a:xfrm>
              <a:off x="3928" y="1872"/>
              <a:ext cx="1563" cy="1256"/>
              <a:chOff x="3928" y="1872"/>
              <a:chExt cx="1563" cy="1256"/>
            </a:xfrm>
          </p:grpSpPr>
          <p:sp>
            <p:nvSpPr>
              <p:cNvPr id="4119" name="Line 26"/>
              <p:cNvSpPr/>
              <p:nvPr/>
            </p:nvSpPr>
            <p:spPr>
              <a:xfrm>
                <a:off x="4131" y="2897"/>
                <a:ext cx="136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lg"/>
              </a:ln>
            </p:spPr>
          </p:sp>
          <p:sp>
            <p:nvSpPr>
              <p:cNvPr id="4120" name="Line 27"/>
              <p:cNvSpPr/>
              <p:nvPr/>
            </p:nvSpPr>
            <p:spPr>
              <a:xfrm flipV="1">
                <a:off x="4131" y="2079"/>
                <a:ext cx="0" cy="81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lg"/>
              </a:ln>
            </p:spPr>
          </p:sp>
          <p:graphicFrame>
            <p:nvGraphicFramePr>
              <p:cNvPr id="4121" name="Object 28"/>
              <p:cNvGraphicFramePr>
                <a:graphicFrameLocks noChangeAspect="1"/>
              </p:cNvGraphicFramePr>
              <p:nvPr/>
            </p:nvGraphicFramePr>
            <p:xfrm>
              <a:off x="5336" y="2976"/>
              <a:ext cx="136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3" name="" r:id="rId13" imgW="154305" imgH="161290" progId="Equation.3">
                      <p:embed/>
                    </p:oleObj>
                  </mc:Choice>
                  <mc:Fallback>
                    <p:oleObj name="" r:id="rId13" imgW="154305" imgH="161290" progId="Equation.3">
                      <p:embed/>
                      <p:pic>
                        <p:nvPicPr>
                          <p:cNvPr id="0" name="图片 3092"/>
                          <p:cNvPicPr/>
                          <p:nvPr/>
                        </p:nvPicPr>
                        <p:blipFill>
                          <a:blip r:embed="rId14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336" y="2976"/>
                            <a:ext cx="136" cy="1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22" name="Object 29"/>
              <p:cNvGraphicFramePr>
                <a:graphicFrameLocks noChangeAspect="1"/>
              </p:cNvGraphicFramePr>
              <p:nvPr/>
            </p:nvGraphicFramePr>
            <p:xfrm>
              <a:off x="3928" y="2064"/>
              <a:ext cx="15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2" name="" r:id="rId15" imgW="167640" imgH="225425" progId="Equation.3">
                      <p:embed/>
                    </p:oleObj>
                  </mc:Choice>
                  <mc:Fallback>
                    <p:oleObj name="" r:id="rId15" imgW="167640" imgH="225425" progId="Equation.3">
                      <p:embed/>
                      <p:pic>
                        <p:nvPicPr>
                          <p:cNvPr id="0" name="图片 3091"/>
                          <p:cNvPicPr/>
                          <p:nvPr/>
                        </p:nvPicPr>
                        <p:blipFill>
                          <a:blip r:embed="rId16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928" y="2064"/>
                            <a:ext cx="152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23" name="Object 30"/>
              <p:cNvGraphicFramePr>
                <a:graphicFrameLocks noChangeAspect="1"/>
              </p:cNvGraphicFramePr>
              <p:nvPr/>
            </p:nvGraphicFramePr>
            <p:xfrm>
              <a:off x="4228" y="2976"/>
              <a:ext cx="144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6" name="" r:id="rId17" imgW="161290" imgH="161290" progId="Equation.3">
                      <p:embed/>
                    </p:oleObj>
                  </mc:Choice>
                  <mc:Fallback>
                    <p:oleObj name="" r:id="rId17" imgW="161290" imgH="161290" progId="Equation.3">
                      <p:embed/>
                      <p:pic>
                        <p:nvPicPr>
                          <p:cNvPr id="0" name="图片 3095"/>
                          <p:cNvPicPr/>
                          <p:nvPr/>
                        </p:nvPicPr>
                        <p:blipFill>
                          <a:blip r:embed="rId18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228" y="2976"/>
                            <a:ext cx="144" cy="1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24" name="Line 31"/>
              <p:cNvSpPr/>
              <p:nvPr/>
            </p:nvSpPr>
            <p:spPr>
              <a:xfrm>
                <a:off x="4326" y="2408"/>
                <a:ext cx="0" cy="48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4125" name="Line 32"/>
              <p:cNvSpPr/>
              <p:nvPr/>
            </p:nvSpPr>
            <p:spPr>
              <a:xfrm>
                <a:off x="5183" y="2525"/>
                <a:ext cx="0" cy="39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graphicFrame>
            <p:nvGraphicFramePr>
              <p:cNvPr id="4126" name="Object 33"/>
              <p:cNvGraphicFramePr>
                <a:graphicFrameLocks noChangeAspect="1"/>
              </p:cNvGraphicFramePr>
              <p:nvPr/>
            </p:nvGraphicFramePr>
            <p:xfrm>
              <a:off x="5104" y="2928"/>
              <a:ext cx="128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5" name="" r:id="rId19" imgW="135255" imgH="231775" progId="Equation.3">
                      <p:embed/>
                    </p:oleObj>
                  </mc:Choice>
                  <mc:Fallback>
                    <p:oleObj name="" r:id="rId19" imgW="135255" imgH="231775" progId="Equation.3">
                      <p:embed/>
                      <p:pic>
                        <p:nvPicPr>
                          <p:cNvPr id="0" name="图片 3094"/>
                          <p:cNvPicPr/>
                          <p:nvPr/>
                        </p:nvPicPr>
                        <p:blipFill>
                          <a:blip r:embed="rId20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104" y="2928"/>
                            <a:ext cx="128" cy="2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27" name="Object 34"/>
              <p:cNvGraphicFramePr>
                <a:graphicFrameLocks noChangeAspect="1"/>
              </p:cNvGraphicFramePr>
              <p:nvPr/>
            </p:nvGraphicFramePr>
            <p:xfrm>
              <a:off x="4272" y="1872"/>
              <a:ext cx="808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7" name="" r:id="rId21" imgW="1056005" imgH="295910" progId="Equation.3">
                      <p:embed/>
                    </p:oleObj>
                  </mc:Choice>
                  <mc:Fallback>
                    <p:oleObj name="" r:id="rId21" imgW="1056005" imgH="295910" progId="Equation.3">
                      <p:embed/>
                      <p:pic>
                        <p:nvPicPr>
                          <p:cNvPr id="0" name="图片 3096"/>
                          <p:cNvPicPr/>
                          <p:nvPr/>
                        </p:nvPicPr>
                        <p:blipFill>
                          <a:blip r:embed="rId22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272" y="1872"/>
                            <a:ext cx="808" cy="24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28" name="Freeform 35"/>
              <p:cNvSpPr/>
              <p:nvPr/>
            </p:nvSpPr>
            <p:spPr>
              <a:xfrm>
                <a:off x="4326" y="2071"/>
                <a:ext cx="857" cy="688"/>
              </a:xfrm>
              <a:custGeom>
                <a:avLst/>
                <a:gdLst/>
                <a:ahLst/>
                <a:cxnLst>
                  <a:cxn ang="0">
                    <a:pos x="0" y="130"/>
                  </a:cxn>
                  <a:cxn ang="0">
                    <a:pos x="50" y="214"/>
                  </a:cxn>
                  <a:cxn ang="0">
                    <a:pos x="101" y="264"/>
                  </a:cxn>
                  <a:cxn ang="0">
                    <a:pos x="203" y="11"/>
                  </a:cxn>
                  <a:cxn ang="0">
                    <a:pos x="373" y="197"/>
                  </a:cxn>
                </a:cxnLst>
                <a:pathLst>
                  <a:path w="1056" h="848">
                    <a:moveTo>
                      <a:pt x="0" y="368"/>
                    </a:moveTo>
                    <a:cubicBezTo>
                      <a:pt x="48" y="456"/>
                      <a:pt x="96" y="544"/>
                      <a:pt x="144" y="608"/>
                    </a:cubicBezTo>
                    <a:cubicBezTo>
                      <a:pt x="192" y="672"/>
                      <a:pt x="216" y="848"/>
                      <a:pt x="288" y="752"/>
                    </a:cubicBezTo>
                    <a:cubicBezTo>
                      <a:pt x="360" y="656"/>
                      <a:pt x="448" y="64"/>
                      <a:pt x="576" y="32"/>
                    </a:cubicBezTo>
                    <a:cubicBezTo>
                      <a:pt x="704" y="0"/>
                      <a:pt x="976" y="472"/>
                      <a:pt x="1056" y="560"/>
                    </a:cubicBezTo>
                  </a:path>
                </a:pathLst>
              </a:custGeom>
              <a:noFill/>
              <a:ln w="19050" cap="flat" cmpd="sng">
                <a:solidFill>
                  <a:schemeClr val="tx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pic>
          <p:nvPicPr>
            <p:cNvPr id="4118" name="Picture 36"/>
            <p:cNvPicPr>
              <a:picLocks noChangeAspect="1"/>
            </p:cNvPicPr>
            <p:nvPr/>
          </p:nvPicPr>
          <p:blipFill>
            <a:blip r:embed="rId23">
              <a:lum bright="100000" contrast="-70000"/>
            </a:blip>
            <a:stretch>
              <a:fillRect/>
            </a:stretch>
          </p:blipFill>
          <p:spPr>
            <a:xfrm>
              <a:off x="3936" y="2920"/>
              <a:ext cx="192" cy="200"/>
            </a:xfrm>
            <a:prstGeom prst="rect">
              <a:avLst/>
            </a:prstGeom>
          </p:spPr>
        </p:pic>
      </p:grpSp>
      <p:sp>
        <p:nvSpPr>
          <p:cNvPr id="2" name="Text Box 3"/>
          <p:cNvSpPr txBox="1"/>
          <p:nvPr/>
        </p:nvSpPr>
        <p:spPr>
          <a:xfrm>
            <a:off x="5072380" y="5624830"/>
            <a:ext cx="361442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也不一定</a:t>
            </a: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一定</a:t>
            </a:r>
            <a:r>
              <a:rPr lang="zh-CN" altLang="en-US" sz="2800" dirty="0">
                <a:ea typeface="楷体_GB2312" pitchFamily="49" charset="-122"/>
              </a:rPr>
              <a:t>不成立 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9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509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3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3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3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3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3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0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3510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8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3508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1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3511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/>
      <p:bldP spid="63491" grpId="0"/>
      <p:bldP spid="63493" grpId="0"/>
      <p:bldP spid="63494" grpId="0"/>
      <p:bldP spid="63502" grpId="0"/>
      <p:bldP spid="63504" grpId="0"/>
      <p:bldP spid="63507" grpId="0"/>
      <p:bldP spid="63508" grpId="0" build="p"/>
      <p:bldP spid="63509" grpId="0" build="p"/>
      <p:bldP spid="63510" grpId="0" build="p"/>
      <p:bldP spid="63511" grpId="0" advAuto="1000" build="p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Text Box 2"/>
          <p:cNvSpPr txBox="1"/>
          <p:nvPr/>
        </p:nvSpPr>
        <p:spPr>
          <a:xfrm>
            <a:off x="547688" y="609600"/>
            <a:ext cx="135731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例如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,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1727200" y="685800"/>
          <a:ext cx="2374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1970405" imgH="315595" progId="Equation.3">
                  <p:embed/>
                </p:oleObj>
              </mc:Choice>
              <mc:Fallback>
                <p:oleObj name="" r:id="rId1" imgW="1970405" imgH="315595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727200" y="685800"/>
                        <a:ext cx="23749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6" name="Text Box 4"/>
          <p:cNvSpPr txBox="1"/>
          <p:nvPr/>
        </p:nvSpPr>
        <p:spPr>
          <a:xfrm>
            <a:off x="1447800" y="1128713"/>
            <a:ext cx="3124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无最大值和最小值 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64517" name="Object 5"/>
          <p:cNvGraphicFramePr>
            <a:graphicFrameLocks noChangeAspect="1"/>
          </p:cNvGraphicFramePr>
          <p:nvPr/>
        </p:nvGraphicFramePr>
        <p:xfrm>
          <a:off x="952500" y="2354580"/>
          <a:ext cx="39243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3" imgW="3284220" imgH="1101090" progId="Equation.3">
                  <p:embed/>
                </p:oleObj>
              </mc:Choice>
              <mc:Fallback>
                <p:oleObj name="" r:id="rId3" imgW="3284220" imgH="110109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952500" y="2354580"/>
                        <a:ext cx="3924300" cy="134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4523" name="Group 11"/>
          <p:cNvGrpSpPr/>
          <p:nvPr/>
        </p:nvGrpSpPr>
        <p:grpSpPr>
          <a:xfrm>
            <a:off x="6010910" y="2717800"/>
            <a:ext cx="1511300" cy="1752600"/>
            <a:chOff x="3744" y="2160"/>
            <a:chExt cx="952" cy="1104"/>
          </a:xfrm>
        </p:grpSpPr>
        <p:sp>
          <p:nvSpPr>
            <p:cNvPr id="5156" name="Line 12"/>
            <p:cNvSpPr/>
            <p:nvPr/>
          </p:nvSpPr>
          <p:spPr>
            <a:xfrm flipH="1">
              <a:off x="3870" y="2214"/>
              <a:ext cx="39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5157" name="Object 13"/>
            <p:cNvGraphicFramePr>
              <a:graphicFrameLocks noChangeAspect="1"/>
            </p:cNvGraphicFramePr>
            <p:nvPr/>
          </p:nvGraphicFramePr>
          <p:xfrm>
            <a:off x="4574" y="3093"/>
            <a:ext cx="122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5" imgW="154305" imgH="225425" progId="Equation.3">
                    <p:embed/>
                  </p:oleObj>
                </mc:Choice>
                <mc:Fallback>
                  <p:oleObj name="" r:id="rId5" imgW="154305" imgH="225425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574" y="3093"/>
                          <a:ext cx="122" cy="1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58" name="Object 14"/>
            <p:cNvGraphicFramePr>
              <a:graphicFrameLocks noChangeAspect="1"/>
            </p:cNvGraphicFramePr>
            <p:nvPr/>
          </p:nvGraphicFramePr>
          <p:xfrm>
            <a:off x="3744" y="2160"/>
            <a:ext cx="122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7" imgW="154305" imgH="225425" progId="Equation.3">
                    <p:embed/>
                  </p:oleObj>
                </mc:Choice>
                <mc:Fallback>
                  <p:oleObj name="" r:id="rId7" imgW="154305" imgH="225425" progId="Equation.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744" y="2160"/>
                          <a:ext cx="122" cy="1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59" name="Line 15"/>
            <p:cNvSpPr/>
            <p:nvPr/>
          </p:nvSpPr>
          <p:spPr>
            <a:xfrm>
              <a:off x="4259" y="2210"/>
              <a:ext cx="384" cy="384"/>
            </a:xfrm>
            <a:prstGeom prst="line">
              <a:avLst/>
            </a:prstGeom>
            <a:ln w="1905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60" name="Oval 16"/>
            <p:cNvSpPr/>
            <p:nvPr/>
          </p:nvSpPr>
          <p:spPr>
            <a:xfrm>
              <a:off x="4243" y="2194"/>
              <a:ext cx="41" cy="41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sp>
          <p:nvSpPr>
            <p:cNvPr id="5161" name="Line 17"/>
            <p:cNvSpPr/>
            <p:nvPr/>
          </p:nvSpPr>
          <p:spPr>
            <a:xfrm>
              <a:off x="4628" y="2598"/>
              <a:ext cx="0" cy="47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</p:grpSp>
      <p:sp>
        <p:nvSpPr>
          <p:cNvPr id="64530" name="Text Box 18"/>
          <p:cNvSpPr txBox="1"/>
          <p:nvPr/>
        </p:nvSpPr>
        <p:spPr>
          <a:xfrm>
            <a:off x="952500" y="3781425"/>
            <a:ext cx="3581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也无最大值和最小值 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64531" name="Text Box 19"/>
          <p:cNvSpPr txBox="1"/>
          <p:nvPr/>
        </p:nvSpPr>
        <p:spPr>
          <a:xfrm>
            <a:off x="547688" y="1766888"/>
            <a:ext cx="1295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又如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,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endParaRPr lang="en-US" altLang="zh-CN" sz="2800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pSp>
        <p:nvGrpSpPr>
          <p:cNvPr id="64532" name="Group 20"/>
          <p:cNvGrpSpPr/>
          <p:nvPr/>
        </p:nvGrpSpPr>
        <p:grpSpPr>
          <a:xfrm>
            <a:off x="6799898" y="2870200"/>
            <a:ext cx="65087" cy="1258888"/>
            <a:chOff x="4289" y="2160"/>
            <a:chExt cx="41" cy="793"/>
          </a:xfrm>
        </p:grpSpPr>
        <p:sp>
          <p:nvSpPr>
            <p:cNvPr id="5154" name="Line 21"/>
            <p:cNvSpPr/>
            <p:nvPr/>
          </p:nvSpPr>
          <p:spPr>
            <a:xfrm flipV="1">
              <a:off x="4320" y="2160"/>
              <a:ext cx="0" cy="79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5155" name="Oval 22"/>
            <p:cNvSpPr/>
            <p:nvPr/>
          </p:nvSpPr>
          <p:spPr>
            <a:xfrm>
              <a:off x="4289" y="2572"/>
              <a:ext cx="41" cy="41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</p:grpSp>
      <p:grpSp>
        <p:nvGrpSpPr>
          <p:cNvPr id="5130" name="Group 43"/>
          <p:cNvGrpSpPr/>
          <p:nvPr/>
        </p:nvGrpSpPr>
        <p:grpSpPr>
          <a:xfrm>
            <a:off x="5876290" y="375285"/>
            <a:ext cx="1981200" cy="1887538"/>
            <a:chOff x="3696" y="424"/>
            <a:chExt cx="1248" cy="1189"/>
          </a:xfrm>
        </p:grpSpPr>
        <p:graphicFrame>
          <p:nvGraphicFramePr>
            <p:cNvPr id="5142" name="Object 27"/>
            <p:cNvGraphicFramePr>
              <a:graphicFrameLocks noChangeAspect="1"/>
            </p:cNvGraphicFramePr>
            <p:nvPr/>
          </p:nvGraphicFramePr>
          <p:xfrm>
            <a:off x="4814" y="1447"/>
            <a:ext cx="130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9" imgW="161290" imgH="167640" progId="Equation.3">
                    <p:embed/>
                  </p:oleObj>
                </mc:Choice>
                <mc:Fallback>
                  <p:oleObj name="" r:id="rId9" imgW="161290" imgH="167640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14" y="1447"/>
                          <a:ext cx="130" cy="1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3" name="Object 28"/>
            <p:cNvGraphicFramePr>
              <a:graphicFrameLocks noChangeAspect="1"/>
            </p:cNvGraphicFramePr>
            <p:nvPr/>
          </p:nvGraphicFramePr>
          <p:xfrm>
            <a:off x="3696" y="424"/>
            <a:ext cx="137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11" imgW="167640" imgH="231775" progId="Equation.3">
                    <p:embed/>
                  </p:oleObj>
                </mc:Choice>
                <mc:Fallback>
                  <p:oleObj name="" r:id="rId11" imgW="167640" imgH="231775" progId="Equation.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696" y="424"/>
                          <a:ext cx="137" cy="1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4" name="Object 31"/>
            <p:cNvGraphicFramePr>
              <a:graphicFrameLocks noChangeAspect="1"/>
            </p:cNvGraphicFramePr>
            <p:nvPr/>
          </p:nvGraphicFramePr>
          <p:xfrm>
            <a:off x="4474" y="1440"/>
            <a:ext cx="86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13" imgW="96520" imgH="225425" progId="Equation.3">
                    <p:embed/>
                  </p:oleObj>
                </mc:Choice>
                <mc:Fallback>
                  <p:oleObj name="" r:id="rId13" imgW="96520" imgH="225425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474" y="1440"/>
                          <a:ext cx="86" cy="1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5" name="Object 32"/>
            <p:cNvGraphicFramePr>
              <a:graphicFrameLocks noChangeAspect="1"/>
            </p:cNvGraphicFramePr>
            <p:nvPr/>
          </p:nvGraphicFramePr>
          <p:xfrm>
            <a:off x="3777" y="691"/>
            <a:ext cx="86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15" imgW="96520" imgH="225425" progId="Equation.3">
                    <p:embed/>
                  </p:oleObj>
                </mc:Choice>
                <mc:Fallback>
                  <p:oleObj name="" r:id="rId15" imgW="96520" imgH="225425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777" y="691"/>
                          <a:ext cx="86" cy="1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6" name="Line 24"/>
            <p:cNvSpPr/>
            <p:nvPr/>
          </p:nvSpPr>
          <p:spPr>
            <a:xfrm flipH="1">
              <a:off x="3914" y="808"/>
              <a:ext cx="55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5147" name="Line 25"/>
            <p:cNvSpPr/>
            <p:nvPr/>
          </p:nvSpPr>
          <p:spPr>
            <a:xfrm>
              <a:off x="3913" y="1391"/>
              <a:ext cx="101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5148" name="Line 26"/>
            <p:cNvSpPr/>
            <p:nvPr/>
          </p:nvSpPr>
          <p:spPr>
            <a:xfrm flipV="1">
              <a:off x="3913" y="424"/>
              <a:ext cx="0" cy="96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5149" name="Line 29"/>
            <p:cNvSpPr/>
            <p:nvPr/>
          </p:nvSpPr>
          <p:spPr>
            <a:xfrm flipV="1">
              <a:off x="3902" y="796"/>
              <a:ext cx="598" cy="599"/>
            </a:xfrm>
            <a:prstGeom prst="line">
              <a:avLst/>
            </a:prstGeom>
            <a:ln w="1905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50" name="Line 30"/>
            <p:cNvSpPr/>
            <p:nvPr/>
          </p:nvSpPr>
          <p:spPr>
            <a:xfrm flipV="1">
              <a:off x="4506" y="796"/>
              <a:ext cx="0" cy="59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5151" name="Oval 33"/>
            <p:cNvSpPr/>
            <p:nvPr/>
          </p:nvSpPr>
          <p:spPr>
            <a:xfrm>
              <a:off x="4482" y="776"/>
              <a:ext cx="50" cy="49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sp>
          <p:nvSpPr>
            <p:cNvPr id="5152" name="Oval 34"/>
            <p:cNvSpPr/>
            <p:nvPr/>
          </p:nvSpPr>
          <p:spPr>
            <a:xfrm>
              <a:off x="3883" y="1364"/>
              <a:ext cx="50" cy="50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pic>
          <p:nvPicPr>
            <p:cNvPr id="5153" name="Picture 35"/>
            <p:cNvPicPr>
              <a:picLocks noChangeAspect="1"/>
            </p:cNvPicPr>
            <p:nvPr/>
          </p:nvPicPr>
          <p:blipFill>
            <a:blip r:embed="rId17">
              <a:lum bright="100000" contrast="-70000"/>
            </a:blip>
            <a:stretch>
              <a:fillRect/>
            </a:stretch>
          </p:blipFill>
          <p:spPr>
            <a:xfrm>
              <a:off x="3729" y="1384"/>
              <a:ext cx="192" cy="200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64548" name="Group 36"/>
          <p:cNvGrpSpPr/>
          <p:nvPr/>
        </p:nvGrpSpPr>
        <p:grpSpPr>
          <a:xfrm>
            <a:off x="5858510" y="2413000"/>
            <a:ext cx="2133600" cy="2070100"/>
            <a:chOff x="3648" y="1968"/>
            <a:chExt cx="1344" cy="1304"/>
          </a:xfrm>
        </p:grpSpPr>
        <p:sp>
          <p:nvSpPr>
            <p:cNvPr id="5137" name="Line 37"/>
            <p:cNvSpPr/>
            <p:nvPr/>
          </p:nvSpPr>
          <p:spPr>
            <a:xfrm>
              <a:off x="3876" y="3072"/>
              <a:ext cx="109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5138" name="Line 38"/>
            <p:cNvSpPr/>
            <p:nvPr/>
          </p:nvSpPr>
          <p:spPr>
            <a:xfrm flipV="1">
              <a:off x="3876" y="1968"/>
              <a:ext cx="0" cy="111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graphicFrame>
          <p:nvGraphicFramePr>
            <p:cNvPr id="5139" name="Object 39"/>
            <p:cNvGraphicFramePr>
              <a:graphicFrameLocks noChangeAspect="1"/>
            </p:cNvGraphicFramePr>
            <p:nvPr/>
          </p:nvGraphicFramePr>
          <p:xfrm>
            <a:off x="4862" y="3127"/>
            <a:ext cx="130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8" imgW="161290" imgH="167640" progId="Equation.3">
                    <p:embed/>
                  </p:oleObj>
                </mc:Choice>
                <mc:Fallback>
                  <p:oleObj name="" r:id="rId18" imgW="161290" imgH="167640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19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62" y="3127"/>
                          <a:ext cx="130" cy="1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0" name="Object 40"/>
            <p:cNvGraphicFramePr>
              <a:graphicFrameLocks noChangeAspect="1"/>
            </p:cNvGraphicFramePr>
            <p:nvPr/>
          </p:nvGraphicFramePr>
          <p:xfrm>
            <a:off x="3696" y="1968"/>
            <a:ext cx="137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20" imgW="167640" imgH="231775" progId="Equation.3">
                    <p:embed/>
                  </p:oleObj>
                </mc:Choice>
                <mc:Fallback>
                  <p:oleObj name="" r:id="rId20" imgW="167640" imgH="231775" progId="Equation.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21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696" y="1968"/>
                          <a:ext cx="137" cy="1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5141" name="Picture 41"/>
            <p:cNvPicPr>
              <a:picLocks noChangeAspect="1"/>
            </p:cNvPicPr>
            <p:nvPr/>
          </p:nvPicPr>
          <p:blipFill>
            <a:blip r:embed="rId17">
              <a:lum bright="100000" contrast="-70000"/>
            </a:blip>
            <a:stretch>
              <a:fillRect/>
            </a:stretch>
          </p:blipFill>
          <p:spPr>
            <a:xfrm>
              <a:off x="3648" y="3072"/>
              <a:ext cx="192" cy="200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64518" name="Group 6"/>
          <p:cNvGrpSpPr/>
          <p:nvPr/>
        </p:nvGrpSpPr>
        <p:grpSpPr>
          <a:xfrm>
            <a:off x="6058535" y="3444875"/>
            <a:ext cx="892175" cy="1038225"/>
            <a:chOff x="3072" y="2725"/>
            <a:chExt cx="562" cy="654"/>
          </a:xfrm>
        </p:grpSpPr>
        <p:graphicFrame>
          <p:nvGraphicFramePr>
            <p:cNvPr id="5133" name="Object 7"/>
            <p:cNvGraphicFramePr>
              <a:graphicFrameLocks noChangeAspect="1"/>
            </p:cNvGraphicFramePr>
            <p:nvPr/>
          </p:nvGraphicFramePr>
          <p:xfrm>
            <a:off x="3555" y="3205"/>
            <a:ext cx="79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22" imgW="90170" imgH="225425" progId="Equation.3">
                    <p:embed/>
                  </p:oleObj>
                </mc:Choice>
                <mc:Fallback>
                  <p:oleObj name="" r:id="rId22" imgW="90170" imgH="225425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23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555" y="3205"/>
                          <a:ext cx="79" cy="1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4" name="Object 8"/>
            <p:cNvGraphicFramePr>
              <a:graphicFrameLocks noChangeAspect="1"/>
            </p:cNvGraphicFramePr>
            <p:nvPr/>
          </p:nvGraphicFramePr>
          <p:xfrm>
            <a:off x="3072" y="2725"/>
            <a:ext cx="86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24" imgW="96520" imgH="225425" progId="Equation.3">
                    <p:embed/>
                  </p:oleObj>
                </mc:Choice>
                <mc:Fallback>
                  <p:oleObj name="" r:id="rId24" imgW="96520" imgH="225425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25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072" y="2725"/>
                          <a:ext cx="86" cy="1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5" name="Line 9"/>
            <p:cNvSpPr/>
            <p:nvPr/>
          </p:nvSpPr>
          <p:spPr>
            <a:xfrm>
              <a:off x="3180" y="2784"/>
              <a:ext cx="384" cy="384"/>
            </a:xfrm>
            <a:prstGeom prst="line">
              <a:avLst/>
            </a:prstGeom>
            <a:ln w="1905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36" name="Oval 10"/>
            <p:cNvSpPr/>
            <p:nvPr/>
          </p:nvSpPr>
          <p:spPr>
            <a:xfrm>
              <a:off x="3550" y="3155"/>
              <a:ext cx="34" cy="34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</p:grpSp>
      <p:sp>
        <p:nvSpPr>
          <p:cNvPr id="2" name="Text Box 19"/>
          <p:cNvSpPr txBox="1"/>
          <p:nvPr/>
        </p:nvSpPr>
        <p:spPr>
          <a:xfrm>
            <a:off x="547688" y="4899343"/>
            <a:ext cx="1295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再如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,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endParaRPr lang="en-US" altLang="zh-CN" sz="2800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638935" y="4845685"/>
          <a:ext cx="6477635" cy="629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26" imgW="2654300" imgH="254000" progId="Equation.3">
                  <p:embed/>
                </p:oleObj>
              </mc:Choice>
              <mc:Fallback>
                <p:oleObj name="" r:id="rId26" imgW="2654300" imgH="2540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7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638935" y="4845685"/>
                        <a:ext cx="6477635" cy="6299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8"/>
          <p:cNvSpPr txBox="1"/>
          <p:nvPr/>
        </p:nvSpPr>
        <p:spPr>
          <a:xfrm>
            <a:off x="1123950" y="5551170"/>
            <a:ext cx="684085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虽开区间或间断，但仍有最大值和最小值 </a:t>
            </a:r>
            <a:endParaRPr lang="zh-CN" altLang="en-US" sz="2800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4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/>
      <p:bldP spid="64530" grpId="0"/>
      <p:bldP spid="64531" grpId="0"/>
      <p:bldP spid="2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5538" name="Object 2"/>
          <p:cNvGraphicFramePr>
            <a:graphicFrameLocks noChangeAspect="1"/>
          </p:cNvGraphicFramePr>
          <p:nvPr/>
        </p:nvGraphicFramePr>
        <p:xfrm>
          <a:off x="791210" y="4743133"/>
          <a:ext cx="2427007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1117600" imgH="215900" progId="Equation.3">
                  <p:embed/>
                </p:oleObj>
              </mc:Choice>
              <mc:Fallback>
                <p:oleObj name="" r:id="rId1" imgW="1117600" imgH="2159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791210" y="4743133"/>
                        <a:ext cx="2427007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539" name="Group 3"/>
          <p:cNvGrpSpPr/>
          <p:nvPr/>
        </p:nvGrpSpPr>
        <p:grpSpPr>
          <a:xfrm>
            <a:off x="7317105" y="4219893"/>
            <a:ext cx="250825" cy="627062"/>
            <a:chOff x="4695" y="2005"/>
            <a:chExt cx="158" cy="395"/>
          </a:xfrm>
        </p:grpSpPr>
        <p:sp>
          <p:nvSpPr>
            <p:cNvPr id="6204" name="Line 4"/>
            <p:cNvSpPr/>
            <p:nvPr/>
          </p:nvSpPr>
          <p:spPr>
            <a:xfrm>
              <a:off x="4762" y="2005"/>
              <a:ext cx="0" cy="13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6205" name="Object 5"/>
            <p:cNvGraphicFramePr>
              <a:graphicFrameLocks noChangeAspect="1"/>
            </p:cNvGraphicFramePr>
            <p:nvPr/>
          </p:nvGraphicFramePr>
          <p:xfrm>
            <a:off x="4695" y="2163"/>
            <a:ext cx="158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" r:id="rId3" imgW="199390" imgH="321945" progId="Equation.3">
                    <p:embed/>
                  </p:oleObj>
                </mc:Choice>
                <mc:Fallback>
                  <p:oleObj name="" r:id="rId3" imgW="199390" imgH="321945" progId="Equation.3">
                    <p:embed/>
                    <p:pic>
                      <p:nvPicPr>
                        <p:cNvPr id="0" name="图片 3109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695" y="2163"/>
                          <a:ext cx="158" cy="2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5542" name="Group 6"/>
          <p:cNvGrpSpPr/>
          <p:nvPr/>
        </p:nvGrpSpPr>
        <p:grpSpPr>
          <a:xfrm>
            <a:off x="7637780" y="3386455"/>
            <a:ext cx="285750" cy="1446213"/>
            <a:chOff x="4908" y="1480"/>
            <a:chExt cx="180" cy="911"/>
          </a:xfrm>
        </p:grpSpPr>
        <p:sp>
          <p:nvSpPr>
            <p:cNvPr id="6202" name="Line 7"/>
            <p:cNvSpPr/>
            <p:nvPr/>
          </p:nvSpPr>
          <p:spPr>
            <a:xfrm>
              <a:off x="4992" y="1480"/>
              <a:ext cx="0" cy="65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6203" name="Object 8"/>
            <p:cNvGraphicFramePr>
              <a:graphicFrameLocks noChangeAspect="1"/>
            </p:cNvGraphicFramePr>
            <p:nvPr/>
          </p:nvGraphicFramePr>
          <p:xfrm>
            <a:off x="4908" y="2154"/>
            <a:ext cx="180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9" name="" r:id="rId5" imgW="231775" imgH="321945" progId="Equation.3">
                    <p:embed/>
                  </p:oleObj>
                </mc:Choice>
                <mc:Fallback>
                  <p:oleObj name="" r:id="rId5" imgW="231775" imgH="321945" progId="Equation.3">
                    <p:embed/>
                    <p:pic>
                      <p:nvPicPr>
                        <p:cNvPr id="0" name="图片 3118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908" y="2154"/>
                          <a:ext cx="180" cy="2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5545" name="Group 9"/>
          <p:cNvGrpSpPr/>
          <p:nvPr/>
        </p:nvGrpSpPr>
        <p:grpSpPr>
          <a:xfrm>
            <a:off x="6532880" y="4124643"/>
            <a:ext cx="863600" cy="204787"/>
            <a:chOff x="4212" y="1928"/>
            <a:chExt cx="544" cy="129"/>
          </a:xfrm>
        </p:grpSpPr>
        <p:sp>
          <p:nvSpPr>
            <p:cNvPr id="6200" name="Line 10"/>
            <p:cNvSpPr/>
            <p:nvPr/>
          </p:nvSpPr>
          <p:spPr>
            <a:xfrm flipH="1">
              <a:off x="4416" y="1981"/>
              <a:ext cx="34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6201" name="Object 11"/>
            <p:cNvGraphicFramePr>
              <a:graphicFrameLocks noChangeAspect="1"/>
            </p:cNvGraphicFramePr>
            <p:nvPr/>
          </p:nvGraphicFramePr>
          <p:xfrm>
            <a:off x="4212" y="1928"/>
            <a:ext cx="164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" r:id="rId7" imgW="219075" imgH="161290" progId="Equation.3">
                    <p:embed/>
                  </p:oleObj>
                </mc:Choice>
                <mc:Fallback>
                  <p:oleObj name="" r:id="rId7" imgW="219075" imgH="161290" progId="Equation.3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12" y="1928"/>
                          <a:ext cx="164" cy="12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5548" name="Group 12"/>
          <p:cNvGrpSpPr/>
          <p:nvPr/>
        </p:nvGrpSpPr>
        <p:grpSpPr>
          <a:xfrm>
            <a:off x="6502718" y="3246755"/>
            <a:ext cx="1281112" cy="261938"/>
            <a:chOff x="4193" y="1392"/>
            <a:chExt cx="807" cy="165"/>
          </a:xfrm>
        </p:grpSpPr>
        <p:sp>
          <p:nvSpPr>
            <p:cNvPr id="6198" name="Line 13"/>
            <p:cNvSpPr/>
            <p:nvPr/>
          </p:nvSpPr>
          <p:spPr>
            <a:xfrm flipH="1">
              <a:off x="4416" y="1478"/>
              <a:ext cx="5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6199" name="Object 14"/>
            <p:cNvGraphicFramePr>
              <a:graphicFrameLocks noChangeAspect="1"/>
            </p:cNvGraphicFramePr>
            <p:nvPr/>
          </p:nvGraphicFramePr>
          <p:xfrm>
            <a:off x="4193" y="1392"/>
            <a:ext cx="223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" r:id="rId9" imgW="295910" imgH="219075" progId="Equation.3">
                    <p:embed/>
                  </p:oleObj>
                </mc:Choice>
                <mc:Fallback>
                  <p:oleObj name="" r:id="rId9" imgW="295910" imgH="219075" progId="Equation.3">
                    <p:embed/>
                    <p:pic>
                      <p:nvPicPr>
                        <p:cNvPr id="0" name="图片 3110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93" y="1392"/>
                          <a:ext cx="223" cy="1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5552" name="Text Box 16"/>
          <p:cNvSpPr txBox="1"/>
          <p:nvPr/>
        </p:nvSpPr>
        <p:spPr>
          <a:xfrm>
            <a:off x="4159250" y="1475105"/>
            <a:ext cx="2895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由定理 </a:t>
            </a:r>
            <a:r>
              <a:rPr lang="en-US" altLang="zh-CN" sz="2800" dirty="0">
                <a:ea typeface="楷体_GB2312" pitchFamily="49" charset="-122"/>
              </a:rPr>
              <a:t>1 </a:t>
            </a:r>
            <a:r>
              <a:rPr lang="zh-CN" altLang="en-US" sz="2800" dirty="0">
                <a:ea typeface="楷体_GB2312" pitchFamily="49" charset="-122"/>
              </a:rPr>
              <a:t>可知有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65553" name="Object 17"/>
          <p:cNvGraphicFramePr>
            <a:graphicFrameLocks noChangeAspect="1"/>
          </p:cNvGraphicFramePr>
          <p:nvPr/>
        </p:nvGraphicFramePr>
        <p:xfrm>
          <a:off x="1245870" y="2209800"/>
          <a:ext cx="25908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1" imgW="2157095" imgH="541020" progId="Equation.3">
                  <p:embed/>
                </p:oleObj>
              </mc:Choice>
              <mc:Fallback>
                <p:oleObj name="" r:id="rId11" imgW="2157095" imgH="54102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45870" y="2209800"/>
                        <a:ext cx="2590800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4" name="Object 18"/>
          <p:cNvGraphicFramePr>
            <a:graphicFrameLocks noChangeAspect="1"/>
          </p:cNvGraphicFramePr>
          <p:nvPr/>
        </p:nvGraphicFramePr>
        <p:xfrm>
          <a:off x="1245870" y="3053080"/>
          <a:ext cx="23209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13" imgW="1931670" imgH="521335" progId="Equation.3">
                  <p:embed/>
                </p:oleObj>
              </mc:Choice>
              <mc:Fallback>
                <p:oleObj name="" r:id="rId13" imgW="1931670" imgH="521335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45870" y="3053080"/>
                        <a:ext cx="2320925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5" name="Object 19"/>
          <p:cNvGraphicFramePr>
            <a:graphicFrameLocks noChangeAspect="1"/>
          </p:cNvGraphicFramePr>
          <p:nvPr/>
        </p:nvGraphicFramePr>
        <p:xfrm>
          <a:off x="790893" y="3979228"/>
          <a:ext cx="2242262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15" imgW="990600" imgH="203200" progId="Equation.3">
                  <p:embed/>
                </p:oleObj>
              </mc:Choice>
              <mc:Fallback>
                <p:oleObj name="" r:id="rId15" imgW="990600" imgH="2032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790893" y="3979228"/>
                        <a:ext cx="2242262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6" name="Text Box 20"/>
          <p:cNvSpPr txBox="1"/>
          <p:nvPr/>
        </p:nvSpPr>
        <p:spPr>
          <a:xfrm>
            <a:off x="577850" y="1494155"/>
            <a:ext cx="1524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证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 </a:t>
            </a:r>
            <a:r>
              <a:rPr lang="zh-CN" altLang="en-US" sz="2800" dirty="0">
                <a:ea typeface="楷体_GB2312" pitchFamily="49" charset="-122"/>
              </a:rPr>
              <a:t>设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65557" name="Object 21"/>
          <p:cNvGraphicFramePr>
            <a:graphicFrameLocks noChangeAspect="1"/>
          </p:cNvGraphicFramePr>
          <p:nvPr/>
        </p:nvGraphicFramePr>
        <p:xfrm>
          <a:off x="1733550" y="1551305"/>
          <a:ext cx="2425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7" imgW="2021840" imgH="315595" progId="Equation.3">
                  <p:embed/>
                </p:oleObj>
              </mc:Choice>
              <mc:Fallback>
                <p:oleObj name="" r:id="rId17" imgW="2021840" imgH="315595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733550" y="1551305"/>
                        <a:ext cx="24257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8" name="Object 22"/>
          <p:cNvGraphicFramePr>
            <a:graphicFrameLocks noChangeAspect="1"/>
          </p:cNvGraphicFramePr>
          <p:nvPr/>
        </p:nvGraphicFramePr>
        <p:xfrm>
          <a:off x="3033078" y="3979228"/>
          <a:ext cx="2480966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9" imgW="1143000" imgH="215900" progId="Equation.3">
                  <p:embed/>
                </p:oleObj>
              </mc:Choice>
              <mc:Fallback>
                <p:oleObj name="" r:id="rId19" imgW="1143000" imgH="2159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033078" y="3979228"/>
                        <a:ext cx="2480966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9" name="Text Box 23"/>
          <p:cNvSpPr txBox="1"/>
          <p:nvPr/>
        </p:nvSpPr>
        <p:spPr>
          <a:xfrm>
            <a:off x="3218180" y="4728210"/>
            <a:ext cx="1600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上有界 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6170" name="Text Box 34"/>
          <p:cNvSpPr txBox="1"/>
          <p:nvPr/>
        </p:nvSpPr>
        <p:spPr>
          <a:xfrm>
            <a:off x="577850" y="655003"/>
            <a:ext cx="730250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推论 </a:t>
            </a:r>
            <a:r>
              <a:rPr lang="zh-CN" altLang="en-US" sz="2800" dirty="0">
                <a:ea typeface="楷体_GB2312" pitchFamily="49" charset="-122"/>
              </a:rPr>
              <a:t> 在闭区间上连续的函数在该区间上有界</a:t>
            </a:r>
            <a:r>
              <a:rPr lang="en-US" altLang="zh-CN" sz="2800" dirty="0">
                <a:ea typeface="楷体_GB2312" pitchFamily="49" charset="-122"/>
              </a:rPr>
              <a:t>. </a:t>
            </a:r>
            <a:endParaRPr lang="en-US" altLang="zh-CN" sz="2800" dirty="0">
              <a:ea typeface="楷体_GB2312" pitchFamily="49" charset="-122"/>
            </a:endParaRPr>
          </a:p>
        </p:txBody>
      </p:sp>
      <p:grpSp>
        <p:nvGrpSpPr>
          <p:cNvPr id="65571" name="Group 35"/>
          <p:cNvGrpSpPr/>
          <p:nvPr/>
        </p:nvGrpSpPr>
        <p:grpSpPr>
          <a:xfrm>
            <a:off x="6564630" y="2846705"/>
            <a:ext cx="2120900" cy="1930400"/>
            <a:chOff x="4232" y="1140"/>
            <a:chExt cx="1336" cy="1216"/>
          </a:xfrm>
        </p:grpSpPr>
        <p:graphicFrame>
          <p:nvGraphicFramePr>
            <p:cNvPr id="6186" name="Object 36"/>
            <p:cNvGraphicFramePr>
              <a:graphicFrameLocks noChangeAspect="1"/>
            </p:cNvGraphicFramePr>
            <p:nvPr/>
          </p:nvGraphicFramePr>
          <p:xfrm>
            <a:off x="5261" y="2176"/>
            <a:ext cx="115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" r:id="rId21" imgW="135255" imgH="231775" progId="Equation.3">
                    <p:embed/>
                  </p:oleObj>
                </mc:Choice>
                <mc:Fallback>
                  <p:oleObj name="" r:id="rId21" imgW="135255" imgH="231775" progId="Equation.3">
                    <p:embed/>
                    <p:pic>
                      <p:nvPicPr>
                        <p:cNvPr id="0" name="图片 3115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261" y="2176"/>
                          <a:ext cx="115" cy="1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187" name="Group 37"/>
            <p:cNvGrpSpPr/>
            <p:nvPr/>
          </p:nvGrpSpPr>
          <p:grpSpPr>
            <a:xfrm>
              <a:off x="4232" y="1140"/>
              <a:ext cx="1336" cy="1212"/>
              <a:chOff x="4232" y="1140"/>
              <a:chExt cx="1336" cy="1212"/>
            </a:xfrm>
          </p:grpSpPr>
          <p:graphicFrame>
            <p:nvGraphicFramePr>
              <p:cNvPr id="6188" name="Object 38"/>
              <p:cNvGraphicFramePr>
                <a:graphicFrameLocks noChangeAspect="1"/>
              </p:cNvGraphicFramePr>
              <p:nvPr/>
            </p:nvGraphicFramePr>
            <p:xfrm>
              <a:off x="5446" y="2222"/>
              <a:ext cx="122" cy="1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4" name="" r:id="rId23" imgW="154305" imgH="161290" progId="Equation.3">
                      <p:embed/>
                    </p:oleObj>
                  </mc:Choice>
                  <mc:Fallback>
                    <p:oleObj name="" r:id="rId23" imgW="154305" imgH="161290" progId="Equation.3">
                      <p:embed/>
                      <p:pic>
                        <p:nvPicPr>
                          <p:cNvPr id="0" name="图片 3123"/>
                          <p:cNvPicPr/>
                          <p:nvPr/>
                        </p:nvPicPr>
                        <p:blipFill>
                          <a:blip r:embed="rId24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446" y="2222"/>
                            <a:ext cx="122" cy="13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89" name="Object 39"/>
              <p:cNvGraphicFramePr>
                <a:graphicFrameLocks noChangeAspect="1"/>
              </p:cNvGraphicFramePr>
              <p:nvPr/>
            </p:nvGraphicFramePr>
            <p:xfrm>
              <a:off x="4232" y="1152"/>
              <a:ext cx="136" cy="1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5" name="" r:id="rId25" imgW="167640" imgH="225425" progId="Equation.3">
                      <p:embed/>
                    </p:oleObj>
                  </mc:Choice>
                  <mc:Fallback>
                    <p:oleObj name="" r:id="rId25" imgW="167640" imgH="225425" progId="Equation.3">
                      <p:embed/>
                      <p:pic>
                        <p:nvPicPr>
                          <p:cNvPr id="0" name="图片 3124"/>
                          <p:cNvPicPr/>
                          <p:nvPr/>
                        </p:nvPicPr>
                        <p:blipFill>
                          <a:blip r:embed="rId26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232" y="1152"/>
                            <a:ext cx="136" cy="17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90" name="Object 40"/>
              <p:cNvGraphicFramePr>
                <a:graphicFrameLocks noChangeAspect="1"/>
              </p:cNvGraphicFramePr>
              <p:nvPr/>
            </p:nvGraphicFramePr>
            <p:xfrm>
              <a:off x="4513" y="2221"/>
              <a:ext cx="131" cy="1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9" name="" r:id="rId27" imgW="161290" imgH="161290" progId="Equation.3">
                      <p:embed/>
                    </p:oleObj>
                  </mc:Choice>
                  <mc:Fallback>
                    <p:oleObj name="" r:id="rId27" imgW="161290" imgH="161290" progId="Equation.3">
                      <p:embed/>
                      <p:pic>
                        <p:nvPicPr>
                          <p:cNvPr id="0" name="图片 3108"/>
                          <p:cNvPicPr/>
                          <p:nvPr/>
                        </p:nvPicPr>
                        <p:blipFill>
                          <a:blip r:embed="rId28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513" y="2221"/>
                            <a:ext cx="131" cy="13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91" name="Object 41"/>
              <p:cNvGraphicFramePr>
                <a:graphicFrameLocks noChangeAspect="1"/>
              </p:cNvGraphicFramePr>
              <p:nvPr/>
            </p:nvGraphicFramePr>
            <p:xfrm>
              <a:off x="4649" y="1217"/>
              <a:ext cx="727" cy="2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9" name="" r:id="rId29" imgW="1056005" imgH="295910" progId="Equation.3">
                      <p:embed/>
                    </p:oleObj>
                  </mc:Choice>
                  <mc:Fallback>
                    <p:oleObj name="" r:id="rId29" imgW="1056005" imgH="295910" progId="Equation.3">
                      <p:embed/>
                      <p:pic>
                        <p:nvPicPr>
                          <p:cNvPr id="0" name="图片 3128"/>
                          <p:cNvPicPr/>
                          <p:nvPr/>
                        </p:nvPicPr>
                        <p:blipFill>
                          <a:blip r:embed="rId30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649" y="1217"/>
                            <a:ext cx="727" cy="22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92" name="Line 42"/>
              <p:cNvSpPr/>
              <p:nvPr/>
            </p:nvSpPr>
            <p:spPr>
              <a:xfrm>
                <a:off x="5316" y="1841"/>
                <a:ext cx="0" cy="32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6193" name="Line 43"/>
              <p:cNvSpPr/>
              <p:nvPr/>
            </p:nvSpPr>
            <p:spPr>
              <a:xfrm flipH="1" flipV="1">
                <a:off x="4415" y="1140"/>
                <a:ext cx="0" cy="101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lg"/>
              </a:ln>
            </p:spPr>
          </p:sp>
          <p:sp>
            <p:nvSpPr>
              <p:cNvPr id="6194" name="Line 44"/>
              <p:cNvSpPr/>
              <p:nvPr/>
            </p:nvSpPr>
            <p:spPr>
              <a:xfrm>
                <a:off x="4416" y="2154"/>
                <a:ext cx="1146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lg"/>
              </a:ln>
            </p:spPr>
          </p:sp>
          <p:sp>
            <p:nvSpPr>
              <p:cNvPr id="6195" name="Line 45"/>
              <p:cNvSpPr/>
              <p:nvPr/>
            </p:nvSpPr>
            <p:spPr>
              <a:xfrm>
                <a:off x="4598" y="1743"/>
                <a:ext cx="0" cy="393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6196" name="Freeform 46"/>
              <p:cNvSpPr/>
              <p:nvPr/>
            </p:nvSpPr>
            <p:spPr>
              <a:xfrm>
                <a:off x="4598" y="1457"/>
                <a:ext cx="722" cy="580"/>
              </a:xfrm>
              <a:custGeom>
                <a:avLst/>
                <a:gdLst/>
                <a:ahLst/>
                <a:cxnLst>
                  <a:cxn ang="0">
                    <a:pos x="0" y="55"/>
                  </a:cxn>
                  <a:cxn ang="0">
                    <a:pos x="21" y="91"/>
                  </a:cxn>
                  <a:cxn ang="0">
                    <a:pos x="43" y="113"/>
                  </a:cxn>
                  <a:cxn ang="0">
                    <a:pos x="86" y="5"/>
                  </a:cxn>
                  <a:cxn ang="0">
                    <a:pos x="158" y="83"/>
                  </a:cxn>
                </a:cxnLst>
                <a:pathLst>
                  <a:path w="1056" h="848">
                    <a:moveTo>
                      <a:pt x="0" y="368"/>
                    </a:moveTo>
                    <a:cubicBezTo>
                      <a:pt x="48" y="456"/>
                      <a:pt x="96" y="544"/>
                      <a:pt x="144" y="608"/>
                    </a:cubicBezTo>
                    <a:cubicBezTo>
                      <a:pt x="192" y="672"/>
                      <a:pt x="216" y="848"/>
                      <a:pt x="288" y="752"/>
                    </a:cubicBezTo>
                    <a:cubicBezTo>
                      <a:pt x="360" y="656"/>
                      <a:pt x="448" y="64"/>
                      <a:pt x="576" y="32"/>
                    </a:cubicBezTo>
                    <a:cubicBezTo>
                      <a:pt x="704" y="0"/>
                      <a:pt x="976" y="472"/>
                      <a:pt x="1056" y="560"/>
                    </a:cubicBezTo>
                  </a:path>
                </a:pathLst>
              </a:custGeom>
              <a:noFill/>
              <a:ln w="19050" cap="flat" cmpd="sng">
                <a:solidFill>
                  <a:schemeClr val="tx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pic>
            <p:nvPicPr>
              <p:cNvPr id="6197" name="Picture 47"/>
              <p:cNvPicPr>
                <a:picLocks noChangeAspect="1"/>
              </p:cNvPicPr>
              <p:nvPr/>
            </p:nvPicPr>
            <p:blipFill>
              <a:blip r:embed="rId31">
                <a:lum bright="100000" contrast="-70000"/>
              </a:blip>
              <a:stretch>
                <a:fillRect/>
              </a:stretch>
            </p:blipFill>
            <p:spPr>
              <a:xfrm>
                <a:off x="4272" y="2160"/>
                <a:ext cx="172" cy="179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5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5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5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5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52" grpId="0"/>
      <p:bldP spid="65556" grpId="0"/>
      <p:bldP spid="6555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51" name="Rectangle 15"/>
          <p:cNvSpPr>
            <a:spLocks noGrp="1"/>
          </p:cNvSpPr>
          <p:nvPr>
            <p:ph type="title"/>
          </p:nvPr>
        </p:nvSpPr>
        <p:spPr>
          <a:xfrm>
            <a:off x="704850" y="440055"/>
            <a:ext cx="2971800" cy="6096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200" b="1" dirty="0">
                <a:ea typeface="楷体_GB2312" pitchFamily="49" charset="-122"/>
              </a:rPr>
              <a:t>二、介值定理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65560" name="Text Box 24"/>
          <p:cNvSpPr txBox="1"/>
          <p:nvPr/>
        </p:nvSpPr>
        <p:spPr>
          <a:xfrm>
            <a:off x="635000" y="1063943"/>
            <a:ext cx="3200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定理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2.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( </a:t>
            </a:r>
            <a:r>
              <a:rPr lang="zh-CN" altLang="en-US" sz="2800" dirty="0">
                <a:solidFill>
                  <a:schemeClr val="accent2"/>
                </a:solidFill>
                <a:ea typeface="楷体_GB2312" pitchFamily="49" charset="-122"/>
              </a:rPr>
              <a:t>零点定理 </a:t>
            </a: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)</a:t>
            </a:r>
            <a:endParaRPr lang="en-US" altLang="zh-CN" sz="28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graphicFrame>
        <p:nvGraphicFramePr>
          <p:cNvPr id="65561" name="Object 25"/>
          <p:cNvGraphicFramePr>
            <a:graphicFrameLocks noChangeAspect="1"/>
          </p:cNvGraphicFramePr>
          <p:nvPr/>
        </p:nvGraphicFramePr>
        <p:xfrm>
          <a:off x="3752850" y="1125855"/>
          <a:ext cx="2425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1" imgW="2021840" imgH="315595" progId="Equation.3">
                  <p:embed/>
                </p:oleObj>
              </mc:Choice>
              <mc:Fallback>
                <p:oleObj name="" r:id="rId1" imgW="2021840" imgH="315595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752850" y="1125855"/>
                        <a:ext cx="24257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62" name="Text Box 26"/>
          <p:cNvSpPr txBox="1"/>
          <p:nvPr/>
        </p:nvSpPr>
        <p:spPr>
          <a:xfrm>
            <a:off x="4044950" y="1666240"/>
            <a:ext cx="2133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至少有一点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65563" name="Object 27"/>
          <p:cNvGraphicFramePr>
            <a:graphicFrameLocks noChangeAspect="1"/>
          </p:cNvGraphicFramePr>
          <p:nvPr/>
        </p:nvGraphicFramePr>
        <p:xfrm>
          <a:off x="412750" y="2391093"/>
          <a:ext cx="1663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3" imgW="1377950" imgH="315595" progId="Equation.3">
                  <p:embed/>
                </p:oleObj>
              </mc:Choice>
              <mc:Fallback>
                <p:oleObj name="" r:id="rId3" imgW="1377950" imgH="315595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12750" y="2391093"/>
                        <a:ext cx="16637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64" name="Text Box 28"/>
          <p:cNvSpPr txBox="1"/>
          <p:nvPr/>
        </p:nvSpPr>
        <p:spPr>
          <a:xfrm>
            <a:off x="323850" y="1749425"/>
            <a:ext cx="838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且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65565" name="Text Box 29"/>
          <p:cNvSpPr txBox="1"/>
          <p:nvPr/>
        </p:nvSpPr>
        <p:spPr>
          <a:xfrm>
            <a:off x="2136775" y="2283143"/>
            <a:ext cx="914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使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65566" name="Object 30"/>
          <p:cNvGraphicFramePr>
            <a:graphicFrameLocks noChangeAspect="1"/>
          </p:cNvGraphicFramePr>
          <p:nvPr/>
        </p:nvGraphicFramePr>
        <p:xfrm>
          <a:off x="2622550" y="2395855"/>
          <a:ext cx="1435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5" imgW="1184910" imgH="315595" progId="Equation.3">
                  <p:embed/>
                </p:oleObj>
              </mc:Choice>
              <mc:Fallback>
                <p:oleObj name="" r:id="rId5" imgW="1184910" imgH="315595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622550" y="2395855"/>
                        <a:ext cx="14351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67" name="Object 31"/>
          <p:cNvGraphicFramePr>
            <a:graphicFrameLocks noChangeAspect="1"/>
          </p:cNvGraphicFramePr>
          <p:nvPr/>
        </p:nvGraphicFramePr>
        <p:xfrm>
          <a:off x="777875" y="1779270"/>
          <a:ext cx="1993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7" imgW="1648460" imgH="315595" progId="Equation.3">
                  <p:embed/>
                </p:oleObj>
              </mc:Choice>
              <mc:Fallback>
                <p:oleObj name="" r:id="rId7" imgW="1648460" imgH="315595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777875" y="1779270"/>
                        <a:ext cx="19939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68" name="Text Box 32"/>
          <p:cNvSpPr txBox="1"/>
          <p:nvPr/>
        </p:nvSpPr>
        <p:spPr>
          <a:xfrm>
            <a:off x="4438650" y="2268855"/>
            <a:ext cx="1828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( </a:t>
            </a: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证明略 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)</a:t>
            </a:r>
            <a:endParaRPr lang="en-US" altLang="zh-CN" sz="24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65569" name="AutoShape 33"/>
          <p:cNvSpPr/>
          <p:nvPr/>
        </p:nvSpPr>
        <p:spPr>
          <a:xfrm>
            <a:off x="2838450" y="1859280"/>
            <a:ext cx="1219200" cy="152400"/>
          </a:xfrm>
          <a:prstGeom prst="rightArrow">
            <a:avLst>
              <a:gd name="adj1" fmla="val 50000"/>
              <a:gd name="adj2" fmla="val 200000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65584" name="Object 48"/>
          <p:cNvGraphicFramePr>
            <a:graphicFrameLocks noChangeAspect="1"/>
          </p:cNvGraphicFramePr>
          <p:nvPr/>
        </p:nvGraphicFramePr>
        <p:xfrm>
          <a:off x="7667625" y="2116455"/>
          <a:ext cx="2159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9" imgW="167640" imgH="295910" progId="Equation.3">
                  <p:embed/>
                </p:oleObj>
              </mc:Choice>
              <mc:Fallback>
                <p:oleObj name="" r:id="rId9" imgW="167640" imgH="29591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667625" y="2116455"/>
                        <a:ext cx="215900" cy="354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585" name="Group 49"/>
          <p:cNvGrpSpPr/>
          <p:nvPr/>
        </p:nvGrpSpPr>
        <p:grpSpPr>
          <a:xfrm>
            <a:off x="6724650" y="1125855"/>
            <a:ext cx="2187575" cy="1619250"/>
            <a:chOff x="4224" y="2736"/>
            <a:chExt cx="1378" cy="1020"/>
          </a:xfrm>
        </p:grpSpPr>
        <p:sp>
          <p:nvSpPr>
            <p:cNvPr id="6174" name="Line 50"/>
            <p:cNvSpPr/>
            <p:nvPr/>
          </p:nvSpPr>
          <p:spPr>
            <a:xfrm>
              <a:off x="4286" y="3341"/>
              <a:ext cx="131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6175" name="Line 51"/>
            <p:cNvSpPr/>
            <p:nvPr/>
          </p:nvSpPr>
          <p:spPr>
            <a:xfrm flipV="1">
              <a:off x="4406" y="2736"/>
              <a:ext cx="0" cy="102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grpSp>
          <p:nvGrpSpPr>
            <p:cNvPr id="6176" name="Group 52"/>
            <p:cNvGrpSpPr/>
            <p:nvPr/>
          </p:nvGrpSpPr>
          <p:grpSpPr>
            <a:xfrm>
              <a:off x="4622" y="2995"/>
              <a:ext cx="672" cy="730"/>
              <a:chOff x="4464" y="2597"/>
              <a:chExt cx="821" cy="821"/>
            </a:xfrm>
          </p:grpSpPr>
          <p:sp>
            <p:nvSpPr>
              <p:cNvPr id="6183" name="Freeform 53"/>
              <p:cNvSpPr/>
              <p:nvPr/>
            </p:nvSpPr>
            <p:spPr>
              <a:xfrm>
                <a:off x="4464" y="2597"/>
                <a:ext cx="821" cy="821"/>
              </a:xfrm>
              <a:custGeom>
                <a:avLst/>
                <a:gdLst/>
                <a:ahLst/>
                <a:cxnLst>
                  <a:cxn ang="0">
                    <a:pos x="0" y="539"/>
                  </a:cxn>
                  <a:cxn ang="0">
                    <a:pos x="170" y="256"/>
                  </a:cxn>
                  <a:cxn ang="0">
                    <a:pos x="539" y="0"/>
                  </a:cxn>
                </a:cxnLst>
                <a:pathLst>
                  <a:path w="912" h="912">
                    <a:moveTo>
                      <a:pt x="0" y="912"/>
                    </a:moveTo>
                    <a:cubicBezTo>
                      <a:pt x="68" y="748"/>
                      <a:pt x="136" y="584"/>
                      <a:pt x="288" y="432"/>
                    </a:cubicBezTo>
                    <a:cubicBezTo>
                      <a:pt x="440" y="280"/>
                      <a:pt x="808" y="72"/>
                      <a:pt x="912" y="0"/>
                    </a:cubicBezTo>
                  </a:path>
                </a:pathLst>
              </a:custGeom>
              <a:noFill/>
              <a:ln w="19050" cap="flat" cmpd="sng">
                <a:solidFill>
                  <a:schemeClr val="accent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184" name="Line 54"/>
              <p:cNvSpPr/>
              <p:nvPr/>
            </p:nvSpPr>
            <p:spPr>
              <a:xfrm flipV="1">
                <a:off x="4464" y="2986"/>
                <a:ext cx="0" cy="43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6185" name="Line 55"/>
              <p:cNvSpPr/>
              <p:nvPr/>
            </p:nvSpPr>
            <p:spPr>
              <a:xfrm>
                <a:off x="5285" y="2597"/>
                <a:ext cx="0" cy="389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</p:grpSp>
        <p:graphicFrame>
          <p:nvGraphicFramePr>
            <p:cNvPr id="6177" name="Object 56"/>
            <p:cNvGraphicFramePr>
              <a:graphicFrameLocks noChangeAspect="1"/>
            </p:cNvGraphicFramePr>
            <p:nvPr/>
          </p:nvGraphicFramePr>
          <p:xfrm>
            <a:off x="5472" y="3408"/>
            <a:ext cx="130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0" name="" r:id="rId11" imgW="161290" imgH="167640" progId="Equation.3">
                    <p:embed/>
                  </p:oleObj>
                </mc:Choice>
                <mc:Fallback>
                  <p:oleObj name="" r:id="rId11" imgW="161290" imgH="167640" progId="Equation.3">
                    <p:embed/>
                    <p:pic>
                      <p:nvPicPr>
                        <p:cNvPr id="0" name="图片 3129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472" y="3408"/>
                          <a:ext cx="130" cy="1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8" name="Object 57"/>
            <p:cNvGraphicFramePr>
              <a:graphicFrameLocks noChangeAspect="1"/>
            </p:cNvGraphicFramePr>
            <p:nvPr/>
          </p:nvGraphicFramePr>
          <p:xfrm>
            <a:off x="4231" y="2738"/>
            <a:ext cx="137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1" name="" r:id="rId13" imgW="167640" imgH="231775" progId="Equation.3">
                    <p:embed/>
                  </p:oleObj>
                </mc:Choice>
                <mc:Fallback>
                  <p:oleObj name="" r:id="rId13" imgW="167640" imgH="231775" progId="Equation.3">
                    <p:embed/>
                    <p:pic>
                      <p:nvPicPr>
                        <p:cNvPr id="0" name="图片 3130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31" y="2738"/>
                          <a:ext cx="137" cy="1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9" name="Object 58"/>
            <p:cNvGraphicFramePr>
              <a:graphicFrameLocks noChangeAspect="1"/>
            </p:cNvGraphicFramePr>
            <p:nvPr/>
          </p:nvGraphicFramePr>
          <p:xfrm>
            <a:off x="4540" y="3207"/>
            <a:ext cx="130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6" name="" r:id="rId15" imgW="161290" imgH="167640" progId="Equation.3">
                    <p:embed/>
                  </p:oleObj>
                </mc:Choice>
                <mc:Fallback>
                  <p:oleObj name="" r:id="rId15" imgW="161290" imgH="167640" progId="Equation.3">
                    <p:embed/>
                    <p:pic>
                      <p:nvPicPr>
                        <p:cNvPr id="0" name="图片 3125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540" y="3207"/>
                          <a:ext cx="130" cy="1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80" name="Object 59"/>
            <p:cNvGraphicFramePr>
              <a:graphicFrameLocks noChangeAspect="1"/>
            </p:cNvGraphicFramePr>
            <p:nvPr/>
          </p:nvGraphicFramePr>
          <p:xfrm>
            <a:off x="5246" y="3383"/>
            <a:ext cx="122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" name="" r:id="rId17" imgW="154305" imgH="250825" progId="Equation.3">
                    <p:embed/>
                  </p:oleObj>
                </mc:Choice>
                <mc:Fallback>
                  <p:oleObj name="" r:id="rId17" imgW="154305" imgH="250825" progId="Equation.3">
                    <p:embed/>
                    <p:pic>
                      <p:nvPicPr>
                        <p:cNvPr id="0" name="图片 3132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246" y="3383"/>
                          <a:ext cx="122" cy="1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81" name="Object 60"/>
            <p:cNvGraphicFramePr>
              <a:graphicFrameLocks noChangeAspect="1"/>
            </p:cNvGraphicFramePr>
            <p:nvPr/>
          </p:nvGraphicFramePr>
          <p:xfrm>
            <a:off x="4498" y="2834"/>
            <a:ext cx="748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2" name="" r:id="rId19" imgW="1088390" imgH="315595" progId="Equation.3">
                    <p:embed/>
                  </p:oleObj>
                </mc:Choice>
                <mc:Fallback>
                  <p:oleObj name="" r:id="rId19" imgW="1088390" imgH="315595" progId="Equation.3">
                    <p:embed/>
                    <p:pic>
                      <p:nvPicPr>
                        <p:cNvPr id="0" name="图片 3131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498" y="2834"/>
                          <a:ext cx="748" cy="23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6182" name="Picture 61"/>
            <p:cNvPicPr>
              <a:picLocks noChangeAspect="1"/>
            </p:cNvPicPr>
            <p:nvPr/>
          </p:nvPicPr>
          <p:blipFill>
            <a:blip r:embed="rId21">
              <a:lum bright="100000" contrast="-70000"/>
            </a:blip>
            <a:stretch>
              <a:fillRect/>
            </a:stretch>
          </p:blipFill>
          <p:spPr>
            <a:xfrm>
              <a:off x="4224" y="3360"/>
              <a:ext cx="172" cy="17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63490" name="Text Box 2"/>
          <p:cNvSpPr txBox="1"/>
          <p:nvPr/>
        </p:nvSpPr>
        <p:spPr>
          <a:xfrm>
            <a:off x="635000" y="3087370"/>
            <a:ext cx="4316730" cy="31076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思考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 </a:t>
            </a:r>
            <a:endParaRPr lang="en-US" altLang="zh-CN" sz="2800" dirty="0">
              <a:solidFill>
                <a:schemeClr val="tx2"/>
              </a:solidFill>
              <a:ea typeface="楷体_GB2312" pitchFamily="49" charset="-122"/>
            </a:endParaRPr>
          </a:p>
          <a:p>
            <a:pPr marL="914400" lvl="1" indent="-457200" eaLnBrk="1" hangingPunct="1">
              <a:lnSpc>
                <a:spcPct val="100000"/>
              </a:lnSpc>
              <a:spcBef>
                <a:spcPct val="50000"/>
              </a:spcBef>
              <a:buAutoNum type="arabicPeriod"/>
            </a:pPr>
            <a:r>
              <a:rPr lang="zh-CN" altLang="en-US" dirty="0">
                <a:ea typeface="楷体_GB2312" pitchFamily="49" charset="-122"/>
              </a:rPr>
              <a:t>为什么闭区间？</a:t>
            </a:r>
            <a:endParaRPr lang="zh-CN" altLang="en-US" dirty="0">
              <a:ea typeface="楷体_GB2312" pitchFamily="49" charset="-122"/>
            </a:endParaRPr>
          </a:p>
          <a:p>
            <a:pPr marL="914400" lvl="1" indent="-457200" eaLnBrk="1" hangingPunct="1">
              <a:lnSpc>
                <a:spcPct val="100000"/>
              </a:lnSpc>
              <a:spcBef>
                <a:spcPct val="50000"/>
              </a:spcBef>
              <a:buAutoNum type="arabicPeriod"/>
            </a:pPr>
            <a:r>
              <a:rPr lang="zh-CN" altLang="en-US" dirty="0">
                <a:ea typeface="楷体_GB2312" pitchFamily="49" charset="-122"/>
              </a:rPr>
              <a:t>为什么连续？</a:t>
            </a:r>
            <a:endParaRPr lang="zh-CN" altLang="en-US" dirty="0">
              <a:ea typeface="楷体_GB2312" pitchFamily="49" charset="-122"/>
            </a:endParaRPr>
          </a:p>
          <a:p>
            <a:pPr marL="914400" lvl="1" indent="-457200" eaLnBrk="1" hangingPunct="1">
              <a:lnSpc>
                <a:spcPct val="100000"/>
              </a:lnSpc>
              <a:spcBef>
                <a:spcPct val="50000"/>
              </a:spcBef>
              <a:buAutoNum type="arabicPeriod"/>
            </a:pPr>
            <a:r>
              <a:rPr lang="zh-CN" altLang="en-US" dirty="0">
                <a:ea typeface="楷体_GB2312" pitchFamily="49" charset="-122"/>
              </a:rPr>
              <a:t>为什么端点异号？</a:t>
            </a:r>
            <a:endParaRPr lang="zh-CN" altLang="en-US" dirty="0">
              <a:ea typeface="楷体_GB2312" pitchFamily="49" charset="-122"/>
            </a:endParaRPr>
          </a:p>
          <a:p>
            <a:pPr marL="914400" lvl="1" indent="-457200" eaLnBrk="1" hangingPunct="1">
              <a:lnSpc>
                <a:spcPct val="100000"/>
              </a:lnSpc>
              <a:spcBef>
                <a:spcPct val="50000"/>
              </a:spcBef>
              <a:buAutoNum type="arabicPeriod"/>
            </a:pPr>
            <a:r>
              <a:rPr lang="en-US" altLang="zh-CN" dirty="0">
                <a:ea typeface="楷体_GB2312" pitchFamily="49" charset="-122"/>
              </a:rPr>
              <a:t>ξ</a:t>
            </a:r>
            <a:r>
              <a:rPr lang="zh-CN" altLang="en-US" dirty="0">
                <a:ea typeface="楷体_GB2312" pitchFamily="49" charset="-122"/>
              </a:rPr>
              <a:t>的含</a:t>
            </a:r>
            <a:r>
              <a:rPr lang="zh-CN" altLang="en-US" sz="2450" dirty="0">
                <a:ea typeface="楷体_GB2312" pitchFamily="49" charset="-122"/>
              </a:rPr>
              <a:t>义？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62195" y="3087370"/>
            <a:ext cx="404876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0" indent="0" algn="l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tx2"/>
                </a:solidFill>
                <a:sym typeface="+mn-ea"/>
              </a:rPr>
              <a:t>注意：</a:t>
            </a:r>
            <a:endParaRPr lang="zh-CN" altLang="en-US" b="1" dirty="0">
              <a:solidFill>
                <a:schemeClr val="tx2"/>
              </a:solidFill>
              <a:sym typeface="+mn-ea"/>
            </a:endParaRPr>
          </a:p>
          <a:p>
            <a:pPr marL="971550" lvl="1" indent="-514350" algn="l" eaLnBrk="1" hangingPunct="1">
              <a:spcBef>
                <a:spcPct val="50000"/>
              </a:spcBef>
              <a:buAutoNum type="arabicPeriod"/>
            </a:pPr>
            <a:r>
              <a:rPr lang="zh-CN" altLang="en-US" dirty="0">
                <a:sym typeface="+mn-ea"/>
              </a:rPr>
              <a:t>区间一致！</a:t>
            </a:r>
            <a:endParaRPr lang="zh-CN" altLang="en-US" dirty="0">
              <a:sym typeface="+mn-ea"/>
            </a:endParaRPr>
          </a:p>
          <a:p>
            <a:pPr marL="971550" lvl="1" indent="-514350" algn="l" eaLnBrk="1" hangingPunct="1">
              <a:spcBef>
                <a:spcPct val="50000"/>
              </a:spcBef>
              <a:buAutoNum type="arabicPeriod"/>
            </a:pPr>
            <a:r>
              <a:rPr lang="en-US" altLang="zh-CN" sz="2800" dirty="0">
                <a:ea typeface="楷体_GB2312" pitchFamily="49" charset="-122"/>
              </a:rPr>
              <a:t>“</a:t>
            </a:r>
            <a:r>
              <a:rPr lang="zh-CN" altLang="en-US" sz="2800" dirty="0">
                <a:ea typeface="楷体_GB2312" pitchFamily="49" charset="-122"/>
              </a:rPr>
              <a:t>函数的零点</a:t>
            </a:r>
            <a:r>
              <a:rPr lang="en-US" altLang="zh-CN" sz="2800" dirty="0">
                <a:ea typeface="楷体_GB2312" pitchFamily="49" charset="-122"/>
              </a:rPr>
              <a:t>”</a:t>
            </a:r>
            <a:r>
              <a:rPr lang="zh-CN" altLang="en-US" sz="2800" dirty="0">
                <a:ea typeface="楷体_GB2312" pitchFamily="49" charset="-122"/>
              </a:rPr>
              <a:t>等价于</a:t>
            </a:r>
            <a:r>
              <a:rPr lang="en-US" altLang="zh-CN" sz="2800" dirty="0">
                <a:ea typeface="楷体_GB2312" pitchFamily="49" charset="-122"/>
              </a:rPr>
              <a:t>“</a:t>
            </a:r>
            <a:r>
              <a:rPr lang="zh-CN" altLang="en-US" sz="2800" dirty="0">
                <a:ea typeface="楷体_GB2312" pitchFamily="49" charset="-122"/>
              </a:rPr>
              <a:t>方程的根</a:t>
            </a:r>
            <a:r>
              <a:rPr lang="en-US" altLang="zh-CN" sz="2800" dirty="0">
                <a:ea typeface="楷体_GB2312" pitchFamily="49" charset="-122"/>
              </a:rPr>
              <a:t>”</a:t>
            </a:r>
            <a:endParaRPr lang="en-US" altLang="zh-CN" sz="2800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5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5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5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5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5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5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5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5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5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5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5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3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51" grpId="0" build="p"/>
      <p:bldP spid="65560" grpId="0"/>
      <p:bldP spid="65562" grpId="0"/>
      <p:bldP spid="65564" grpId="0"/>
      <p:bldP spid="65565" grpId="0"/>
      <p:bldP spid="65568" grpId="0"/>
      <p:bldP spid="65569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7586" name="Group 2"/>
          <p:cNvGrpSpPr/>
          <p:nvPr/>
        </p:nvGrpSpPr>
        <p:grpSpPr>
          <a:xfrm>
            <a:off x="5892800" y="4624388"/>
            <a:ext cx="3022600" cy="709612"/>
            <a:chOff x="3712" y="2913"/>
            <a:chExt cx="1904" cy="447"/>
          </a:xfrm>
        </p:grpSpPr>
        <p:graphicFrame>
          <p:nvGraphicFramePr>
            <p:cNvPr id="8250" name="Object 3"/>
            <p:cNvGraphicFramePr>
              <a:graphicFrameLocks noChangeAspect="1"/>
            </p:cNvGraphicFramePr>
            <p:nvPr/>
          </p:nvGraphicFramePr>
          <p:xfrm>
            <a:off x="3780" y="3160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9" name="" r:id="rId1" imgW="225425" imgH="231775" progId="Equation.3">
                    <p:embed/>
                  </p:oleObj>
                </mc:Choice>
                <mc:Fallback>
                  <p:oleObj name="" r:id="rId1" imgW="225425" imgH="231775" progId="Equation.3">
                    <p:embed/>
                    <p:pic>
                      <p:nvPicPr>
                        <p:cNvPr id="0" name="图片 3178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780" y="3160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51" name="Object 4"/>
            <p:cNvGraphicFramePr>
              <a:graphicFrameLocks noChangeAspect="1"/>
            </p:cNvGraphicFramePr>
            <p:nvPr/>
          </p:nvGraphicFramePr>
          <p:xfrm>
            <a:off x="5184" y="3120"/>
            <a:ext cx="9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3" name="" r:id="rId3" imgW="96520" imgH="225425" progId="Equation.3">
                    <p:embed/>
                  </p:oleObj>
                </mc:Choice>
                <mc:Fallback>
                  <p:oleObj name="" r:id="rId3" imgW="96520" imgH="225425" progId="Equation.3">
                    <p:embed/>
                    <p:pic>
                      <p:nvPicPr>
                        <p:cNvPr id="0" name="图片 3182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184" y="3120"/>
                          <a:ext cx="96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252" name="Group 5"/>
            <p:cNvGrpSpPr/>
            <p:nvPr/>
          </p:nvGrpSpPr>
          <p:grpSpPr>
            <a:xfrm>
              <a:off x="3712" y="2913"/>
              <a:ext cx="1904" cy="389"/>
              <a:chOff x="3712" y="2913"/>
              <a:chExt cx="1904" cy="389"/>
            </a:xfrm>
          </p:grpSpPr>
          <p:sp>
            <p:nvSpPr>
              <p:cNvPr id="8253" name="Freeform 6"/>
              <p:cNvSpPr/>
              <p:nvPr/>
            </p:nvSpPr>
            <p:spPr>
              <a:xfrm>
                <a:off x="3884" y="2913"/>
                <a:ext cx="1354" cy="115"/>
              </a:xfrm>
              <a:custGeom>
                <a:avLst/>
                <a:gdLst/>
                <a:ahLst/>
                <a:cxnLst>
                  <a:cxn ang="0">
                    <a:pos x="0" y="46"/>
                  </a:cxn>
                  <a:cxn ang="0">
                    <a:pos x="0" y="0"/>
                  </a:cxn>
                  <a:cxn ang="0">
                    <a:pos x="8166" y="0"/>
                  </a:cxn>
                  <a:cxn ang="0">
                    <a:pos x="8166" y="46"/>
                  </a:cxn>
                </a:cxnLst>
                <a:pathLst>
                  <a:path w="864" h="144">
                    <a:moveTo>
                      <a:pt x="0" y="144"/>
                    </a:moveTo>
                    <a:lnTo>
                      <a:pt x="0" y="0"/>
                    </a:lnTo>
                    <a:lnTo>
                      <a:pt x="864" y="0"/>
                    </a:lnTo>
                    <a:lnTo>
                      <a:pt x="864" y="144"/>
                    </a:lnTo>
                  </a:path>
                </a:pathLst>
              </a:custGeom>
              <a:noFill/>
              <a:ln w="28575" cap="flat" cmpd="sng">
                <a:solidFill>
                  <a:schemeClr val="hlink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254" name="Line 7"/>
              <p:cNvSpPr/>
              <p:nvPr/>
            </p:nvSpPr>
            <p:spPr>
              <a:xfrm>
                <a:off x="3712" y="3086"/>
                <a:ext cx="180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lg"/>
              </a:ln>
            </p:spPr>
          </p:sp>
          <p:graphicFrame>
            <p:nvGraphicFramePr>
              <p:cNvPr id="8255" name="Object 8"/>
              <p:cNvGraphicFramePr>
                <a:graphicFrameLocks noChangeAspect="1"/>
              </p:cNvGraphicFramePr>
              <p:nvPr/>
            </p:nvGraphicFramePr>
            <p:xfrm>
              <a:off x="5439" y="3104"/>
              <a:ext cx="177" cy="1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0" name="" r:id="rId5" imgW="71120" imgH="90170" progId="Equation.3">
                      <p:embed/>
                    </p:oleObj>
                  </mc:Choice>
                  <mc:Fallback>
                    <p:oleObj name="" r:id="rId5" imgW="71120" imgH="90170" progId="Equation.3">
                      <p:embed/>
                      <p:pic>
                        <p:nvPicPr>
                          <p:cNvPr id="0" name="图片 3179"/>
                          <p:cNvPicPr/>
                          <p:nvPr/>
                        </p:nvPicPr>
                        <p:blipFill>
                          <a:blip r:embed="rId6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439" y="3104"/>
                            <a:ext cx="177" cy="19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8256" name="Group 9"/>
              <p:cNvGrpSpPr/>
              <p:nvPr/>
            </p:nvGrpSpPr>
            <p:grpSpPr>
              <a:xfrm>
                <a:off x="3866" y="3066"/>
                <a:ext cx="1383" cy="33"/>
                <a:chOff x="3866" y="3063"/>
                <a:chExt cx="1383" cy="33"/>
              </a:xfrm>
            </p:grpSpPr>
            <p:sp>
              <p:nvSpPr>
                <p:cNvPr id="8257" name="Oval 10"/>
                <p:cNvSpPr/>
                <p:nvPr/>
              </p:nvSpPr>
              <p:spPr>
                <a:xfrm>
                  <a:off x="3866" y="3063"/>
                  <a:ext cx="34" cy="33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None/>
                  </a:pPr>
                  <a:endParaRPr lang="zh-CN" altLang="en-US" sz="2800" dirty="0">
                    <a:ea typeface="楷体_GB2312" pitchFamily="49" charset="-122"/>
                  </a:endParaRPr>
                </a:p>
              </p:txBody>
            </p:sp>
            <p:sp>
              <p:nvSpPr>
                <p:cNvPr id="8258" name="Oval 11"/>
                <p:cNvSpPr/>
                <p:nvPr/>
              </p:nvSpPr>
              <p:spPr>
                <a:xfrm>
                  <a:off x="5215" y="3063"/>
                  <a:ext cx="34" cy="33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None/>
                  </a:pPr>
                  <a:endParaRPr lang="zh-CN" altLang="en-US" sz="2800" dirty="0">
                    <a:ea typeface="楷体_GB2312" pitchFamily="49" charset="-122"/>
                  </a:endParaRPr>
                </a:p>
              </p:txBody>
            </p:sp>
          </p:grpSp>
        </p:grpSp>
      </p:grpSp>
      <p:sp>
        <p:nvSpPr>
          <p:cNvPr id="8195" name="Rectangle 12"/>
          <p:cNvSpPr>
            <a:spLocks noGrp="1"/>
          </p:cNvSpPr>
          <p:nvPr>
            <p:ph type="title"/>
          </p:nvPr>
        </p:nvSpPr>
        <p:spPr>
          <a:xfrm>
            <a:off x="231775" y="425133"/>
            <a:ext cx="2473325" cy="627062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1. 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证明方程</a:t>
            </a:r>
            <a:endParaRPr lang="zh-CN" altLang="en-US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8196" name="Object 13"/>
          <p:cNvGraphicFramePr>
            <a:graphicFrameLocks noChangeAspect="1"/>
          </p:cNvGraphicFramePr>
          <p:nvPr/>
        </p:nvGraphicFramePr>
        <p:xfrm>
          <a:off x="2501062" y="434881"/>
          <a:ext cx="2166620" cy="503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7" imgW="952500" imgH="203200" progId="Equation.3">
                  <p:embed/>
                </p:oleObj>
              </mc:Choice>
              <mc:Fallback>
                <p:oleObj name="" r:id="rId7" imgW="952500" imgH="203200" progId="Equation.3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501062" y="434881"/>
                        <a:ext cx="2166620" cy="5035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9" name="Text Box 15"/>
          <p:cNvSpPr txBox="1"/>
          <p:nvPr/>
        </p:nvSpPr>
        <p:spPr>
          <a:xfrm>
            <a:off x="539750" y="1100138"/>
            <a:ext cx="1828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证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 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设</a:t>
            </a:r>
            <a:endParaRPr lang="zh-CN" altLang="en-US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67600" name="Object 16"/>
          <p:cNvGraphicFramePr>
            <a:graphicFrameLocks noChangeAspect="1"/>
          </p:cNvGraphicFramePr>
          <p:nvPr/>
        </p:nvGraphicFramePr>
        <p:xfrm>
          <a:off x="1644884" y="1082483"/>
          <a:ext cx="385254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9" imgW="1765300" imgH="228600" progId="Equation.3">
                  <p:embed/>
                </p:oleObj>
              </mc:Choice>
              <mc:Fallback>
                <p:oleObj name="" r:id="rId9" imgW="1765300" imgH="228600" progId="Equation.3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644884" y="1082483"/>
                        <a:ext cx="3852545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1" name="Text Box 17"/>
          <p:cNvSpPr txBox="1"/>
          <p:nvPr/>
        </p:nvSpPr>
        <p:spPr>
          <a:xfrm>
            <a:off x="5390515" y="1102995"/>
            <a:ext cx="762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又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67602" name="Object 18"/>
          <p:cNvGraphicFramePr>
            <a:graphicFrameLocks noChangeAspect="1"/>
          </p:cNvGraphicFramePr>
          <p:nvPr/>
        </p:nvGraphicFramePr>
        <p:xfrm>
          <a:off x="2483548" y="1763740"/>
          <a:ext cx="1772285" cy="575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11" imgW="838200" imgH="254000" progId="Equation.3">
                  <p:embed/>
                </p:oleObj>
              </mc:Choice>
              <mc:Fallback>
                <p:oleObj name="" r:id="rId11" imgW="838200" imgH="254000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483548" y="1763740"/>
                        <a:ext cx="1772285" cy="5759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3" name="Object 19"/>
          <p:cNvGraphicFramePr>
            <a:graphicFrameLocks noChangeAspect="1"/>
          </p:cNvGraphicFramePr>
          <p:nvPr/>
        </p:nvGraphicFramePr>
        <p:xfrm>
          <a:off x="4603585" y="1763740"/>
          <a:ext cx="1914525" cy="575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13" imgW="901700" imgH="254000" progId="Equation.3">
                  <p:embed/>
                </p:oleObj>
              </mc:Choice>
              <mc:Fallback>
                <p:oleObj name="" r:id="rId13" imgW="901700" imgH="25400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603585" y="1763740"/>
                        <a:ext cx="1914525" cy="5759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4" name="Text Box 20"/>
          <p:cNvSpPr txBox="1"/>
          <p:nvPr/>
        </p:nvSpPr>
        <p:spPr>
          <a:xfrm>
            <a:off x="304800" y="2386013"/>
            <a:ext cx="4800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故据零点定理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zh-CN" altLang="en-US" sz="2800" dirty="0">
                <a:ea typeface="楷体_GB2312" pitchFamily="49" charset="-122"/>
              </a:rPr>
              <a:t>至少存在一点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67605" name="Object 21"/>
          <p:cNvGraphicFramePr>
            <a:graphicFrameLocks noChangeAspect="1"/>
          </p:cNvGraphicFramePr>
          <p:nvPr/>
        </p:nvGraphicFramePr>
        <p:xfrm>
          <a:off x="4829019" y="2400840"/>
          <a:ext cx="1461770" cy="503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15" imgW="622300" imgH="203200" progId="Equation.3">
                  <p:embed/>
                </p:oleObj>
              </mc:Choice>
              <mc:Fallback>
                <p:oleObj name="" r:id="rId15" imgW="622300" imgH="203200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829019" y="2400840"/>
                        <a:ext cx="1461770" cy="5035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6" name="Text Box 22"/>
          <p:cNvSpPr txBox="1"/>
          <p:nvPr/>
        </p:nvSpPr>
        <p:spPr>
          <a:xfrm>
            <a:off x="6223000" y="2339975"/>
            <a:ext cx="762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使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67607" name="Object 23"/>
          <p:cNvGraphicFramePr>
            <a:graphicFrameLocks noChangeAspect="1"/>
          </p:cNvGraphicFramePr>
          <p:nvPr/>
        </p:nvGraphicFramePr>
        <p:xfrm>
          <a:off x="6705600" y="2438400"/>
          <a:ext cx="1422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17" imgW="1165225" imgH="315595" progId="Equation.3">
                  <p:embed/>
                </p:oleObj>
              </mc:Choice>
              <mc:Fallback>
                <p:oleObj name="" r:id="rId17" imgW="1165225" imgH="315595" progId="Equation.3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6705600" y="2438400"/>
                        <a:ext cx="14224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8" name="Text Box 24"/>
          <p:cNvSpPr txBox="1"/>
          <p:nvPr/>
        </p:nvSpPr>
        <p:spPr>
          <a:xfrm>
            <a:off x="8153400" y="2362200"/>
            <a:ext cx="609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即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67609" name="Object 25"/>
          <p:cNvGraphicFramePr>
            <a:graphicFrameLocks noChangeAspect="1"/>
          </p:cNvGraphicFramePr>
          <p:nvPr/>
        </p:nvGraphicFramePr>
        <p:xfrm>
          <a:off x="3133700" y="2859530"/>
          <a:ext cx="211963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19" imgW="965200" imgH="228600" progId="Equation.3">
                  <p:embed/>
                </p:oleObj>
              </mc:Choice>
              <mc:Fallback>
                <p:oleObj name="" r:id="rId19" imgW="965200" imgH="228600" progId="Equation.3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133700" y="2859530"/>
                        <a:ext cx="2119630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10" name="Text Box 26"/>
          <p:cNvSpPr txBox="1"/>
          <p:nvPr/>
        </p:nvSpPr>
        <p:spPr>
          <a:xfrm>
            <a:off x="539750" y="3513138"/>
            <a:ext cx="12890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说明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67611" name="Object 27"/>
          <p:cNvGraphicFramePr>
            <a:graphicFrameLocks noChangeAspect="1"/>
          </p:cNvGraphicFramePr>
          <p:nvPr/>
        </p:nvGraphicFramePr>
        <p:xfrm>
          <a:off x="2819400" y="3962400"/>
          <a:ext cx="876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21" imgW="708025" imgH="412115" progId="Equation.3">
                  <p:embed/>
                </p:oleObj>
              </mc:Choice>
              <mc:Fallback>
                <p:oleObj name="" r:id="rId21" imgW="708025" imgH="412115" progId="Equation.3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19400" y="3962400"/>
                        <a:ext cx="8763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12" name="Object 28"/>
          <p:cNvGraphicFramePr>
            <a:graphicFrameLocks noChangeAspect="1"/>
          </p:cNvGraphicFramePr>
          <p:nvPr/>
        </p:nvGraphicFramePr>
        <p:xfrm>
          <a:off x="3771900" y="3962400"/>
          <a:ext cx="1905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23" imgW="1577975" imgH="412115" progId="Equation.3">
                  <p:embed/>
                </p:oleObj>
              </mc:Choice>
              <mc:Fallback>
                <p:oleObj name="" r:id="rId23" imgW="1577975" imgH="412115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771900" y="3962400"/>
                        <a:ext cx="19050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13" name="Text Box 29"/>
          <p:cNvSpPr txBox="1"/>
          <p:nvPr/>
        </p:nvSpPr>
        <p:spPr>
          <a:xfrm>
            <a:off x="1497013" y="4572000"/>
            <a:ext cx="30130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内必有方程的根 </a:t>
            </a:r>
            <a:r>
              <a:rPr lang="en-US" altLang="zh-CN" sz="2800" dirty="0">
                <a:ea typeface="楷体_GB2312" pitchFamily="49" charset="-122"/>
              </a:rPr>
              <a:t>;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67614" name="Object 30"/>
          <p:cNvGraphicFramePr>
            <a:graphicFrameLocks noChangeAspect="1"/>
          </p:cNvGraphicFramePr>
          <p:nvPr/>
        </p:nvGraphicFramePr>
        <p:xfrm>
          <a:off x="762000" y="4584700"/>
          <a:ext cx="78263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25" imgW="586105" imgH="412115" progId="Equation.3">
                  <p:embed/>
                </p:oleObj>
              </mc:Choice>
              <mc:Fallback>
                <p:oleObj name="" r:id="rId25" imgW="586105" imgH="412115" progId="Equation.3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62000" y="4584700"/>
                        <a:ext cx="782638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15" name="Text Box 31"/>
          <p:cNvSpPr txBox="1"/>
          <p:nvPr/>
        </p:nvSpPr>
        <p:spPr>
          <a:xfrm>
            <a:off x="304800" y="5105400"/>
            <a:ext cx="685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取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67616" name="Object 32"/>
          <p:cNvGraphicFramePr>
            <a:graphicFrameLocks noChangeAspect="1"/>
          </p:cNvGraphicFramePr>
          <p:nvPr/>
        </p:nvGraphicFramePr>
        <p:xfrm>
          <a:off x="765175" y="5164138"/>
          <a:ext cx="6826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27" imgW="547370" imgH="412115" progId="Equation.3">
                  <p:embed/>
                </p:oleObj>
              </mc:Choice>
              <mc:Fallback>
                <p:oleObj name="" r:id="rId27" imgW="547370" imgH="412115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765175" y="5164138"/>
                        <a:ext cx="682625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17" name="Text Box 33"/>
          <p:cNvSpPr txBox="1"/>
          <p:nvPr/>
        </p:nvSpPr>
        <p:spPr>
          <a:xfrm>
            <a:off x="1447800" y="5105400"/>
            <a:ext cx="1447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的中点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67618" name="Object 34"/>
          <p:cNvGraphicFramePr>
            <a:graphicFrameLocks noChangeAspect="1"/>
          </p:cNvGraphicFramePr>
          <p:nvPr/>
        </p:nvGraphicFramePr>
        <p:xfrm>
          <a:off x="2705100" y="5122863"/>
          <a:ext cx="876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29" imgW="708025" imgH="412115" progId="Equation.3">
                  <p:embed/>
                </p:oleObj>
              </mc:Choice>
              <mc:Fallback>
                <p:oleObj name="" r:id="rId29" imgW="708025" imgH="412115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05100" y="5122863"/>
                        <a:ext cx="8763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19" name="Object 35"/>
          <p:cNvGraphicFramePr>
            <a:graphicFrameLocks noChangeAspect="1"/>
          </p:cNvGraphicFramePr>
          <p:nvPr/>
        </p:nvGraphicFramePr>
        <p:xfrm>
          <a:off x="3644900" y="5151438"/>
          <a:ext cx="1384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31" imgW="1133475" imgH="412115" progId="Equation.3">
                  <p:embed/>
                </p:oleObj>
              </mc:Choice>
              <mc:Fallback>
                <p:oleObj name="" r:id="rId31" imgW="1133475" imgH="412115" progId="Equation.3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644900" y="5151438"/>
                        <a:ext cx="13843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20" name="Text Box 36"/>
          <p:cNvSpPr txBox="1"/>
          <p:nvPr/>
        </p:nvSpPr>
        <p:spPr>
          <a:xfrm>
            <a:off x="1676400" y="5638800"/>
            <a:ext cx="3087688" cy="517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内必有方程的根 </a:t>
            </a:r>
            <a:r>
              <a:rPr lang="en-US" altLang="zh-CN" sz="2800" dirty="0">
                <a:ea typeface="楷体_GB2312" pitchFamily="49" charset="-122"/>
              </a:rPr>
              <a:t>;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67621" name="Object 37"/>
          <p:cNvGraphicFramePr>
            <a:graphicFrameLocks noChangeAspect="1"/>
          </p:cNvGraphicFramePr>
          <p:nvPr/>
        </p:nvGraphicFramePr>
        <p:xfrm>
          <a:off x="838200" y="5654675"/>
          <a:ext cx="8064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" r:id="rId33" imgW="618490" imgH="412115" progId="Equation.3">
                  <p:embed/>
                </p:oleObj>
              </mc:Choice>
              <mc:Fallback>
                <p:oleObj name="" r:id="rId33" imgW="618490" imgH="412115" progId="Equation.3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3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38200" y="5654675"/>
                        <a:ext cx="806450" cy="517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22" name="Line 38"/>
          <p:cNvSpPr/>
          <p:nvPr/>
        </p:nvSpPr>
        <p:spPr>
          <a:xfrm>
            <a:off x="152400" y="3505200"/>
            <a:ext cx="8763000" cy="0"/>
          </a:xfrm>
          <a:prstGeom prst="line">
            <a:avLst/>
          </a:prstGeom>
          <a:ln w="127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67623" name="Object 39"/>
          <p:cNvGraphicFramePr>
            <a:graphicFrameLocks noChangeAspect="1"/>
          </p:cNvGraphicFramePr>
          <p:nvPr/>
        </p:nvGraphicFramePr>
        <p:xfrm>
          <a:off x="4572000" y="5867400"/>
          <a:ext cx="346075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35" imgW="257810" imgH="64135" progId="Equation.3">
                  <p:embed/>
                </p:oleObj>
              </mc:Choice>
              <mc:Fallback>
                <p:oleObj name="" r:id="rId35" imgW="257810" imgH="64135" progId="Equation.3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3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572000" y="5867400"/>
                        <a:ext cx="346075" cy="114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24" name="Text Box 40"/>
          <p:cNvSpPr txBox="1"/>
          <p:nvPr/>
        </p:nvSpPr>
        <p:spPr>
          <a:xfrm>
            <a:off x="5029200" y="5638800"/>
            <a:ext cx="3276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可用此法求近似根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67625" name="Rectangle 41"/>
          <p:cNvSpPr/>
          <p:nvPr/>
        </p:nvSpPr>
        <p:spPr>
          <a:xfrm>
            <a:off x="7086600" y="3733800"/>
            <a:ext cx="1219200" cy="457200"/>
          </a:xfrm>
          <a:prstGeom prst="rect">
            <a:avLst/>
          </a:prstGeom>
          <a:solidFill>
            <a:srgbClr val="0033CC"/>
          </a:solidFill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ea typeface="楷体_GB2312" pitchFamily="49" charset="-122"/>
              </a:rPr>
              <a:t>二分法</a:t>
            </a:r>
            <a:endParaRPr lang="zh-CN" altLang="en-US" sz="2400" b="1" dirty="0">
              <a:ea typeface="楷体_GB2312" pitchFamily="49" charset="-122"/>
            </a:endParaRPr>
          </a:p>
        </p:txBody>
      </p:sp>
      <p:graphicFrame>
        <p:nvGraphicFramePr>
          <p:cNvPr id="67638" name="Object 54"/>
          <p:cNvGraphicFramePr>
            <a:graphicFrameLocks noChangeAspect="1"/>
          </p:cNvGraphicFramePr>
          <p:nvPr/>
        </p:nvGraphicFramePr>
        <p:xfrm>
          <a:off x="6024563" y="4292600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37" imgW="167640" imgH="167640" progId="Equation.3">
                  <p:embed/>
                </p:oleObj>
              </mc:Choice>
              <mc:Fallback>
                <p:oleObj name="" r:id="rId37" imgW="167640" imgH="167640" progId="Equation.3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38">
                        <a:clrChange>
                          <a:clrFrom>
                            <a:srgbClr val="000000"/>
                          </a:clrFrom>
                          <a:clrTo>
                            <a:srgbClr val="66FF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24563" y="4292600"/>
                        <a:ext cx="2413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39" name="Object 55"/>
          <p:cNvGraphicFramePr>
            <a:graphicFrameLocks noChangeAspect="1"/>
          </p:cNvGraphicFramePr>
          <p:nvPr/>
        </p:nvGraphicFramePr>
        <p:xfrm>
          <a:off x="8216900" y="5473700"/>
          <a:ext cx="241300" cy="8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" r:id="rId39" imgW="167640" imgH="38735" progId="Equation.3">
                  <p:embed/>
                </p:oleObj>
              </mc:Choice>
              <mc:Fallback>
                <p:oleObj name="" r:id="rId39" imgW="167640" imgH="38735" progId="Equation.3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40">
                        <a:clrChange>
                          <a:clrFrom>
                            <a:srgbClr val="000000"/>
                          </a:clrFrom>
                          <a:clrTo>
                            <a:srgbClr val="FF99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216900" y="5473700"/>
                        <a:ext cx="241300" cy="88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40" name="Object 56"/>
          <p:cNvGraphicFramePr>
            <a:graphicFrameLocks noChangeAspect="1"/>
          </p:cNvGraphicFramePr>
          <p:nvPr/>
        </p:nvGraphicFramePr>
        <p:xfrm>
          <a:off x="7073900" y="4292600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41" imgW="167640" imgH="167640" progId="Equation.3">
                  <p:embed/>
                </p:oleObj>
              </mc:Choice>
              <mc:Fallback>
                <p:oleObj name="" r:id="rId41" imgW="167640" imgH="167640" progId="Equation.3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42">
                        <a:clrChange>
                          <a:clrFrom>
                            <a:srgbClr val="000000"/>
                          </a:clrFrom>
                          <a:clrTo>
                            <a:srgbClr val="66FF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073900" y="4292600"/>
                        <a:ext cx="2413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41" name="Object 57"/>
          <p:cNvGraphicFramePr>
            <a:graphicFrameLocks noChangeAspect="1"/>
          </p:cNvGraphicFramePr>
          <p:nvPr/>
        </p:nvGraphicFramePr>
        <p:xfrm>
          <a:off x="7620000" y="5473700"/>
          <a:ext cx="241300" cy="8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43" imgW="167640" imgH="38735" progId="Equation.3">
                  <p:embed/>
                </p:oleObj>
              </mc:Choice>
              <mc:Fallback>
                <p:oleObj name="" r:id="rId43" imgW="167640" imgH="38735" progId="Equation.3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44">
                        <a:clrChange>
                          <a:clrFrom>
                            <a:srgbClr val="000000"/>
                          </a:clrFrom>
                          <a:clrTo>
                            <a:srgbClr val="FF99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620000" y="5473700"/>
                        <a:ext cx="241300" cy="88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9" name="Text Box 59"/>
          <p:cNvSpPr txBox="1"/>
          <p:nvPr/>
        </p:nvSpPr>
        <p:spPr>
          <a:xfrm>
            <a:off x="4510405" y="425450"/>
            <a:ext cx="45339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至少有一个根介于</a:t>
            </a:r>
            <a:r>
              <a:rPr lang="en-US" altLang="zh-CN" sz="2800" dirty="0">
                <a:ea typeface="楷体_GB2312" pitchFamily="49" charset="-122"/>
              </a:rPr>
              <a:t>0</a:t>
            </a:r>
            <a:r>
              <a:rPr lang="zh-CN" altLang="en-US" sz="2800" dirty="0">
                <a:ea typeface="楷体_GB2312" pitchFamily="49" charset="-122"/>
              </a:rPr>
              <a:t>和</a:t>
            </a:r>
            <a:r>
              <a:rPr lang="en-US" altLang="zh-CN" sz="2800" dirty="0">
                <a:ea typeface="楷体_GB2312" pitchFamily="49" charset="-122"/>
              </a:rPr>
              <a:t>1</a:t>
            </a:r>
            <a:r>
              <a:rPr lang="zh-CN" altLang="en-US" sz="2800" dirty="0">
                <a:ea typeface="楷体_GB2312" pitchFamily="49" charset="-122"/>
              </a:rPr>
              <a:t>之间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67645" name="Object 61"/>
          <p:cNvGraphicFramePr>
            <a:graphicFrameLocks noChangeAspect="1"/>
          </p:cNvGraphicFramePr>
          <p:nvPr/>
        </p:nvGraphicFramePr>
        <p:xfrm>
          <a:off x="480854" y="4029393"/>
          <a:ext cx="2224552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45" imgW="1016000" imgH="215900" progId="Equation.3">
                  <p:embed/>
                </p:oleObj>
              </mc:Choice>
              <mc:Fallback>
                <p:oleObj name="" r:id="rId45" imgW="1016000" imgH="215900" progId="Equation.3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4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80854" y="4029393"/>
                        <a:ext cx="2224552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47" name="Text Box 63"/>
          <p:cNvSpPr txBox="1"/>
          <p:nvPr/>
        </p:nvSpPr>
        <p:spPr>
          <a:xfrm>
            <a:off x="304800" y="4540250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67648" name="Text Box 64"/>
          <p:cNvSpPr txBox="1"/>
          <p:nvPr/>
        </p:nvSpPr>
        <p:spPr>
          <a:xfrm>
            <a:off x="304800" y="5638800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</a:t>
            </a:r>
            <a:endParaRPr lang="zh-CN" altLang="en-US" sz="2800" dirty="0">
              <a:ea typeface="楷体_GB2312" pitchFamily="49" charset="-122"/>
            </a:endParaRPr>
          </a:p>
        </p:txBody>
      </p:sp>
      <p:grpSp>
        <p:nvGrpSpPr>
          <p:cNvPr id="67649" name="Group 65"/>
          <p:cNvGrpSpPr/>
          <p:nvPr/>
        </p:nvGrpSpPr>
        <p:grpSpPr>
          <a:xfrm>
            <a:off x="6075363" y="4572000"/>
            <a:ext cx="2316162" cy="304800"/>
            <a:chOff x="3504" y="2928"/>
            <a:chExt cx="1824" cy="240"/>
          </a:xfrm>
        </p:grpSpPr>
        <p:sp>
          <p:nvSpPr>
            <p:cNvPr id="8248" name="Rectangle 66"/>
            <p:cNvSpPr/>
            <p:nvPr/>
          </p:nvSpPr>
          <p:spPr>
            <a:xfrm>
              <a:off x="3504" y="2928"/>
              <a:ext cx="1824" cy="24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sp>
          <p:nvSpPr>
            <p:cNvPr id="8249" name="Freeform 67"/>
            <p:cNvSpPr/>
            <p:nvPr/>
          </p:nvSpPr>
          <p:spPr>
            <a:xfrm>
              <a:off x="4393" y="3024"/>
              <a:ext cx="864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0" y="0"/>
                </a:cxn>
                <a:cxn ang="0">
                  <a:pos x="864" y="0"/>
                </a:cxn>
                <a:cxn ang="0">
                  <a:pos x="864" y="144"/>
                </a:cxn>
              </a:cxnLst>
              <a:pathLst>
                <a:path w="864" h="144">
                  <a:moveTo>
                    <a:pt x="0" y="144"/>
                  </a:moveTo>
                  <a:lnTo>
                    <a:pt x="0" y="0"/>
                  </a:lnTo>
                  <a:lnTo>
                    <a:pt x="864" y="0"/>
                  </a:lnTo>
                  <a:lnTo>
                    <a:pt x="864" y="144"/>
                  </a:lnTo>
                </a:path>
              </a:pathLst>
            </a:custGeom>
            <a:noFill/>
            <a:ln w="28575" cap="flat" cmpd="sng">
              <a:solidFill>
                <a:schemeClr val="hlink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67652" name="Group 68"/>
          <p:cNvGrpSpPr/>
          <p:nvPr/>
        </p:nvGrpSpPr>
        <p:grpSpPr>
          <a:xfrm>
            <a:off x="7004050" y="4554538"/>
            <a:ext cx="1401763" cy="304800"/>
            <a:chOff x="4224" y="2928"/>
            <a:chExt cx="1104" cy="240"/>
          </a:xfrm>
        </p:grpSpPr>
        <p:sp>
          <p:nvSpPr>
            <p:cNvPr id="8246" name="Rectangle 69"/>
            <p:cNvSpPr/>
            <p:nvPr/>
          </p:nvSpPr>
          <p:spPr>
            <a:xfrm>
              <a:off x="4224" y="2928"/>
              <a:ext cx="1104" cy="24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sp>
          <p:nvSpPr>
            <p:cNvPr id="8247" name="Freeform 70"/>
            <p:cNvSpPr/>
            <p:nvPr/>
          </p:nvSpPr>
          <p:spPr>
            <a:xfrm>
              <a:off x="4391" y="3024"/>
              <a:ext cx="406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0" y="0"/>
                </a:cxn>
                <a:cxn ang="0">
                  <a:pos x="20" y="0"/>
                </a:cxn>
                <a:cxn ang="0">
                  <a:pos x="20" y="144"/>
                </a:cxn>
              </a:cxnLst>
              <a:pathLst>
                <a:path w="864" h="144">
                  <a:moveTo>
                    <a:pt x="0" y="144"/>
                  </a:moveTo>
                  <a:lnTo>
                    <a:pt x="0" y="0"/>
                  </a:lnTo>
                  <a:lnTo>
                    <a:pt x="864" y="0"/>
                  </a:lnTo>
                  <a:lnTo>
                    <a:pt x="864" y="144"/>
                  </a:lnTo>
                </a:path>
              </a:pathLst>
            </a:custGeom>
            <a:noFill/>
            <a:ln w="28575" cap="flat" cmpd="sng">
              <a:solidFill>
                <a:schemeClr val="hlink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67642" name="Freeform 58"/>
          <p:cNvSpPr/>
          <p:nvPr/>
        </p:nvSpPr>
        <p:spPr>
          <a:xfrm>
            <a:off x="6137275" y="3962400"/>
            <a:ext cx="2132013" cy="17065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680" h="1344">
                <a:moveTo>
                  <a:pt x="0" y="0"/>
                </a:moveTo>
                <a:cubicBezTo>
                  <a:pt x="172" y="56"/>
                  <a:pt x="344" y="112"/>
                  <a:pt x="624" y="336"/>
                </a:cubicBezTo>
                <a:cubicBezTo>
                  <a:pt x="904" y="560"/>
                  <a:pt x="1292" y="952"/>
                  <a:pt x="1680" y="1344"/>
                </a:cubicBezTo>
              </a:path>
            </a:pathLst>
          </a:custGeom>
          <a:noFill/>
          <a:ln w="19050" cap="flat" cmpd="sng">
            <a:solidFill>
              <a:srgbClr val="66FF99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67626" name="Group 42"/>
          <p:cNvGrpSpPr/>
          <p:nvPr/>
        </p:nvGrpSpPr>
        <p:grpSpPr>
          <a:xfrm>
            <a:off x="7599363" y="4876800"/>
            <a:ext cx="279400" cy="595313"/>
            <a:chOff x="4771" y="3216"/>
            <a:chExt cx="221" cy="469"/>
          </a:xfrm>
        </p:grpSpPr>
        <p:graphicFrame>
          <p:nvGraphicFramePr>
            <p:cNvPr id="8244" name="Object 43"/>
            <p:cNvGraphicFramePr>
              <a:graphicFrameLocks noChangeAspect="1"/>
            </p:cNvGraphicFramePr>
            <p:nvPr/>
          </p:nvGraphicFramePr>
          <p:xfrm>
            <a:off x="4771" y="3216"/>
            <a:ext cx="221" cy="4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3" name="" r:id="rId47" imgW="71120" imgH="193040" progId="Equation.3">
                    <p:embed/>
                  </p:oleObj>
                </mc:Choice>
                <mc:Fallback>
                  <p:oleObj name="" r:id="rId47" imgW="71120" imgH="193040" progId="Equation.3">
                    <p:embed/>
                    <p:pic>
                      <p:nvPicPr>
                        <p:cNvPr id="0" name="图片 3192"/>
                        <p:cNvPicPr/>
                        <p:nvPr/>
                      </p:nvPicPr>
                      <p:blipFill>
                        <a:blip r:embed="rId4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771" y="3216"/>
                          <a:ext cx="221" cy="46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45" name="Oval 44"/>
            <p:cNvSpPr/>
            <p:nvPr/>
          </p:nvSpPr>
          <p:spPr>
            <a:xfrm>
              <a:off x="4848" y="3216"/>
              <a:ext cx="41" cy="41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</p:grpSp>
      <p:grpSp>
        <p:nvGrpSpPr>
          <p:cNvPr id="67629" name="Group 45"/>
          <p:cNvGrpSpPr/>
          <p:nvPr/>
        </p:nvGrpSpPr>
        <p:grpSpPr>
          <a:xfrm>
            <a:off x="7073900" y="4876800"/>
            <a:ext cx="280988" cy="609600"/>
            <a:chOff x="4291" y="3216"/>
            <a:chExt cx="221" cy="480"/>
          </a:xfrm>
        </p:grpSpPr>
        <p:sp>
          <p:nvSpPr>
            <p:cNvPr id="8242" name="Oval 46"/>
            <p:cNvSpPr/>
            <p:nvPr/>
          </p:nvSpPr>
          <p:spPr>
            <a:xfrm>
              <a:off x="4375" y="3216"/>
              <a:ext cx="41" cy="41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graphicFrame>
          <p:nvGraphicFramePr>
            <p:cNvPr id="8243" name="Object 47"/>
            <p:cNvGraphicFramePr>
              <a:graphicFrameLocks noChangeAspect="1"/>
            </p:cNvGraphicFramePr>
            <p:nvPr/>
          </p:nvGraphicFramePr>
          <p:xfrm>
            <a:off x="4291" y="3250"/>
            <a:ext cx="221" cy="4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0" name="" r:id="rId49" imgW="71120" imgH="186690" progId="Equation.3">
                    <p:embed/>
                  </p:oleObj>
                </mc:Choice>
                <mc:Fallback>
                  <p:oleObj name="" r:id="rId49" imgW="71120" imgH="186690" progId="Equation.3">
                    <p:embed/>
                    <p:pic>
                      <p:nvPicPr>
                        <p:cNvPr id="0" name="图片 3149"/>
                        <p:cNvPicPr/>
                        <p:nvPr/>
                      </p:nvPicPr>
                      <p:blipFill>
                        <a:blip r:embed="rId5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91" y="3250"/>
                          <a:ext cx="221" cy="4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8240" name="Picture 71" descr="机动">
            <a:hlinkClick r:id="rId51" action="ppaction://hlinksldjump"/>
          </p:cNvPr>
          <p:cNvPicPr>
            <a:picLocks noChangeAspect="1"/>
          </p:cNvPicPr>
          <p:nvPr/>
        </p:nvPicPr>
        <p:blipFill>
          <a:blip r:embed="rId5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10288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241" name="Text Box 72"/>
          <p:cNvSpPr txBox="1"/>
          <p:nvPr/>
        </p:nvSpPr>
        <p:spPr>
          <a:xfrm>
            <a:off x="5943600" y="6600825"/>
            <a:ext cx="755650" cy="244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000" dirty="0">
                <a:latin typeface="楷体_GB2312" pitchFamily="49" charset="-122"/>
                <a:ea typeface="楷体_GB2312" pitchFamily="49" charset="-122"/>
              </a:rPr>
              <a:t>内容小结 </a:t>
            </a:r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7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7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7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7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7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7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7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7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7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7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7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67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7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67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7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67647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67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3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67613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67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67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7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500"/>
                            </p:stCondLst>
                            <p:childTnLst>
                              <p:par>
                                <p:cTn id="1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67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67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67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67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6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8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67648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67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0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67620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67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67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67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9" grpId="0"/>
      <p:bldP spid="67601" grpId="0"/>
      <p:bldP spid="67604" grpId="0"/>
      <p:bldP spid="67606" grpId="0"/>
      <p:bldP spid="67608" grpId="0"/>
      <p:bldP spid="67610" grpId="0"/>
      <p:bldP spid="67613" grpId="0" advAuto="1000" build="p"/>
      <p:bldP spid="67615" grpId="0"/>
      <p:bldP spid="67617" grpId="0"/>
      <p:bldP spid="67620" grpId="0" advAuto="1000" build="p"/>
      <p:bldP spid="67624" grpId="0"/>
      <p:bldP spid="67625" grpId="0" bldLvl="0" animBg="1"/>
      <p:bldP spid="67647" grpId="0" build="p"/>
      <p:bldP spid="67648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7900" name="Object 12"/>
          <p:cNvGraphicFramePr>
            <a:graphicFrameLocks noChangeAspect="1"/>
          </p:cNvGraphicFramePr>
          <p:nvPr/>
        </p:nvGraphicFramePr>
        <p:xfrm>
          <a:off x="2034540" y="2271713"/>
          <a:ext cx="4299388" cy="61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" name="" r:id="rId1" imgW="1930400" imgH="254000" progId="Equation.3">
                  <p:embed/>
                </p:oleObj>
              </mc:Choice>
              <mc:Fallback>
                <p:oleObj name="" r:id="rId1" imgW="1930400" imgH="254000" progId="Equation.3">
                  <p:embed/>
                  <p:pic>
                    <p:nvPicPr>
                      <p:cNvPr id="0" name="图片 3230"/>
                      <p:cNvPicPr/>
                      <p:nvPr/>
                    </p:nvPicPr>
                    <p:blipFill>
                      <a:blip r:embed="rId2"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034540" y="2271713"/>
                        <a:ext cx="4299388" cy="61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Rectangle 2"/>
          <p:cNvSpPr>
            <a:spLocks noGrp="1"/>
          </p:cNvSpPr>
          <p:nvPr>
            <p:ph type="title"/>
          </p:nvPr>
        </p:nvSpPr>
        <p:spPr>
          <a:xfrm>
            <a:off x="609600" y="857250"/>
            <a:ext cx="1981200" cy="53975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200" b="1" dirty="0">
                <a:ea typeface="楷体_GB2312" pitchFamily="49" charset="-122"/>
              </a:rPr>
              <a:t>练习</a:t>
            </a:r>
            <a:r>
              <a:rPr lang="zh-CN" altLang="en-US" sz="2800" dirty="0">
                <a:ea typeface="楷体_GB2312" pitchFamily="49" charset="-122"/>
              </a:rPr>
              <a:t> 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14341" name="Text Box 4"/>
          <p:cNvSpPr txBox="1"/>
          <p:nvPr/>
        </p:nvSpPr>
        <p:spPr>
          <a:xfrm>
            <a:off x="3910965" y="857250"/>
            <a:ext cx="38290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至少有一个不超过 </a:t>
            </a:r>
            <a:r>
              <a:rPr lang="en-US" altLang="zh-CN" sz="2800" dirty="0">
                <a:ea typeface="楷体_GB2312" pitchFamily="49" charset="-122"/>
              </a:rPr>
              <a:t>4 </a:t>
            </a:r>
            <a:r>
              <a:rPr lang="zh-CN" altLang="en-US" sz="2800" dirty="0">
                <a:ea typeface="楷体_GB2312" pitchFamily="49" charset="-122"/>
              </a:rPr>
              <a:t>的 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37893" name="Text Box 5"/>
          <p:cNvSpPr txBox="1"/>
          <p:nvPr/>
        </p:nvSpPr>
        <p:spPr>
          <a:xfrm>
            <a:off x="539750" y="1724025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FF00"/>
                </a:solidFill>
                <a:ea typeface="楷体_GB2312" pitchFamily="49" charset="-122"/>
              </a:rPr>
              <a:t>证</a:t>
            </a:r>
            <a:r>
              <a:rPr lang="zh-CN" altLang="en-US" sz="2800" dirty="0">
                <a:solidFill>
                  <a:srgbClr val="FFFF00"/>
                </a:solidFill>
                <a:ea typeface="楷体_GB2312" pitchFamily="49" charset="-122"/>
              </a:rPr>
              <a:t>：</a:t>
            </a:r>
            <a:endParaRPr lang="zh-CN" altLang="en-US" sz="2800" dirty="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14343" name="Text Box 6"/>
          <p:cNvSpPr txBox="1"/>
          <p:nvPr/>
        </p:nvSpPr>
        <p:spPr>
          <a:xfrm>
            <a:off x="1438275" y="877570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证明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37895" name="Text Box 7"/>
          <p:cNvSpPr txBox="1"/>
          <p:nvPr/>
        </p:nvSpPr>
        <p:spPr>
          <a:xfrm>
            <a:off x="1295400" y="1719263"/>
            <a:ext cx="5397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令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7896" name="Object 8"/>
          <p:cNvGraphicFramePr>
            <a:graphicFrameLocks noChangeAspect="1"/>
          </p:cNvGraphicFramePr>
          <p:nvPr/>
        </p:nvGraphicFramePr>
        <p:xfrm>
          <a:off x="1797050" y="1695450"/>
          <a:ext cx="2679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9" name="" r:id="rId3" imgW="2228215" imgH="412115" progId="Equation.3">
                  <p:embed/>
                </p:oleObj>
              </mc:Choice>
              <mc:Fallback>
                <p:oleObj name="" r:id="rId3" imgW="2228215" imgH="412115" progId="Equation.3">
                  <p:embed/>
                  <p:pic>
                    <p:nvPicPr>
                      <p:cNvPr id="0" name="图片 3228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797050" y="1695450"/>
                        <a:ext cx="26797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1" name="Text Box 13"/>
          <p:cNvSpPr txBox="1"/>
          <p:nvPr/>
        </p:nvSpPr>
        <p:spPr>
          <a:xfrm>
            <a:off x="6400800" y="2300288"/>
            <a:ext cx="5397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且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7902" name="Object 14"/>
          <p:cNvGraphicFramePr>
            <a:graphicFrameLocks noChangeAspect="1"/>
          </p:cNvGraphicFramePr>
          <p:nvPr/>
        </p:nvGraphicFramePr>
        <p:xfrm>
          <a:off x="1900238" y="3098800"/>
          <a:ext cx="1016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4" name="" r:id="rId5" imgW="830580" imgH="315595" progId="Equation.3">
                  <p:embed/>
                </p:oleObj>
              </mc:Choice>
              <mc:Fallback>
                <p:oleObj name="" r:id="rId5" imgW="830580" imgH="315595" progId="Equation.3">
                  <p:embed/>
                  <p:pic>
                    <p:nvPicPr>
                      <p:cNvPr id="0" name="图片 3233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900238" y="3098800"/>
                        <a:ext cx="10160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3" name="Object 15"/>
          <p:cNvGraphicFramePr>
            <a:graphicFrameLocks noChangeAspect="1"/>
          </p:cNvGraphicFramePr>
          <p:nvPr/>
        </p:nvGraphicFramePr>
        <p:xfrm>
          <a:off x="3043238" y="2990850"/>
          <a:ext cx="1193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" name="" r:id="rId7" imgW="972185" imgH="347980" progId="Equation.3">
                  <p:embed/>
                </p:oleObj>
              </mc:Choice>
              <mc:Fallback>
                <p:oleObj name="" r:id="rId7" imgW="972185" imgH="347980" progId="Equation.3">
                  <p:embed/>
                  <p:pic>
                    <p:nvPicPr>
                      <p:cNvPr id="0" name="图片 3234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043238" y="2990850"/>
                        <a:ext cx="11938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4" name="Object 16"/>
          <p:cNvGraphicFramePr>
            <a:graphicFrameLocks noChangeAspect="1"/>
          </p:cNvGraphicFramePr>
          <p:nvPr/>
        </p:nvGraphicFramePr>
        <p:xfrm>
          <a:off x="1860550" y="3810000"/>
          <a:ext cx="1028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" name="" r:id="rId9" imgW="836930" imgH="315595" progId="Equation.3">
                  <p:embed/>
                </p:oleObj>
              </mc:Choice>
              <mc:Fallback>
                <p:oleObj name="" r:id="rId9" imgW="836930" imgH="315595" progId="Equation.3">
                  <p:embed/>
                  <p:pic>
                    <p:nvPicPr>
                      <p:cNvPr id="0" name="图片 3229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860550" y="3810000"/>
                        <a:ext cx="10287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5" name="Object 17"/>
          <p:cNvGraphicFramePr>
            <a:graphicFrameLocks noChangeAspect="1"/>
          </p:cNvGraphicFramePr>
          <p:nvPr/>
        </p:nvGraphicFramePr>
        <p:xfrm>
          <a:off x="2990850" y="3727450"/>
          <a:ext cx="1587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" name="" r:id="rId11" imgW="1313815" imgH="347980" progId="Equation.3">
                  <p:embed/>
                </p:oleObj>
              </mc:Choice>
              <mc:Fallback>
                <p:oleObj name="" r:id="rId11" imgW="1313815" imgH="347980" progId="Equation.3">
                  <p:embed/>
                  <p:pic>
                    <p:nvPicPr>
                      <p:cNvPr id="0" name="图片 3222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990850" y="3727450"/>
                        <a:ext cx="15875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6" name="Object 18"/>
          <p:cNvGraphicFramePr>
            <a:graphicFrameLocks noChangeAspect="1"/>
          </p:cNvGraphicFramePr>
          <p:nvPr/>
        </p:nvGraphicFramePr>
        <p:xfrm>
          <a:off x="4343400" y="312420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2" name="" r:id="rId13" imgW="386080" imgH="231775" progId="Equation.3">
                  <p:embed/>
                </p:oleObj>
              </mc:Choice>
              <mc:Fallback>
                <p:oleObj name="" r:id="rId13" imgW="386080" imgH="231775" progId="Equation.3">
                  <p:embed/>
                  <p:pic>
                    <p:nvPicPr>
                      <p:cNvPr id="0" name="图片 3231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343400" y="3124200"/>
                        <a:ext cx="4953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7" name="Object 19"/>
          <p:cNvGraphicFramePr>
            <a:graphicFrameLocks noChangeAspect="1"/>
          </p:cNvGraphicFramePr>
          <p:nvPr/>
        </p:nvGraphicFramePr>
        <p:xfrm>
          <a:off x="4699000" y="3849688"/>
          <a:ext cx="1524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" name="" r:id="rId15" imgW="1255395" imgH="231775" progId="Equation.3">
                  <p:embed/>
                </p:oleObj>
              </mc:Choice>
              <mc:Fallback>
                <p:oleObj name="" r:id="rId15" imgW="1255395" imgH="231775" progId="Equation.3">
                  <p:embed/>
                  <p:pic>
                    <p:nvPicPr>
                      <p:cNvPr id="0" name="图片 3245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699000" y="3849688"/>
                        <a:ext cx="15240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8" name="Text Box 20"/>
          <p:cNvSpPr txBox="1"/>
          <p:nvPr/>
        </p:nvSpPr>
        <p:spPr>
          <a:xfrm>
            <a:off x="539750" y="4467225"/>
            <a:ext cx="24955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根据零点定理 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37909" name="Object 21"/>
          <p:cNvGraphicFramePr>
            <a:graphicFrameLocks noChangeAspect="1"/>
          </p:cNvGraphicFramePr>
          <p:nvPr/>
        </p:nvGraphicFramePr>
        <p:xfrm>
          <a:off x="592138" y="5181600"/>
          <a:ext cx="152876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9" name="" r:id="rId17" imgW="1262380" imgH="315595" progId="Equation.3">
                  <p:embed/>
                </p:oleObj>
              </mc:Choice>
              <mc:Fallback>
                <p:oleObj name="" r:id="rId17" imgW="1262380" imgH="315595" progId="Equation.3">
                  <p:embed/>
                  <p:pic>
                    <p:nvPicPr>
                      <p:cNvPr id="0" name="图片 3248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92138" y="5181600"/>
                        <a:ext cx="1528762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1" name="Object 23"/>
          <p:cNvGraphicFramePr>
            <a:graphicFrameLocks noChangeAspect="1"/>
          </p:cNvGraphicFramePr>
          <p:nvPr/>
        </p:nvGraphicFramePr>
        <p:xfrm>
          <a:off x="2308860" y="5111751"/>
          <a:ext cx="1870592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7" name="" r:id="rId19" imgW="800100" imgH="203200" progId="Equation.3">
                  <p:embed/>
                </p:oleObj>
              </mc:Choice>
              <mc:Fallback>
                <p:oleObj name="" r:id="rId19" imgW="800100" imgH="203200" progId="Equation.3">
                  <p:embed/>
                  <p:pic>
                    <p:nvPicPr>
                      <p:cNvPr id="0" name="图片 3246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308860" y="5111751"/>
                        <a:ext cx="1870592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2" name="Text Box 24"/>
          <p:cNvSpPr txBox="1"/>
          <p:nvPr/>
        </p:nvSpPr>
        <p:spPr>
          <a:xfrm>
            <a:off x="4114800" y="5103813"/>
            <a:ext cx="21399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原命题得证 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37914" name="Object 26"/>
          <p:cNvGraphicFramePr>
            <a:graphicFrameLocks noChangeAspect="1"/>
          </p:cNvGraphicFramePr>
          <p:nvPr/>
        </p:nvGraphicFramePr>
        <p:xfrm>
          <a:off x="4521200" y="4549775"/>
          <a:ext cx="8890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" name="" r:id="rId21" imgW="715010" imgH="315595" progId="Equation.3">
                  <p:embed/>
                </p:oleObj>
              </mc:Choice>
              <mc:Fallback>
                <p:oleObj name="" r:id="rId21" imgW="715010" imgH="315595" progId="Equation.3">
                  <p:embed/>
                  <p:pic>
                    <p:nvPicPr>
                      <p:cNvPr id="0" name="图片 3247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521200" y="4549775"/>
                        <a:ext cx="889000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5" name="Text Box 27"/>
          <p:cNvSpPr txBox="1"/>
          <p:nvPr/>
        </p:nvSpPr>
        <p:spPr>
          <a:xfrm>
            <a:off x="5334000" y="4467225"/>
            <a:ext cx="2673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内至少存在一点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37916" name="Text Box 28"/>
          <p:cNvSpPr txBox="1"/>
          <p:nvPr/>
        </p:nvSpPr>
        <p:spPr>
          <a:xfrm>
            <a:off x="2981325" y="4467225"/>
            <a:ext cx="16065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在开区间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37917" name="Text Box 29"/>
          <p:cNvSpPr txBox="1"/>
          <p:nvPr/>
        </p:nvSpPr>
        <p:spPr>
          <a:xfrm>
            <a:off x="1212850" y="2338388"/>
            <a:ext cx="895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显然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14361" name="Text Box 30"/>
          <p:cNvSpPr txBox="1"/>
          <p:nvPr/>
        </p:nvSpPr>
        <p:spPr>
          <a:xfrm>
            <a:off x="7473950" y="857568"/>
            <a:ext cx="10731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正根 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2286635" y="779463"/>
          <a:ext cx="1701333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23" imgW="673100" imgH="203200" progId="Equation.3">
                  <p:embed/>
                </p:oleObj>
              </mc:Choice>
              <mc:Fallback>
                <p:oleObj name="" r:id="rId23" imgW="673100" imgH="203200" progId="Equation.3">
                  <p:embed/>
                  <p:pic>
                    <p:nvPicPr>
                      <p:cNvPr id="0" name="图片 3228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286635" y="779463"/>
                        <a:ext cx="1701333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89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91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7901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7908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7916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5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7915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791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/>
      <p:bldP spid="37895" grpId="0" advAuto="1000" build="p"/>
      <p:bldP spid="37901" grpId="0" build="p"/>
      <p:bldP spid="37908" grpId="0" build="p"/>
      <p:bldP spid="37912" grpId="0" build="p"/>
      <p:bldP spid="37915" grpId="0" advAuto="1000" build="p"/>
      <p:bldP spid="37916" grpId="0" build="p"/>
      <p:bldP spid="3791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9" name="Rectangle 2"/>
          <p:cNvSpPr>
            <a:spLocks noGrp="1"/>
          </p:cNvSpPr>
          <p:nvPr>
            <p:ph type="title"/>
          </p:nvPr>
        </p:nvSpPr>
        <p:spPr>
          <a:xfrm>
            <a:off x="554990" y="462915"/>
            <a:ext cx="1981200" cy="53975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2</a:t>
            </a:r>
            <a:r>
              <a:rPr lang="zh-CN" altLang="en-US" sz="2800" dirty="0">
                <a:ea typeface="楷体_GB2312" pitchFamily="49" charset="-122"/>
              </a:rPr>
              <a:t> 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14343" name="Text Box 6"/>
          <p:cNvSpPr txBox="1"/>
          <p:nvPr/>
        </p:nvSpPr>
        <p:spPr>
          <a:xfrm>
            <a:off x="1234440" y="480695"/>
            <a:ext cx="5384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设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46195" y="444405"/>
          <a:ext cx="2996943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20165" imgH="254000" progId="Equation.KSEE3">
                  <p:embed/>
                </p:oleObj>
              </mc:Choice>
              <mc:Fallback>
                <p:oleObj name="" r:id="rId1" imgW="1320165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46195" y="444405"/>
                        <a:ext cx="2996943" cy="57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15652" y="454055"/>
          <a:ext cx="1875727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825500" imgH="254000" progId="Equation.KSEE3">
                  <p:embed/>
                </p:oleObj>
              </mc:Choice>
              <mc:Fallback>
                <p:oleObj name="" r:id="rId3" imgW="825500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15652" y="454055"/>
                        <a:ext cx="1875727" cy="57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9243" y="1038695"/>
          <a:ext cx="5849620" cy="575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5" imgW="2578100" imgH="254000" progId="Equation.KSEE3">
                  <p:embed/>
                </p:oleObj>
              </mc:Choice>
              <mc:Fallback>
                <p:oleObj name="" r:id="rId5" imgW="2578100" imgH="2540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9243" y="1038695"/>
                        <a:ext cx="5849620" cy="575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4" name="Text Box 2"/>
          <p:cNvSpPr txBox="1"/>
          <p:nvPr/>
        </p:nvSpPr>
        <p:spPr>
          <a:xfrm>
            <a:off x="300990" y="1758315"/>
            <a:ext cx="1371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  <a:ea typeface="楷体_GB2312" pitchFamily="49" charset="-122"/>
              </a:rPr>
              <a:t>则</a:t>
            </a:r>
            <a:endParaRPr lang="zh-CN" altLang="en-US" sz="2800" dirty="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57354" name="Text Box 10"/>
          <p:cNvSpPr txBox="1"/>
          <p:nvPr/>
        </p:nvSpPr>
        <p:spPr>
          <a:xfrm>
            <a:off x="681990" y="1682115"/>
            <a:ext cx="1828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证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 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令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7355" name="Object 11"/>
          <p:cNvGraphicFramePr>
            <a:graphicFrameLocks noChangeAspect="1"/>
          </p:cNvGraphicFramePr>
          <p:nvPr/>
        </p:nvGraphicFramePr>
        <p:xfrm>
          <a:off x="1772885" y="1700436"/>
          <a:ext cx="2414905" cy="503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" name="" r:id="rId7" imgW="1041400" imgH="203200" progId="Equation.3">
                  <p:embed/>
                </p:oleObj>
              </mc:Choice>
              <mc:Fallback>
                <p:oleObj name="" r:id="rId7" imgW="1041400" imgH="203200" progId="Equation.3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72885" y="1700436"/>
                        <a:ext cx="2414905" cy="5035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6" name="Text Box 12"/>
          <p:cNvSpPr txBox="1"/>
          <p:nvPr/>
        </p:nvSpPr>
        <p:spPr>
          <a:xfrm>
            <a:off x="414655" y="2277745"/>
            <a:ext cx="43821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根据连续函数的运算可知，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7357" name="Object 13"/>
          <p:cNvGraphicFramePr>
            <a:graphicFrameLocks noChangeAspect="1"/>
          </p:cNvGraphicFramePr>
          <p:nvPr/>
        </p:nvGraphicFramePr>
        <p:xfrm>
          <a:off x="4701216" y="2295430"/>
          <a:ext cx="2225471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" name="" r:id="rId9" imgW="952500" imgH="203200" progId="Equation.3">
                  <p:embed/>
                </p:oleObj>
              </mc:Choice>
              <mc:Fallback>
                <p:oleObj name="" r:id="rId9" imgW="952500" imgH="203200" progId="Equation.3">
                  <p:embed/>
                  <p:pic>
                    <p:nvPicPr>
                      <p:cNvPr id="0" name="图片 3226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0066"/>
                          </a:clrTo>
                        </a:clrChange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4701216" y="2295430"/>
                        <a:ext cx="2225471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8" name="Text Box 14"/>
          <p:cNvSpPr txBox="1"/>
          <p:nvPr/>
        </p:nvSpPr>
        <p:spPr>
          <a:xfrm>
            <a:off x="6926580" y="2277745"/>
            <a:ext cx="79946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且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7359" name="Object 15"/>
          <p:cNvGraphicFramePr>
            <a:graphicFrameLocks noChangeAspect="1"/>
          </p:cNvGraphicFramePr>
          <p:nvPr/>
        </p:nvGraphicFramePr>
        <p:xfrm>
          <a:off x="1827704" y="2876773"/>
          <a:ext cx="3847975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" name="" r:id="rId11" imgW="1917065" imgH="254000" progId="Equation.3">
                  <p:embed/>
                </p:oleObj>
              </mc:Choice>
              <mc:Fallback>
                <p:oleObj name="" r:id="rId11" imgW="1917065" imgH="254000" progId="Equation.3">
                  <p:embed/>
                  <p:pic>
                    <p:nvPicPr>
                      <p:cNvPr id="0" name="图片 3224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FF0066"/>
                          </a:clrTo>
                        </a:clrChange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827704" y="2876773"/>
                        <a:ext cx="3847975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491650" y="462943"/>
          <a:ext cx="2111066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3" imgW="2149475" imgH="575945" progId="Equation.DSMT4">
                  <p:embed/>
                </p:oleObj>
              </mc:Choice>
              <mc:Fallback>
                <p:oleObj name="" r:id="rId13" imgW="2149475" imgH="575945" progId="Equation.DSMT4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491650" y="462943"/>
                        <a:ext cx="2111066" cy="57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4"/>
          <p:cNvSpPr txBox="1"/>
          <p:nvPr/>
        </p:nvSpPr>
        <p:spPr>
          <a:xfrm>
            <a:off x="865505" y="3454400"/>
            <a:ext cx="11309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1</a:t>
            </a:r>
            <a:r>
              <a:rPr lang="zh-CN" altLang="en-US" sz="2800" dirty="0">
                <a:ea typeface="楷体_GB2312" pitchFamily="49" charset="-122"/>
              </a:rPr>
              <a:t>）若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9" name="Object 15"/>
          <p:cNvGraphicFramePr>
            <a:graphicFrameLocks noChangeAspect="1"/>
          </p:cNvGraphicFramePr>
          <p:nvPr/>
        </p:nvGraphicFramePr>
        <p:xfrm>
          <a:off x="1827324" y="3499515"/>
          <a:ext cx="2704229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5" imgW="1244600" imgH="203200" progId="Equation.3">
                  <p:embed/>
                </p:oleObj>
              </mc:Choice>
              <mc:Fallback>
                <p:oleObj name="" r:id="rId15" imgW="1244600" imgH="203200" progId="Equation.3">
                  <p:embed/>
                  <p:pic>
                    <p:nvPicPr>
                      <p:cNvPr id="0" name="图片 3224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FF0066"/>
                          </a:clrTo>
                        </a:clrChange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827324" y="3499515"/>
                        <a:ext cx="2704229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5"/>
          <p:cNvGraphicFramePr>
            <a:graphicFrameLocks noChangeAspect="1"/>
          </p:cNvGraphicFramePr>
          <p:nvPr/>
        </p:nvGraphicFramePr>
        <p:xfrm>
          <a:off x="4643232" y="3445540"/>
          <a:ext cx="2702560" cy="540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7" imgW="1346200" imgH="254000" progId="Equation.3">
                  <p:embed/>
                </p:oleObj>
              </mc:Choice>
              <mc:Fallback>
                <p:oleObj name="" r:id="rId17" imgW="1346200" imgH="254000" progId="Equation.3">
                  <p:embed/>
                  <p:pic>
                    <p:nvPicPr>
                      <p:cNvPr id="0" name="图片 3224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FF0066"/>
                          </a:clrTo>
                        </a:clrChange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4643232" y="3445540"/>
                        <a:ext cx="2702560" cy="5403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20"/>
          <p:cNvSpPr txBox="1"/>
          <p:nvPr/>
        </p:nvSpPr>
        <p:spPr>
          <a:xfrm>
            <a:off x="506730" y="4015105"/>
            <a:ext cx="24955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根据零点定理 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14" name="Object 21"/>
          <p:cNvGraphicFramePr>
            <a:graphicFrameLocks noChangeAspect="1"/>
          </p:cNvGraphicFramePr>
          <p:nvPr/>
        </p:nvGraphicFramePr>
        <p:xfrm>
          <a:off x="5114449" y="4030345"/>
          <a:ext cx="2611531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9" imgW="1181100" imgH="215900" progId="Equation.3">
                  <p:embed/>
                </p:oleObj>
              </mc:Choice>
              <mc:Fallback>
                <p:oleObj name="" r:id="rId19" imgW="1181100" imgH="215900" progId="Equation.3">
                  <p:embed/>
                  <p:pic>
                    <p:nvPicPr>
                      <p:cNvPr id="0" name="图片 3248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114449" y="4030345"/>
                        <a:ext cx="2611531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3"/>
          <p:cNvGraphicFramePr>
            <a:graphicFrameLocks noChangeAspect="1"/>
          </p:cNvGraphicFramePr>
          <p:nvPr/>
        </p:nvGraphicFramePr>
        <p:xfrm>
          <a:off x="555249" y="4527139"/>
          <a:ext cx="3444979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21" imgW="1612900" imgH="254000" progId="Equation.3">
                  <p:embed/>
                </p:oleObj>
              </mc:Choice>
              <mc:Fallback>
                <p:oleObj name="" r:id="rId21" imgW="1612900" imgH="254000" progId="Equation.3">
                  <p:embed/>
                  <p:pic>
                    <p:nvPicPr>
                      <p:cNvPr id="0" name="图片 3246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55249" y="4527139"/>
                        <a:ext cx="3444979" cy="57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24"/>
          <p:cNvSpPr txBox="1"/>
          <p:nvPr/>
        </p:nvSpPr>
        <p:spPr>
          <a:xfrm>
            <a:off x="6750685" y="4637723"/>
            <a:ext cx="19608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综上所述，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9" name="Object 26"/>
          <p:cNvGraphicFramePr>
            <a:graphicFrameLocks noChangeAspect="1"/>
          </p:cNvGraphicFramePr>
          <p:nvPr/>
        </p:nvGraphicFramePr>
        <p:xfrm>
          <a:off x="4472940" y="4022408"/>
          <a:ext cx="661500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23" imgW="342900" imgH="254000" progId="Equation.3">
                  <p:embed/>
                </p:oleObj>
              </mc:Choice>
              <mc:Fallback>
                <p:oleObj name="" r:id="rId23" imgW="342900" imgH="254000" progId="Equation.3">
                  <p:embed/>
                  <p:pic>
                    <p:nvPicPr>
                      <p:cNvPr id="0" name="图片 3247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472940" y="4022408"/>
                        <a:ext cx="661500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28"/>
          <p:cNvSpPr txBox="1"/>
          <p:nvPr/>
        </p:nvSpPr>
        <p:spPr>
          <a:xfrm>
            <a:off x="2948305" y="4015105"/>
            <a:ext cx="16065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在开区间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22" name="Text Box 14"/>
          <p:cNvSpPr txBox="1"/>
          <p:nvPr/>
        </p:nvSpPr>
        <p:spPr>
          <a:xfrm>
            <a:off x="865505" y="5102860"/>
            <a:ext cx="11309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2</a:t>
            </a:r>
            <a:r>
              <a:rPr lang="zh-CN" altLang="en-US" sz="2800" dirty="0">
                <a:ea typeface="楷体_GB2312" pitchFamily="49" charset="-122"/>
              </a:rPr>
              <a:t>）若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23" name="Object 15"/>
          <p:cNvGraphicFramePr>
            <a:graphicFrameLocks noChangeAspect="1"/>
          </p:cNvGraphicFramePr>
          <p:nvPr/>
        </p:nvGraphicFramePr>
        <p:xfrm>
          <a:off x="1827524" y="5156868"/>
          <a:ext cx="3007360" cy="46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25" imgW="1384300" imgH="203200" progId="Equation.3">
                  <p:embed/>
                </p:oleObj>
              </mc:Choice>
              <mc:Fallback>
                <p:oleObj name="" r:id="rId25" imgW="1384300" imgH="203200" progId="Equation.3">
                  <p:embed/>
                  <p:pic>
                    <p:nvPicPr>
                      <p:cNvPr id="0" name="图片 3224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FF0066"/>
                          </a:clrTo>
                        </a:clrChange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827524" y="5156868"/>
                        <a:ext cx="3007360" cy="4679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1"/>
          <p:cNvGraphicFramePr>
            <a:graphicFrameLocks noChangeAspect="1"/>
          </p:cNvGraphicFramePr>
          <p:nvPr/>
        </p:nvGraphicFramePr>
        <p:xfrm>
          <a:off x="4946697" y="5149755"/>
          <a:ext cx="1544955" cy="474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27" imgW="698500" imgH="203200" progId="Equation.3">
                  <p:embed/>
                </p:oleObj>
              </mc:Choice>
              <mc:Fallback>
                <p:oleObj name="" r:id="rId27" imgW="698500" imgH="203200" progId="Equation.3">
                  <p:embed/>
                  <p:pic>
                    <p:nvPicPr>
                      <p:cNvPr id="0" name="图片 3248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946697" y="5149755"/>
                        <a:ext cx="1544955" cy="4749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14"/>
          <p:cNvSpPr txBox="1"/>
          <p:nvPr/>
        </p:nvSpPr>
        <p:spPr>
          <a:xfrm>
            <a:off x="888365" y="5670550"/>
            <a:ext cx="11309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3</a:t>
            </a:r>
            <a:r>
              <a:rPr lang="zh-CN" altLang="en-US" sz="2800" dirty="0">
                <a:ea typeface="楷体_GB2312" pitchFamily="49" charset="-122"/>
              </a:rPr>
              <a:t>）若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28" name="Object 15"/>
          <p:cNvGraphicFramePr>
            <a:graphicFrameLocks noChangeAspect="1"/>
          </p:cNvGraphicFramePr>
          <p:nvPr/>
        </p:nvGraphicFramePr>
        <p:xfrm>
          <a:off x="1932934" y="5724558"/>
          <a:ext cx="2842260" cy="46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29" imgW="1308100" imgH="203200" progId="Equation.3">
                  <p:embed/>
                </p:oleObj>
              </mc:Choice>
              <mc:Fallback>
                <p:oleObj name="" r:id="rId29" imgW="1308100" imgH="203200" progId="Equation.3">
                  <p:embed/>
                  <p:pic>
                    <p:nvPicPr>
                      <p:cNvPr id="0" name="图片 3224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FF0066"/>
                          </a:clrTo>
                        </a:clrChange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932934" y="5724558"/>
                        <a:ext cx="2842260" cy="4679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1"/>
          <p:cNvGraphicFramePr>
            <a:graphicFrameLocks noChangeAspect="1"/>
          </p:cNvGraphicFramePr>
          <p:nvPr/>
        </p:nvGraphicFramePr>
        <p:xfrm>
          <a:off x="4997497" y="5717445"/>
          <a:ext cx="1489075" cy="474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31" imgW="673100" imgH="203200" progId="Equation.3">
                  <p:embed/>
                </p:oleObj>
              </mc:Choice>
              <mc:Fallback>
                <p:oleObj name="" r:id="rId31" imgW="673100" imgH="203200" progId="Equation.3">
                  <p:embed/>
                  <p:pic>
                    <p:nvPicPr>
                      <p:cNvPr id="0" name="图片 3248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997497" y="5717445"/>
                        <a:ext cx="1489075" cy="4749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50668" y="5160163"/>
          <a:ext cx="2247900" cy="1151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33" imgW="990600" imgH="508000" progId="Equation.KSEE3">
                  <p:embed/>
                </p:oleObj>
              </mc:Choice>
              <mc:Fallback>
                <p:oleObj name="" r:id="rId33" imgW="990600" imgH="5080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6750668" y="5160163"/>
                        <a:ext cx="2247900" cy="1151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36410" y="480378"/>
          <a:ext cx="1674000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35" imgW="787400" imgH="254000" progId="Equation.KSEE3">
                  <p:embed/>
                </p:oleObj>
              </mc:Choice>
              <mc:Fallback>
                <p:oleObj name="" r:id="rId35" imgW="787400" imgH="2540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6836410" y="480378"/>
                        <a:ext cx="1674000" cy="54000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39455" y="2957955"/>
          <a:ext cx="513080" cy="376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37" imgW="241300" imgH="177165" progId="Equation.KSEE3">
                  <p:embed/>
                </p:oleObj>
              </mc:Choice>
              <mc:Fallback>
                <p:oleObj name="" r:id="rId37" imgW="241300" imgH="177165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5239455" y="2957955"/>
                        <a:ext cx="513080" cy="376555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直接连接符 36"/>
          <p:cNvCxnSpPr>
            <a:endCxn id="22" idx="1"/>
          </p:cNvCxnSpPr>
          <p:nvPr/>
        </p:nvCxnSpPr>
        <p:spPr>
          <a:xfrm flipH="1" flipV="1">
            <a:off x="865505" y="5363845"/>
            <a:ext cx="5723255" cy="9525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 flipV="1">
            <a:off x="890270" y="5926455"/>
            <a:ext cx="5723255" cy="9525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对象 3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76023" y="1020570"/>
          <a:ext cx="729615" cy="540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39" imgW="342900" imgH="254000" progId="Equation.KSEE3">
                  <p:embed/>
                </p:oleObj>
              </mc:Choice>
              <mc:Fallback>
                <p:oleObj name="" r:id="rId39" imgW="342900" imgH="2540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3176023" y="1020570"/>
                        <a:ext cx="729615" cy="540385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163313" y="5120765"/>
          <a:ext cx="729615" cy="540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41" imgW="342900" imgH="254000" progId="Equation.KSEE3">
                  <p:embed/>
                </p:oleObj>
              </mc:Choice>
              <mc:Fallback>
                <p:oleObj name="" r:id="rId41" imgW="342900" imgH="2540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8163313" y="5120765"/>
                        <a:ext cx="729615" cy="540385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7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7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7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4" grpId="0"/>
      <p:bldP spid="57356" grpId="0"/>
      <p:bldP spid="57358" grpId="0"/>
      <p:bldP spid="21" grpId="0" build="p"/>
      <p:bldP spid="22" grpId="0"/>
      <p:bldP spid="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Text Box 2"/>
          <p:cNvSpPr txBox="1"/>
          <p:nvPr/>
        </p:nvSpPr>
        <p:spPr>
          <a:xfrm>
            <a:off x="161925" y="1973580"/>
            <a:ext cx="1371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  <a:ea typeface="楷体_GB2312" pitchFamily="49" charset="-122"/>
              </a:rPr>
              <a:t>则</a:t>
            </a:r>
            <a:endParaRPr lang="zh-CN" altLang="en-US" sz="2800" dirty="0">
              <a:solidFill>
                <a:schemeClr val="bg1"/>
              </a:solidFill>
              <a:ea typeface="楷体_GB2312" pitchFamily="49" charset="-122"/>
            </a:endParaRPr>
          </a:p>
        </p:txBody>
      </p:sp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1622425" y="776605"/>
          <a:ext cx="25019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" name="" r:id="rId1" imgW="2086610" imgH="315595" progId="Equation.3">
                  <p:embed/>
                </p:oleObj>
              </mc:Choice>
              <mc:Fallback>
                <p:oleObj name="" r:id="rId1" imgW="2086610" imgH="315595" progId="Equation.3">
                  <p:embed/>
                  <p:pic>
                    <p:nvPicPr>
                      <p:cNvPr id="0" name="图片 321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622425" y="776605"/>
                        <a:ext cx="2501900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4162425" y="776605"/>
          <a:ext cx="21717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1" name="" r:id="rId3" imgW="1802765" imgH="315595" progId="Equation.3">
                  <p:embed/>
                </p:oleObj>
              </mc:Choice>
              <mc:Fallback>
                <p:oleObj name="" r:id="rId3" imgW="1802765" imgH="315595" progId="Equation.3">
                  <p:embed/>
                  <p:pic>
                    <p:nvPicPr>
                      <p:cNvPr id="0" name="图片 3220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4162425" y="776605"/>
                        <a:ext cx="2171700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0" name="Text Box 6"/>
          <p:cNvSpPr txBox="1"/>
          <p:nvPr/>
        </p:nvSpPr>
        <p:spPr>
          <a:xfrm>
            <a:off x="6334125" y="692468"/>
            <a:ext cx="2438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证明至少存在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7351" name="Object 7"/>
          <p:cNvGraphicFramePr>
            <a:graphicFrameLocks noChangeAspect="1"/>
          </p:cNvGraphicFramePr>
          <p:nvPr/>
        </p:nvGraphicFramePr>
        <p:xfrm>
          <a:off x="1120775" y="1373505"/>
          <a:ext cx="14732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" name="" r:id="rId5" imgW="1217295" imgH="295910" progId="Equation.3">
                  <p:embed/>
                </p:oleObj>
              </mc:Choice>
              <mc:Fallback>
                <p:oleObj name="" r:id="rId5" imgW="1217295" imgH="295910" progId="Equation.3">
                  <p:embed/>
                  <p:pic>
                    <p:nvPicPr>
                      <p:cNvPr id="0" name="图片 3225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  <a:lum bright="100000" contrast="6000"/>
                      </a:blip>
                      <a:stretch>
                        <a:fillRect/>
                      </a:stretch>
                    </p:blipFill>
                    <p:spPr>
                      <a:xfrm>
                        <a:off x="1120775" y="1373505"/>
                        <a:ext cx="1473200" cy="390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2" name="Text Box 8"/>
          <p:cNvSpPr txBox="1"/>
          <p:nvPr/>
        </p:nvSpPr>
        <p:spPr>
          <a:xfrm>
            <a:off x="2603500" y="1287780"/>
            <a:ext cx="1066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使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7353" name="Object 9"/>
          <p:cNvGraphicFramePr>
            <a:graphicFrameLocks noChangeAspect="1"/>
          </p:cNvGraphicFramePr>
          <p:nvPr/>
        </p:nvGraphicFramePr>
        <p:xfrm>
          <a:off x="3133725" y="1367155"/>
          <a:ext cx="24638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3" name="" r:id="rId7" imgW="2054225" imgH="315595" progId="Equation.3">
                  <p:embed/>
                </p:oleObj>
              </mc:Choice>
              <mc:Fallback>
                <p:oleObj name="" r:id="rId7" imgW="2054225" imgH="315595" progId="Equation.3">
                  <p:embed/>
                  <p:pic>
                    <p:nvPicPr>
                      <p:cNvPr id="0" name="图片 3232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  <a:lum bright="100000" contrast="6000"/>
                      </a:blip>
                      <a:stretch>
                        <a:fillRect/>
                      </a:stretch>
                    </p:blipFill>
                    <p:spPr>
                      <a:xfrm>
                        <a:off x="3133725" y="1367155"/>
                        <a:ext cx="2463800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4" name="Text Box 10"/>
          <p:cNvSpPr txBox="1"/>
          <p:nvPr/>
        </p:nvSpPr>
        <p:spPr>
          <a:xfrm>
            <a:off x="542925" y="1897380"/>
            <a:ext cx="1828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提示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 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令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7355" name="Object 11"/>
          <p:cNvGraphicFramePr>
            <a:graphicFrameLocks noChangeAspect="1"/>
          </p:cNvGraphicFramePr>
          <p:nvPr/>
        </p:nvGraphicFramePr>
        <p:xfrm>
          <a:off x="2041525" y="1997393"/>
          <a:ext cx="35306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" name="" r:id="rId9" imgW="2955925" imgH="315595" progId="Equation.3">
                  <p:embed/>
                </p:oleObj>
              </mc:Choice>
              <mc:Fallback>
                <p:oleObj name="" r:id="rId9" imgW="2955925" imgH="315595" progId="Equation.3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0066"/>
                          </a:clrTo>
                        </a:clrChange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041525" y="1997393"/>
                        <a:ext cx="3530600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6" name="Text Box 12"/>
          <p:cNvSpPr txBox="1"/>
          <p:nvPr/>
        </p:nvSpPr>
        <p:spPr>
          <a:xfrm>
            <a:off x="1533525" y="2506980"/>
            <a:ext cx="990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7357" name="Object 13"/>
          <p:cNvGraphicFramePr>
            <a:graphicFrameLocks noChangeAspect="1"/>
          </p:cNvGraphicFramePr>
          <p:nvPr/>
        </p:nvGraphicFramePr>
        <p:xfrm>
          <a:off x="2028825" y="2586355"/>
          <a:ext cx="22479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" name="" r:id="rId11" imgW="1867535" imgH="315595" progId="Equation.3">
                  <p:embed/>
                </p:oleObj>
              </mc:Choice>
              <mc:Fallback>
                <p:oleObj name="" r:id="rId11" imgW="1867535" imgH="315595" progId="Equation.3">
                  <p:embed/>
                  <p:pic>
                    <p:nvPicPr>
                      <p:cNvPr id="0" name="图片 3226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FF0066"/>
                          </a:clrTo>
                        </a:clrChange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028825" y="2586355"/>
                        <a:ext cx="2247900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8" name="Text Box 14"/>
          <p:cNvSpPr txBox="1"/>
          <p:nvPr/>
        </p:nvSpPr>
        <p:spPr>
          <a:xfrm>
            <a:off x="4276725" y="2506980"/>
            <a:ext cx="1676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易证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7359" name="Object 15"/>
          <p:cNvGraphicFramePr>
            <a:graphicFrameLocks noChangeAspect="1"/>
          </p:cNvGraphicFramePr>
          <p:nvPr/>
        </p:nvGraphicFramePr>
        <p:xfrm>
          <a:off x="5191125" y="2583180"/>
          <a:ext cx="19431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" name="" r:id="rId13" imgW="1609725" imgH="315595" progId="Equation.3">
                  <p:embed/>
                </p:oleObj>
              </mc:Choice>
              <mc:Fallback>
                <p:oleObj name="" r:id="rId13" imgW="1609725" imgH="315595" progId="Equation.3">
                  <p:embed/>
                  <p:pic>
                    <p:nvPicPr>
                      <p:cNvPr id="0" name="图片 3224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FF0066"/>
                          </a:clrTo>
                        </a:clrChange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5191125" y="2583180"/>
                        <a:ext cx="1943100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7" name="Rectangle 16"/>
          <p:cNvSpPr>
            <a:spLocks noGrp="1"/>
          </p:cNvSpPr>
          <p:nvPr>
            <p:ph type="title"/>
          </p:nvPr>
        </p:nvSpPr>
        <p:spPr>
          <a:xfrm>
            <a:off x="222250" y="673100"/>
            <a:ext cx="1676400" cy="609600"/>
          </a:xfrm>
        </p:spPr>
        <p:txBody>
          <a:bodyPr vert="horz" wrap="square" lIns="91440" tIns="45720" rIns="91440" bIns="45720" anchor="ctr" anchorCtr="0"/>
          <a:p>
            <a:pPr algn="l" eaLnBrk="1" hangingPunct="1">
              <a:buNone/>
            </a:pPr>
            <a:r>
              <a:rPr lang="zh-CN" altLang="en-US" sz="2800" b="1" dirty="0">
                <a:ea typeface="楷体_GB2312" pitchFamily="49" charset="-122"/>
              </a:rPr>
              <a:t>练习</a:t>
            </a:r>
            <a:r>
              <a:rPr lang="en-US" altLang="zh-CN" sz="2800" b="1" dirty="0">
                <a:ea typeface="楷体_GB2312" pitchFamily="49" charset="-122"/>
              </a:rPr>
              <a:t>.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设</a:t>
            </a:r>
            <a:endParaRPr lang="zh-CN" altLang="en-US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57363" name="Text Box 19"/>
          <p:cNvSpPr txBox="1"/>
          <p:nvPr/>
        </p:nvSpPr>
        <p:spPr>
          <a:xfrm>
            <a:off x="222250" y="1287780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一点</a:t>
            </a:r>
            <a:endParaRPr lang="zh-CN" altLang="en-US" sz="2800" dirty="0">
              <a:ea typeface="楷体_GB2312" pitchFamily="49" charset="-122"/>
            </a:endParaRPr>
          </a:p>
        </p:txBody>
      </p:sp>
      <p:pic>
        <p:nvPicPr>
          <p:cNvPr id="13330" name="Picture 32" descr="机动">
            <a:hlinkClick r:id="rId15" action="ppaction://hlinkpres?slideindex=1&amp;slidetitle="/>
          </p:cNvPr>
          <p:cNvPicPr>
            <a:picLocks noChangeAspect="1"/>
          </p:cNvPicPr>
          <p:nvPr/>
        </p:nvPicPr>
        <p:blipFill>
          <a:blip r:embed="rId16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10288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31" name="Text Box 33"/>
          <p:cNvSpPr txBox="1"/>
          <p:nvPr/>
        </p:nvSpPr>
        <p:spPr>
          <a:xfrm>
            <a:off x="5988050" y="6600825"/>
            <a:ext cx="628650" cy="244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000" dirty="0">
                <a:latin typeface="楷体_GB2312" pitchFamily="49" charset="-122"/>
                <a:ea typeface="楷体_GB2312" pitchFamily="49" charset="-122"/>
              </a:rPr>
              <a:t>习题课 </a:t>
            </a:r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3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7363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7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7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7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0" grpId="0"/>
      <p:bldP spid="57352" grpId="0"/>
      <p:bldP spid="57354" grpId="0"/>
      <p:bldP spid="57356" grpId="0"/>
      <p:bldP spid="57358" grpId="0"/>
      <p:bldP spid="57363" grpId="0" advAuto="100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Text Box 2"/>
          <p:cNvSpPr txBox="1"/>
          <p:nvPr/>
        </p:nvSpPr>
        <p:spPr>
          <a:xfrm>
            <a:off x="533400" y="2909888"/>
            <a:ext cx="2209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可见 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zh-CN" altLang="en-US" sz="2800" dirty="0">
                <a:ea typeface="楷体_GB2312" pitchFamily="49" charset="-122"/>
              </a:rPr>
              <a:t>函数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2390775" y="2971800"/>
          <a:ext cx="7334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1" imgW="579755" imgH="309245" progId="Equation.3">
                  <p:embed/>
                </p:oleObj>
              </mc:Choice>
              <mc:Fallback>
                <p:oleObj name="" r:id="rId1" imgW="579755" imgH="309245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390775" y="2971800"/>
                        <a:ext cx="733425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4" name="Text Box 4"/>
          <p:cNvSpPr txBox="1"/>
          <p:nvPr/>
        </p:nvSpPr>
        <p:spPr>
          <a:xfrm>
            <a:off x="3124200" y="2895600"/>
            <a:ext cx="990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在点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6325" name="Object 5"/>
          <p:cNvGraphicFramePr>
            <a:graphicFrameLocks noChangeAspect="1"/>
          </p:cNvGraphicFramePr>
          <p:nvPr/>
        </p:nvGraphicFramePr>
        <p:xfrm>
          <a:off x="3994150" y="2949575"/>
          <a:ext cx="342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3" imgW="250825" imgH="340995" progId="Equation.3">
                  <p:embed/>
                </p:oleObj>
              </mc:Choice>
              <mc:Fallback>
                <p:oleObj name="" r:id="rId3" imgW="250825" imgH="340995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94150" y="2949575"/>
                        <a:ext cx="3429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Rectangle 6"/>
          <p:cNvSpPr>
            <a:spLocks noGrp="1"/>
          </p:cNvSpPr>
          <p:nvPr>
            <p:ph type="title"/>
          </p:nvPr>
        </p:nvSpPr>
        <p:spPr>
          <a:xfrm>
            <a:off x="539750" y="457200"/>
            <a:ext cx="4572000" cy="7620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200" b="1" dirty="0">
                <a:ea typeface="楷体_GB2312" pitchFamily="49" charset="-122"/>
              </a:rPr>
              <a:t>一、 函数连续性的定义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56328" name="Text Box 8"/>
          <p:cNvSpPr txBox="1"/>
          <p:nvPr/>
        </p:nvSpPr>
        <p:spPr>
          <a:xfrm>
            <a:off x="533400" y="1295400"/>
            <a:ext cx="259016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单点连续定义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56329" name="Object 9"/>
          <p:cNvGraphicFramePr>
            <a:graphicFrameLocks noChangeAspect="1"/>
          </p:cNvGraphicFramePr>
          <p:nvPr/>
        </p:nvGraphicFramePr>
        <p:xfrm>
          <a:off x="4114800" y="1371600"/>
          <a:ext cx="132842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5" imgW="1082040" imgH="309245" progId="Equation.3">
                  <p:embed/>
                </p:oleObj>
              </mc:Choice>
              <mc:Fallback>
                <p:oleObj name="" r:id="rId5" imgW="1082040" imgH="309245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114800" y="1371600"/>
                        <a:ext cx="132842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0" name="Text Box 10"/>
          <p:cNvSpPr txBox="1"/>
          <p:nvPr/>
        </p:nvSpPr>
        <p:spPr>
          <a:xfrm>
            <a:off x="5410200" y="1300480"/>
            <a:ext cx="6127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在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6331" name="Object 11"/>
          <p:cNvGraphicFramePr>
            <a:graphicFrameLocks noChangeAspect="1"/>
          </p:cNvGraphicFramePr>
          <p:nvPr/>
        </p:nvGraphicFramePr>
        <p:xfrm>
          <a:off x="5962650" y="1337945"/>
          <a:ext cx="34480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7" imgW="250825" imgH="340995" progId="Equation.3">
                  <p:embed/>
                </p:oleObj>
              </mc:Choice>
              <mc:Fallback>
                <p:oleObj name="" r:id="rId7" imgW="250825" imgH="340995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962650" y="1337945"/>
                        <a:ext cx="344805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2" name="Text Box 12"/>
          <p:cNvSpPr txBox="1"/>
          <p:nvPr/>
        </p:nvSpPr>
        <p:spPr>
          <a:xfrm>
            <a:off x="6248400" y="1300480"/>
            <a:ext cx="23641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的某邻域内有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56333" name="Object 13"/>
          <p:cNvGraphicFramePr>
            <a:graphicFrameLocks noChangeAspect="1"/>
          </p:cNvGraphicFramePr>
          <p:nvPr/>
        </p:nvGraphicFramePr>
        <p:xfrm>
          <a:off x="1676400" y="1991678"/>
          <a:ext cx="28194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9" imgW="2343785" imgH="534670" progId="Equation.3">
                  <p:embed/>
                </p:oleObj>
              </mc:Choice>
              <mc:Fallback>
                <p:oleObj name="" r:id="rId9" imgW="2343785" imgH="53467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676400" y="1991678"/>
                        <a:ext cx="2819400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4" name="Text Box 14"/>
          <p:cNvSpPr txBox="1"/>
          <p:nvPr/>
        </p:nvSpPr>
        <p:spPr>
          <a:xfrm>
            <a:off x="4527550" y="1929765"/>
            <a:ext cx="2133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则称函数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6336" name="Object 16"/>
          <p:cNvGraphicFramePr>
            <a:graphicFrameLocks noChangeAspect="1"/>
          </p:cNvGraphicFramePr>
          <p:nvPr/>
        </p:nvGraphicFramePr>
        <p:xfrm>
          <a:off x="6051233" y="1919605"/>
          <a:ext cx="2158870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11" imgW="1002665" imgH="228600" progId="Equation.3">
                  <p:embed/>
                </p:oleObj>
              </mc:Choice>
              <mc:Fallback>
                <p:oleObj name="" r:id="rId11" imgW="1002665" imgH="2286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051233" y="1919605"/>
                        <a:ext cx="2158870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1" name="Text Box 21"/>
          <p:cNvSpPr txBox="1"/>
          <p:nvPr/>
        </p:nvSpPr>
        <p:spPr>
          <a:xfrm>
            <a:off x="685800" y="3554413"/>
            <a:ext cx="914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(1) 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56342" name="Object 22"/>
          <p:cNvGraphicFramePr>
            <a:graphicFrameLocks noChangeAspect="1"/>
          </p:cNvGraphicFramePr>
          <p:nvPr/>
        </p:nvGraphicFramePr>
        <p:xfrm>
          <a:off x="1447800" y="3657600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13" imgW="579755" imgH="309245" progId="Equation.3">
                  <p:embed/>
                </p:oleObj>
              </mc:Choice>
              <mc:Fallback>
                <p:oleObj name="" r:id="rId13" imgW="579755" imgH="309245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447800" y="3657600"/>
                        <a:ext cx="736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3" name="Text Box 23"/>
          <p:cNvSpPr txBox="1"/>
          <p:nvPr/>
        </p:nvSpPr>
        <p:spPr>
          <a:xfrm>
            <a:off x="2133600" y="3581400"/>
            <a:ext cx="1143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在点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6344" name="Object 24"/>
          <p:cNvGraphicFramePr>
            <a:graphicFrameLocks noChangeAspect="1"/>
          </p:cNvGraphicFramePr>
          <p:nvPr/>
        </p:nvGraphicFramePr>
        <p:xfrm>
          <a:off x="2978150" y="3600450"/>
          <a:ext cx="342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15" imgW="250825" imgH="340995" progId="Equation.3">
                  <p:embed/>
                </p:oleObj>
              </mc:Choice>
              <mc:Fallback>
                <p:oleObj name="" r:id="rId15" imgW="250825" imgH="340995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978150" y="3600450"/>
                        <a:ext cx="3429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5" name="Text Box 25"/>
          <p:cNvSpPr txBox="1"/>
          <p:nvPr/>
        </p:nvSpPr>
        <p:spPr>
          <a:xfrm>
            <a:off x="4724400" y="3595688"/>
            <a:ext cx="914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即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6346" name="Object 26"/>
          <p:cNvGraphicFramePr>
            <a:graphicFrameLocks noChangeAspect="1"/>
          </p:cNvGraphicFramePr>
          <p:nvPr/>
        </p:nvGraphicFramePr>
        <p:xfrm>
          <a:off x="5194300" y="3609023"/>
          <a:ext cx="901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7" imgW="727710" imgH="340995" progId="Equation.3">
                  <p:embed/>
                </p:oleObj>
              </mc:Choice>
              <mc:Fallback>
                <p:oleObj name="" r:id="rId17" imgW="727710" imgH="340995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194300" y="3609023"/>
                        <a:ext cx="9017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7" name="Text Box 27"/>
          <p:cNvSpPr txBox="1"/>
          <p:nvPr/>
        </p:nvSpPr>
        <p:spPr>
          <a:xfrm>
            <a:off x="685800" y="4281488"/>
            <a:ext cx="1828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(2)   </a:t>
            </a:r>
            <a:r>
              <a:rPr lang="zh-CN" altLang="en-US" sz="2800" dirty="0">
                <a:ea typeface="楷体_GB2312" pitchFamily="49" charset="-122"/>
              </a:rPr>
              <a:t>极限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6348" name="Object 28"/>
          <p:cNvGraphicFramePr>
            <a:graphicFrameLocks noChangeAspect="1"/>
          </p:cNvGraphicFramePr>
          <p:nvPr/>
        </p:nvGraphicFramePr>
        <p:xfrm>
          <a:off x="2209800" y="4330700"/>
          <a:ext cx="14986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9" imgW="1223645" imgH="547370" progId="Equation.3">
                  <p:embed/>
                </p:oleObj>
              </mc:Choice>
              <mc:Fallback>
                <p:oleObj name="" r:id="rId19" imgW="1223645" imgH="54737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209800" y="4330700"/>
                        <a:ext cx="1498600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9" name="Text Box 29"/>
          <p:cNvSpPr txBox="1"/>
          <p:nvPr/>
        </p:nvSpPr>
        <p:spPr>
          <a:xfrm>
            <a:off x="685800" y="5095875"/>
            <a:ext cx="990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(3)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56350" name="Object 30"/>
          <p:cNvGraphicFramePr>
            <a:graphicFrameLocks noChangeAspect="1"/>
          </p:cNvGraphicFramePr>
          <p:nvPr/>
        </p:nvGraphicFramePr>
        <p:xfrm>
          <a:off x="1447800" y="5137150"/>
          <a:ext cx="27940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21" imgW="2318385" imgH="534670" progId="Equation.3">
                  <p:embed/>
                </p:oleObj>
              </mc:Choice>
              <mc:Fallback>
                <p:oleObj name="" r:id="rId21" imgW="2318385" imgH="53467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447800" y="5137150"/>
                        <a:ext cx="2794000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51" name="Text Box 31"/>
          <p:cNvSpPr txBox="1"/>
          <p:nvPr/>
        </p:nvSpPr>
        <p:spPr>
          <a:xfrm>
            <a:off x="2895600" y="1315085"/>
            <a:ext cx="137922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设函数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56352" name="Text Box 32"/>
          <p:cNvSpPr txBox="1"/>
          <p:nvPr/>
        </p:nvSpPr>
        <p:spPr>
          <a:xfrm>
            <a:off x="4343400" y="2909888"/>
            <a:ext cx="3962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连续必须具备下列条件</a:t>
            </a:r>
            <a:r>
              <a:rPr lang="en-US" altLang="zh-CN" sz="2800" dirty="0">
                <a:ea typeface="楷体_GB2312" pitchFamily="49" charset="-122"/>
              </a:rPr>
              <a:t>: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56353" name="Text Box 33"/>
          <p:cNvSpPr txBox="1"/>
          <p:nvPr/>
        </p:nvSpPr>
        <p:spPr>
          <a:xfrm>
            <a:off x="3733800" y="4281488"/>
            <a:ext cx="1447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存在 </a:t>
            </a:r>
            <a:r>
              <a:rPr lang="en-US" altLang="zh-CN" sz="2800" dirty="0">
                <a:ea typeface="楷体_GB2312" pitchFamily="49" charset="-122"/>
              </a:rPr>
              <a:t>;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56354" name="Text Box 34"/>
          <p:cNvSpPr txBox="1"/>
          <p:nvPr/>
        </p:nvSpPr>
        <p:spPr>
          <a:xfrm>
            <a:off x="259080" y="1991995"/>
            <a:ext cx="16383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  <a:sym typeface="+mn-ea"/>
              </a:rPr>
              <a:t>定义 </a:t>
            </a:r>
            <a:r>
              <a:rPr lang="en-US" altLang="zh-CN" sz="2800" dirty="0">
                <a:ea typeface="楷体_GB2312" pitchFamily="49" charset="-122"/>
                <a:sym typeface="+mn-ea"/>
              </a:rPr>
              <a:t>, </a:t>
            </a:r>
            <a:r>
              <a:rPr lang="zh-CN" altLang="en-US" sz="2800" dirty="0">
                <a:ea typeface="楷体_GB2312" pitchFamily="49" charset="-122"/>
              </a:rPr>
              <a:t>且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56355" name="Text Box 35"/>
          <p:cNvSpPr txBox="1"/>
          <p:nvPr/>
        </p:nvSpPr>
        <p:spPr>
          <a:xfrm>
            <a:off x="3352800" y="3571875"/>
            <a:ext cx="1428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有定义 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dirty="0">
              <a:ea typeface="楷体_GB2312" pitchFamily="49" charset="-122"/>
            </a:endParaRPr>
          </a:p>
        </p:txBody>
      </p:sp>
      <p:sp>
        <p:nvSpPr>
          <p:cNvPr id="56356" name="Text Box 36"/>
          <p:cNvSpPr txBox="1"/>
          <p:nvPr/>
        </p:nvSpPr>
        <p:spPr>
          <a:xfrm>
            <a:off x="6096000" y="3581400"/>
            <a:ext cx="10826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存在 </a:t>
            </a:r>
            <a:r>
              <a:rPr lang="en-US" altLang="zh-CN" sz="2800" dirty="0">
                <a:ea typeface="楷体_GB2312" pitchFamily="49" charset="-122"/>
              </a:rPr>
              <a:t>;</a:t>
            </a:r>
            <a:endParaRPr lang="en-US" altLang="zh-CN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4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354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6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6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3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6343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6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5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6355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634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6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6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6356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6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6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56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6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/>
      <p:bldP spid="56324" grpId="0"/>
      <p:bldP spid="56328" grpId="0"/>
      <p:bldP spid="56330" grpId="0"/>
      <p:bldP spid="56332" grpId="0"/>
      <p:bldP spid="56334" grpId="0"/>
      <p:bldP spid="56341" grpId="0"/>
      <p:bldP spid="56343" grpId="0" advAuto="1000" build="p"/>
      <p:bldP spid="56345" grpId="0" build="p"/>
      <p:bldP spid="56347" grpId="0"/>
      <p:bldP spid="56349" grpId="0"/>
      <p:bldP spid="56351" grpId="0"/>
      <p:bldP spid="56352" grpId="0"/>
      <p:bldP spid="56353" grpId="0"/>
      <p:bldP spid="56354" grpId="0" build="p"/>
      <p:bldP spid="56355" grpId="0" advAuto="1000" build="p"/>
      <p:bldP spid="56356" grpId="0" advAuto="100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609600" y="239713"/>
            <a:ext cx="3352800" cy="547687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定理</a:t>
            </a:r>
            <a:r>
              <a:rPr lang="en-US" altLang="zh-CN" sz="2800" b="1" dirty="0">
                <a:ea typeface="楷体_GB2312" pitchFamily="49" charset="-122"/>
              </a:rPr>
              <a:t>3. </a:t>
            </a: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( </a:t>
            </a:r>
            <a:r>
              <a:rPr lang="zh-CN" altLang="en-US" sz="2800" dirty="0">
                <a:solidFill>
                  <a:schemeClr val="accent2"/>
                </a:solidFill>
                <a:ea typeface="楷体_GB2312" pitchFamily="49" charset="-122"/>
              </a:rPr>
              <a:t>介值定理 </a:t>
            </a: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)</a:t>
            </a:r>
            <a:endParaRPr lang="en-US" altLang="zh-CN" sz="28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66563" name="Text Box 3"/>
          <p:cNvSpPr txBox="1"/>
          <p:nvPr/>
        </p:nvSpPr>
        <p:spPr>
          <a:xfrm>
            <a:off x="3778250" y="254000"/>
            <a:ext cx="990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设 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4294188" y="355600"/>
          <a:ext cx="2425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1" imgW="2021840" imgH="315595" progId="Equation.3">
                  <p:embed/>
                </p:oleObj>
              </mc:Choice>
              <mc:Fallback>
                <p:oleObj name="" r:id="rId1" imgW="2021840" imgH="315595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294188" y="355600"/>
                        <a:ext cx="24257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5" name="Text Box 5"/>
          <p:cNvSpPr txBox="1"/>
          <p:nvPr/>
        </p:nvSpPr>
        <p:spPr>
          <a:xfrm>
            <a:off x="6750050" y="241300"/>
            <a:ext cx="914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且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66566" name="Object 6"/>
          <p:cNvGraphicFramePr>
            <a:graphicFrameLocks noChangeAspect="1"/>
          </p:cNvGraphicFramePr>
          <p:nvPr/>
        </p:nvGraphicFramePr>
        <p:xfrm>
          <a:off x="7283450" y="355600"/>
          <a:ext cx="1485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3" imgW="1223645" imgH="315595" progId="Equation.3">
                  <p:embed/>
                </p:oleObj>
              </mc:Choice>
              <mc:Fallback>
                <p:oleObj name="" r:id="rId3" imgW="1223645" imgH="315595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283450" y="355600"/>
                        <a:ext cx="14859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7" name="Object 7"/>
          <p:cNvGraphicFramePr>
            <a:graphicFrameLocks noChangeAspect="1"/>
          </p:cNvGraphicFramePr>
          <p:nvPr/>
        </p:nvGraphicFramePr>
        <p:xfrm>
          <a:off x="465138" y="816293"/>
          <a:ext cx="2550509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5" imgW="1104900" imgH="203200" progId="Equation.3">
                  <p:embed/>
                </p:oleObj>
              </mc:Choice>
              <mc:Fallback>
                <p:oleObj name="" r:id="rId5" imgW="1104900" imgH="2032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5138" y="816293"/>
                        <a:ext cx="2550509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8" name="Text Box 8"/>
          <p:cNvSpPr txBox="1"/>
          <p:nvPr/>
        </p:nvSpPr>
        <p:spPr>
          <a:xfrm>
            <a:off x="3016250" y="801688"/>
            <a:ext cx="4953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则对 </a:t>
            </a:r>
            <a:r>
              <a:rPr lang="en-US" altLang="zh-CN" sz="2800" i="1" dirty="0">
                <a:ea typeface="楷体_GB2312" pitchFamily="49" charset="-122"/>
              </a:rPr>
              <a:t>A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与 </a:t>
            </a:r>
            <a:r>
              <a:rPr lang="en-US" altLang="zh-CN" sz="2800" i="1" dirty="0">
                <a:ea typeface="楷体_GB2312" pitchFamily="49" charset="-122"/>
              </a:rPr>
              <a:t>B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之间的任一数 </a:t>
            </a:r>
            <a:r>
              <a:rPr lang="en-US" altLang="zh-CN" sz="2800" i="1" dirty="0">
                <a:ea typeface="楷体_GB2312" pitchFamily="49" charset="-122"/>
              </a:rPr>
              <a:t>C</a:t>
            </a:r>
            <a:r>
              <a:rPr lang="en-US" altLang="zh-CN" sz="2800" dirty="0">
                <a:ea typeface="楷体_GB2312" pitchFamily="49" charset="-122"/>
              </a:rPr>
              <a:t> ,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66569" name="Text Box 9"/>
          <p:cNvSpPr txBox="1"/>
          <p:nvPr/>
        </p:nvSpPr>
        <p:spPr>
          <a:xfrm>
            <a:off x="304800" y="1401763"/>
            <a:ext cx="1143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一点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66570" name="Object 10"/>
          <p:cNvGraphicFramePr>
            <a:graphicFrameLocks noChangeAspect="1"/>
          </p:cNvGraphicFramePr>
          <p:nvPr/>
        </p:nvGraphicFramePr>
        <p:xfrm>
          <a:off x="1263650" y="1498600"/>
          <a:ext cx="1625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7" imgW="1345565" imgH="315595" progId="Equation.3">
                  <p:embed/>
                </p:oleObj>
              </mc:Choice>
              <mc:Fallback>
                <p:oleObj name="" r:id="rId7" imgW="1345565" imgH="315595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263650" y="1498600"/>
                        <a:ext cx="1625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1" name="Text Box 11"/>
          <p:cNvSpPr txBox="1"/>
          <p:nvPr/>
        </p:nvSpPr>
        <p:spPr>
          <a:xfrm>
            <a:off x="609600" y="1981200"/>
            <a:ext cx="3124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证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 </a:t>
            </a:r>
            <a:r>
              <a:rPr lang="zh-CN" altLang="en-US" sz="2800" dirty="0">
                <a:ea typeface="楷体_GB2312" pitchFamily="49" charset="-122"/>
              </a:rPr>
              <a:t>作辅助函数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66572" name="Object 12"/>
          <p:cNvGraphicFramePr>
            <a:graphicFrameLocks noChangeAspect="1"/>
          </p:cNvGraphicFramePr>
          <p:nvPr/>
        </p:nvGraphicFramePr>
        <p:xfrm>
          <a:off x="2254250" y="2565400"/>
          <a:ext cx="2451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9" imgW="2035175" imgH="315595" progId="Equation.3">
                  <p:embed/>
                </p:oleObj>
              </mc:Choice>
              <mc:Fallback>
                <p:oleObj name="" r:id="rId9" imgW="2035175" imgH="315595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54250" y="2565400"/>
                        <a:ext cx="24511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3" name="Text Box 13"/>
          <p:cNvSpPr txBox="1"/>
          <p:nvPr/>
        </p:nvSpPr>
        <p:spPr>
          <a:xfrm>
            <a:off x="304800" y="3048000"/>
            <a:ext cx="914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66574" name="Object 14"/>
          <p:cNvGraphicFramePr>
            <a:graphicFrameLocks noChangeAspect="1"/>
          </p:cNvGraphicFramePr>
          <p:nvPr/>
        </p:nvGraphicFramePr>
        <p:xfrm>
          <a:off x="762000" y="3124200"/>
          <a:ext cx="24685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11" imgW="2054225" imgH="315595" progId="Equation.3">
                  <p:embed/>
                </p:oleObj>
              </mc:Choice>
              <mc:Fallback>
                <p:oleObj name="" r:id="rId11" imgW="2054225" imgH="315595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62000" y="3124200"/>
                        <a:ext cx="2468563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5" name="Text Box 15"/>
          <p:cNvSpPr txBox="1"/>
          <p:nvPr/>
        </p:nvSpPr>
        <p:spPr>
          <a:xfrm>
            <a:off x="3206750" y="3042603"/>
            <a:ext cx="685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且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66576" name="Object 16"/>
          <p:cNvGraphicFramePr>
            <a:graphicFrameLocks noChangeAspect="1"/>
          </p:cNvGraphicFramePr>
          <p:nvPr/>
        </p:nvGraphicFramePr>
        <p:xfrm>
          <a:off x="1612900" y="3733800"/>
          <a:ext cx="1473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13" imgW="1217295" imgH="315595" progId="Equation.3">
                  <p:embed/>
                </p:oleObj>
              </mc:Choice>
              <mc:Fallback>
                <p:oleObj name="" r:id="rId13" imgW="1217295" imgH="315595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12900" y="3733800"/>
                        <a:ext cx="14732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7" name="Object 17"/>
          <p:cNvGraphicFramePr>
            <a:graphicFrameLocks noChangeAspect="1"/>
          </p:cNvGraphicFramePr>
          <p:nvPr/>
        </p:nvGraphicFramePr>
        <p:xfrm>
          <a:off x="3130550" y="3736975"/>
          <a:ext cx="2514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15" imgW="2092960" imgH="315595" progId="Equation.3">
                  <p:embed/>
                </p:oleObj>
              </mc:Choice>
              <mc:Fallback>
                <p:oleObj name="" r:id="rId15" imgW="2092960" imgH="315595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130550" y="3736975"/>
                        <a:ext cx="2514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8" name="Object 18"/>
          <p:cNvGraphicFramePr>
            <a:graphicFrameLocks noChangeAspect="1"/>
          </p:cNvGraphicFramePr>
          <p:nvPr/>
        </p:nvGraphicFramePr>
        <p:xfrm>
          <a:off x="5695950" y="373380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17" imgW="386080" imgH="231775" progId="Equation.3">
                  <p:embed/>
                </p:oleObj>
              </mc:Choice>
              <mc:Fallback>
                <p:oleObj name="" r:id="rId17" imgW="386080" imgH="231775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695950" y="3733800"/>
                        <a:ext cx="4953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9" name="Text Box 19"/>
          <p:cNvSpPr txBox="1"/>
          <p:nvPr/>
        </p:nvSpPr>
        <p:spPr>
          <a:xfrm>
            <a:off x="304800" y="4210050"/>
            <a:ext cx="5105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故由零点定理知</a:t>
            </a:r>
            <a:r>
              <a:rPr lang="en-US" altLang="zh-CN" sz="2800" dirty="0">
                <a:ea typeface="楷体_GB2312" pitchFamily="49" charset="-122"/>
              </a:rPr>
              <a:t>,  </a:t>
            </a:r>
            <a:r>
              <a:rPr lang="zh-CN" altLang="en-US" sz="2800" dirty="0">
                <a:ea typeface="楷体_GB2312" pitchFamily="49" charset="-122"/>
              </a:rPr>
              <a:t>至少有一点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66580" name="Object 20"/>
          <p:cNvGraphicFramePr>
            <a:graphicFrameLocks noChangeAspect="1"/>
          </p:cNvGraphicFramePr>
          <p:nvPr/>
        </p:nvGraphicFramePr>
        <p:xfrm>
          <a:off x="5073650" y="4267200"/>
          <a:ext cx="1625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19" imgW="1345565" imgH="315595" progId="Equation.3">
                  <p:embed/>
                </p:oleObj>
              </mc:Choice>
              <mc:Fallback>
                <p:oleObj name="" r:id="rId19" imgW="1345565" imgH="315595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073650" y="4267200"/>
                        <a:ext cx="1625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1" name="Text Box 21"/>
          <p:cNvSpPr txBox="1"/>
          <p:nvPr/>
        </p:nvSpPr>
        <p:spPr>
          <a:xfrm>
            <a:off x="6673850" y="4191000"/>
            <a:ext cx="685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使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66582" name="Object 22"/>
          <p:cNvGraphicFramePr>
            <a:graphicFrameLocks noChangeAspect="1"/>
          </p:cNvGraphicFramePr>
          <p:nvPr/>
        </p:nvGraphicFramePr>
        <p:xfrm>
          <a:off x="7194550" y="4256088"/>
          <a:ext cx="1397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21" imgW="1152525" imgH="315595" progId="Equation.3">
                  <p:embed/>
                </p:oleObj>
              </mc:Choice>
              <mc:Fallback>
                <p:oleObj name="" r:id="rId21" imgW="1152525" imgH="315595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7194550" y="4256088"/>
                        <a:ext cx="13970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3" name="Text Box 23"/>
          <p:cNvSpPr txBox="1"/>
          <p:nvPr/>
        </p:nvSpPr>
        <p:spPr>
          <a:xfrm>
            <a:off x="304800" y="4738688"/>
            <a:ext cx="990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即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66584" name="Object 24"/>
          <p:cNvGraphicFramePr>
            <a:graphicFrameLocks noChangeAspect="1"/>
          </p:cNvGraphicFramePr>
          <p:nvPr/>
        </p:nvGraphicFramePr>
        <p:xfrm>
          <a:off x="2406650" y="4800600"/>
          <a:ext cx="1485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23" imgW="1223645" imgH="315595" progId="Equation.3">
                  <p:embed/>
                </p:oleObj>
              </mc:Choice>
              <mc:Fallback>
                <p:oleObj name="" r:id="rId23" imgW="1223645" imgH="315595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406650" y="4800600"/>
                        <a:ext cx="14859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5" name="Text Box 25"/>
          <p:cNvSpPr txBox="1"/>
          <p:nvPr/>
        </p:nvSpPr>
        <p:spPr>
          <a:xfrm>
            <a:off x="730250" y="5268913"/>
            <a:ext cx="47561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推论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 </a:t>
            </a:r>
            <a:r>
              <a:rPr lang="zh-CN" altLang="en-US" sz="2800" dirty="0">
                <a:ea typeface="楷体_GB2312" pitchFamily="49" charset="-122"/>
              </a:rPr>
              <a:t>在闭区间上的连续函数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66586" name="Line 26"/>
          <p:cNvSpPr/>
          <p:nvPr/>
        </p:nvSpPr>
        <p:spPr>
          <a:xfrm>
            <a:off x="6805613" y="2616200"/>
            <a:ext cx="1871662" cy="0"/>
          </a:xfrm>
          <a:prstGeom prst="line">
            <a:avLst/>
          </a:prstGeom>
          <a:ln w="19050" cap="flat" cmpd="sng">
            <a:solidFill>
              <a:srgbClr val="66FF99"/>
            </a:solidFill>
            <a:prstDash val="dash"/>
            <a:headEnd type="none" w="med" len="med"/>
            <a:tailEnd type="none" w="med" len="med"/>
          </a:ln>
        </p:spPr>
      </p:sp>
      <p:graphicFrame>
        <p:nvGraphicFramePr>
          <p:cNvPr id="66587" name="Object 27"/>
          <p:cNvGraphicFramePr>
            <a:graphicFrameLocks noChangeAspect="1"/>
          </p:cNvGraphicFramePr>
          <p:nvPr/>
        </p:nvGraphicFramePr>
        <p:xfrm>
          <a:off x="6443663" y="2522538"/>
          <a:ext cx="261937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25" imgW="219075" imgH="231775" progId="Equation.3">
                  <p:embed/>
                </p:oleObj>
              </mc:Choice>
              <mc:Fallback>
                <p:oleObj name="" r:id="rId25" imgW="219075" imgH="231775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443663" y="2522538"/>
                        <a:ext cx="261937" cy="282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8" name="Line 28"/>
          <p:cNvSpPr/>
          <p:nvPr/>
        </p:nvSpPr>
        <p:spPr>
          <a:xfrm>
            <a:off x="7697788" y="2616200"/>
            <a:ext cx="0" cy="892175"/>
          </a:xfrm>
          <a:prstGeom prst="line">
            <a:avLst/>
          </a:prstGeom>
          <a:ln w="19050" cap="flat" cmpd="sng">
            <a:solidFill>
              <a:srgbClr val="66FF99"/>
            </a:solidFill>
            <a:prstDash val="dash"/>
            <a:headEnd type="none" w="med" len="med"/>
            <a:tailEnd type="none" w="med" len="med"/>
          </a:ln>
        </p:spPr>
      </p:sp>
      <p:graphicFrame>
        <p:nvGraphicFramePr>
          <p:cNvPr id="66589" name="Object 29"/>
          <p:cNvGraphicFramePr>
            <a:graphicFrameLocks noChangeAspect="1"/>
          </p:cNvGraphicFramePr>
          <p:nvPr/>
        </p:nvGraphicFramePr>
        <p:xfrm>
          <a:off x="7620000" y="3536950"/>
          <a:ext cx="220663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27" imgW="167640" imgH="295910" progId="Equation.3">
                  <p:embed/>
                </p:oleObj>
              </mc:Choice>
              <mc:Fallback>
                <p:oleObj name="" r:id="rId27" imgW="167640" imgH="29591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620000" y="3536950"/>
                        <a:ext cx="220663" cy="357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90" name="Line 30"/>
          <p:cNvSpPr/>
          <p:nvPr/>
        </p:nvSpPr>
        <p:spPr>
          <a:xfrm flipH="1">
            <a:off x="6805613" y="3302000"/>
            <a:ext cx="617537" cy="0"/>
          </a:xfrm>
          <a:prstGeom prst="line">
            <a:avLst/>
          </a:prstGeom>
          <a:ln w="19050" cap="flat" cmpd="sng">
            <a:solidFill>
              <a:srgbClr val="FF33CC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66591" name="Line 31"/>
          <p:cNvSpPr/>
          <p:nvPr/>
        </p:nvSpPr>
        <p:spPr>
          <a:xfrm flipH="1">
            <a:off x="6805613" y="2205038"/>
            <a:ext cx="1028700" cy="0"/>
          </a:xfrm>
          <a:prstGeom prst="line">
            <a:avLst/>
          </a:prstGeom>
          <a:ln w="19050" cap="flat" cmpd="sng">
            <a:solidFill>
              <a:srgbClr val="FF33CC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66593" name="Text Box 33"/>
          <p:cNvSpPr txBox="1"/>
          <p:nvPr/>
        </p:nvSpPr>
        <p:spPr>
          <a:xfrm>
            <a:off x="2889250" y="1393825"/>
            <a:ext cx="762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使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66594" name="Object 34"/>
          <p:cNvGraphicFramePr>
            <a:graphicFrameLocks noChangeAspect="1"/>
          </p:cNvGraphicFramePr>
          <p:nvPr/>
        </p:nvGraphicFramePr>
        <p:xfrm>
          <a:off x="3406775" y="1457960"/>
          <a:ext cx="1447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29" imgW="1191260" imgH="315595" progId="Equation.3">
                  <p:embed/>
                </p:oleObj>
              </mc:Choice>
              <mc:Fallback>
                <p:oleObj name="" r:id="rId29" imgW="1191260" imgH="315595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406775" y="1457960"/>
                        <a:ext cx="14478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95" name="Text Box 35"/>
          <p:cNvSpPr txBox="1"/>
          <p:nvPr/>
        </p:nvSpPr>
        <p:spPr>
          <a:xfrm>
            <a:off x="7664450" y="787400"/>
            <a:ext cx="12509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至少有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66597" name="Text Box 37"/>
          <p:cNvSpPr txBox="1"/>
          <p:nvPr/>
        </p:nvSpPr>
        <p:spPr>
          <a:xfrm>
            <a:off x="5257800" y="5265738"/>
            <a:ext cx="33845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必取得介于最小值与</a:t>
            </a:r>
            <a:endParaRPr lang="zh-CN" altLang="en-US" dirty="0">
              <a:ea typeface="楷体_GB2312" pitchFamily="49" charset="-122"/>
            </a:endParaRPr>
          </a:p>
        </p:txBody>
      </p:sp>
      <p:sp>
        <p:nvSpPr>
          <p:cNvPr id="66598" name="Text Box 38"/>
          <p:cNvSpPr txBox="1"/>
          <p:nvPr/>
        </p:nvSpPr>
        <p:spPr>
          <a:xfrm>
            <a:off x="298450" y="5805488"/>
            <a:ext cx="3562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最大值之间的任何值 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dirty="0">
              <a:ea typeface="楷体_GB2312" pitchFamily="49" charset="-122"/>
            </a:endParaRPr>
          </a:p>
        </p:txBody>
      </p:sp>
      <p:grpSp>
        <p:nvGrpSpPr>
          <p:cNvPr id="66599" name="Group 39"/>
          <p:cNvGrpSpPr/>
          <p:nvPr/>
        </p:nvGrpSpPr>
        <p:grpSpPr>
          <a:xfrm>
            <a:off x="6451600" y="1600200"/>
            <a:ext cx="2381250" cy="2232025"/>
            <a:chOff x="4064" y="1008"/>
            <a:chExt cx="1500" cy="1406"/>
          </a:xfrm>
        </p:grpSpPr>
        <p:graphicFrame>
          <p:nvGraphicFramePr>
            <p:cNvPr id="7207" name="Object 40"/>
            <p:cNvGraphicFramePr>
              <a:graphicFrameLocks noChangeAspect="1"/>
            </p:cNvGraphicFramePr>
            <p:nvPr/>
          </p:nvGraphicFramePr>
          <p:xfrm>
            <a:off x="5441" y="2270"/>
            <a:ext cx="123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" r:id="rId31" imgW="154305" imgH="161290" progId="Equation.3">
                    <p:embed/>
                  </p:oleObj>
                </mc:Choice>
                <mc:Fallback>
                  <p:oleObj name="" r:id="rId31" imgW="154305" imgH="161290" progId="Equation.3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3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441" y="2270"/>
                          <a:ext cx="123" cy="13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208" name="Group 41"/>
            <p:cNvGrpSpPr/>
            <p:nvPr/>
          </p:nvGrpSpPr>
          <p:grpSpPr>
            <a:xfrm>
              <a:off x="4064" y="1008"/>
              <a:ext cx="1456" cy="1397"/>
              <a:chOff x="4064" y="1008"/>
              <a:chExt cx="1456" cy="1397"/>
            </a:xfrm>
          </p:grpSpPr>
          <p:graphicFrame>
            <p:nvGraphicFramePr>
              <p:cNvPr id="7210" name="Object 42"/>
              <p:cNvGraphicFramePr>
                <a:graphicFrameLocks noChangeAspect="1"/>
              </p:cNvGraphicFramePr>
              <p:nvPr/>
            </p:nvGraphicFramePr>
            <p:xfrm>
              <a:off x="4064" y="1802"/>
              <a:ext cx="158" cy="1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5" name="" r:id="rId33" imgW="199390" imgH="225425" progId="Equation.3">
                      <p:embed/>
                    </p:oleObj>
                  </mc:Choice>
                  <mc:Fallback>
                    <p:oleObj name="" r:id="rId33" imgW="199390" imgH="225425" progId="Equation.3">
                      <p:embed/>
                      <p:pic>
                        <p:nvPicPr>
                          <p:cNvPr id="0" name="图片 3104"/>
                          <p:cNvPicPr/>
                          <p:nvPr/>
                        </p:nvPicPr>
                        <p:blipFill>
                          <a:blip r:embed="rId34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064" y="1802"/>
                            <a:ext cx="158" cy="17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11" name="Object 43"/>
              <p:cNvGraphicFramePr>
                <a:graphicFrameLocks noChangeAspect="1"/>
              </p:cNvGraphicFramePr>
              <p:nvPr/>
            </p:nvGraphicFramePr>
            <p:xfrm>
              <a:off x="5252" y="2218"/>
              <a:ext cx="122" cy="1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1" name="" r:id="rId35" imgW="154305" imgH="250825" progId="Equation.3">
                      <p:embed/>
                    </p:oleObj>
                  </mc:Choice>
                  <mc:Fallback>
                    <p:oleObj name="" r:id="rId35" imgW="154305" imgH="250825" progId="Equation.3">
                      <p:embed/>
                      <p:pic>
                        <p:nvPicPr>
                          <p:cNvPr id="0" name="图片 3100"/>
                          <p:cNvPicPr/>
                          <p:nvPr/>
                        </p:nvPicPr>
                        <p:blipFill>
                          <a:blip r:embed="rId36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252" y="2218"/>
                            <a:ext cx="122" cy="18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12" name="Object 44"/>
              <p:cNvGraphicFramePr>
                <a:graphicFrameLocks noChangeAspect="1"/>
              </p:cNvGraphicFramePr>
              <p:nvPr/>
            </p:nvGraphicFramePr>
            <p:xfrm>
              <a:off x="4085" y="1027"/>
              <a:ext cx="137" cy="1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7" name="" r:id="rId37" imgW="167640" imgH="231775" progId="Equation.3">
                      <p:embed/>
                    </p:oleObj>
                  </mc:Choice>
                  <mc:Fallback>
                    <p:oleObj name="" r:id="rId37" imgW="167640" imgH="231775" progId="Equation.3">
                      <p:embed/>
                      <p:pic>
                        <p:nvPicPr>
                          <p:cNvPr id="0" name="图片 3106"/>
                          <p:cNvPicPr/>
                          <p:nvPr/>
                        </p:nvPicPr>
                        <p:blipFill>
                          <a:blip r:embed="rId38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085" y="1027"/>
                            <a:ext cx="137" cy="17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13" name="Object 45"/>
              <p:cNvGraphicFramePr>
                <a:graphicFrameLocks noChangeAspect="1"/>
              </p:cNvGraphicFramePr>
              <p:nvPr/>
            </p:nvGraphicFramePr>
            <p:xfrm>
              <a:off x="4414" y="2270"/>
              <a:ext cx="130" cy="1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3" name="" r:id="rId39" imgW="161290" imgH="161290" progId="Equation.3">
                      <p:embed/>
                    </p:oleObj>
                  </mc:Choice>
                  <mc:Fallback>
                    <p:oleObj name="" r:id="rId39" imgW="161290" imgH="161290" progId="Equation.3">
                      <p:embed/>
                      <p:pic>
                        <p:nvPicPr>
                          <p:cNvPr id="0" name="图片 3102"/>
                          <p:cNvPicPr/>
                          <p:nvPr/>
                        </p:nvPicPr>
                        <p:blipFill>
                          <a:blip r:embed="rId40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414" y="2270"/>
                            <a:ext cx="130" cy="13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14" name="Object 46"/>
              <p:cNvGraphicFramePr>
                <a:graphicFrameLocks noChangeAspect="1"/>
              </p:cNvGraphicFramePr>
              <p:nvPr/>
            </p:nvGraphicFramePr>
            <p:xfrm>
              <a:off x="4530" y="1109"/>
              <a:ext cx="748" cy="2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2" name="" r:id="rId41" imgW="1088390" imgH="315595" progId="Equation.3">
                      <p:embed/>
                    </p:oleObj>
                  </mc:Choice>
                  <mc:Fallback>
                    <p:oleObj name="" r:id="rId41" imgW="1088390" imgH="315595" progId="Equation.3">
                      <p:embed/>
                      <p:pic>
                        <p:nvPicPr>
                          <p:cNvPr id="0" name="图片 3101"/>
                          <p:cNvPicPr/>
                          <p:nvPr/>
                        </p:nvPicPr>
                        <p:blipFill>
                          <a:blip r:embed="rId42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530" y="1109"/>
                            <a:ext cx="748" cy="23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15" name="Object 47"/>
              <p:cNvGraphicFramePr>
                <a:graphicFrameLocks noChangeAspect="1"/>
              </p:cNvGraphicFramePr>
              <p:nvPr/>
            </p:nvGraphicFramePr>
            <p:xfrm>
              <a:off x="4080" y="1417"/>
              <a:ext cx="157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6" name="" r:id="rId43" imgW="199390" imgH="225425" progId="Equation.3">
                      <p:embed/>
                    </p:oleObj>
                  </mc:Choice>
                  <mc:Fallback>
                    <p:oleObj name="" r:id="rId43" imgW="199390" imgH="225425" progId="Equation.3">
                      <p:embed/>
                      <p:pic>
                        <p:nvPicPr>
                          <p:cNvPr id="0" name="图片 3105"/>
                          <p:cNvPicPr/>
                          <p:nvPr/>
                        </p:nvPicPr>
                        <p:blipFill>
                          <a:blip r:embed="rId44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080" y="1417"/>
                            <a:ext cx="157" cy="17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16" name="Line 48"/>
              <p:cNvSpPr/>
              <p:nvPr/>
            </p:nvSpPr>
            <p:spPr>
              <a:xfrm flipH="1" flipV="1">
                <a:off x="4272" y="1008"/>
                <a:ext cx="0" cy="120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lg"/>
              </a:ln>
            </p:spPr>
          </p:sp>
          <p:sp>
            <p:nvSpPr>
              <p:cNvPr id="7217" name="Line 49"/>
              <p:cNvSpPr/>
              <p:nvPr/>
            </p:nvSpPr>
            <p:spPr>
              <a:xfrm>
                <a:off x="4273" y="2208"/>
                <a:ext cx="1247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lg"/>
              </a:ln>
            </p:spPr>
          </p:sp>
          <p:sp>
            <p:nvSpPr>
              <p:cNvPr id="7218" name="Line 50"/>
              <p:cNvSpPr/>
              <p:nvPr/>
            </p:nvSpPr>
            <p:spPr>
              <a:xfrm flipH="1">
                <a:off x="4278" y="1872"/>
                <a:ext cx="216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7219" name="Line 51"/>
              <p:cNvSpPr/>
              <p:nvPr/>
            </p:nvSpPr>
            <p:spPr>
              <a:xfrm>
                <a:off x="5314" y="1483"/>
                <a:ext cx="0" cy="743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7220" name="Line 52"/>
              <p:cNvSpPr/>
              <p:nvPr/>
            </p:nvSpPr>
            <p:spPr>
              <a:xfrm>
                <a:off x="4494" y="1906"/>
                <a:ext cx="0" cy="303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7221" name="Freeform 53"/>
              <p:cNvSpPr/>
              <p:nvPr/>
            </p:nvSpPr>
            <p:spPr>
              <a:xfrm>
                <a:off x="4494" y="1354"/>
                <a:ext cx="820" cy="770"/>
              </a:xfrm>
              <a:custGeom>
                <a:avLst/>
                <a:gdLst/>
                <a:ahLst/>
                <a:cxnLst>
                  <a:cxn ang="0">
                    <a:pos x="0" y="339"/>
                  </a:cxn>
                  <a:cxn ang="0">
                    <a:pos x="140" y="453"/>
                  </a:cxn>
                  <a:cxn ang="0">
                    <a:pos x="282" y="28"/>
                  </a:cxn>
                  <a:cxn ang="0">
                    <a:pos x="395" y="283"/>
                  </a:cxn>
                  <a:cxn ang="0">
                    <a:pos x="536" y="85"/>
                  </a:cxn>
                </a:cxnLst>
                <a:pathLst>
                  <a:path w="912" h="856">
                    <a:moveTo>
                      <a:pt x="0" y="576"/>
                    </a:moveTo>
                    <a:cubicBezTo>
                      <a:pt x="80" y="716"/>
                      <a:pt x="160" y="856"/>
                      <a:pt x="240" y="768"/>
                    </a:cubicBezTo>
                    <a:cubicBezTo>
                      <a:pt x="320" y="680"/>
                      <a:pt x="408" y="96"/>
                      <a:pt x="480" y="48"/>
                    </a:cubicBezTo>
                    <a:cubicBezTo>
                      <a:pt x="552" y="0"/>
                      <a:pt x="600" y="464"/>
                      <a:pt x="672" y="480"/>
                    </a:cubicBezTo>
                    <a:cubicBezTo>
                      <a:pt x="744" y="496"/>
                      <a:pt x="872" y="200"/>
                      <a:pt x="912" y="144"/>
                    </a:cubicBezTo>
                  </a:path>
                </a:pathLst>
              </a:custGeom>
              <a:noFill/>
              <a:ln w="19050" cap="flat" cmpd="sng">
                <a:solidFill>
                  <a:schemeClr val="tx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222" name="Line 54"/>
              <p:cNvSpPr/>
              <p:nvPr/>
            </p:nvSpPr>
            <p:spPr>
              <a:xfrm flipH="1">
                <a:off x="4278" y="1483"/>
                <a:ext cx="1036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</p:grpSp>
        <p:pic>
          <p:nvPicPr>
            <p:cNvPr id="7209" name="Picture 55"/>
            <p:cNvPicPr>
              <a:picLocks noChangeAspect="1"/>
            </p:cNvPicPr>
            <p:nvPr/>
          </p:nvPicPr>
          <p:blipFill>
            <a:blip r:embed="rId45">
              <a:lum bright="100000" contrast="-70000"/>
            </a:blip>
            <a:stretch>
              <a:fillRect/>
            </a:stretch>
          </p:blipFill>
          <p:spPr>
            <a:xfrm>
              <a:off x="4148" y="2235"/>
              <a:ext cx="172" cy="17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66592" name="Line 32"/>
          <p:cNvSpPr/>
          <p:nvPr/>
        </p:nvSpPr>
        <p:spPr>
          <a:xfrm>
            <a:off x="6781800" y="2198688"/>
            <a:ext cx="0" cy="1096962"/>
          </a:xfrm>
          <a:prstGeom prst="line">
            <a:avLst/>
          </a:prstGeom>
          <a:ln w="38100" cap="flat" cmpd="sng">
            <a:solidFill>
              <a:srgbClr val="FF33CC"/>
            </a:solidFill>
            <a:prstDash val="solid"/>
            <a:headEnd type="none" w="med" len="med"/>
            <a:tailEnd type="none" w="med" len="med"/>
          </a:ln>
        </p:spPr>
      </p:sp>
      <p:cxnSp>
        <p:nvCxnSpPr>
          <p:cNvPr id="2" name="直接连接符 1"/>
          <p:cNvCxnSpPr/>
          <p:nvPr/>
        </p:nvCxnSpPr>
        <p:spPr>
          <a:xfrm>
            <a:off x="1871345" y="895350"/>
            <a:ext cx="1144905" cy="34734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6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6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6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6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6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5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6595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6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6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6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6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66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66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6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66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66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66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66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6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66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7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66597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8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66598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66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66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66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/>
      <p:bldP spid="66565" grpId="0"/>
      <p:bldP spid="66568" grpId="0"/>
      <p:bldP spid="66569" grpId="0"/>
      <p:bldP spid="66571" grpId="0"/>
      <p:bldP spid="66573" grpId="0"/>
      <p:bldP spid="66575" grpId="0"/>
      <p:bldP spid="66579" grpId="0"/>
      <p:bldP spid="66581" grpId="0"/>
      <p:bldP spid="66583" grpId="0"/>
      <p:bldP spid="66585" grpId="0"/>
      <p:bldP spid="66593" grpId="0"/>
      <p:bldP spid="66595" grpId="0" build="p"/>
      <p:bldP spid="66597" grpId="0" build="p"/>
      <p:bldP spid="66598" grpId="0" advAuto="100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298450" y="392430"/>
            <a:ext cx="2447925" cy="719138"/>
          </a:xfrm>
          <a:ln>
            <a:solidFill>
              <a:schemeClr val="accent2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200" b="1" dirty="0">
                <a:ea typeface="楷体_GB2312" pitchFamily="49" charset="-122"/>
              </a:rPr>
              <a:t>内容小结</a:t>
            </a:r>
            <a:endParaRPr lang="zh-CN" altLang="en-US" sz="3200" b="1" dirty="0">
              <a:ea typeface="楷体_GB2312" pitchFamily="49" charset="-122"/>
            </a:endParaRPr>
          </a:p>
        </p:txBody>
      </p:sp>
      <p:graphicFrame>
        <p:nvGraphicFramePr>
          <p:cNvPr id="52229" name="Object 5"/>
          <p:cNvGraphicFramePr>
            <a:graphicFrameLocks noChangeAspect="1"/>
          </p:cNvGraphicFramePr>
          <p:nvPr/>
        </p:nvGraphicFramePr>
        <p:xfrm>
          <a:off x="298609" y="1283335"/>
          <a:ext cx="2978437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4" name="" r:id="rId1" imgW="1295400" imgH="215900" progId="Equation.3">
                  <p:embed/>
                </p:oleObj>
              </mc:Choice>
              <mc:Fallback>
                <p:oleObj name="" r:id="rId1" imgW="1295400" imgH="215900" progId="Equation.3">
                  <p:embed/>
                  <p:pic>
                    <p:nvPicPr>
                      <p:cNvPr id="0" name="图片 3243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98609" y="1283335"/>
                        <a:ext cx="2978437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0" name="Text Box 6"/>
          <p:cNvSpPr txBox="1"/>
          <p:nvPr/>
        </p:nvSpPr>
        <p:spPr>
          <a:xfrm>
            <a:off x="1692275" y="1841500"/>
            <a:ext cx="762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FFFFFF"/>
                </a:solidFill>
                <a:ea typeface="楷体_GB2312" pitchFamily="49" charset="-122"/>
              </a:rPr>
              <a:t>在</a:t>
            </a:r>
            <a:endParaRPr lang="zh-CN" altLang="en-US" sz="2800" dirty="0">
              <a:solidFill>
                <a:srgbClr val="FFFFFF"/>
              </a:solidFill>
              <a:ea typeface="楷体_GB2312" pitchFamily="49" charset="-122"/>
            </a:endParaRPr>
          </a:p>
        </p:txBody>
      </p:sp>
      <p:graphicFrame>
        <p:nvGraphicFramePr>
          <p:cNvPr id="52231" name="Object 7"/>
          <p:cNvGraphicFramePr>
            <a:graphicFrameLocks noChangeAspect="1"/>
          </p:cNvGraphicFramePr>
          <p:nvPr/>
        </p:nvGraphicFramePr>
        <p:xfrm>
          <a:off x="479425" y="1898650"/>
          <a:ext cx="1270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" name="" r:id="rId3" imgW="393065" imgH="135255" progId="Equation.3">
                  <p:embed/>
                </p:oleObj>
              </mc:Choice>
              <mc:Fallback>
                <p:oleObj name="" r:id="rId3" imgW="393065" imgH="135255" progId="Equation.3">
                  <p:embed/>
                  <p:pic>
                    <p:nvPicPr>
                      <p:cNvPr id="0" name="图片 323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479425" y="1898650"/>
                        <a:ext cx="12700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2" name="Text Box 8"/>
          <p:cNvSpPr txBox="1"/>
          <p:nvPr/>
        </p:nvSpPr>
        <p:spPr>
          <a:xfrm>
            <a:off x="2987675" y="2406650"/>
            <a:ext cx="4343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FFFFFF"/>
                </a:solidFill>
                <a:ea typeface="楷体_GB2312" pitchFamily="49" charset="-122"/>
              </a:rPr>
              <a:t>上达到最大值与最小值</a:t>
            </a:r>
            <a:r>
              <a:rPr lang="en-US" altLang="zh-CN" sz="2800" dirty="0">
                <a:solidFill>
                  <a:srgbClr val="FFFFFF"/>
                </a:solidFill>
                <a:ea typeface="楷体_GB2312" pitchFamily="49" charset="-122"/>
              </a:rPr>
              <a:t>;</a:t>
            </a:r>
            <a:endParaRPr lang="en-US" altLang="zh-CN" sz="2800" dirty="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52233" name="Text Box 9"/>
          <p:cNvSpPr txBox="1"/>
          <p:nvPr/>
        </p:nvSpPr>
        <p:spPr>
          <a:xfrm>
            <a:off x="2987675" y="2971800"/>
            <a:ext cx="5715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FFFFFF"/>
                </a:solidFill>
                <a:ea typeface="楷体_GB2312" pitchFamily="49" charset="-122"/>
              </a:rPr>
              <a:t>上可取最大与最小值之间的任何</a:t>
            </a:r>
            <a:r>
              <a:rPr lang="zh-CN" altLang="en-US" sz="2800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值</a:t>
            </a:r>
            <a:r>
              <a:rPr lang="en-US" altLang="zh-CN" sz="2800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;</a:t>
            </a:r>
            <a:endParaRPr lang="en-US" altLang="zh-CN" sz="2800" dirty="0">
              <a:solidFill>
                <a:srgbClr val="FFFF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2234" name="Text Box 10"/>
          <p:cNvSpPr txBox="1"/>
          <p:nvPr/>
        </p:nvSpPr>
        <p:spPr>
          <a:xfrm>
            <a:off x="437515" y="3538538"/>
            <a:ext cx="1295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rgbClr val="FFFFFF"/>
                </a:solidFill>
                <a:ea typeface="楷体_GB2312" pitchFamily="49" charset="-122"/>
              </a:rPr>
              <a:t>4.  </a:t>
            </a:r>
            <a:r>
              <a:rPr lang="zh-CN" altLang="en-US" sz="2800" dirty="0">
                <a:solidFill>
                  <a:srgbClr val="FFFFFF"/>
                </a:solidFill>
                <a:ea typeface="楷体_GB2312" pitchFamily="49" charset="-122"/>
              </a:rPr>
              <a:t>当</a:t>
            </a:r>
            <a:endParaRPr lang="zh-CN" altLang="en-US" sz="2800" dirty="0">
              <a:solidFill>
                <a:srgbClr val="FFFFFF"/>
              </a:solidFill>
              <a:ea typeface="楷体_GB2312" pitchFamily="49" charset="-122"/>
            </a:endParaRPr>
          </a:p>
        </p:txBody>
      </p:sp>
      <p:graphicFrame>
        <p:nvGraphicFramePr>
          <p:cNvPr id="52235" name="Object 11"/>
          <p:cNvGraphicFramePr>
            <a:graphicFrameLocks noChangeAspect="1"/>
          </p:cNvGraphicFramePr>
          <p:nvPr/>
        </p:nvGraphicFramePr>
        <p:xfrm>
          <a:off x="1345565" y="3635375"/>
          <a:ext cx="1993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" r:id="rId5" imgW="1648460" imgH="315595" progId="Equation.3">
                  <p:embed/>
                </p:oleObj>
              </mc:Choice>
              <mc:Fallback>
                <p:oleObj name="" r:id="rId5" imgW="1648460" imgH="315595" progId="Equation.3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345565" y="3635375"/>
                        <a:ext cx="19939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6" name="Text Box 12"/>
          <p:cNvSpPr txBox="1"/>
          <p:nvPr/>
        </p:nvSpPr>
        <p:spPr>
          <a:xfrm>
            <a:off x="3355340" y="3536950"/>
            <a:ext cx="838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FFFFFF"/>
                </a:solidFill>
                <a:ea typeface="楷体_GB2312" pitchFamily="49" charset="-122"/>
              </a:rPr>
              <a:t>时</a:t>
            </a:r>
            <a:r>
              <a:rPr lang="en-US" altLang="zh-CN" sz="2800" dirty="0">
                <a:solidFill>
                  <a:srgbClr val="FFFFFF"/>
                </a:solidFill>
                <a:ea typeface="楷体_GB2312" pitchFamily="49" charset="-122"/>
              </a:rPr>
              <a:t>,</a:t>
            </a:r>
            <a:endParaRPr lang="en-US" altLang="zh-CN" sz="2800" dirty="0">
              <a:solidFill>
                <a:srgbClr val="FFFFFF"/>
              </a:solidFill>
              <a:ea typeface="楷体_GB2312" pitchFamily="49" charset="-122"/>
            </a:endParaRPr>
          </a:p>
        </p:txBody>
      </p:sp>
      <p:graphicFrame>
        <p:nvGraphicFramePr>
          <p:cNvPr id="52237" name="Object 13"/>
          <p:cNvGraphicFramePr>
            <a:graphicFrameLocks noChangeAspect="1"/>
          </p:cNvGraphicFramePr>
          <p:nvPr/>
        </p:nvGraphicFramePr>
        <p:xfrm>
          <a:off x="5155565" y="3635375"/>
          <a:ext cx="1549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" r:id="rId7" imgW="1281430" imgH="315595" progId="Equation.3">
                  <p:embed/>
                </p:oleObj>
              </mc:Choice>
              <mc:Fallback>
                <p:oleObj name="" r:id="rId7" imgW="1281430" imgH="315595" progId="Equation.3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5155565" y="3635375"/>
                        <a:ext cx="15494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8" name="Text Box 14"/>
          <p:cNvSpPr txBox="1"/>
          <p:nvPr/>
        </p:nvSpPr>
        <p:spPr>
          <a:xfrm>
            <a:off x="6708140" y="3536950"/>
            <a:ext cx="685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FFFFFF"/>
                </a:solidFill>
                <a:ea typeface="楷体_GB2312" pitchFamily="49" charset="-122"/>
              </a:rPr>
              <a:t>使</a:t>
            </a:r>
            <a:endParaRPr lang="zh-CN" altLang="en-US" sz="2800" dirty="0">
              <a:solidFill>
                <a:srgbClr val="FFFFFF"/>
              </a:solidFill>
              <a:ea typeface="楷体_GB2312" pitchFamily="49" charset="-122"/>
            </a:endParaRPr>
          </a:p>
        </p:txBody>
      </p:sp>
      <p:graphicFrame>
        <p:nvGraphicFramePr>
          <p:cNvPr id="52239" name="Object 15"/>
          <p:cNvGraphicFramePr>
            <a:graphicFrameLocks noChangeAspect="1"/>
          </p:cNvGraphicFramePr>
          <p:nvPr/>
        </p:nvGraphicFramePr>
        <p:xfrm>
          <a:off x="7200265" y="3635375"/>
          <a:ext cx="1384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" r:id="rId9" imgW="1133475" imgH="315595" progId="Equation.3">
                  <p:embed/>
                </p:oleObj>
              </mc:Choice>
              <mc:Fallback>
                <p:oleObj name="" r:id="rId9" imgW="1133475" imgH="315595" progId="Equation.3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clrChange>
                          <a:clrFrom>
                            <a:srgbClr val="FFFFFF"/>
                          </a:clrFrom>
                          <a:clrTo>
                            <a:srgbClr val="FFFFFF"/>
                          </a:clrTo>
                        </a:clrChange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7200265" y="3635375"/>
                        <a:ext cx="13843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0" name="Text Box 16"/>
          <p:cNvSpPr txBox="1"/>
          <p:nvPr/>
        </p:nvSpPr>
        <p:spPr>
          <a:xfrm>
            <a:off x="3888740" y="3536950"/>
            <a:ext cx="1524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FFFFFF"/>
                </a:solidFill>
                <a:ea typeface="楷体_GB2312" pitchFamily="49" charset="-122"/>
              </a:rPr>
              <a:t>必存在</a:t>
            </a:r>
            <a:endParaRPr lang="zh-CN" altLang="en-US" sz="2800" dirty="0">
              <a:solidFill>
                <a:srgbClr val="FFFFFF"/>
              </a:solidFill>
              <a:ea typeface="楷体_GB2312" pitchFamily="49" charset="-122"/>
            </a:endParaRPr>
          </a:p>
        </p:txBody>
      </p:sp>
      <p:graphicFrame>
        <p:nvGraphicFramePr>
          <p:cNvPr id="52241" name="Object 17"/>
          <p:cNvGraphicFramePr>
            <a:graphicFrameLocks noChangeAspect="1"/>
          </p:cNvGraphicFramePr>
          <p:nvPr/>
        </p:nvGraphicFramePr>
        <p:xfrm>
          <a:off x="2225675" y="1949450"/>
          <a:ext cx="787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11" imgW="637540" imgH="315595" progId="Equation.3">
                  <p:embed/>
                </p:oleObj>
              </mc:Choice>
              <mc:Fallback>
                <p:oleObj name="" r:id="rId11" imgW="637540" imgH="315595" progId="Equation.3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225675" y="1949450"/>
                        <a:ext cx="7874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2" name="Text Box 18"/>
          <p:cNvSpPr txBox="1"/>
          <p:nvPr/>
        </p:nvSpPr>
        <p:spPr>
          <a:xfrm>
            <a:off x="2987675" y="1841500"/>
            <a:ext cx="1600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FFFFFF"/>
                </a:solidFill>
                <a:ea typeface="楷体_GB2312" pitchFamily="49" charset="-122"/>
              </a:rPr>
              <a:t>上有界</a:t>
            </a:r>
            <a:r>
              <a:rPr lang="en-US" altLang="zh-CN" sz="2800" dirty="0">
                <a:solidFill>
                  <a:srgbClr val="FFFFFF"/>
                </a:solidFill>
                <a:ea typeface="楷体_GB2312" pitchFamily="49" charset="-122"/>
              </a:rPr>
              <a:t>;</a:t>
            </a:r>
            <a:endParaRPr lang="en-US" altLang="zh-CN" sz="2800" dirty="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52243" name="Text Box 19"/>
          <p:cNvSpPr txBox="1"/>
          <p:nvPr/>
        </p:nvSpPr>
        <p:spPr>
          <a:xfrm>
            <a:off x="1692275" y="2406650"/>
            <a:ext cx="762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FFFFFF"/>
                </a:solidFill>
                <a:ea typeface="楷体_GB2312" pitchFamily="49" charset="-122"/>
              </a:rPr>
              <a:t>在</a:t>
            </a:r>
            <a:endParaRPr lang="zh-CN" altLang="en-US" sz="2800" dirty="0">
              <a:solidFill>
                <a:srgbClr val="FFFFFF"/>
              </a:solidFill>
              <a:ea typeface="楷体_GB2312" pitchFamily="49" charset="-122"/>
            </a:endParaRPr>
          </a:p>
        </p:txBody>
      </p:sp>
      <p:graphicFrame>
        <p:nvGraphicFramePr>
          <p:cNvPr id="52244" name="Object 20"/>
          <p:cNvGraphicFramePr>
            <a:graphicFrameLocks noChangeAspect="1"/>
          </p:cNvGraphicFramePr>
          <p:nvPr/>
        </p:nvGraphicFramePr>
        <p:xfrm>
          <a:off x="479425" y="2463800"/>
          <a:ext cx="1301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" r:id="rId13" imgW="412115" imgH="135255" progId="Equation.3">
                  <p:embed/>
                </p:oleObj>
              </mc:Choice>
              <mc:Fallback>
                <p:oleObj name="" r:id="rId13" imgW="412115" imgH="135255" progId="Equation.3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479425" y="2463800"/>
                        <a:ext cx="130175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5" name="Object 21"/>
          <p:cNvGraphicFramePr>
            <a:graphicFrameLocks noChangeAspect="1"/>
          </p:cNvGraphicFramePr>
          <p:nvPr/>
        </p:nvGraphicFramePr>
        <p:xfrm>
          <a:off x="2225675" y="2489200"/>
          <a:ext cx="787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15" imgW="637540" imgH="315595" progId="Equation.3">
                  <p:embed/>
                </p:oleObj>
              </mc:Choice>
              <mc:Fallback>
                <p:oleObj name="" r:id="rId15" imgW="637540" imgH="315595" progId="Equation.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225675" y="2489200"/>
                        <a:ext cx="7874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6" name="Text Box 22"/>
          <p:cNvSpPr txBox="1"/>
          <p:nvPr/>
        </p:nvSpPr>
        <p:spPr>
          <a:xfrm>
            <a:off x="1692275" y="2971800"/>
            <a:ext cx="762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FFFFFF"/>
                </a:solidFill>
                <a:ea typeface="楷体_GB2312" pitchFamily="49" charset="-122"/>
              </a:rPr>
              <a:t>在</a:t>
            </a:r>
            <a:endParaRPr lang="zh-CN" altLang="en-US" sz="2800" dirty="0">
              <a:solidFill>
                <a:srgbClr val="FFFFFF"/>
              </a:solidFill>
              <a:ea typeface="楷体_GB2312" pitchFamily="49" charset="-122"/>
            </a:endParaRPr>
          </a:p>
        </p:txBody>
      </p:sp>
      <p:graphicFrame>
        <p:nvGraphicFramePr>
          <p:cNvPr id="52247" name="Object 23"/>
          <p:cNvGraphicFramePr>
            <a:graphicFrameLocks noChangeAspect="1"/>
          </p:cNvGraphicFramePr>
          <p:nvPr/>
        </p:nvGraphicFramePr>
        <p:xfrm>
          <a:off x="479425" y="3028950"/>
          <a:ext cx="1301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17" imgW="412115" imgH="135255" progId="Equation.3">
                  <p:embed/>
                </p:oleObj>
              </mc:Choice>
              <mc:Fallback>
                <p:oleObj name="" r:id="rId17" imgW="412115" imgH="135255" progId="Equation.3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479425" y="3028950"/>
                        <a:ext cx="130175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8" name="Object 24"/>
          <p:cNvGraphicFramePr>
            <a:graphicFrameLocks noChangeAspect="1"/>
          </p:cNvGraphicFramePr>
          <p:nvPr/>
        </p:nvGraphicFramePr>
        <p:xfrm>
          <a:off x="2200275" y="3054350"/>
          <a:ext cx="787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19" imgW="637540" imgH="315595" progId="Equation.3">
                  <p:embed/>
                </p:oleObj>
              </mc:Choice>
              <mc:Fallback>
                <p:oleObj name="" r:id="rId19" imgW="637540" imgH="315595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200275" y="3054350"/>
                        <a:ext cx="7874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2"/>
          <p:cNvSpPr>
            <a:spLocks noGrp="1"/>
          </p:cNvSpPr>
          <p:nvPr/>
        </p:nvSpPr>
        <p:spPr>
          <a:xfrm>
            <a:off x="298450" y="4287520"/>
            <a:ext cx="2447925" cy="719138"/>
          </a:xfrm>
          <a:prstGeom prst="rect">
            <a:avLst/>
          </a:prstGeom>
          <a:noFill/>
          <a:ln w="9525">
            <a:solidFill>
              <a:schemeClr val="accent2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ea typeface="楷体_GB2312" pitchFamily="49" charset="-122"/>
              </a:rPr>
              <a:t>思考与练习</a:t>
            </a:r>
            <a:endParaRPr lang="zh-CN" altLang="en-US" sz="3200" b="1" dirty="0">
              <a:ea typeface="楷体_GB2312" pitchFamily="49" charset="-122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43197" y="4201202"/>
          <a:ext cx="4592320" cy="611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21" imgW="1905000" imgH="254000" progId="Equation.KSEE3">
                  <p:embed/>
                </p:oleObj>
              </mc:Choice>
              <mc:Fallback>
                <p:oleObj name="" r:id="rId21" imgW="1905000" imgH="2540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043197" y="4201202"/>
                        <a:ext cx="4592320" cy="611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355636" y="4730467"/>
          <a:ext cx="5004736" cy="9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23" imgW="2247900" imgH="419100" progId="Equation.DSMT4">
                  <p:embed/>
                </p:oleObj>
              </mc:Choice>
              <mc:Fallback>
                <p:oleObj name="" r:id="rId23" imgW="2247900" imgH="419100" progId="Equation.DSMT4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355636" y="4730467"/>
                        <a:ext cx="5004736" cy="97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6019800" y="6377305"/>
            <a:ext cx="595630" cy="468630"/>
            <a:chOff x="9480" y="10043"/>
            <a:chExt cx="938" cy="738"/>
          </a:xfrm>
        </p:grpSpPr>
        <p:pic>
          <p:nvPicPr>
            <p:cNvPr id="12304" name="Picture 44" descr="机动">
              <a:hlinkClick r:id="rId25" action="ppaction://hlinkfile"/>
            </p:cNvPr>
            <p:cNvPicPr>
              <a:picLocks noChangeAspect="1"/>
            </p:cNvPicPr>
            <p:nvPr/>
          </p:nvPicPr>
          <p:blipFill>
            <a:blip r:embed="rId26">
              <a:clrChange>
                <a:clrFrom>
                  <a:srgbClr val="231A93"/>
                </a:clrFrom>
                <a:clrTo>
                  <a:srgbClr val="231A93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00" y="10043"/>
              <a:ext cx="560" cy="45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2305" name="Text Box 45"/>
            <p:cNvSpPr txBox="1"/>
            <p:nvPr/>
          </p:nvSpPr>
          <p:spPr>
            <a:xfrm>
              <a:off x="9480" y="10395"/>
              <a:ext cx="938" cy="3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1000" dirty="0">
                  <a:latin typeface="楷体_GB2312" pitchFamily="49" charset="-122"/>
                  <a:ea typeface="楷体_GB2312" pitchFamily="49" charset="-122"/>
                </a:rPr>
                <a:t>习题课 </a:t>
              </a:r>
              <a:endParaRPr lang="zh-CN" altLang="en-US" sz="1000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2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0" grpId="0"/>
      <p:bldP spid="52232" grpId="0"/>
      <p:bldP spid="52233" grpId="0"/>
      <p:bldP spid="52234" grpId="0"/>
      <p:bldP spid="52236" grpId="0"/>
      <p:bldP spid="52238" grpId="0"/>
      <p:bldP spid="52240" grpId="0"/>
      <p:bldP spid="52242" grpId="0"/>
      <p:bldP spid="52243" grpId="0"/>
      <p:bldP spid="52246" grpId="0"/>
      <p:bldP spid="2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 descr="绿色大理石"/>
          <p:cNvSpPr>
            <a:spLocks noGrp="1"/>
          </p:cNvSpPr>
          <p:nvPr>
            <p:ph type="title"/>
          </p:nvPr>
        </p:nvSpPr>
        <p:spPr>
          <a:xfrm>
            <a:off x="381000" y="685165"/>
            <a:ext cx="3048000" cy="4572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对自变量的增量</a:t>
            </a:r>
            <a:endParaRPr lang="zh-CN" altLang="en-US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16402" name="Object 18"/>
          <p:cNvGraphicFramePr>
            <a:graphicFrameLocks noChangeAspect="1"/>
          </p:cNvGraphicFramePr>
          <p:nvPr/>
        </p:nvGraphicFramePr>
        <p:xfrm>
          <a:off x="3187700" y="685165"/>
          <a:ext cx="1765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" imgW="1449070" imgH="340995" progId="Equation.3">
                  <p:embed/>
                </p:oleObj>
              </mc:Choice>
              <mc:Fallback>
                <p:oleObj name="" r:id="rId1" imgW="1449070" imgH="340995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187700" y="685165"/>
                        <a:ext cx="17653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4" name="Text Box 20"/>
          <p:cNvSpPr txBox="1"/>
          <p:nvPr/>
        </p:nvSpPr>
        <p:spPr>
          <a:xfrm>
            <a:off x="4953000" y="654050"/>
            <a:ext cx="3200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有</a:t>
            </a: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函数的增量</a:t>
            </a:r>
            <a:endParaRPr lang="zh-CN" altLang="en-US" sz="2800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16405" name="Object 21"/>
          <p:cNvGraphicFramePr>
            <a:graphicFrameLocks noChangeAspect="1"/>
          </p:cNvGraphicFramePr>
          <p:nvPr/>
        </p:nvGraphicFramePr>
        <p:xfrm>
          <a:off x="1525905" y="1310640"/>
          <a:ext cx="2717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3" imgW="2253615" imgH="340995" progId="Equation.3">
                  <p:embed/>
                </p:oleObj>
              </mc:Choice>
              <mc:Fallback>
                <p:oleObj name="" r:id="rId3" imgW="2253615" imgH="340995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525905" y="1310640"/>
                        <a:ext cx="27178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6" name="Object 22"/>
          <p:cNvGraphicFramePr>
            <a:graphicFrameLocks noChangeAspect="1"/>
          </p:cNvGraphicFramePr>
          <p:nvPr/>
        </p:nvGraphicFramePr>
        <p:xfrm>
          <a:off x="4330700" y="1310640"/>
          <a:ext cx="3136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5" imgW="2607945" imgH="340995" progId="Equation.3">
                  <p:embed/>
                </p:oleObj>
              </mc:Choice>
              <mc:Fallback>
                <p:oleObj name="" r:id="rId5" imgW="2607945" imgH="340995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330700" y="1310640"/>
                        <a:ext cx="31369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52" name="Rectangle 68"/>
          <p:cNvSpPr/>
          <p:nvPr/>
        </p:nvSpPr>
        <p:spPr>
          <a:xfrm>
            <a:off x="6172200" y="3202940"/>
            <a:ext cx="2514600" cy="2209800"/>
          </a:xfrm>
          <a:prstGeom prst="rect">
            <a:avLst/>
          </a:prstGeom>
          <a:solidFill>
            <a:srgbClr val="0033CC"/>
          </a:solidFill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16411" name="Freeform 27"/>
          <p:cNvSpPr/>
          <p:nvPr/>
        </p:nvSpPr>
        <p:spPr>
          <a:xfrm>
            <a:off x="6510338" y="3271203"/>
            <a:ext cx="1854200" cy="1096962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1296" h="768">
                <a:moveTo>
                  <a:pt x="0" y="768"/>
                </a:moveTo>
                <a:cubicBezTo>
                  <a:pt x="212" y="728"/>
                  <a:pt x="424" y="688"/>
                  <a:pt x="576" y="624"/>
                </a:cubicBezTo>
                <a:cubicBezTo>
                  <a:pt x="728" y="560"/>
                  <a:pt x="792" y="488"/>
                  <a:pt x="912" y="384"/>
                </a:cubicBezTo>
                <a:cubicBezTo>
                  <a:pt x="1032" y="280"/>
                  <a:pt x="1232" y="64"/>
                  <a:pt x="1296" y="0"/>
                </a:cubicBezTo>
              </a:path>
            </a:pathLst>
          </a:custGeom>
          <a:noFill/>
          <a:ln w="19050" cap="flat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16412" name="Object 28"/>
          <p:cNvGraphicFramePr>
            <a:graphicFrameLocks noChangeAspect="1"/>
          </p:cNvGraphicFramePr>
          <p:nvPr/>
        </p:nvGraphicFramePr>
        <p:xfrm>
          <a:off x="6784975" y="3288665"/>
          <a:ext cx="12922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7" imgW="450850" imgH="128905" progId="Equation.3">
                  <p:embed/>
                </p:oleObj>
              </mc:Choice>
              <mc:Fallback>
                <p:oleObj name="" r:id="rId7" imgW="450850" imgH="128905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784975" y="3288665"/>
                        <a:ext cx="1292225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92" name="Group 108"/>
          <p:cNvGrpSpPr/>
          <p:nvPr/>
        </p:nvGrpSpPr>
        <p:grpSpPr>
          <a:xfrm>
            <a:off x="6265863" y="3322003"/>
            <a:ext cx="2344737" cy="2014537"/>
            <a:chOff x="3947" y="1899"/>
            <a:chExt cx="1477" cy="1269"/>
          </a:xfrm>
        </p:grpSpPr>
        <p:sp>
          <p:nvSpPr>
            <p:cNvPr id="5174" name="Line 25"/>
            <p:cNvSpPr/>
            <p:nvPr/>
          </p:nvSpPr>
          <p:spPr>
            <a:xfrm flipV="1">
              <a:off x="4015" y="2949"/>
              <a:ext cx="136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175" name="Line 26"/>
            <p:cNvSpPr/>
            <p:nvPr/>
          </p:nvSpPr>
          <p:spPr>
            <a:xfrm flipH="1" flipV="1">
              <a:off x="4015" y="1954"/>
              <a:ext cx="0" cy="99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5176" name="Object 29"/>
            <p:cNvGraphicFramePr>
              <a:graphicFrameLocks noChangeAspect="1"/>
            </p:cNvGraphicFramePr>
            <p:nvPr/>
          </p:nvGraphicFramePr>
          <p:xfrm>
            <a:off x="5280" y="3000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9" imgW="154305" imgH="161290" progId="Equation.3">
                    <p:embed/>
                  </p:oleObj>
                </mc:Choice>
                <mc:Fallback>
                  <p:oleObj name="" r:id="rId9" imgW="154305" imgH="161290" progId="Equation.3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280" y="3000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77" name="Object 30"/>
            <p:cNvGraphicFramePr>
              <a:graphicFrameLocks noChangeAspect="1"/>
            </p:cNvGraphicFramePr>
            <p:nvPr/>
          </p:nvGraphicFramePr>
          <p:xfrm>
            <a:off x="3947" y="2979"/>
            <a:ext cx="181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" r:id="rId11" imgW="219075" imgH="225425" progId="Equation.3">
                    <p:embed/>
                  </p:oleObj>
                </mc:Choice>
                <mc:Fallback>
                  <p:oleObj name="" r:id="rId11" imgW="219075" imgH="225425" progId="Equation.3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947" y="2979"/>
                          <a:ext cx="181" cy="1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78" name="Object 31"/>
            <p:cNvGraphicFramePr>
              <a:graphicFrameLocks noChangeAspect="1"/>
            </p:cNvGraphicFramePr>
            <p:nvPr/>
          </p:nvGraphicFramePr>
          <p:xfrm>
            <a:off x="4080" y="1899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" name="" r:id="rId13" imgW="161290" imgH="225425" progId="Equation.3">
                    <p:embed/>
                  </p:oleObj>
                </mc:Choice>
                <mc:Fallback>
                  <p:oleObj name="" r:id="rId13" imgW="161290" imgH="225425" progId="Equation.3">
                    <p:embed/>
                    <p:pic>
                      <p:nvPicPr>
                        <p:cNvPr id="0" name="图片 3106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080" y="1899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500" name="Group 116"/>
          <p:cNvGrpSpPr/>
          <p:nvPr/>
        </p:nvGrpSpPr>
        <p:grpSpPr>
          <a:xfrm>
            <a:off x="6853238" y="4299903"/>
            <a:ext cx="387350" cy="1155700"/>
            <a:chOff x="4317" y="2515"/>
            <a:chExt cx="244" cy="728"/>
          </a:xfrm>
        </p:grpSpPr>
        <p:sp>
          <p:nvSpPr>
            <p:cNvPr id="5172" name="Line 33"/>
            <p:cNvSpPr/>
            <p:nvPr/>
          </p:nvSpPr>
          <p:spPr>
            <a:xfrm flipV="1">
              <a:off x="4403" y="2515"/>
              <a:ext cx="0" cy="43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5173" name="Object 34"/>
            <p:cNvGraphicFramePr>
              <a:graphicFrameLocks noChangeAspect="1"/>
            </p:cNvGraphicFramePr>
            <p:nvPr/>
          </p:nvGraphicFramePr>
          <p:xfrm>
            <a:off x="4317" y="2904"/>
            <a:ext cx="244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" r:id="rId15" imgW="96520" imgH="154305" progId="Equation.3">
                    <p:embed/>
                  </p:oleObj>
                </mc:Choice>
                <mc:Fallback>
                  <p:oleObj name="" r:id="rId15" imgW="96520" imgH="154305" progId="Equation.3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317" y="2904"/>
                          <a:ext cx="244" cy="3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502" name="Group 118"/>
          <p:cNvGrpSpPr/>
          <p:nvPr/>
        </p:nvGrpSpPr>
        <p:grpSpPr>
          <a:xfrm>
            <a:off x="6991350" y="3682365"/>
            <a:ext cx="1162050" cy="1714500"/>
            <a:chOff x="4404" y="2126"/>
            <a:chExt cx="732" cy="1080"/>
          </a:xfrm>
        </p:grpSpPr>
        <p:grpSp>
          <p:nvGrpSpPr>
            <p:cNvPr id="5167" name="Group 117"/>
            <p:cNvGrpSpPr/>
            <p:nvPr/>
          </p:nvGrpSpPr>
          <p:grpSpPr>
            <a:xfrm>
              <a:off x="4908" y="2126"/>
              <a:ext cx="228" cy="1080"/>
              <a:chOff x="4908" y="2126"/>
              <a:chExt cx="228" cy="1080"/>
            </a:xfrm>
          </p:grpSpPr>
          <p:graphicFrame>
            <p:nvGraphicFramePr>
              <p:cNvPr id="5170" name="Object 36"/>
              <p:cNvGraphicFramePr>
                <a:graphicFrameLocks noChangeAspect="1"/>
              </p:cNvGraphicFramePr>
              <p:nvPr/>
            </p:nvGraphicFramePr>
            <p:xfrm>
              <a:off x="4908" y="2956"/>
              <a:ext cx="228" cy="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3" name="" r:id="rId17" imgW="64135" imgH="83820" progId="Equation.3">
                      <p:embed/>
                    </p:oleObj>
                  </mc:Choice>
                  <mc:Fallback>
                    <p:oleObj name="" r:id="rId17" imgW="64135" imgH="83820" progId="Equation.3">
                      <p:embed/>
                      <p:pic>
                        <p:nvPicPr>
                          <p:cNvPr id="0" name="图片 3112"/>
                          <p:cNvPicPr/>
                          <p:nvPr/>
                        </p:nvPicPr>
                        <p:blipFill>
                          <a:blip r:embed="rId18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908" y="2956"/>
                            <a:ext cx="228" cy="25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71" name="Line 37"/>
              <p:cNvSpPr/>
              <p:nvPr/>
            </p:nvSpPr>
            <p:spPr>
              <a:xfrm flipV="1">
                <a:off x="5009" y="2126"/>
                <a:ext cx="0" cy="82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</p:grpSp>
        <p:graphicFrame>
          <p:nvGraphicFramePr>
            <p:cNvPr id="5168" name="Object 39"/>
            <p:cNvGraphicFramePr>
              <a:graphicFrameLocks noChangeAspect="1"/>
            </p:cNvGraphicFramePr>
            <p:nvPr/>
          </p:nvGraphicFramePr>
          <p:xfrm>
            <a:off x="4576" y="2736"/>
            <a:ext cx="27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" r:id="rId19" imgW="321945" imgH="225425" progId="Equation.3">
                    <p:embed/>
                  </p:oleObj>
                </mc:Choice>
                <mc:Fallback>
                  <p:oleObj name="" r:id="rId19" imgW="321945" imgH="225425" progId="Equation.3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576" y="2736"/>
                          <a:ext cx="272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69" name="Line 40"/>
            <p:cNvSpPr/>
            <p:nvPr/>
          </p:nvSpPr>
          <p:spPr>
            <a:xfrm>
              <a:off x="4404" y="2515"/>
              <a:ext cx="60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</p:grpSp>
      <p:grpSp>
        <p:nvGrpSpPr>
          <p:cNvPr id="16425" name="Group 41"/>
          <p:cNvGrpSpPr/>
          <p:nvPr/>
        </p:nvGrpSpPr>
        <p:grpSpPr>
          <a:xfrm>
            <a:off x="7951788" y="3720465"/>
            <a:ext cx="571500" cy="576263"/>
            <a:chOff x="4800" y="2828"/>
            <a:chExt cx="432" cy="436"/>
          </a:xfrm>
        </p:grpSpPr>
        <p:graphicFrame>
          <p:nvGraphicFramePr>
            <p:cNvPr id="5165" name="Object 42"/>
            <p:cNvGraphicFramePr>
              <a:graphicFrameLocks noChangeAspect="1"/>
            </p:cNvGraphicFramePr>
            <p:nvPr/>
          </p:nvGraphicFramePr>
          <p:xfrm>
            <a:off x="4835" y="2828"/>
            <a:ext cx="397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" r:id="rId21" imgW="161290" imgH="128905" progId="Equation.3">
                    <p:embed/>
                  </p:oleObj>
                </mc:Choice>
                <mc:Fallback>
                  <p:oleObj name="" r:id="rId21" imgW="161290" imgH="128905" progId="Equation.3">
                    <p:embed/>
                    <p:pic>
                      <p:nvPicPr>
                        <p:cNvPr id="0" name="图片 3110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35" y="2828"/>
                          <a:ext cx="397" cy="3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66" name="Line 43"/>
            <p:cNvSpPr/>
            <p:nvPr/>
          </p:nvSpPr>
          <p:spPr>
            <a:xfrm flipV="1">
              <a:off x="4800" y="2832"/>
              <a:ext cx="0" cy="432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dash"/>
              <a:headEnd type="none" w="med" len="med"/>
              <a:tailEnd type="none" w="med" len="med"/>
            </a:ln>
          </p:spPr>
        </p:sp>
      </p:grpSp>
      <p:graphicFrame>
        <p:nvGraphicFramePr>
          <p:cNvPr id="16429" name="Object 45"/>
          <p:cNvGraphicFramePr>
            <a:graphicFrameLocks noChangeAspect="1"/>
          </p:cNvGraphicFramePr>
          <p:nvPr/>
        </p:nvGraphicFramePr>
        <p:xfrm>
          <a:off x="609600" y="2529840"/>
          <a:ext cx="27051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23" imgW="2247265" imgH="534670" progId="Equation.3">
                  <p:embed/>
                </p:oleObj>
              </mc:Choice>
              <mc:Fallback>
                <p:oleObj name="" r:id="rId23" imgW="2247265" imgH="53467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9600" y="2529840"/>
                        <a:ext cx="2705100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58" name="Group 74"/>
          <p:cNvGrpSpPr/>
          <p:nvPr/>
        </p:nvGrpSpPr>
        <p:grpSpPr>
          <a:xfrm>
            <a:off x="3405188" y="2661603"/>
            <a:ext cx="838200" cy="125412"/>
            <a:chOff x="1872" y="1776"/>
            <a:chExt cx="528" cy="96"/>
          </a:xfrm>
        </p:grpSpPr>
        <p:sp>
          <p:nvSpPr>
            <p:cNvPr id="5163" name="Line 47"/>
            <p:cNvSpPr/>
            <p:nvPr/>
          </p:nvSpPr>
          <p:spPr>
            <a:xfrm>
              <a:off x="1872" y="1776"/>
              <a:ext cx="52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164" name="Line 48"/>
            <p:cNvSpPr/>
            <p:nvPr/>
          </p:nvSpPr>
          <p:spPr>
            <a:xfrm flipH="1">
              <a:off x="1872" y="1872"/>
              <a:ext cx="52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aphicFrame>
        <p:nvGraphicFramePr>
          <p:cNvPr id="16433" name="Object 49"/>
          <p:cNvGraphicFramePr>
            <a:graphicFrameLocks noChangeAspect="1"/>
          </p:cNvGraphicFramePr>
          <p:nvPr/>
        </p:nvGraphicFramePr>
        <p:xfrm>
          <a:off x="4343400" y="2517140"/>
          <a:ext cx="3606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25" imgW="3013710" imgH="476250" progId="Equation.3">
                  <p:embed/>
                </p:oleObj>
              </mc:Choice>
              <mc:Fallback>
                <p:oleObj name="" r:id="rId25" imgW="3013710" imgH="47625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343400" y="2517140"/>
                        <a:ext cx="360680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59" name="Group 75"/>
          <p:cNvGrpSpPr/>
          <p:nvPr/>
        </p:nvGrpSpPr>
        <p:grpSpPr>
          <a:xfrm>
            <a:off x="685800" y="3642678"/>
            <a:ext cx="838200" cy="125412"/>
            <a:chOff x="432" y="2294"/>
            <a:chExt cx="528" cy="96"/>
          </a:xfrm>
        </p:grpSpPr>
        <p:sp>
          <p:nvSpPr>
            <p:cNvPr id="5161" name="Line 50"/>
            <p:cNvSpPr/>
            <p:nvPr/>
          </p:nvSpPr>
          <p:spPr>
            <a:xfrm>
              <a:off x="432" y="2294"/>
              <a:ext cx="52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162" name="Line 51"/>
            <p:cNvSpPr/>
            <p:nvPr/>
          </p:nvSpPr>
          <p:spPr>
            <a:xfrm flipH="1">
              <a:off x="432" y="2390"/>
              <a:ext cx="52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aphicFrame>
        <p:nvGraphicFramePr>
          <p:cNvPr id="16436" name="Object 52"/>
          <p:cNvGraphicFramePr>
            <a:graphicFrameLocks noChangeAspect="1"/>
          </p:cNvGraphicFramePr>
          <p:nvPr/>
        </p:nvGraphicFramePr>
        <p:xfrm>
          <a:off x="1689100" y="3507740"/>
          <a:ext cx="1739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27" imgW="1435735" imgH="476250" progId="Equation.3">
                  <p:embed/>
                </p:oleObj>
              </mc:Choice>
              <mc:Fallback>
                <p:oleObj name="" r:id="rId27" imgW="1435735" imgH="47625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89100" y="3507740"/>
                        <a:ext cx="173990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60" name="Group 76"/>
          <p:cNvGrpSpPr/>
          <p:nvPr/>
        </p:nvGrpSpPr>
        <p:grpSpPr>
          <a:xfrm>
            <a:off x="685800" y="4541203"/>
            <a:ext cx="838200" cy="125412"/>
            <a:chOff x="432" y="2745"/>
            <a:chExt cx="528" cy="96"/>
          </a:xfrm>
        </p:grpSpPr>
        <p:sp>
          <p:nvSpPr>
            <p:cNvPr id="5159" name="Line 53"/>
            <p:cNvSpPr/>
            <p:nvPr/>
          </p:nvSpPr>
          <p:spPr>
            <a:xfrm>
              <a:off x="432" y="2745"/>
              <a:ext cx="52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160" name="Line 54"/>
            <p:cNvSpPr/>
            <p:nvPr/>
          </p:nvSpPr>
          <p:spPr>
            <a:xfrm flipH="1">
              <a:off x="432" y="2841"/>
              <a:ext cx="52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aphicFrame>
        <p:nvGraphicFramePr>
          <p:cNvPr id="16439" name="Object 55"/>
          <p:cNvGraphicFramePr>
            <a:graphicFrameLocks noChangeAspect="1"/>
          </p:cNvGraphicFramePr>
          <p:nvPr/>
        </p:nvGraphicFramePr>
        <p:xfrm>
          <a:off x="1692275" y="4269740"/>
          <a:ext cx="37179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29" imgW="3110230" imgH="412115" progId="Equation.3">
                  <p:embed/>
                </p:oleObj>
              </mc:Choice>
              <mc:Fallback>
                <p:oleObj name="" r:id="rId29" imgW="3110230" imgH="412115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92275" y="4269740"/>
                        <a:ext cx="3717925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42" name="Line 58"/>
          <p:cNvSpPr/>
          <p:nvPr/>
        </p:nvSpPr>
        <p:spPr>
          <a:xfrm>
            <a:off x="1600200" y="4869815"/>
            <a:ext cx="248285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43" name="Text Box 59"/>
          <p:cNvSpPr txBox="1"/>
          <p:nvPr/>
        </p:nvSpPr>
        <p:spPr>
          <a:xfrm>
            <a:off x="2057400" y="4869815"/>
            <a:ext cx="1600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左连续</a:t>
            </a:r>
            <a:endParaRPr lang="zh-CN" altLang="en-US" sz="2800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16444" name="Line 60"/>
          <p:cNvSpPr/>
          <p:nvPr/>
        </p:nvSpPr>
        <p:spPr>
          <a:xfrm>
            <a:off x="3124200" y="4946015"/>
            <a:ext cx="2447925" cy="0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45" name="Text Box 61"/>
          <p:cNvSpPr txBox="1"/>
          <p:nvPr/>
        </p:nvSpPr>
        <p:spPr>
          <a:xfrm>
            <a:off x="3962400" y="4869815"/>
            <a:ext cx="1676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右连续</a:t>
            </a:r>
            <a:endParaRPr lang="zh-CN" altLang="en-US" sz="2800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16401" name="Text Box 17"/>
          <p:cNvSpPr txBox="1"/>
          <p:nvPr/>
        </p:nvSpPr>
        <p:spPr>
          <a:xfrm>
            <a:off x="457200" y="1831340"/>
            <a:ext cx="1143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函数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6463" name="Object 79"/>
          <p:cNvGraphicFramePr>
            <a:graphicFrameLocks noChangeAspect="1"/>
          </p:cNvGraphicFramePr>
          <p:nvPr/>
        </p:nvGraphicFramePr>
        <p:xfrm>
          <a:off x="2968625" y="1865630"/>
          <a:ext cx="331606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31" imgW="250825" imgH="340995" progId="Equation.3">
                  <p:embed/>
                </p:oleObj>
              </mc:Choice>
              <mc:Fallback>
                <p:oleObj name="" r:id="rId31" imgW="250825" imgH="340995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968625" y="1865630"/>
                        <a:ext cx="331606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65" name="Object 81"/>
          <p:cNvGraphicFramePr>
            <a:graphicFrameLocks noChangeAspect="1"/>
          </p:cNvGraphicFramePr>
          <p:nvPr/>
        </p:nvGraphicFramePr>
        <p:xfrm>
          <a:off x="1276350" y="1882140"/>
          <a:ext cx="789750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33" imgW="250825" imgH="128905" progId="Equation.3">
                  <p:embed/>
                </p:oleObj>
              </mc:Choice>
              <mc:Fallback>
                <p:oleObj name="" r:id="rId33" imgW="250825" imgH="128905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3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276350" y="1882140"/>
                        <a:ext cx="789750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67" name="Text Box 83"/>
          <p:cNvSpPr txBox="1"/>
          <p:nvPr/>
        </p:nvSpPr>
        <p:spPr>
          <a:xfrm>
            <a:off x="2057400" y="1837690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在点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16468" name="Text Box 84"/>
          <p:cNvSpPr txBox="1"/>
          <p:nvPr/>
        </p:nvSpPr>
        <p:spPr>
          <a:xfrm>
            <a:off x="3298825" y="1831340"/>
            <a:ext cx="34829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连续有下列</a:t>
            </a: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等价命题</a:t>
            </a:r>
            <a:r>
              <a:rPr lang="en-US" altLang="zh-CN" sz="2800" dirty="0">
                <a:ea typeface="楷体_GB2312" pitchFamily="49" charset="-122"/>
              </a:rPr>
              <a:t>:</a:t>
            </a:r>
            <a:endParaRPr lang="en-US" altLang="zh-CN" dirty="0">
              <a:ea typeface="楷体_GB2312" pitchFamily="49" charset="-122"/>
            </a:endParaRPr>
          </a:p>
        </p:txBody>
      </p:sp>
      <p:sp>
        <p:nvSpPr>
          <p:cNvPr id="56328" name="Text Box 8"/>
          <p:cNvSpPr txBox="1"/>
          <p:nvPr/>
        </p:nvSpPr>
        <p:spPr>
          <a:xfrm>
            <a:off x="2447925" y="5570855"/>
            <a:ext cx="259016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单侧连续定义</a:t>
            </a:r>
            <a:endParaRPr lang="en-US" altLang="zh-CN" sz="2800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401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46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6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8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6468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6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6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6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6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6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6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6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4" grpId="0"/>
      <p:bldP spid="16452" grpId="0" bldLvl="0" animBg="1"/>
      <p:bldP spid="16443" grpId="0"/>
      <p:bldP spid="16445" grpId="0"/>
      <p:bldP spid="16401" grpId="0" build="p"/>
      <p:bldP spid="16467" grpId="0" advAuto="1000" build="p"/>
      <p:bldP spid="16468" grpId="0" advAuto="1000" build="p"/>
      <p:bldP spid="563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01" name="Text Box 39"/>
          <p:cNvSpPr txBox="1"/>
          <p:nvPr/>
        </p:nvSpPr>
        <p:spPr>
          <a:xfrm>
            <a:off x="617855" y="1434148"/>
            <a:ext cx="914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若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4102" name="Object 40"/>
          <p:cNvGraphicFramePr>
            <a:graphicFrameLocks noChangeAspect="1"/>
          </p:cNvGraphicFramePr>
          <p:nvPr/>
        </p:nvGraphicFramePr>
        <p:xfrm>
          <a:off x="1100455" y="1490345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" imgW="579755" imgH="309245" progId="Equation.3">
                  <p:embed/>
                </p:oleObj>
              </mc:Choice>
              <mc:Fallback>
                <p:oleObj name="" r:id="rId1" imgW="579755" imgH="309245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100455" y="1490345"/>
                        <a:ext cx="736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Text Box 41"/>
          <p:cNvSpPr txBox="1"/>
          <p:nvPr/>
        </p:nvSpPr>
        <p:spPr>
          <a:xfrm>
            <a:off x="1837055" y="1434465"/>
            <a:ext cx="411099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在</a:t>
            </a:r>
            <a:r>
              <a:rPr lang="en-US" altLang="zh-CN" sz="2800" dirty="0">
                <a:ea typeface="楷体_GB2312" pitchFamily="49" charset="-122"/>
              </a:rPr>
              <a:t>(</a:t>
            </a:r>
            <a:r>
              <a:rPr lang="en-US" altLang="zh-CN" sz="2800" i="1" dirty="0">
                <a:ea typeface="楷体_GB2312" pitchFamily="49" charset="-122"/>
              </a:rPr>
              <a:t>a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en-US" altLang="zh-CN" sz="2800" i="1" dirty="0">
                <a:ea typeface="楷体_GB2312" pitchFamily="49" charset="-122"/>
              </a:rPr>
              <a:t>b</a:t>
            </a:r>
            <a:r>
              <a:rPr lang="en-US" altLang="zh-CN" sz="2800" dirty="0">
                <a:ea typeface="楷体_GB2312" pitchFamily="49" charset="-122"/>
              </a:rPr>
              <a:t>)</a:t>
            </a:r>
            <a:r>
              <a:rPr lang="zh-CN" altLang="en-US" sz="2800" dirty="0">
                <a:ea typeface="楷体_GB2312" pitchFamily="49" charset="-122"/>
              </a:rPr>
              <a:t>内每一点都连续 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20522" name="Text Box 42"/>
          <p:cNvSpPr txBox="1"/>
          <p:nvPr/>
        </p:nvSpPr>
        <p:spPr>
          <a:xfrm>
            <a:off x="5722620" y="1434465"/>
            <a:ext cx="280924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则称它在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  <a:sym typeface="+mn-ea"/>
              </a:rPr>
              <a:t>开区间</a:t>
            </a:r>
            <a:endParaRPr lang="zh-CN" altLang="en-US" sz="2800" dirty="0">
              <a:solidFill>
                <a:schemeClr val="tx1"/>
              </a:solidFill>
              <a:ea typeface="楷体_GB2312" pitchFamily="49" charset="-122"/>
              <a:sym typeface="+mn-ea"/>
            </a:endParaRPr>
          </a:p>
        </p:txBody>
      </p:sp>
      <p:sp>
        <p:nvSpPr>
          <p:cNvPr id="20523" name="Text Box 43"/>
          <p:cNvSpPr txBox="1"/>
          <p:nvPr/>
        </p:nvSpPr>
        <p:spPr>
          <a:xfrm>
            <a:off x="209550" y="2028190"/>
            <a:ext cx="23622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  <a:sym typeface="+mn-ea"/>
              </a:rPr>
              <a:t>(</a:t>
            </a:r>
            <a:r>
              <a:rPr lang="en-US" altLang="zh-CN" sz="2800" b="1" i="1" dirty="0">
                <a:solidFill>
                  <a:schemeClr val="tx2"/>
                </a:solidFill>
                <a:ea typeface="楷体_GB2312" pitchFamily="49" charset="-122"/>
                <a:sym typeface="+mn-ea"/>
              </a:rPr>
              <a:t>a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  <a:sym typeface="+mn-ea"/>
              </a:rPr>
              <a:t>, </a:t>
            </a:r>
            <a:r>
              <a:rPr lang="en-US" altLang="zh-CN" sz="2800" b="1" i="1" dirty="0">
                <a:solidFill>
                  <a:schemeClr val="tx2"/>
                </a:solidFill>
                <a:ea typeface="楷体_GB2312" pitchFamily="49" charset="-122"/>
                <a:sym typeface="+mn-ea"/>
              </a:rPr>
              <a:t>b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  <a:sym typeface="+mn-ea"/>
              </a:rPr>
              <a:t>)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  <a:sym typeface="+mn-ea"/>
              </a:rPr>
              <a:t>内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连续 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20524" name="Text Box 44"/>
          <p:cNvSpPr txBox="1"/>
          <p:nvPr/>
        </p:nvSpPr>
        <p:spPr>
          <a:xfrm>
            <a:off x="2343150" y="2028190"/>
            <a:ext cx="49530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或称它为</a:t>
            </a:r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  <a:sym typeface="+mn-ea"/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  <a:ea typeface="楷体_GB2312" pitchFamily="49" charset="-122"/>
                <a:sym typeface="+mn-ea"/>
              </a:rPr>
              <a:t>a</a:t>
            </a:r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  <a:sym typeface="+mn-ea"/>
              </a:rPr>
              <a:t>, </a:t>
            </a:r>
            <a:r>
              <a:rPr lang="en-US" altLang="zh-CN" sz="2800" i="1" dirty="0">
                <a:solidFill>
                  <a:schemeClr val="tx1"/>
                </a:solidFill>
                <a:ea typeface="楷体_GB2312" pitchFamily="49" charset="-122"/>
                <a:sym typeface="+mn-ea"/>
              </a:rPr>
              <a:t>b</a:t>
            </a:r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  <a:sym typeface="+mn-ea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  <a:sym typeface="+mn-ea"/>
              </a:rPr>
              <a:t>内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的连续函数</a:t>
            </a:r>
            <a:r>
              <a:rPr lang="zh-CN" altLang="en-US" sz="2800" b="1" dirty="0">
                <a:ea typeface="楷体_GB2312" pitchFamily="49" charset="-122"/>
              </a:rPr>
              <a:t> </a:t>
            </a:r>
            <a:r>
              <a:rPr lang="en-US" altLang="zh-CN" sz="2800" b="1" dirty="0">
                <a:ea typeface="楷体_GB2312" pitchFamily="49" charset="-122"/>
              </a:rPr>
              <a:t>.</a:t>
            </a:r>
            <a:endParaRPr lang="en-US" altLang="zh-CN" sz="2800" b="1" dirty="0">
              <a:ea typeface="楷体_GB2312" pitchFamily="49" charset="-122"/>
            </a:endParaRPr>
          </a:p>
        </p:txBody>
      </p:sp>
      <p:graphicFrame>
        <p:nvGraphicFramePr>
          <p:cNvPr id="20526" name="Object 46"/>
          <p:cNvGraphicFramePr>
            <a:graphicFrameLocks noChangeAspect="1"/>
          </p:cNvGraphicFramePr>
          <p:nvPr/>
        </p:nvGraphicFramePr>
        <p:xfrm>
          <a:off x="7131050" y="4687570"/>
          <a:ext cx="1295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3" imgW="1056005" imgH="309245" progId="Equation.3">
                  <p:embed/>
                </p:oleObj>
              </mc:Choice>
              <mc:Fallback>
                <p:oleObj name="" r:id="rId3" imgW="1056005" imgH="309245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131050" y="4687570"/>
                        <a:ext cx="12954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5" name="Text Box 45"/>
          <p:cNvSpPr txBox="1"/>
          <p:nvPr/>
        </p:nvSpPr>
        <p:spPr>
          <a:xfrm>
            <a:off x="596900" y="4616133"/>
            <a:ext cx="1981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在闭区间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20555" name="Object 75"/>
          <p:cNvGraphicFramePr>
            <a:graphicFrameLocks noChangeAspect="1"/>
          </p:cNvGraphicFramePr>
          <p:nvPr/>
        </p:nvGraphicFramePr>
        <p:xfrm>
          <a:off x="2197100" y="4687570"/>
          <a:ext cx="863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5" imgW="695325" imgH="309245" progId="Equation.3">
                  <p:embed/>
                </p:oleObj>
              </mc:Choice>
              <mc:Fallback>
                <p:oleObj name="" r:id="rId5" imgW="695325" imgH="309245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197100" y="4687570"/>
                        <a:ext cx="863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7" name="Text Box 77"/>
          <p:cNvSpPr txBox="1"/>
          <p:nvPr/>
        </p:nvSpPr>
        <p:spPr>
          <a:xfrm>
            <a:off x="3035300" y="4601845"/>
            <a:ext cx="4095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上的连续函数的集合记作</a:t>
            </a:r>
            <a:endParaRPr lang="zh-CN" altLang="en-US" dirty="0">
              <a:ea typeface="楷体_GB2312" pitchFamily="49" charset="-122"/>
            </a:endParaRPr>
          </a:p>
        </p:txBody>
      </p:sp>
      <p:sp>
        <p:nvSpPr>
          <p:cNvPr id="56328" name="Text Box 8"/>
          <p:cNvSpPr txBox="1"/>
          <p:nvPr/>
        </p:nvSpPr>
        <p:spPr>
          <a:xfrm>
            <a:off x="590550" y="805180"/>
            <a:ext cx="320421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开区间内连续定义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2" name="Text Box 8"/>
          <p:cNvSpPr txBox="1"/>
          <p:nvPr/>
        </p:nvSpPr>
        <p:spPr>
          <a:xfrm>
            <a:off x="617855" y="2661920"/>
            <a:ext cx="320421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闭区间上连续定义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10" name="Text Box 39"/>
          <p:cNvSpPr txBox="1"/>
          <p:nvPr/>
        </p:nvSpPr>
        <p:spPr>
          <a:xfrm>
            <a:off x="617855" y="3318828"/>
            <a:ext cx="914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若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1" name="Object 40"/>
          <p:cNvGraphicFramePr>
            <a:graphicFrameLocks noChangeAspect="1"/>
          </p:cNvGraphicFramePr>
          <p:nvPr/>
        </p:nvGraphicFramePr>
        <p:xfrm>
          <a:off x="1100455" y="3375025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7" imgW="579755" imgH="309245" progId="Equation.3">
                  <p:embed/>
                </p:oleObj>
              </mc:Choice>
              <mc:Fallback>
                <p:oleObj name="" r:id="rId7" imgW="579755" imgH="309245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100455" y="3375025"/>
                        <a:ext cx="736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41"/>
          <p:cNvSpPr txBox="1"/>
          <p:nvPr/>
        </p:nvSpPr>
        <p:spPr>
          <a:xfrm>
            <a:off x="1837055" y="3319145"/>
            <a:ext cx="26422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在</a:t>
            </a:r>
            <a:r>
              <a:rPr lang="en-US" altLang="zh-CN" sz="2800" dirty="0">
                <a:ea typeface="楷体_GB2312" pitchFamily="49" charset="-122"/>
              </a:rPr>
              <a:t>(</a:t>
            </a:r>
            <a:r>
              <a:rPr lang="en-US" altLang="zh-CN" sz="2800" i="1" dirty="0">
                <a:ea typeface="楷体_GB2312" pitchFamily="49" charset="-122"/>
              </a:rPr>
              <a:t>a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en-US" altLang="zh-CN" sz="2800" i="1" dirty="0">
                <a:ea typeface="楷体_GB2312" pitchFamily="49" charset="-122"/>
              </a:rPr>
              <a:t>b</a:t>
            </a:r>
            <a:r>
              <a:rPr lang="en-US" altLang="zh-CN" sz="2800" dirty="0">
                <a:ea typeface="楷体_GB2312" pitchFamily="49" charset="-122"/>
              </a:rPr>
              <a:t>)</a:t>
            </a:r>
            <a:r>
              <a:rPr lang="zh-CN" altLang="en-US" sz="2800" dirty="0">
                <a:ea typeface="楷体_GB2312" pitchFamily="49" charset="-122"/>
              </a:rPr>
              <a:t>内连续 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14" name="Text Box 42"/>
          <p:cNvSpPr txBox="1"/>
          <p:nvPr/>
        </p:nvSpPr>
        <p:spPr>
          <a:xfrm>
            <a:off x="4486910" y="3319145"/>
            <a:ext cx="39033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且它在</a:t>
            </a:r>
            <a:r>
              <a:rPr lang="zh-CN" altLang="en-US" sz="2800" b="1" dirty="0">
                <a:solidFill>
                  <a:schemeClr val="accent2"/>
                </a:solidFill>
                <a:ea typeface="楷体_GB2312" pitchFamily="49" charset="-122"/>
                <a:sym typeface="+mn-ea"/>
              </a:rPr>
              <a:t>左端点处右连续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  <a:sym typeface="+mn-ea"/>
              </a:rPr>
              <a:t>，</a:t>
            </a:r>
            <a:endParaRPr lang="zh-CN" altLang="en-US" sz="2800" dirty="0">
              <a:solidFill>
                <a:schemeClr val="tx1"/>
              </a:solidFill>
              <a:ea typeface="楷体_GB2312" pitchFamily="49" charset="-122"/>
              <a:sym typeface="+mn-ea"/>
            </a:endParaRPr>
          </a:p>
        </p:txBody>
      </p:sp>
      <p:sp>
        <p:nvSpPr>
          <p:cNvPr id="15" name="Text Box 43"/>
          <p:cNvSpPr txBox="1"/>
          <p:nvPr/>
        </p:nvSpPr>
        <p:spPr>
          <a:xfrm>
            <a:off x="209550" y="3912870"/>
            <a:ext cx="30626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accent2"/>
                </a:solidFill>
                <a:ea typeface="楷体_GB2312" pitchFamily="49" charset="-122"/>
                <a:sym typeface="+mn-ea"/>
              </a:rPr>
              <a:t>右端点处左连续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16" name="Text Box 44"/>
          <p:cNvSpPr txBox="1"/>
          <p:nvPr/>
        </p:nvSpPr>
        <p:spPr>
          <a:xfrm>
            <a:off x="3035300" y="3912870"/>
            <a:ext cx="49530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则称它在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闭区间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[</a:t>
            </a:r>
            <a:r>
              <a:rPr lang="en-US" altLang="zh-CN" sz="2800" b="1" i="1" dirty="0">
                <a:solidFill>
                  <a:schemeClr val="tx2"/>
                </a:solidFill>
                <a:ea typeface="楷体_GB2312" pitchFamily="49" charset="-122"/>
                <a:sym typeface="+mn-ea"/>
              </a:rPr>
              <a:t>a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  <a:sym typeface="+mn-ea"/>
              </a:rPr>
              <a:t>, </a:t>
            </a:r>
            <a:r>
              <a:rPr lang="en-US" altLang="zh-CN" sz="2800" b="1" i="1" dirty="0">
                <a:solidFill>
                  <a:schemeClr val="tx2"/>
                </a:solidFill>
                <a:ea typeface="楷体_GB2312" pitchFamily="49" charset="-122"/>
                <a:sym typeface="+mn-ea"/>
              </a:rPr>
              <a:t>b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  <a:sym typeface="+mn-ea"/>
              </a:rPr>
              <a:t>]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  <a:sym typeface="+mn-ea"/>
              </a:rPr>
              <a:t>上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连续 </a:t>
            </a:r>
            <a:r>
              <a:rPr lang="en-US" altLang="zh-CN" sz="2800" b="1" dirty="0">
                <a:ea typeface="楷体_GB2312" pitchFamily="49" charset="-122"/>
              </a:rPr>
              <a:t>.</a:t>
            </a:r>
            <a:endParaRPr lang="en-US" altLang="zh-CN" sz="2800" b="1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0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7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0557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0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2" grpId="0"/>
      <p:bldP spid="20523" grpId="0"/>
      <p:bldP spid="20524" grpId="0"/>
      <p:bldP spid="20525" grpId="0"/>
      <p:bldP spid="20557" grpId="0" advAuto="1000" build="p"/>
      <p:bldP spid="56328" grpId="0"/>
      <p:bldP spid="2" grpId="0"/>
      <p:bldP spid="14" grpId="0"/>
      <p:bldP spid="15" grpId="0"/>
      <p:bldP spid="16" grpId="0"/>
      <p:bldP spid="4101" grpId="0"/>
      <p:bldP spid="4103" grpId="0"/>
      <p:bldP spid="10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476250" y="802640"/>
            <a:ext cx="2192655" cy="46355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.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讨论函数</a:t>
            </a:r>
            <a:endParaRPr lang="zh-CN" altLang="en-US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2513765" y="224530"/>
          <a:ext cx="3182620" cy="1619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1397000" imgH="660400" progId="Equation.3">
                  <p:embed/>
                </p:oleObj>
              </mc:Choice>
              <mc:Fallback>
                <p:oleObj name="" r:id="rId1" imgW="1397000" imgH="660400" progId="Equation.3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2"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513765" y="224530"/>
                        <a:ext cx="3182620" cy="16198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Text Box 4"/>
          <p:cNvSpPr txBox="1"/>
          <p:nvPr/>
        </p:nvSpPr>
        <p:spPr>
          <a:xfrm>
            <a:off x="5546725" y="746760"/>
            <a:ext cx="914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在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6009006" y="829310"/>
          <a:ext cx="732815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3" imgW="355600" imgH="177165" progId="Equation.3">
                  <p:embed/>
                </p:oleObj>
              </mc:Choice>
              <mc:Fallback>
                <p:oleObj name="" r:id="rId3" imgW="355600" imgH="177165" progId="Equation.3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4"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6009006" y="829310"/>
                        <a:ext cx="732815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6"/>
          <p:cNvSpPr txBox="1"/>
          <p:nvPr/>
        </p:nvSpPr>
        <p:spPr>
          <a:xfrm>
            <a:off x="6741795" y="744220"/>
            <a:ext cx="23780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处的连续性 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3079" name="Text Box 7"/>
          <p:cNvSpPr txBox="1"/>
          <p:nvPr/>
        </p:nvSpPr>
        <p:spPr>
          <a:xfrm>
            <a:off x="533400" y="1844675"/>
            <a:ext cx="80708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 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3090" name="Text Box 18"/>
          <p:cNvSpPr txBox="1"/>
          <p:nvPr/>
        </p:nvSpPr>
        <p:spPr>
          <a:xfrm>
            <a:off x="1121410" y="1844675"/>
            <a:ext cx="751141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sz="2800" dirty="0">
                <a:ea typeface="楷体_GB2312" pitchFamily="49" charset="-122"/>
              </a:rPr>
              <a:t>(1) </a:t>
            </a:r>
            <a:r>
              <a:rPr lang="en-US" altLang="zh-CN" sz="2800" i="1" dirty="0">
                <a:ea typeface="楷体_GB2312" pitchFamily="49" charset="-122"/>
              </a:rPr>
              <a:t>f</a:t>
            </a:r>
            <a:r>
              <a:rPr lang="en-US" altLang="zh-CN" sz="2800" dirty="0">
                <a:ea typeface="楷体_GB2312" pitchFamily="49" charset="-122"/>
              </a:rPr>
              <a:t> (</a:t>
            </a:r>
            <a:r>
              <a:rPr lang="en-US" altLang="zh-CN" sz="2800" i="1" dirty="0">
                <a:ea typeface="楷体_GB2312" pitchFamily="49" charset="-122"/>
              </a:rPr>
              <a:t>x</a:t>
            </a:r>
            <a:r>
              <a:rPr lang="en-US" altLang="zh-CN" sz="2800" dirty="0">
                <a:ea typeface="楷体_GB2312" pitchFamily="49" charset="-122"/>
              </a:rPr>
              <a:t>)</a:t>
            </a:r>
            <a:r>
              <a:rPr lang="zh-CN" altLang="en-US" sz="2800" dirty="0">
                <a:ea typeface="楷体_GB2312" pitchFamily="49" charset="-122"/>
              </a:rPr>
              <a:t>在 </a:t>
            </a:r>
            <a:r>
              <a:rPr lang="en-US" altLang="zh-CN" sz="2800" i="1" dirty="0">
                <a:ea typeface="楷体_GB2312" pitchFamily="49" charset="-122"/>
              </a:rPr>
              <a:t>x</a:t>
            </a:r>
            <a:r>
              <a:rPr lang="en-US" altLang="zh-CN" sz="2800" dirty="0">
                <a:ea typeface="楷体_GB2312" pitchFamily="49" charset="-122"/>
              </a:rPr>
              <a:t> = 0 </a:t>
            </a:r>
            <a:r>
              <a:rPr lang="zh-CN" altLang="en-US" sz="2800" dirty="0">
                <a:ea typeface="楷体_GB2312" pitchFamily="49" charset="-122"/>
              </a:rPr>
              <a:t>某邻域内有定义，且 </a:t>
            </a:r>
            <a:r>
              <a:rPr lang="en-US" altLang="zh-CN" sz="2800" i="1" dirty="0">
                <a:ea typeface="楷体_GB2312" pitchFamily="49" charset="-122"/>
              </a:rPr>
              <a:t>f</a:t>
            </a:r>
            <a:r>
              <a:rPr lang="en-US" altLang="zh-CN" sz="2800" dirty="0">
                <a:ea typeface="楷体_GB2312" pitchFamily="49" charset="-122"/>
              </a:rPr>
              <a:t> (0) =1.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1121528" y="2181283"/>
          <a:ext cx="6221095" cy="18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5" imgW="2730500" imgH="762000" progId="Equation.3">
                  <p:embed/>
                </p:oleObj>
              </mc:Choice>
              <mc:Fallback>
                <p:oleObj name="" r:id="rId5" imgW="2730500" imgH="762000" progId="Equation.3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6"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121528" y="2181283"/>
                        <a:ext cx="6221095" cy="18694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"/>
          <p:cNvGraphicFramePr>
            <a:graphicFrameLocks noChangeAspect="1"/>
          </p:cNvGraphicFramePr>
          <p:nvPr/>
        </p:nvGraphicFramePr>
        <p:xfrm>
          <a:off x="1121528" y="3597333"/>
          <a:ext cx="451421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7" imgW="1981200" imgH="419100" progId="Equation.3">
                  <p:embed/>
                </p:oleObj>
              </mc:Choice>
              <mc:Fallback>
                <p:oleObj name="" r:id="rId7" imgW="1981200" imgH="419100" progId="Equation.3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8"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121528" y="3597333"/>
                        <a:ext cx="4514215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"/>
          <p:cNvGraphicFramePr>
            <a:graphicFrameLocks noChangeAspect="1"/>
          </p:cNvGraphicFramePr>
          <p:nvPr/>
        </p:nvGraphicFramePr>
        <p:xfrm>
          <a:off x="533200" y="4626033"/>
          <a:ext cx="6308090" cy="623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9" imgW="2768600" imgH="254000" progId="Equation.3">
                  <p:embed/>
                </p:oleObj>
              </mc:Choice>
              <mc:Fallback>
                <p:oleObj name="" r:id="rId9" imgW="2768600" imgH="254000" progId="Equation.3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10"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33200" y="4626033"/>
                        <a:ext cx="6308090" cy="6235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1397635" y="5330825"/>
            <a:ext cx="69596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分段函数在分段点处可能间断，因此必须分左、右极限求其连续性（或间断点类型）！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76250" y="5330825"/>
            <a:ext cx="12515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tx2"/>
                </a:solidFill>
                <a:sym typeface="+mn-ea"/>
              </a:rPr>
              <a:t>注意：</a:t>
            </a:r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" grpId="0"/>
      <p:bldP spid="309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51" name="Text Box 55"/>
          <p:cNvSpPr txBox="1"/>
          <p:nvPr/>
        </p:nvSpPr>
        <p:spPr>
          <a:xfrm>
            <a:off x="2719388" y="2971800"/>
            <a:ext cx="838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在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4153" name="Text Box 57"/>
          <p:cNvSpPr txBox="1"/>
          <p:nvPr/>
        </p:nvSpPr>
        <p:spPr>
          <a:xfrm>
            <a:off x="2614613" y="3932238"/>
            <a:ext cx="838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在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7172" name="Rectangle 2"/>
          <p:cNvSpPr>
            <a:spLocks noGrp="1"/>
          </p:cNvSpPr>
          <p:nvPr>
            <p:ph type="title"/>
          </p:nvPr>
        </p:nvSpPr>
        <p:spPr>
          <a:xfrm>
            <a:off x="533400" y="187325"/>
            <a:ext cx="3886200" cy="6096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200" b="1" dirty="0">
                <a:ea typeface="楷体_GB2312" pitchFamily="49" charset="-122"/>
              </a:rPr>
              <a:t>二、 函数的间断点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4099" name="Text Box 3"/>
          <p:cNvSpPr txBox="1"/>
          <p:nvPr/>
        </p:nvSpPr>
        <p:spPr>
          <a:xfrm>
            <a:off x="627063" y="2233613"/>
            <a:ext cx="1676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(1) </a:t>
            </a:r>
            <a:r>
              <a:rPr lang="zh-CN" altLang="en-US" sz="2800" dirty="0">
                <a:ea typeface="楷体_GB2312" pitchFamily="49" charset="-122"/>
              </a:rPr>
              <a:t>函数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4104" name="Object 8"/>
          <p:cNvGraphicFramePr>
            <a:graphicFrameLocks noChangeAspect="1"/>
          </p:cNvGraphicFramePr>
          <p:nvPr/>
        </p:nvGraphicFramePr>
        <p:xfrm>
          <a:off x="1905000" y="2271713"/>
          <a:ext cx="857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50825" imgH="128905" progId="Equation.3">
                  <p:embed/>
                </p:oleObj>
              </mc:Choice>
              <mc:Fallback>
                <p:oleObj name="" r:id="rId1" imgW="250825" imgH="128905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905000" y="2271713"/>
                        <a:ext cx="85725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5" name="Object 9"/>
          <p:cNvGraphicFramePr>
            <a:graphicFrameLocks noChangeAspect="1"/>
          </p:cNvGraphicFramePr>
          <p:nvPr/>
        </p:nvGraphicFramePr>
        <p:xfrm>
          <a:off x="3100388" y="2209800"/>
          <a:ext cx="412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" imgW="96520" imgH="154305" progId="Equation.3">
                  <p:embed/>
                </p:oleObj>
              </mc:Choice>
              <mc:Fallback>
                <p:oleObj name="" r:id="rId3" imgW="96520" imgH="154305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100388" y="2209800"/>
                        <a:ext cx="41275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7" name="Text Box 11"/>
          <p:cNvSpPr txBox="1"/>
          <p:nvPr/>
        </p:nvSpPr>
        <p:spPr>
          <a:xfrm>
            <a:off x="609600" y="2971800"/>
            <a:ext cx="1676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(2) </a:t>
            </a:r>
            <a:r>
              <a:rPr lang="zh-CN" altLang="en-US" sz="2800" dirty="0">
                <a:ea typeface="楷体_GB2312" pitchFamily="49" charset="-122"/>
              </a:rPr>
              <a:t>函数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4108" name="Object 12"/>
          <p:cNvGraphicFramePr>
            <a:graphicFrameLocks noChangeAspect="1"/>
          </p:cNvGraphicFramePr>
          <p:nvPr/>
        </p:nvGraphicFramePr>
        <p:xfrm>
          <a:off x="1905000" y="3024188"/>
          <a:ext cx="857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5" imgW="250825" imgH="128905" progId="Equation.3">
                  <p:embed/>
                </p:oleObj>
              </mc:Choice>
              <mc:Fallback>
                <p:oleObj name="" r:id="rId5" imgW="250825" imgH="128905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905000" y="3024188"/>
                        <a:ext cx="85725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9" name="Object 13"/>
          <p:cNvGraphicFramePr>
            <a:graphicFrameLocks noChangeAspect="1"/>
          </p:cNvGraphicFramePr>
          <p:nvPr/>
        </p:nvGraphicFramePr>
        <p:xfrm>
          <a:off x="3200400" y="2986088"/>
          <a:ext cx="412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7" imgW="96520" imgH="154305" progId="Equation.3">
                  <p:embed/>
                </p:oleObj>
              </mc:Choice>
              <mc:Fallback>
                <p:oleObj name="" r:id="rId7" imgW="96520" imgH="154305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200400" y="2986088"/>
                        <a:ext cx="41275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0" name="Object 14"/>
          <p:cNvGraphicFramePr>
            <a:graphicFrameLocks noChangeAspect="1"/>
          </p:cNvGraphicFramePr>
          <p:nvPr/>
        </p:nvGraphicFramePr>
        <p:xfrm>
          <a:off x="5638800" y="2971800"/>
          <a:ext cx="17145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9" imgW="541020" imgH="250825" progId="Equation.3">
                  <p:embed/>
                </p:oleObj>
              </mc:Choice>
              <mc:Fallback>
                <p:oleObj name="" r:id="rId9" imgW="541020" imgH="250825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638800" y="2971800"/>
                        <a:ext cx="1714500" cy="857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1" name="Text Box 15"/>
          <p:cNvSpPr txBox="1"/>
          <p:nvPr/>
        </p:nvSpPr>
        <p:spPr>
          <a:xfrm>
            <a:off x="7239000" y="2986088"/>
            <a:ext cx="1447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不存在</a:t>
            </a:r>
            <a:r>
              <a:rPr lang="en-US" altLang="zh-CN" sz="2800" dirty="0">
                <a:ea typeface="楷体_GB2312" pitchFamily="49" charset="-122"/>
              </a:rPr>
              <a:t>;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4116" name="Text Box 20"/>
          <p:cNvSpPr txBox="1"/>
          <p:nvPr/>
        </p:nvSpPr>
        <p:spPr>
          <a:xfrm>
            <a:off x="609600" y="3917950"/>
            <a:ext cx="1600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(3) </a:t>
            </a:r>
            <a:r>
              <a:rPr lang="zh-CN" altLang="en-US" sz="2800" dirty="0">
                <a:ea typeface="楷体_GB2312" pitchFamily="49" charset="-122"/>
              </a:rPr>
              <a:t>函数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4117" name="Object 21"/>
          <p:cNvGraphicFramePr>
            <a:graphicFrameLocks noChangeAspect="1"/>
          </p:cNvGraphicFramePr>
          <p:nvPr/>
        </p:nvGraphicFramePr>
        <p:xfrm>
          <a:off x="1905000" y="3978275"/>
          <a:ext cx="857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11" imgW="250825" imgH="128905" progId="Equation.3">
                  <p:embed/>
                </p:oleObj>
              </mc:Choice>
              <mc:Fallback>
                <p:oleObj name="" r:id="rId11" imgW="250825" imgH="128905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905000" y="3978275"/>
                        <a:ext cx="85725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8" name="Object 22"/>
          <p:cNvGraphicFramePr>
            <a:graphicFrameLocks noChangeAspect="1"/>
          </p:cNvGraphicFramePr>
          <p:nvPr/>
        </p:nvGraphicFramePr>
        <p:xfrm>
          <a:off x="3095625" y="3917950"/>
          <a:ext cx="412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13" imgW="96520" imgH="154305" progId="Equation.3">
                  <p:embed/>
                </p:oleObj>
              </mc:Choice>
              <mc:Fallback>
                <p:oleObj name="" r:id="rId13" imgW="96520" imgH="154305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095625" y="3917950"/>
                        <a:ext cx="41275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0" name="Object 24"/>
          <p:cNvGraphicFramePr>
            <a:graphicFrameLocks noChangeAspect="1"/>
          </p:cNvGraphicFramePr>
          <p:nvPr/>
        </p:nvGraphicFramePr>
        <p:xfrm>
          <a:off x="5524500" y="3917633"/>
          <a:ext cx="17145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15" imgW="541020" imgH="250825" progId="Equation.3">
                  <p:embed/>
                </p:oleObj>
              </mc:Choice>
              <mc:Fallback>
                <p:oleObj name="" r:id="rId15" imgW="541020" imgH="250825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524500" y="3917633"/>
                        <a:ext cx="1714500" cy="857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1" name="Text Box 25"/>
          <p:cNvSpPr txBox="1"/>
          <p:nvPr/>
        </p:nvSpPr>
        <p:spPr>
          <a:xfrm>
            <a:off x="7239000" y="3967163"/>
            <a:ext cx="1295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存在 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4114" name="Text Box 18"/>
          <p:cNvSpPr txBox="1"/>
          <p:nvPr/>
        </p:nvSpPr>
        <p:spPr>
          <a:xfrm>
            <a:off x="8305800" y="3976688"/>
            <a:ext cx="685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但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4124" name="Object 28"/>
          <p:cNvGraphicFramePr>
            <a:graphicFrameLocks noChangeAspect="1"/>
          </p:cNvGraphicFramePr>
          <p:nvPr/>
        </p:nvGraphicFramePr>
        <p:xfrm>
          <a:off x="1905000" y="4648200"/>
          <a:ext cx="3014663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17" imgW="985520" imgH="250825" progId="Equation.3">
                  <p:embed/>
                </p:oleObj>
              </mc:Choice>
              <mc:Fallback>
                <p:oleObj name="" r:id="rId17" imgW="985520" imgH="250825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05000" y="4648200"/>
                        <a:ext cx="3014663" cy="857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8" name="Text Box 32"/>
          <p:cNvSpPr txBox="1"/>
          <p:nvPr/>
        </p:nvSpPr>
        <p:spPr>
          <a:xfrm>
            <a:off x="3752850" y="1512888"/>
            <a:ext cx="1752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不连续 </a:t>
            </a:r>
            <a:r>
              <a:rPr lang="en-US" altLang="zh-CN" sz="2800" dirty="0">
                <a:ea typeface="楷体_GB2312" pitchFamily="49" charset="-122"/>
              </a:rPr>
              <a:t>: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4129" name="Object 33"/>
          <p:cNvGraphicFramePr>
            <a:graphicFrameLocks noChangeAspect="1"/>
          </p:cNvGraphicFramePr>
          <p:nvPr/>
        </p:nvGraphicFramePr>
        <p:xfrm>
          <a:off x="3473450" y="1485900"/>
          <a:ext cx="412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19" imgW="96520" imgH="154305" progId="Equation.3">
                  <p:embed/>
                </p:oleObj>
              </mc:Choice>
              <mc:Fallback>
                <p:oleObj name="" r:id="rId19" imgW="96520" imgH="154305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473450" y="1485900"/>
                        <a:ext cx="41275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3" name="Text Box 37"/>
          <p:cNvSpPr txBox="1"/>
          <p:nvPr/>
        </p:nvSpPr>
        <p:spPr>
          <a:xfrm>
            <a:off x="679450" y="862013"/>
            <a:ext cx="990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设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4134" name="Object 38"/>
          <p:cNvGraphicFramePr>
            <a:graphicFrameLocks noChangeAspect="1"/>
          </p:cNvGraphicFramePr>
          <p:nvPr/>
        </p:nvGraphicFramePr>
        <p:xfrm>
          <a:off x="2762250" y="792480"/>
          <a:ext cx="412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21" imgW="96520" imgH="154305" progId="Equation.3">
                  <p:embed/>
                </p:oleObj>
              </mc:Choice>
              <mc:Fallback>
                <p:oleObj name="" r:id="rId21" imgW="96520" imgH="154305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762250" y="792480"/>
                        <a:ext cx="41275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5" name="Text Box 39"/>
          <p:cNvSpPr txBox="1"/>
          <p:nvPr/>
        </p:nvSpPr>
        <p:spPr>
          <a:xfrm>
            <a:off x="1835150" y="862330"/>
            <a:ext cx="10604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在点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4136" name="Object 40"/>
          <p:cNvGraphicFramePr>
            <a:graphicFrameLocks noChangeAspect="1"/>
          </p:cNvGraphicFramePr>
          <p:nvPr/>
        </p:nvGraphicFramePr>
        <p:xfrm>
          <a:off x="1127125" y="857250"/>
          <a:ext cx="857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23" imgW="250825" imgH="128905" progId="Equation.3">
                  <p:embed/>
                </p:oleObj>
              </mc:Choice>
              <mc:Fallback>
                <p:oleObj name="" r:id="rId23" imgW="250825" imgH="128905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127125" y="857250"/>
                        <a:ext cx="85725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7" name="Text Box 41"/>
          <p:cNvSpPr txBox="1"/>
          <p:nvPr/>
        </p:nvSpPr>
        <p:spPr>
          <a:xfrm>
            <a:off x="3111500" y="844550"/>
            <a:ext cx="5029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的某去心邻域内有定义 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4140" name="Text Box 44"/>
          <p:cNvSpPr txBox="1"/>
          <p:nvPr/>
        </p:nvSpPr>
        <p:spPr>
          <a:xfrm>
            <a:off x="6934200" y="825500"/>
            <a:ext cx="2133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则下列情形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4132" name="Text Box 36"/>
          <p:cNvSpPr txBox="1"/>
          <p:nvPr/>
        </p:nvSpPr>
        <p:spPr>
          <a:xfrm>
            <a:off x="152400" y="5641975"/>
            <a:ext cx="16827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这样的点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4146" name="Object 50"/>
          <p:cNvGraphicFramePr>
            <a:graphicFrameLocks noChangeAspect="1"/>
          </p:cNvGraphicFramePr>
          <p:nvPr/>
        </p:nvGraphicFramePr>
        <p:xfrm>
          <a:off x="1727200" y="5638800"/>
          <a:ext cx="412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25" imgW="96520" imgH="154305" progId="Equation.3">
                  <p:embed/>
                </p:oleObj>
              </mc:Choice>
              <mc:Fallback>
                <p:oleObj name="" r:id="rId25" imgW="96520" imgH="154305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727200" y="5638800"/>
                        <a:ext cx="41275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0" name="Text Box 54"/>
          <p:cNvSpPr txBox="1"/>
          <p:nvPr/>
        </p:nvSpPr>
        <p:spPr>
          <a:xfrm>
            <a:off x="228600" y="1512888"/>
            <a:ext cx="3429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之一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, </a:t>
            </a:r>
            <a:r>
              <a:rPr lang="zh-CN" altLang="en-US" sz="2800" dirty="0">
                <a:ea typeface="楷体_GB2312" pitchFamily="49" charset="-122"/>
              </a:rPr>
              <a:t>函数  </a:t>
            </a:r>
            <a:r>
              <a:rPr lang="en-US" altLang="zh-CN" sz="2800" i="1" dirty="0">
                <a:ea typeface="楷体_GB2312" pitchFamily="49" charset="-122"/>
              </a:rPr>
              <a:t>f </a:t>
            </a:r>
            <a:r>
              <a:rPr lang="en-US" altLang="zh-CN" sz="2800" dirty="0">
                <a:ea typeface="楷体_GB2312" pitchFamily="49" charset="-122"/>
              </a:rPr>
              <a:t>(</a:t>
            </a:r>
            <a:r>
              <a:rPr lang="en-US" altLang="zh-CN" sz="2800" i="1" dirty="0">
                <a:ea typeface="楷体_GB2312" pitchFamily="49" charset="-122"/>
              </a:rPr>
              <a:t>x</a:t>
            </a:r>
            <a:r>
              <a:rPr lang="en-US" altLang="zh-CN" sz="2800" dirty="0">
                <a:ea typeface="楷体_GB2312" pitchFamily="49" charset="-122"/>
              </a:rPr>
              <a:t>) </a:t>
            </a:r>
            <a:r>
              <a:rPr lang="zh-CN" altLang="en-US" sz="2800" dirty="0">
                <a:ea typeface="楷体_GB2312" pitchFamily="49" charset="-122"/>
              </a:rPr>
              <a:t>在点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4152" name="Text Box 56"/>
          <p:cNvSpPr txBox="1"/>
          <p:nvPr/>
        </p:nvSpPr>
        <p:spPr>
          <a:xfrm>
            <a:off x="3529013" y="2971800"/>
            <a:ext cx="2590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虽有定义 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zh-CN" altLang="en-US" sz="2800" dirty="0">
                <a:ea typeface="楷体_GB2312" pitchFamily="49" charset="-122"/>
              </a:rPr>
              <a:t>但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4154" name="Text Box 58"/>
          <p:cNvSpPr txBox="1"/>
          <p:nvPr/>
        </p:nvSpPr>
        <p:spPr>
          <a:xfrm>
            <a:off x="3476625" y="3932238"/>
            <a:ext cx="2590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虽有定义 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zh-CN" altLang="en-US" sz="2800" dirty="0">
                <a:ea typeface="楷体_GB2312" pitchFamily="49" charset="-122"/>
              </a:rPr>
              <a:t>且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4155" name="Text Box 59"/>
          <p:cNvSpPr txBox="1"/>
          <p:nvPr/>
        </p:nvSpPr>
        <p:spPr>
          <a:xfrm>
            <a:off x="2057400" y="5641975"/>
            <a:ext cx="2438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称为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间断点</a:t>
            </a:r>
            <a:r>
              <a:rPr lang="zh-CN" altLang="en-US" sz="2800" dirty="0">
                <a:ea typeface="楷体_GB2312" pitchFamily="49" charset="-122"/>
              </a:rPr>
              <a:t> </a:t>
            </a:r>
            <a:r>
              <a:rPr lang="en-US" altLang="zh-CN" sz="2800" dirty="0">
                <a:ea typeface="楷体_GB2312" pitchFamily="49" charset="-122"/>
              </a:rPr>
              <a:t>. 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4156" name="Text Box 60"/>
          <p:cNvSpPr txBox="1"/>
          <p:nvPr/>
        </p:nvSpPr>
        <p:spPr>
          <a:xfrm>
            <a:off x="2649538" y="2233613"/>
            <a:ext cx="762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在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4157" name="Text Box 61"/>
          <p:cNvSpPr txBox="1"/>
          <p:nvPr/>
        </p:nvSpPr>
        <p:spPr>
          <a:xfrm>
            <a:off x="3429000" y="2233613"/>
            <a:ext cx="1676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无定义</a:t>
            </a:r>
            <a:r>
              <a:rPr lang="zh-CN" altLang="en-US" sz="2800" dirty="0">
                <a:ea typeface="楷体_GB2312" pitchFamily="49" charset="-122"/>
              </a:rPr>
              <a:t> </a:t>
            </a:r>
            <a:r>
              <a:rPr lang="en-US" altLang="zh-CN" sz="2800" dirty="0">
                <a:ea typeface="楷体_GB2312" pitchFamily="49" charset="-122"/>
              </a:rPr>
              <a:t>;</a:t>
            </a:r>
            <a:endParaRPr lang="en-US" altLang="zh-CN" sz="2800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1" grpId="0"/>
      <p:bldP spid="4153" grpId="0"/>
      <p:bldP spid="4099" grpId="0"/>
      <p:bldP spid="4107" grpId="0"/>
      <p:bldP spid="4111" grpId="0"/>
      <p:bldP spid="4116" grpId="0"/>
      <p:bldP spid="4121" grpId="0"/>
      <p:bldP spid="4114" grpId="0"/>
      <p:bldP spid="4128" grpId="0"/>
      <p:bldP spid="4133" grpId="0"/>
      <p:bldP spid="4135" grpId="0"/>
      <p:bldP spid="4137" grpId="0"/>
      <p:bldP spid="4140" grpId="0"/>
      <p:bldP spid="4132" grpId="0"/>
      <p:bldP spid="4150" grpId="0"/>
      <p:bldP spid="4152" grpId="0"/>
      <p:bldP spid="4154" grpId="0"/>
      <p:bldP spid="4155" grpId="0"/>
      <p:bldP spid="4156" grpId="0"/>
      <p:bldP spid="415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3176905" y="333375"/>
            <a:ext cx="2590800" cy="5334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2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间断点分类</a:t>
            </a:r>
            <a:endParaRPr lang="en-US" altLang="zh-CN" sz="32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23" name="Text Box 3"/>
          <p:cNvSpPr txBox="1"/>
          <p:nvPr/>
        </p:nvSpPr>
        <p:spPr>
          <a:xfrm>
            <a:off x="358775" y="981075"/>
            <a:ext cx="2819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第一类间断点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762000" y="1440815"/>
          <a:ext cx="1204913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1" imgW="373380" imgH="186690" progId="Equation.3">
                  <p:embed/>
                </p:oleObj>
              </mc:Choice>
              <mc:Fallback>
                <p:oleObj name="" r:id="rId1" imgW="373380" imgH="18669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762000" y="1440815"/>
                        <a:ext cx="1204913" cy="666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Text Box 5"/>
          <p:cNvSpPr txBox="1"/>
          <p:nvPr/>
        </p:nvSpPr>
        <p:spPr>
          <a:xfrm>
            <a:off x="1967230" y="1588135"/>
            <a:ext cx="914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及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2497455" y="1443355"/>
          <a:ext cx="11747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3" imgW="354330" imgH="186690" progId="Equation.3">
                  <p:embed/>
                </p:oleObj>
              </mc:Choice>
              <mc:Fallback>
                <p:oleObj name="" r:id="rId3" imgW="354330" imgH="18669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497455" y="1443355"/>
                        <a:ext cx="1174750" cy="666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Text Box 7"/>
          <p:cNvSpPr txBox="1"/>
          <p:nvPr/>
        </p:nvSpPr>
        <p:spPr>
          <a:xfrm>
            <a:off x="3595688" y="1590675"/>
            <a:ext cx="1752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均存在 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5129" name="Object 9"/>
          <p:cNvGraphicFramePr>
            <a:graphicFrameLocks noChangeAspect="1"/>
          </p:cNvGraphicFramePr>
          <p:nvPr/>
        </p:nvGraphicFramePr>
        <p:xfrm>
          <a:off x="1689100" y="2184400"/>
          <a:ext cx="27305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5" imgW="888365" imgH="186690" progId="Equation.3">
                  <p:embed/>
                </p:oleObj>
              </mc:Choice>
              <mc:Fallback>
                <p:oleObj name="" r:id="rId5" imgW="888365" imgH="18669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689100" y="2184400"/>
                        <a:ext cx="2730500" cy="666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Text Box 8"/>
          <p:cNvSpPr txBox="1"/>
          <p:nvPr/>
        </p:nvSpPr>
        <p:spPr>
          <a:xfrm>
            <a:off x="1219200" y="2243138"/>
            <a:ext cx="914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若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5131" name="Text Box 11"/>
          <p:cNvSpPr txBox="1"/>
          <p:nvPr/>
        </p:nvSpPr>
        <p:spPr>
          <a:xfrm>
            <a:off x="4495800" y="2271713"/>
            <a:ext cx="685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称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132" name="Object 12"/>
          <p:cNvGraphicFramePr>
            <a:graphicFrameLocks noChangeAspect="1"/>
          </p:cNvGraphicFramePr>
          <p:nvPr/>
        </p:nvGraphicFramePr>
        <p:xfrm>
          <a:off x="4972050" y="2238375"/>
          <a:ext cx="461963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7" imgW="96520" imgH="154305" progId="Equation.3">
                  <p:embed/>
                </p:oleObj>
              </mc:Choice>
              <mc:Fallback>
                <p:oleObj name="" r:id="rId7" imgW="96520" imgH="154305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972050" y="2238375"/>
                        <a:ext cx="461963" cy="639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4" name="Object 14"/>
          <p:cNvGraphicFramePr>
            <a:graphicFrameLocks noChangeAspect="1"/>
          </p:cNvGraphicFramePr>
          <p:nvPr/>
        </p:nvGraphicFramePr>
        <p:xfrm>
          <a:off x="1673225" y="2924175"/>
          <a:ext cx="282257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9" imgW="920750" imgH="186690" progId="Equation.3">
                  <p:embed/>
                </p:oleObj>
              </mc:Choice>
              <mc:Fallback>
                <p:oleObj name="" r:id="rId9" imgW="920750" imgH="18669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673225" y="2924175"/>
                        <a:ext cx="2822575" cy="666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3" name="Text Box 13"/>
          <p:cNvSpPr txBox="1"/>
          <p:nvPr/>
        </p:nvSpPr>
        <p:spPr>
          <a:xfrm>
            <a:off x="1219200" y="3005138"/>
            <a:ext cx="914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若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5136" name="Text Box 16"/>
          <p:cNvSpPr txBox="1"/>
          <p:nvPr/>
        </p:nvSpPr>
        <p:spPr>
          <a:xfrm>
            <a:off x="4495800" y="3038475"/>
            <a:ext cx="609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称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137" name="Object 17"/>
          <p:cNvGraphicFramePr>
            <a:graphicFrameLocks noChangeAspect="1"/>
          </p:cNvGraphicFramePr>
          <p:nvPr/>
        </p:nvGraphicFramePr>
        <p:xfrm>
          <a:off x="4957445" y="2951163"/>
          <a:ext cx="461963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11" imgW="96520" imgH="154305" progId="Equation.3">
                  <p:embed/>
                </p:oleObj>
              </mc:Choice>
              <mc:Fallback>
                <p:oleObj name="" r:id="rId11" imgW="96520" imgH="154305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957445" y="2951163"/>
                        <a:ext cx="461963" cy="639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5" name="Text Box 25"/>
          <p:cNvSpPr txBox="1"/>
          <p:nvPr/>
        </p:nvSpPr>
        <p:spPr>
          <a:xfrm>
            <a:off x="358775" y="3630613"/>
            <a:ext cx="2819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第二类间断点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5147" name="Object 27"/>
          <p:cNvGraphicFramePr>
            <a:graphicFrameLocks noChangeAspect="1"/>
          </p:cNvGraphicFramePr>
          <p:nvPr/>
        </p:nvGraphicFramePr>
        <p:xfrm>
          <a:off x="728663" y="4221163"/>
          <a:ext cx="1173162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13" imgW="354330" imgH="186690" progId="Equation.3">
                  <p:embed/>
                </p:oleObj>
              </mc:Choice>
              <mc:Fallback>
                <p:oleObj name="" r:id="rId13" imgW="354330" imgH="186690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728663" y="4221163"/>
                        <a:ext cx="1173162" cy="666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8" name="Text Box 28"/>
          <p:cNvSpPr txBox="1"/>
          <p:nvPr/>
        </p:nvSpPr>
        <p:spPr>
          <a:xfrm>
            <a:off x="1843088" y="4343400"/>
            <a:ext cx="914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及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149" name="Object 29"/>
          <p:cNvGraphicFramePr>
            <a:graphicFrameLocks noChangeAspect="1"/>
          </p:cNvGraphicFramePr>
          <p:nvPr/>
        </p:nvGraphicFramePr>
        <p:xfrm>
          <a:off x="2376488" y="4221163"/>
          <a:ext cx="1173162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15" imgW="354330" imgH="186690" progId="Equation.3">
                  <p:embed/>
                </p:oleObj>
              </mc:Choice>
              <mc:Fallback>
                <p:oleObj name="" r:id="rId15" imgW="354330" imgH="186690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376488" y="4221163"/>
                        <a:ext cx="1173162" cy="666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0" name="Text Box 30"/>
          <p:cNvSpPr txBox="1"/>
          <p:nvPr/>
        </p:nvSpPr>
        <p:spPr>
          <a:xfrm>
            <a:off x="3519488" y="4343400"/>
            <a:ext cx="333851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中至少一个不存在 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5156" name="Text Box 36"/>
          <p:cNvSpPr txBox="1"/>
          <p:nvPr/>
        </p:nvSpPr>
        <p:spPr>
          <a:xfrm>
            <a:off x="4360545" y="5030153"/>
            <a:ext cx="820738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称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157" name="Object 37"/>
          <p:cNvGraphicFramePr>
            <a:graphicFrameLocks noChangeAspect="1"/>
          </p:cNvGraphicFramePr>
          <p:nvPr/>
        </p:nvGraphicFramePr>
        <p:xfrm>
          <a:off x="4791075" y="4909185"/>
          <a:ext cx="461963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17" imgW="96520" imgH="154305" progId="Equation.3">
                  <p:embed/>
                </p:oleObj>
              </mc:Choice>
              <mc:Fallback>
                <p:oleObj name="" r:id="rId17" imgW="96520" imgH="154305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791075" y="4909185"/>
                        <a:ext cx="461963" cy="639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60" name="Text Box 40"/>
          <p:cNvSpPr txBox="1"/>
          <p:nvPr/>
        </p:nvSpPr>
        <p:spPr>
          <a:xfrm>
            <a:off x="1219200" y="5745163"/>
            <a:ext cx="3810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若其中有一个为振荡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5163" name="Text Box 43"/>
          <p:cNvSpPr txBox="1"/>
          <p:nvPr/>
        </p:nvSpPr>
        <p:spPr>
          <a:xfrm>
            <a:off x="4572000" y="5743575"/>
            <a:ext cx="762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称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164" name="Object 44"/>
          <p:cNvGraphicFramePr>
            <a:graphicFrameLocks noChangeAspect="1"/>
          </p:cNvGraphicFramePr>
          <p:nvPr/>
        </p:nvGraphicFramePr>
        <p:xfrm>
          <a:off x="5029200" y="5683250"/>
          <a:ext cx="461963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19" imgW="96520" imgH="154305" progId="Equation.3">
                  <p:embed/>
                </p:oleObj>
              </mc:Choice>
              <mc:Fallback>
                <p:oleObj name="" r:id="rId19" imgW="96520" imgH="154305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29200" y="5683250"/>
                        <a:ext cx="461963" cy="639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3" name="Text Box 33"/>
          <p:cNvSpPr txBox="1"/>
          <p:nvPr/>
        </p:nvSpPr>
        <p:spPr>
          <a:xfrm>
            <a:off x="1236663" y="5029200"/>
            <a:ext cx="295433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若其中有一个为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166" name="Object 46"/>
          <p:cNvGraphicFramePr>
            <a:graphicFrameLocks noChangeAspect="1"/>
          </p:cNvGraphicFramePr>
          <p:nvPr/>
        </p:nvGraphicFramePr>
        <p:xfrm>
          <a:off x="3825875" y="5057140"/>
          <a:ext cx="66992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21" imgW="128905" imgH="96520" progId="Equation.3">
                  <p:embed/>
                </p:oleObj>
              </mc:Choice>
              <mc:Fallback>
                <p:oleObj name="" r:id="rId21" imgW="128905" imgH="96520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825875" y="5057140"/>
                        <a:ext cx="669925" cy="492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91" name="Text Box 71"/>
          <p:cNvSpPr txBox="1"/>
          <p:nvPr/>
        </p:nvSpPr>
        <p:spPr>
          <a:xfrm>
            <a:off x="5334000" y="2309813"/>
            <a:ext cx="250348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为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可去间断点</a:t>
            </a:r>
            <a:r>
              <a:rPr lang="zh-CN" altLang="en-US" sz="2800" dirty="0">
                <a:ea typeface="楷体_GB2312" pitchFamily="49" charset="-122"/>
              </a:rPr>
              <a:t> 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5192" name="Text Box 72"/>
          <p:cNvSpPr txBox="1"/>
          <p:nvPr/>
        </p:nvSpPr>
        <p:spPr>
          <a:xfrm>
            <a:off x="5334000" y="3048000"/>
            <a:ext cx="250348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为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跳跃间断点</a:t>
            </a:r>
            <a:r>
              <a:rPr lang="zh-CN" altLang="en-US" sz="2800" dirty="0">
                <a:ea typeface="楷体_GB2312" pitchFamily="49" charset="-122"/>
              </a:rPr>
              <a:t> 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5193" name="Text Box 73"/>
          <p:cNvSpPr txBox="1"/>
          <p:nvPr/>
        </p:nvSpPr>
        <p:spPr>
          <a:xfrm>
            <a:off x="5181600" y="5030153"/>
            <a:ext cx="250348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为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无穷间断点</a:t>
            </a:r>
            <a:r>
              <a:rPr lang="zh-CN" altLang="en-US" sz="2800" dirty="0">
                <a:ea typeface="楷体_GB2312" pitchFamily="49" charset="-122"/>
              </a:rPr>
              <a:t> 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dirty="0">
              <a:ea typeface="楷体_GB2312" pitchFamily="49" charset="-122"/>
            </a:endParaRPr>
          </a:p>
        </p:txBody>
      </p:sp>
      <p:sp>
        <p:nvSpPr>
          <p:cNvPr id="5194" name="Text Box 74"/>
          <p:cNvSpPr txBox="1"/>
          <p:nvPr/>
        </p:nvSpPr>
        <p:spPr>
          <a:xfrm>
            <a:off x="5410200" y="5743575"/>
            <a:ext cx="250348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为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振荡间断点</a:t>
            </a:r>
            <a:r>
              <a:rPr lang="zh-CN" altLang="en-US" sz="2800" dirty="0">
                <a:ea typeface="楷体_GB2312" pitchFamily="49" charset="-122"/>
              </a:rPr>
              <a:t> 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2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128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131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191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133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136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192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148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150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153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156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3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193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160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3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163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4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5194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5" grpId="0" advAuto="1000" build="p"/>
      <p:bldP spid="5127" grpId="0" advAuto="1000" build="p"/>
      <p:bldP spid="5128" grpId="0" build="p"/>
      <p:bldP spid="5131" grpId="0" build="p"/>
      <p:bldP spid="5133" grpId="0" build="p"/>
      <p:bldP spid="5136" grpId="0" build="p"/>
      <p:bldP spid="5145" grpId="0"/>
      <p:bldP spid="5148" grpId="0" advAuto="1000" build="p"/>
      <p:bldP spid="5150" grpId="0" advAuto="1000" build="p"/>
      <p:bldP spid="5156" grpId="0" build="p"/>
      <p:bldP spid="5160" grpId="0" build="p"/>
      <p:bldP spid="5163" grpId="0" build="p"/>
      <p:bldP spid="5153" grpId="0" build="p"/>
      <p:bldP spid="5191" grpId="0" advAuto="1000" build="p"/>
      <p:bldP spid="5192" grpId="0" advAuto="1000" build="p"/>
      <p:bldP spid="5193" grpId="0" advAuto="1000" build="p"/>
      <p:bldP spid="5194" grpId="0" advAuto="100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1079500" y="962025"/>
          <a:ext cx="1943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1" imgW="1603375" imgH="309245" progId="Equation.3">
                  <p:embed/>
                </p:oleObj>
              </mc:Choice>
              <mc:Fallback>
                <p:oleObj name="" r:id="rId1" imgW="1603375" imgH="309245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079500" y="962025"/>
                        <a:ext cx="19431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5" name="Object 3"/>
          <p:cNvGraphicFramePr>
            <a:graphicFrameLocks noChangeAspect="1"/>
          </p:cNvGraphicFramePr>
          <p:nvPr/>
        </p:nvGraphicFramePr>
        <p:xfrm>
          <a:off x="1676400" y="1460500"/>
          <a:ext cx="720725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3" imgW="663575" imgH="676275" progId="Equation.3">
                  <p:embed/>
                </p:oleObj>
              </mc:Choice>
              <mc:Fallback>
                <p:oleObj name="" r:id="rId3" imgW="663575" imgH="676275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76400" y="1460500"/>
                        <a:ext cx="720725" cy="852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6" name="Text Box 4"/>
          <p:cNvSpPr txBox="1"/>
          <p:nvPr/>
        </p:nvSpPr>
        <p:spPr>
          <a:xfrm>
            <a:off x="2362200" y="1646238"/>
            <a:ext cx="3200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为其无穷间断点 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59397" name="Object 5"/>
          <p:cNvGraphicFramePr>
            <a:graphicFrameLocks noChangeAspect="1"/>
          </p:cNvGraphicFramePr>
          <p:nvPr/>
        </p:nvGraphicFramePr>
        <p:xfrm>
          <a:off x="1676400" y="3554413"/>
          <a:ext cx="774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5" imgW="611505" imgH="225425" progId="Equation.3">
                  <p:embed/>
                </p:oleObj>
              </mc:Choice>
              <mc:Fallback>
                <p:oleObj name="" r:id="rId5" imgW="611505" imgH="225425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76400" y="3554413"/>
                        <a:ext cx="7747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8" name="Text Box 6"/>
          <p:cNvSpPr txBox="1"/>
          <p:nvPr/>
        </p:nvSpPr>
        <p:spPr>
          <a:xfrm>
            <a:off x="2438400" y="3441700"/>
            <a:ext cx="3048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为其振荡间断点 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1079500" y="2468563"/>
          <a:ext cx="1993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7" imgW="1642110" imgH="676275" progId="Equation.3">
                  <p:embed/>
                </p:oleObj>
              </mc:Choice>
              <mc:Fallback>
                <p:oleObj name="" r:id="rId7" imgW="1642110" imgH="676275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079500" y="2468563"/>
                        <a:ext cx="19939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0" name="Object 8"/>
          <p:cNvGraphicFramePr>
            <a:graphicFrameLocks noChangeAspect="1"/>
          </p:cNvGraphicFramePr>
          <p:nvPr/>
        </p:nvGraphicFramePr>
        <p:xfrm>
          <a:off x="1651000" y="5396230"/>
          <a:ext cx="711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9" imgW="566420" imgH="225425" progId="Equation.3">
                  <p:embed/>
                </p:oleObj>
              </mc:Choice>
              <mc:Fallback>
                <p:oleObj name="" r:id="rId9" imgW="566420" imgH="225425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51000" y="5396230"/>
                        <a:ext cx="7112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1" name="Text Box 9"/>
          <p:cNvSpPr txBox="1"/>
          <p:nvPr/>
        </p:nvSpPr>
        <p:spPr>
          <a:xfrm>
            <a:off x="2362200" y="5302250"/>
            <a:ext cx="2743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为可去间断点 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9226" name="Object 10"/>
          <p:cNvGraphicFramePr>
            <a:graphicFrameLocks noChangeAspect="1"/>
          </p:cNvGraphicFramePr>
          <p:nvPr/>
        </p:nvGraphicFramePr>
        <p:xfrm>
          <a:off x="1079500" y="4221480"/>
          <a:ext cx="2082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11" imgW="1725930" imgH="766445" progId="Equation.3">
                  <p:embed/>
                </p:oleObj>
              </mc:Choice>
              <mc:Fallback>
                <p:oleObj name="" r:id="rId11" imgW="1725930" imgH="766445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079500" y="4221480"/>
                        <a:ext cx="20828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7" name="Rectangle 11"/>
          <p:cNvSpPr>
            <a:spLocks noGrp="1"/>
          </p:cNvSpPr>
          <p:nvPr>
            <p:ph type="title"/>
          </p:nvPr>
        </p:nvSpPr>
        <p:spPr>
          <a:xfrm>
            <a:off x="228600" y="228600"/>
            <a:ext cx="1752600" cy="6858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2800" b="1" dirty="0">
                <a:ea typeface="楷体_GB2312" pitchFamily="49" charset="-122"/>
              </a:rPr>
              <a:t>例如</a:t>
            </a:r>
            <a:r>
              <a:rPr lang="en-US" altLang="zh-CN" sz="2800" b="1" dirty="0">
                <a:ea typeface="楷体_GB2312" pitchFamily="49" charset="-122"/>
                <a:sym typeface="Wingdings" panose="05000000000000000000" pitchFamily="2" charset="2"/>
              </a:rPr>
              <a:t>:</a:t>
            </a:r>
            <a:endParaRPr lang="en-US" altLang="zh-CN" sz="2800" b="1" dirty="0">
              <a:ea typeface="楷体_GB2312" pitchFamily="49" charset="-122"/>
              <a:sym typeface="Wingdings" panose="05000000000000000000" pitchFamily="2" charset="2"/>
            </a:endParaRPr>
          </a:p>
        </p:txBody>
      </p:sp>
      <p:grpSp>
        <p:nvGrpSpPr>
          <p:cNvPr id="59404" name="Group 12"/>
          <p:cNvGrpSpPr/>
          <p:nvPr/>
        </p:nvGrpSpPr>
        <p:grpSpPr>
          <a:xfrm>
            <a:off x="6019800" y="381000"/>
            <a:ext cx="2463800" cy="2124075"/>
            <a:chOff x="3792" y="240"/>
            <a:chExt cx="1552" cy="1338"/>
          </a:xfrm>
        </p:grpSpPr>
        <p:graphicFrame>
          <p:nvGraphicFramePr>
            <p:cNvPr id="9251" name="Object 13"/>
            <p:cNvGraphicFramePr>
              <a:graphicFrameLocks noChangeAspect="1"/>
            </p:cNvGraphicFramePr>
            <p:nvPr/>
          </p:nvGraphicFramePr>
          <p:xfrm>
            <a:off x="4512" y="432"/>
            <a:ext cx="83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8" name="" r:id="rId13" imgW="1082040" imgH="276860" progId="Equation.3">
                    <p:embed/>
                  </p:oleObj>
                </mc:Choice>
                <mc:Fallback>
                  <p:oleObj name="" r:id="rId13" imgW="1082040" imgH="276860" progId="Equation.3">
                    <p:embed/>
                    <p:pic>
                      <p:nvPicPr>
                        <p:cNvPr id="0" name="图片 3157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512" y="432"/>
                          <a:ext cx="832" cy="2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52" name="Object 14"/>
            <p:cNvGraphicFramePr>
              <a:graphicFrameLocks noChangeAspect="1"/>
            </p:cNvGraphicFramePr>
            <p:nvPr/>
          </p:nvGraphicFramePr>
          <p:xfrm>
            <a:off x="4272" y="912"/>
            <a:ext cx="144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4" name="" r:id="rId15" imgW="154305" imgH="405765" progId="Equation.3">
                    <p:embed/>
                  </p:oleObj>
                </mc:Choice>
                <mc:Fallback>
                  <p:oleObj name="" r:id="rId15" imgW="154305" imgH="405765" progId="Equation.3">
                    <p:embed/>
                    <p:pic>
                      <p:nvPicPr>
                        <p:cNvPr id="0" name="图片 3163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72" y="912"/>
                          <a:ext cx="144" cy="3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253" name="Group 15"/>
            <p:cNvGrpSpPr/>
            <p:nvPr/>
          </p:nvGrpSpPr>
          <p:grpSpPr>
            <a:xfrm>
              <a:off x="3885" y="291"/>
              <a:ext cx="424" cy="1245"/>
              <a:chOff x="2262" y="1167"/>
              <a:chExt cx="654" cy="1920"/>
            </a:xfrm>
          </p:grpSpPr>
          <p:sp>
            <p:nvSpPr>
              <p:cNvPr id="9263" name="Freeform 16"/>
              <p:cNvSpPr/>
              <p:nvPr/>
            </p:nvSpPr>
            <p:spPr>
              <a:xfrm>
                <a:off x="2262" y="2061"/>
                <a:ext cx="426" cy="1026"/>
              </a:xfrm>
              <a:custGeom>
                <a:avLst/>
                <a:gdLst/>
                <a:ahLst/>
                <a:cxnLst>
                  <a:cxn ang="0">
                    <a:pos x="12" y="906"/>
                  </a:cxn>
                  <a:cxn ang="0">
                    <a:pos x="18" y="792"/>
                  </a:cxn>
                  <a:cxn ang="0">
                    <a:pos x="24" y="702"/>
                  </a:cxn>
                  <a:cxn ang="0">
                    <a:pos x="36" y="630"/>
                  </a:cxn>
                  <a:cxn ang="0">
                    <a:pos x="42" y="570"/>
                  </a:cxn>
                  <a:cxn ang="0">
                    <a:pos x="48" y="522"/>
                  </a:cxn>
                  <a:cxn ang="0">
                    <a:pos x="60" y="486"/>
                  </a:cxn>
                  <a:cxn ang="0">
                    <a:pos x="66" y="450"/>
                  </a:cxn>
                  <a:cxn ang="0">
                    <a:pos x="78" y="420"/>
                  </a:cxn>
                  <a:cxn ang="0">
                    <a:pos x="84" y="390"/>
                  </a:cxn>
                  <a:cxn ang="0">
                    <a:pos x="90" y="366"/>
                  </a:cxn>
                  <a:cxn ang="0">
                    <a:pos x="102" y="348"/>
                  </a:cxn>
                  <a:cxn ang="0">
                    <a:pos x="108" y="330"/>
                  </a:cxn>
                  <a:cxn ang="0">
                    <a:pos x="114" y="312"/>
                  </a:cxn>
                  <a:cxn ang="0">
                    <a:pos x="126" y="294"/>
                  </a:cxn>
                  <a:cxn ang="0">
                    <a:pos x="132" y="282"/>
                  </a:cxn>
                  <a:cxn ang="0">
                    <a:pos x="144" y="264"/>
                  </a:cxn>
                  <a:cxn ang="0">
                    <a:pos x="150" y="252"/>
                  </a:cxn>
                  <a:cxn ang="0">
                    <a:pos x="156" y="240"/>
                  </a:cxn>
                  <a:cxn ang="0">
                    <a:pos x="168" y="228"/>
                  </a:cxn>
                  <a:cxn ang="0">
                    <a:pos x="174" y="222"/>
                  </a:cxn>
                  <a:cxn ang="0">
                    <a:pos x="180" y="210"/>
                  </a:cxn>
                  <a:cxn ang="0">
                    <a:pos x="192" y="198"/>
                  </a:cxn>
                  <a:cxn ang="0">
                    <a:pos x="198" y="192"/>
                  </a:cxn>
                  <a:cxn ang="0">
                    <a:pos x="210" y="180"/>
                  </a:cxn>
                  <a:cxn ang="0">
                    <a:pos x="216" y="174"/>
                  </a:cxn>
                  <a:cxn ang="0">
                    <a:pos x="222" y="168"/>
                  </a:cxn>
                  <a:cxn ang="0">
                    <a:pos x="234" y="156"/>
                  </a:cxn>
                  <a:cxn ang="0">
                    <a:pos x="240" y="150"/>
                  </a:cxn>
                  <a:cxn ang="0">
                    <a:pos x="246" y="144"/>
                  </a:cxn>
                  <a:cxn ang="0">
                    <a:pos x="258" y="138"/>
                  </a:cxn>
                  <a:cxn ang="0">
                    <a:pos x="264" y="126"/>
                  </a:cxn>
                  <a:cxn ang="0">
                    <a:pos x="276" y="120"/>
                  </a:cxn>
                  <a:cxn ang="0">
                    <a:pos x="282" y="114"/>
                  </a:cxn>
                  <a:cxn ang="0">
                    <a:pos x="288" y="108"/>
                  </a:cxn>
                  <a:cxn ang="0">
                    <a:pos x="300" y="102"/>
                  </a:cxn>
                  <a:cxn ang="0">
                    <a:pos x="306" y="96"/>
                  </a:cxn>
                  <a:cxn ang="0">
                    <a:pos x="312" y="90"/>
                  </a:cxn>
                  <a:cxn ang="0">
                    <a:pos x="324" y="84"/>
                  </a:cxn>
                  <a:cxn ang="0">
                    <a:pos x="330" y="78"/>
                  </a:cxn>
                  <a:cxn ang="0">
                    <a:pos x="342" y="66"/>
                  </a:cxn>
                  <a:cxn ang="0">
                    <a:pos x="348" y="60"/>
                  </a:cxn>
                  <a:cxn ang="0">
                    <a:pos x="354" y="54"/>
                  </a:cxn>
                  <a:cxn ang="0">
                    <a:pos x="366" y="48"/>
                  </a:cxn>
                  <a:cxn ang="0">
                    <a:pos x="372" y="42"/>
                  </a:cxn>
                  <a:cxn ang="0">
                    <a:pos x="378" y="36"/>
                  </a:cxn>
                  <a:cxn ang="0">
                    <a:pos x="390" y="30"/>
                  </a:cxn>
                  <a:cxn ang="0">
                    <a:pos x="396" y="18"/>
                  </a:cxn>
                  <a:cxn ang="0">
                    <a:pos x="408" y="12"/>
                  </a:cxn>
                  <a:cxn ang="0">
                    <a:pos x="414" y="6"/>
                  </a:cxn>
                  <a:cxn ang="0">
                    <a:pos x="420" y="0"/>
                  </a:cxn>
                </a:cxnLst>
                <a:pathLst>
                  <a:path w="426" h="1026">
                    <a:moveTo>
                      <a:pt x="0" y="1026"/>
                    </a:moveTo>
                    <a:lnTo>
                      <a:pt x="6" y="996"/>
                    </a:lnTo>
                    <a:lnTo>
                      <a:pt x="6" y="966"/>
                    </a:lnTo>
                    <a:lnTo>
                      <a:pt x="6" y="936"/>
                    </a:lnTo>
                    <a:lnTo>
                      <a:pt x="12" y="906"/>
                    </a:lnTo>
                    <a:lnTo>
                      <a:pt x="12" y="882"/>
                    </a:lnTo>
                    <a:lnTo>
                      <a:pt x="12" y="858"/>
                    </a:lnTo>
                    <a:lnTo>
                      <a:pt x="12" y="834"/>
                    </a:lnTo>
                    <a:lnTo>
                      <a:pt x="18" y="810"/>
                    </a:lnTo>
                    <a:lnTo>
                      <a:pt x="18" y="792"/>
                    </a:lnTo>
                    <a:lnTo>
                      <a:pt x="18" y="774"/>
                    </a:lnTo>
                    <a:lnTo>
                      <a:pt x="24" y="750"/>
                    </a:lnTo>
                    <a:lnTo>
                      <a:pt x="24" y="732"/>
                    </a:lnTo>
                    <a:lnTo>
                      <a:pt x="24" y="720"/>
                    </a:lnTo>
                    <a:lnTo>
                      <a:pt x="24" y="702"/>
                    </a:lnTo>
                    <a:lnTo>
                      <a:pt x="30" y="684"/>
                    </a:lnTo>
                    <a:lnTo>
                      <a:pt x="30" y="672"/>
                    </a:lnTo>
                    <a:lnTo>
                      <a:pt x="30" y="654"/>
                    </a:lnTo>
                    <a:lnTo>
                      <a:pt x="30" y="642"/>
                    </a:lnTo>
                    <a:lnTo>
                      <a:pt x="36" y="630"/>
                    </a:lnTo>
                    <a:lnTo>
                      <a:pt x="36" y="618"/>
                    </a:lnTo>
                    <a:lnTo>
                      <a:pt x="36" y="606"/>
                    </a:lnTo>
                    <a:lnTo>
                      <a:pt x="42" y="594"/>
                    </a:lnTo>
                    <a:lnTo>
                      <a:pt x="42" y="582"/>
                    </a:lnTo>
                    <a:lnTo>
                      <a:pt x="42" y="570"/>
                    </a:lnTo>
                    <a:lnTo>
                      <a:pt x="42" y="564"/>
                    </a:lnTo>
                    <a:lnTo>
                      <a:pt x="48" y="552"/>
                    </a:lnTo>
                    <a:lnTo>
                      <a:pt x="48" y="540"/>
                    </a:lnTo>
                    <a:lnTo>
                      <a:pt x="48" y="534"/>
                    </a:lnTo>
                    <a:lnTo>
                      <a:pt x="48" y="522"/>
                    </a:lnTo>
                    <a:lnTo>
                      <a:pt x="54" y="516"/>
                    </a:lnTo>
                    <a:lnTo>
                      <a:pt x="54" y="510"/>
                    </a:lnTo>
                    <a:lnTo>
                      <a:pt x="54" y="498"/>
                    </a:lnTo>
                    <a:lnTo>
                      <a:pt x="60" y="492"/>
                    </a:lnTo>
                    <a:lnTo>
                      <a:pt x="60" y="486"/>
                    </a:lnTo>
                    <a:lnTo>
                      <a:pt x="60" y="474"/>
                    </a:lnTo>
                    <a:lnTo>
                      <a:pt x="60" y="468"/>
                    </a:lnTo>
                    <a:lnTo>
                      <a:pt x="66" y="462"/>
                    </a:lnTo>
                    <a:lnTo>
                      <a:pt x="66" y="456"/>
                    </a:lnTo>
                    <a:lnTo>
                      <a:pt x="66" y="450"/>
                    </a:lnTo>
                    <a:lnTo>
                      <a:pt x="66" y="444"/>
                    </a:lnTo>
                    <a:lnTo>
                      <a:pt x="72" y="438"/>
                    </a:lnTo>
                    <a:lnTo>
                      <a:pt x="72" y="432"/>
                    </a:lnTo>
                    <a:lnTo>
                      <a:pt x="72" y="426"/>
                    </a:lnTo>
                    <a:lnTo>
                      <a:pt x="78" y="420"/>
                    </a:lnTo>
                    <a:lnTo>
                      <a:pt x="78" y="414"/>
                    </a:lnTo>
                    <a:lnTo>
                      <a:pt x="78" y="408"/>
                    </a:lnTo>
                    <a:lnTo>
                      <a:pt x="78" y="402"/>
                    </a:lnTo>
                    <a:lnTo>
                      <a:pt x="84" y="396"/>
                    </a:lnTo>
                    <a:lnTo>
                      <a:pt x="84" y="390"/>
                    </a:lnTo>
                    <a:lnTo>
                      <a:pt x="90" y="384"/>
                    </a:lnTo>
                    <a:lnTo>
                      <a:pt x="90" y="378"/>
                    </a:lnTo>
                    <a:lnTo>
                      <a:pt x="90" y="372"/>
                    </a:lnTo>
                    <a:lnTo>
                      <a:pt x="90" y="366"/>
                    </a:lnTo>
                    <a:lnTo>
                      <a:pt x="96" y="366"/>
                    </a:lnTo>
                    <a:lnTo>
                      <a:pt x="96" y="360"/>
                    </a:lnTo>
                    <a:lnTo>
                      <a:pt x="96" y="354"/>
                    </a:lnTo>
                    <a:lnTo>
                      <a:pt x="102" y="348"/>
                    </a:lnTo>
                    <a:lnTo>
                      <a:pt x="102" y="342"/>
                    </a:lnTo>
                    <a:lnTo>
                      <a:pt x="108" y="336"/>
                    </a:lnTo>
                    <a:lnTo>
                      <a:pt x="108" y="330"/>
                    </a:lnTo>
                    <a:lnTo>
                      <a:pt x="108" y="324"/>
                    </a:lnTo>
                    <a:lnTo>
                      <a:pt x="114" y="324"/>
                    </a:lnTo>
                    <a:lnTo>
                      <a:pt x="114" y="318"/>
                    </a:lnTo>
                    <a:lnTo>
                      <a:pt x="114" y="312"/>
                    </a:lnTo>
                    <a:lnTo>
                      <a:pt x="120" y="306"/>
                    </a:lnTo>
                    <a:lnTo>
                      <a:pt x="120" y="300"/>
                    </a:lnTo>
                    <a:lnTo>
                      <a:pt x="126" y="300"/>
                    </a:lnTo>
                    <a:lnTo>
                      <a:pt x="126" y="294"/>
                    </a:lnTo>
                    <a:lnTo>
                      <a:pt x="126" y="288"/>
                    </a:lnTo>
                    <a:lnTo>
                      <a:pt x="132" y="288"/>
                    </a:lnTo>
                    <a:lnTo>
                      <a:pt x="132" y="282"/>
                    </a:lnTo>
                    <a:lnTo>
                      <a:pt x="132" y="276"/>
                    </a:lnTo>
                    <a:lnTo>
                      <a:pt x="138" y="276"/>
                    </a:lnTo>
                    <a:lnTo>
                      <a:pt x="138" y="270"/>
                    </a:lnTo>
                    <a:lnTo>
                      <a:pt x="144" y="264"/>
                    </a:lnTo>
                    <a:lnTo>
                      <a:pt x="144" y="258"/>
                    </a:lnTo>
                    <a:lnTo>
                      <a:pt x="150" y="258"/>
                    </a:lnTo>
                    <a:lnTo>
                      <a:pt x="150" y="252"/>
                    </a:lnTo>
                    <a:lnTo>
                      <a:pt x="156" y="246"/>
                    </a:lnTo>
                    <a:lnTo>
                      <a:pt x="156" y="240"/>
                    </a:lnTo>
                    <a:lnTo>
                      <a:pt x="162" y="240"/>
                    </a:lnTo>
                    <a:lnTo>
                      <a:pt x="162" y="234"/>
                    </a:lnTo>
                    <a:lnTo>
                      <a:pt x="168" y="228"/>
                    </a:lnTo>
                    <a:lnTo>
                      <a:pt x="174" y="222"/>
                    </a:lnTo>
                    <a:lnTo>
                      <a:pt x="174" y="216"/>
                    </a:lnTo>
                    <a:lnTo>
                      <a:pt x="180" y="216"/>
                    </a:lnTo>
                    <a:lnTo>
                      <a:pt x="180" y="210"/>
                    </a:lnTo>
                    <a:lnTo>
                      <a:pt x="186" y="210"/>
                    </a:lnTo>
                    <a:lnTo>
                      <a:pt x="186" y="204"/>
                    </a:lnTo>
                    <a:lnTo>
                      <a:pt x="192" y="204"/>
                    </a:lnTo>
                    <a:lnTo>
                      <a:pt x="192" y="198"/>
                    </a:lnTo>
                    <a:lnTo>
                      <a:pt x="198" y="192"/>
                    </a:lnTo>
                    <a:lnTo>
                      <a:pt x="204" y="186"/>
                    </a:lnTo>
                    <a:lnTo>
                      <a:pt x="210" y="180"/>
                    </a:lnTo>
                    <a:lnTo>
                      <a:pt x="216" y="174"/>
                    </a:lnTo>
                    <a:lnTo>
                      <a:pt x="222" y="168"/>
                    </a:lnTo>
                    <a:lnTo>
                      <a:pt x="228" y="162"/>
                    </a:lnTo>
                    <a:lnTo>
                      <a:pt x="234" y="156"/>
                    </a:lnTo>
                    <a:lnTo>
                      <a:pt x="240" y="156"/>
                    </a:lnTo>
                    <a:lnTo>
                      <a:pt x="240" y="150"/>
                    </a:lnTo>
                    <a:lnTo>
                      <a:pt x="246" y="150"/>
                    </a:lnTo>
                    <a:lnTo>
                      <a:pt x="246" y="144"/>
                    </a:lnTo>
                    <a:lnTo>
                      <a:pt x="252" y="144"/>
                    </a:lnTo>
                    <a:lnTo>
                      <a:pt x="252" y="138"/>
                    </a:lnTo>
                    <a:lnTo>
                      <a:pt x="258" y="138"/>
                    </a:lnTo>
                    <a:lnTo>
                      <a:pt x="258" y="132"/>
                    </a:lnTo>
                    <a:lnTo>
                      <a:pt x="264" y="132"/>
                    </a:lnTo>
                    <a:lnTo>
                      <a:pt x="264" y="126"/>
                    </a:lnTo>
                    <a:lnTo>
                      <a:pt x="270" y="126"/>
                    </a:lnTo>
                    <a:lnTo>
                      <a:pt x="276" y="120"/>
                    </a:lnTo>
                    <a:lnTo>
                      <a:pt x="282" y="114"/>
                    </a:lnTo>
                    <a:lnTo>
                      <a:pt x="288" y="114"/>
                    </a:lnTo>
                    <a:lnTo>
                      <a:pt x="288" y="108"/>
                    </a:lnTo>
                    <a:lnTo>
                      <a:pt x="294" y="108"/>
                    </a:lnTo>
                    <a:lnTo>
                      <a:pt x="294" y="102"/>
                    </a:lnTo>
                    <a:lnTo>
                      <a:pt x="300" y="102"/>
                    </a:lnTo>
                    <a:lnTo>
                      <a:pt x="300" y="96"/>
                    </a:lnTo>
                    <a:lnTo>
                      <a:pt x="306" y="96"/>
                    </a:lnTo>
                    <a:lnTo>
                      <a:pt x="312" y="90"/>
                    </a:lnTo>
                    <a:lnTo>
                      <a:pt x="318" y="84"/>
                    </a:lnTo>
                    <a:lnTo>
                      <a:pt x="324" y="84"/>
                    </a:lnTo>
                    <a:lnTo>
                      <a:pt x="324" y="78"/>
                    </a:lnTo>
                    <a:lnTo>
                      <a:pt x="330" y="78"/>
                    </a:lnTo>
                    <a:lnTo>
                      <a:pt x="330" y="72"/>
                    </a:lnTo>
                    <a:lnTo>
                      <a:pt x="336" y="72"/>
                    </a:lnTo>
                    <a:lnTo>
                      <a:pt x="342" y="66"/>
                    </a:lnTo>
                    <a:lnTo>
                      <a:pt x="348" y="66"/>
                    </a:lnTo>
                    <a:lnTo>
                      <a:pt x="348" y="60"/>
                    </a:lnTo>
                    <a:lnTo>
                      <a:pt x="354" y="60"/>
                    </a:lnTo>
                    <a:lnTo>
                      <a:pt x="354" y="54"/>
                    </a:lnTo>
                    <a:lnTo>
                      <a:pt x="360" y="54"/>
                    </a:lnTo>
                    <a:lnTo>
                      <a:pt x="360" y="48"/>
                    </a:lnTo>
                    <a:lnTo>
                      <a:pt x="366" y="48"/>
                    </a:lnTo>
                    <a:lnTo>
                      <a:pt x="372" y="42"/>
                    </a:lnTo>
                    <a:lnTo>
                      <a:pt x="378" y="42"/>
                    </a:lnTo>
                    <a:lnTo>
                      <a:pt x="378" y="36"/>
                    </a:lnTo>
                    <a:lnTo>
                      <a:pt x="384" y="36"/>
                    </a:lnTo>
                    <a:lnTo>
                      <a:pt x="384" y="30"/>
                    </a:lnTo>
                    <a:lnTo>
                      <a:pt x="390" y="30"/>
                    </a:lnTo>
                    <a:lnTo>
                      <a:pt x="390" y="24"/>
                    </a:lnTo>
                    <a:lnTo>
                      <a:pt x="396" y="24"/>
                    </a:lnTo>
                    <a:lnTo>
                      <a:pt x="396" y="18"/>
                    </a:lnTo>
                    <a:lnTo>
                      <a:pt x="402" y="18"/>
                    </a:lnTo>
                    <a:lnTo>
                      <a:pt x="408" y="12"/>
                    </a:lnTo>
                    <a:lnTo>
                      <a:pt x="414" y="6"/>
                    </a:lnTo>
                    <a:lnTo>
                      <a:pt x="420" y="6"/>
                    </a:lnTo>
                    <a:lnTo>
                      <a:pt x="420" y="0"/>
                    </a:lnTo>
                    <a:lnTo>
                      <a:pt x="426" y="0"/>
                    </a:lnTo>
                  </a:path>
                </a:pathLst>
              </a:custGeom>
              <a:noFill/>
              <a:ln w="19050" cap="flat" cmpd="sng">
                <a:solidFill>
                  <a:schemeClr val="accent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264" name="Freeform 17"/>
              <p:cNvSpPr/>
              <p:nvPr/>
            </p:nvSpPr>
            <p:spPr>
              <a:xfrm>
                <a:off x="2688" y="1167"/>
                <a:ext cx="228" cy="894"/>
              </a:xfrm>
              <a:custGeom>
                <a:avLst/>
                <a:gdLst/>
                <a:ahLst/>
                <a:cxnLst>
                  <a:cxn ang="0">
                    <a:pos x="0" y="888"/>
                  </a:cxn>
                  <a:cxn ang="0">
                    <a:pos x="6" y="882"/>
                  </a:cxn>
                  <a:cxn ang="0">
                    <a:pos x="12" y="876"/>
                  </a:cxn>
                  <a:cxn ang="0">
                    <a:pos x="18" y="876"/>
                  </a:cxn>
                  <a:cxn ang="0">
                    <a:pos x="18" y="870"/>
                  </a:cxn>
                  <a:cxn ang="0">
                    <a:pos x="24" y="864"/>
                  </a:cxn>
                  <a:cxn ang="0">
                    <a:pos x="30" y="858"/>
                  </a:cxn>
                  <a:cxn ang="0">
                    <a:pos x="36" y="852"/>
                  </a:cxn>
                  <a:cxn ang="0">
                    <a:pos x="42" y="846"/>
                  </a:cxn>
                  <a:cxn ang="0">
                    <a:pos x="48" y="840"/>
                  </a:cxn>
                  <a:cxn ang="0">
                    <a:pos x="48" y="834"/>
                  </a:cxn>
                  <a:cxn ang="0">
                    <a:pos x="54" y="828"/>
                  </a:cxn>
                  <a:cxn ang="0">
                    <a:pos x="60" y="822"/>
                  </a:cxn>
                  <a:cxn ang="0">
                    <a:pos x="66" y="816"/>
                  </a:cxn>
                  <a:cxn ang="0">
                    <a:pos x="72" y="810"/>
                  </a:cxn>
                  <a:cxn ang="0">
                    <a:pos x="78" y="804"/>
                  </a:cxn>
                  <a:cxn ang="0">
                    <a:pos x="78" y="792"/>
                  </a:cxn>
                  <a:cxn ang="0">
                    <a:pos x="84" y="786"/>
                  </a:cxn>
                  <a:cxn ang="0">
                    <a:pos x="90" y="780"/>
                  </a:cxn>
                  <a:cxn ang="0">
                    <a:pos x="96" y="768"/>
                  </a:cxn>
                  <a:cxn ang="0">
                    <a:pos x="102" y="762"/>
                  </a:cxn>
                  <a:cxn ang="0">
                    <a:pos x="102" y="756"/>
                  </a:cxn>
                  <a:cxn ang="0">
                    <a:pos x="108" y="744"/>
                  </a:cxn>
                  <a:cxn ang="0">
                    <a:pos x="114" y="732"/>
                  </a:cxn>
                  <a:cxn ang="0">
                    <a:pos x="120" y="726"/>
                  </a:cxn>
                  <a:cxn ang="0">
                    <a:pos x="126" y="714"/>
                  </a:cxn>
                  <a:cxn ang="0">
                    <a:pos x="132" y="702"/>
                  </a:cxn>
                  <a:cxn ang="0">
                    <a:pos x="132" y="690"/>
                  </a:cxn>
                  <a:cxn ang="0">
                    <a:pos x="138" y="672"/>
                  </a:cxn>
                  <a:cxn ang="0">
                    <a:pos x="144" y="660"/>
                  </a:cxn>
                  <a:cxn ang="0">
                    <a:pos x="150" y="642"/>
                  </a:cxn>
                  <a:cxn ang="0">
                    <a:pos x="156" y="630"/>
                  </a:cxn>
                  <a:cxn ang="0">
                    <a:pos x="162" y="612"/>
                  </a:cxn>
                  <a:cxn ang="0">
                    <a:pos x="162" y="588"/>
                  </a:cxn>
                  <a:cxn ang="0">
                    <a:pos x="168" y="570"/>
                  </a:cxn>
                  <a:cxn ang="0">
                    <a:pos x="174" y="546"/>
                  </a:cxn>
                  <a:cxn ang="0">
                    <a:pos x="180" y="522"/>
                  </a:cxn>
                  <a:cxn ang="0">
                    <a:pos x="186" y="492"/>
                  </a:cxn>
                  <a:cxn ang="0">
                    <a:pos x="192" y="462"/>
                  </a:cxn>
                  <a:cxn ang="0">
                    <a:pos x="192" y="426"/>
                  </a:cxn>
                  <a:cxn ang="0">
                    <a:pos x="198" y="384"/>
                  </a:cxn>
                  <a:cxn ang="0">
                    <a:pos x="204" y="342"/>
                  </a:cxn>
                  <a:cxn ang="0">
                    <a:pos x="210" y="288"/>
                  </a:cxn>
                  <a:cxn ang="0">
                    <a:pos x="216" y="228"/>
                  </a:cxn>
                  <a:cxn ang="0">
                    <a:pos x="216" y="156"/>
                  </a:cxn>
                  <a:cxn ang="0">
                    <a:pos x="222" y="66"/>
                  </a:cxn>
                </a:cxnLst>
                <a:pathLst>
                  <a:path w="228" h="894">
                    <a:moveTo>
                      <a:pt x="0" y="894"/>
                    </a:moveTo>
                    <a:lnTo>
                      <a:pt x="0" y="888"/>
                    </a:lnTo>
                    <a:lnTo>
                      <a:pt x="6" y="882"/>
                    </a:lnTo>
                    <a:lnTo>
                      <a:pt x="12" y="882"/>
                    </a:lnTo>
                    <a:lnTo>
                      <a:pt x="12" y="876"/>
                    </a:lnTo>
                    <a:lnTo>
                      <a:pt x="18" y="876"/>
                    </a:lnTo>
                    <a:lnTo>
                      <a:pt x="18" y="870"/>
                    </a:lnTo>
                    <a:lnTo>
                      <a:pt x="24" y="864"/>
                    </a:lnTo>
                    <a:lnTo>
                      <a:pt x="30" y="864"/>
                    </a:lnTo>
                    <a:lnTo>
                      <a:pt x="30" y="858"/>
                    </a:lnTo>
                    <a:lnTo>
                      <a:pt x="36" y="852"/>
                    </a:lnTo>
                    <a:lnTo>
                      <a:pt x="36" y="846"/>
                    </a:lnTo>
                    <a:lnTo>
                      <a:pt x="42" y="846"/>
                    </a:lnTo>
                    <a:lnTo>
                      <a:pt x="42" y="840"/>
                    </a:lnTo>
                    <a:lnTo>
                      <a:pt x="48" y="840"/>
                    </a:lnTo>
                    <a:lnTo>
                      <a:pt x="48" y="834"/>
                    </a:lnTo>
                    <a:lnTo>
                      <a:pt x="54" y="834"/>
                    </a:lnTo>
                    <a:lnTo>
                      <a:pt x="54" y="828"/>
                    </a:lnTo>
                    <a:lnTo>
                      <a:pt x="60" y="828"/>
                    </a:lnTo>
                    <a:lnTo>
                      <a:pt x="60" y="822"/>
                    </a:lnTo>
                    <a:lnTo>
                      <a:pt x="66" y="816"/>
                    </a:lnTo>
                    <a:lnTo>
                      <a:pt x="66" y="810"/>
                    </a:lnTo>
                    <a:lnTo>
                      <a:pt x="72" y="810"/>
                    </a:lnTo>
                    <a:lnTo>
                      <a:pt x="72" y="804"/>
                    </a:lnTo>
                    <a:lnTo>
                      <a:pt x="78" y="804"/>
                    </a:lnTo>
                    <a:lnTo>
                      <a:pt x="78" y="798"/>
                    </a:lnTo>
                    <a:lnTo>
                      <a:pt x="78" y="792"/>
                    </a:lnTo>
                    <a:lnTo>
                      <a:pt x="84" y="792"/>
                    </a:lnTo>
                    <a:lnTo>
                      <a:pt x="84" y="786"/>
                    </a:lnTo>
                    <a:lnTo>
                      <a:pt x="90" y="780"/>
                    </a:lnTo>
                    <a:lnTo>
                      <a:pt x="90" y="774"/>
                    </a:lnTo>
                    <a:lnTo>
                      <a:pt x="96" y="774"/>
                    </a:lnTo>
                    <a:lnTo>
                      <a:pt x="96" y="768"/>
                    </a:lnTo>
                    <a:lnTo>
                      <a:pt x="102" y="762"/>
                    </a:lnTo>
                    <a:lnTo>
                      <a:pt x="102" y="756"/>
                    </a:lnTo>
                    <a:lnTo>
                      <a:pt x="108" y="750"/>
                    </a:lnTo>
                    <a:lnTo>
                      <a:pt x="108" y="744"/>
                    </a:lnTo>
                    <a:lnTo>
                      <a:pt x="114" y="738"/>
                    </a:lnTo>
                    <a:lnTo>
                      <a:pt x="114" y="732"/>
                    </a:lnTo>
                    <a:lnTo>
                      <a:pt x="120" y="726"/>
                    </a:lnTo>
                    <a:lnTo>
                      <a:pt x="120" y="720"/>
                    </a:lnTo>
                    <a:lnTo>
                      <a:pt x="126" y="714"/>
                    </a:lnTo>
                    <a:lnTo>
                      <a:pt x="126" y="708"/>
                    </a:lnTo>
                    <a:lnTo>
                      <a:pt x="126" y="702"/>
                    </a:lnTo>
                    <a:lnTo>
                      <a:pt x="132" y="702"/>
                    </a:lnTo>
                    <a:lnTo>
                      <a:pt x="132" y="696"/>
                    </a:lnTo>
                    <a:lnTo>
                      <a:pt x="132" y="690"/>
                    </a:lnTo>
                    <a:lnTo>
                      <a:pt x="138" y="684"/>
                    </a:lnTo>
                    <a:lnTo>
                      <a:pt x="138" y="678"/>
                    </a:lnTo>
                    <a:lnTo>
                      <a:pt x="138" y="672"/>
                    </a:lnTo>
                    <a:lnTo>
                      <a:pt x="144" y="672"/>
                    </a:lnTo>
                    <a:lnTo>
                      <a:pt x="144" y="666"/>
                    </a:lnTo>
                    <a:lnTo>
                      <a:pt x="144" y="660"/>
                    </a:lnTo>
                    <a:lnTo>
                      <a:pt x="144" y="654"/>
                    </a:lnTo>
                    <a:lnTo>
                      <a:pt x="150" y="648"/>
                    </a:lnTo>
                    <a:lnTo>
                      <a:pt x="150" y="642"/>
                    </a:lnTo>
                    <a:lnTo>
                      <a:pt x="150" y="636"/>
                    </a:lnTo>
                    <a:lnTo>
                      <a:pt x="156" y="630"/>
                    </a:lnTo>
                    <a:lnTo>
                      <a:pt x="156" y="624"/>
                    </a:lnTo>
                    <a:lnTo>
                      <a:pt x="156" y="618"/>
                    </a:lnTo>
                    <a:lnTo>
                      <a:pt x="162" y="612"/>
                    </a:lnTo>
                    <a:lnTo>
                      <a:pt x="162" y="606"/>
                    </a:lnTo>
                    <a:lnTo>
                      <a:pt x="162" y="594"/>
                    </a:lnTo>
                    <a:lnTo>
                      <a:pt x="162" y="588"/>
                    </a:lnTo>
                    <a:lnTo>
                      <a:pt x="168" y="582"/>
                    </a:lnTo>
                    <a:lnTo>
                      <a:pt x="168" y="576"/>
                    </a:lnTo>
                    <a:lnTo>
                      <a:pt x="168" y="570"/>
                    </a:lnTo>
                    <a:lnTo>
                      <a:pt x="168" y="564"/>
                    </a:lnTo>
                    <a:lnTo>
                      <a:pt x="174" y="552"/>
                    </a:lnTo>
                    <a:lnTo>
                      <a:pt x="174" y="546"/>
                    </a:lnTo>
                    <a:lnTo>
                      <a:pt x="174" y="540"/>
                    </a:lnTo>
                    <a:lnTo>
                      <a:pt x="180" y="528"/>
                    </a:lnTo>
                    <a:lnTo>
                      <a:pt x="180" y="522"/>
                    </a:lnTo>
                    <a:lnTo>
                      <a:pt x="180" y="510"/>
                    </a:lnTo>
                    <a:lnTo>
                      <a:pt x="180" y="504"/>
                    </a:lnTo>
                    <a:lnTo>
                      <a:pt x="186" y="492"/>
                    </a:lnTo>
                    <a:lnTo>
                      <a:pt x="186" y="480"/>
                    </a:lnTo>
                    <a:lnTo>
                      <a:pt x="186" y="474"/>
                    </a:lnTo>
                    <a:lnTo>
                      <a:pt x="192" y="462"/>
                    </a:lnTo>
                    <a:lnTo>
                      <a:pt x="192" y="450"/>
                    </a:lnTo>
                    <a:lnTo>
                      <a:pt x="192" y="438"/>
                    </a:lnTo>
                    <a:lnTo>
                      <a:pt x="192" y="426"/>
                    </a:lnTo>
                    <a:lnTo>
                      <a:pt x="198" y="414"/>
                    </a:lnTo>
                    <a:lnTo>
                      <a:pt x="198" y="402"/>
                    </a:lnTo>
                    <a:lnTo>
                      <a:pt x="198" y="384"/>
                    </a:lnTo>
                    <a:lnTo>
                      <a:pt x="198" y="372"/>
                    </a:lnTo>
                    <a:lnTo>
                      <a:pt x="204" y="354"/>
                    </a:lnTo>
                    <a:lnTo>
                      <a:pt x="204" y="342"/>
                    </a:lnTo>
                    <a:lnTo>
                      <a:pt x="204" y="324"/>
                    </a:lnTo>
                    <a:lnTo>
                      <a:pt x="210" y="306"/>
                    </a:lnTo>
                    <a:lnTo>
                      <a:pt x="210" y="288"/>
                    </a:lnTo>
                    <a:lnTo>
                      <a:pt x="210" y="270"/>
                    </a:lnTo>
                    <a:lnTo>
                      <a:pt x="210" y="246"/>
                    </a:lnTo>
                    <a:lnTo>
                      <a:pt x="216" y="228"/>
                    </a:lnTo>
                    <a:lnTo>
                      <a:pt x="216" y="204"/>
                    </a:lnTo>
                    <a:lnTo>
                      <a:pt x="216" y="180"/>
                    </a:lnTo>
                    <a:lnTo>
                      <a:pt x="216" y="156"/>
                    </a:lnTo>
                    <a:lnTo>
                      <a:pt x="222" y="126"/>
                    </a:lnTo>
                    <a:lnTo>
                      <a:pt x="222" y="96"/>
                    </a:lnTo>
                    <a:lnTo>
                      <a:pt x="222" y="66"/>
                    </a:lnTo>
                    <a:lnTo>
                      <a:pt x="228" y="36"/>
                    </a:lnTo>
                    <a:lnTo>
                      <a:pt x="228" y="0"/>
                    </a:lnTo>
                  </a:path>
                </a:pathLst>
              </a:custGeom>
              <a:noFill/>
              <a:ln w="19050" cap="flat" cmpd="sng">
                <a:solidFill>
                  <a:schemeClr val="accent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9254" name="Group 18"/>
            <p:cNvGrpSpPr/>
            <p:nvPr/>
          </p:nvGrpSpPr>
          <p:grpSpPr>
            <a:xfrm>
              <a:off x="4368" y="307"/>
              <a:ext cx="420" cy="1225"/>
              <a:chOff x="3006" y="1191"/>
              <a:chExt cx="648" cy="1890"/>
            </a:xfrm>
          </p:grpSpPr>
          <p:sp>
            <p:nvSpPr>
              <p:cNvPr id="9261" name="Freeform 19"/>
              <p:cNvSpPr/>
              <p:nvPr/>
            </p:nvSpPr>
            <p:spPr>
              <a:xfrm>
                <a:off x="3006" y="2055"/>
                <a:ext cx="420" cy="1026"/>
              </a:xfrm>
              <a:custGeom>
                <a:avLst/>
                <a:gdLst/>
                <a:ahLst/>
                <a:cxnLst>
                  <a:cxn ang="0">
                    <a:pos x="6" y="906"/>
                  </a:cxn>
                  <a:cxn ang="0">
                    <a:pos x="12" y="792"/>
                  </a:cxn>
                  <a:cxn ang="0">
                    <a:pos x="24" y="702"/>
                  </a:cxn>
                  <a:cxn ang="0">
                    <a:pos x="30" y="636"/>
                  </a:cxn>
                  <a:cxn ang="0">
                    <a:pos x="42" y="576"/>
                  </a:cxn>
                  <a:cxn ang="0">
                    <a:pos x="48" y="528"/>
                  </a:cxn>
                  <a:cxn ang="0">
                    <a:pos x="54" y="486"/>
                  </a:cxn>
                  <a:cxn ang="0">
                    <a:pos x="66" y="456"/>
                  </a:cxn>
                  <a:cxn ang="0">
                    <a:pos x="72" y="426"/>
                  </a:cxn>
                  <a:cxn ang="0">
                    <a:pos x="78" y="396"/>
                  </a:cxn>
                  <a:cxn ang="0">
                    <a:pos x="90" y="372"/>
                  </a:cxn>
                  <a:cxn ang="0">
                    <a:pos x="96" y="354"/>
                  </a:cxn>
                  <a:cxn ang="0">
                    <a:pos x="108" y="336"/>
                  </a:cxn>
                  <a:cxn ang="0">
                    <a:pos x="114" y="318"/>
                  </a:cxn>
                  <a:cxn ang="0">
                    <a:pos x="120" y="300"/>
                  </a:cxn>
                  <a:cxn ang="0">
                    <a:pos x="132" y="288"/>
                  </a:cxn>
                  <a:cxn ang="0">
                    <a:pos x="138" y="270"/>
                  </a:cxn>
                  <a:cxn ang="0">
                    <a:pos x="144" y="258"/>
                  </a:cxn>
                  <a:cxn ang="0">
                    <a:pos x="156" y="246"/>
                  </a:cxn>
                  <a:cxn ang="0">
                    <a:pos x="162" y="234"/>
                  </a:cxn>
                  <a:cxn ang="0">
                    <a:pos x="174" y="228"/>
                  </a:cxn>
                  <a:cxn ang="0">
                    <a:pos x="180" y="216"/>
                  </a:cxn>
                  <a:cxn ang="0">
                    <a:pos x="186" y="204"/>
                  </a:cxn>
                  <a:cxn ang="0">
                    <a:pos x="198" y="198"/>
                  </a:cxn>
                  <a:cxn ang="0">
                    <a:pos x="204" y="186"/>
                  </a:cxn>
                  <a:cxn ang="0">
                    <a:pos x="210" y="180"/>
                  </a:cxn>
                  <a:cxn ang="0">
                    <a:pos x="222" y="174"/>
                  </a:cxn>
                  <a:cxn ang="0">
                    <a:pos x="228" y="162"/>
                  </a:cxn>
                  <a:cxn ang="0">
                    <a:pos x="240" y="156"/>
                  </a:cxn>
                  <a:cxn ang="0">
                    <a:pos x="246" y="150"/>
                  </a:cxn>
                  <a:cxn ang="0">
                    <a:pos x="252" y="144"/>
                  </a:cxn>
                  <a:cxn ang="0">
                    <a:pos x="264" y="132"/>
                  </a:cxn>
                  <a:cxn ang="0">
                    <a:pos x="270" y="126"/>
                  </a:cxn>
                  <a:cxn ang="0">
                    <a:pos x="276" y="120"/>
                  </a:cxn>
                  <a:cxn ang="0">
                    <a:pos x="288" y="114"/>
                  </a:cxn>
                  <a:cxn ang="0">
                    <a:pos x="294" y="108"/>
                  </a:cxn>
                  <a:cxn ang="0">
                    <a:pos x="306" y="102"/>
                  </a:cxn>
                  <a:cxn ang="0">
                    <a:pos x="312" y="96"/>
                  </a:cxn>
                  <a:cxn ang="0">
                    <a:pos x="318" y="90"/>
                  </a:cxn>
                  <a:cxn ang="0">
                    <a:pos x="330" y="78"/>
                  </a:cxn>
                  <a:cxn ang="0">
                    <a:pos x="336" y="72"/>
                  </a:cxn>
                  <a:cxn ang="0">
                    <a:pos x="342" y="66"/>
                  </a:cxn>
                  <a:cxn ang="0">
                    <a:pos x="354" y="60"/>
                  </a:cxn>
                  <a:cxn ang="0">
                    <a:pos x="360" y="54"/>
                  </a:cxn>
                  <a:cxn ang="0">
                    <a:pos x="372" y="48"/>
                  </a:cxn>
                  <a:cxn ang="0">
                    <a:pos x="378" y="42"/>
                  </a:cxn>
                  <a:cxn ang="0">
                    <a:pos x="384" y="36"/>
                  </a:cxn>
                  <a:cxn ang="0">
                    <a:pos x="396" y="24"/>
                  </a:cxn>
                  <a:cxn ang="0">
                    <a:pos x="402" y="18"/>
                  </a:cxn>
                  <a:cxn ang="0">
                    <a:pos x="408" y="12"/>
                  </a:cxn>
                  <a:cxn ang="0">
                    <a:pos x="420" y="6"/>
                  </a:cxn>
                </a:cxnLst>
                <a:pathLst>
                  <a:path w="420" h="1026">
                    <a:moveTo>
                      <a:pt x="0" y="1026"/>
                    </a:moveTo>
                    <a:lnTo>
                      <a:pt x="0" y="996"/>
                    </a:lnTo>
                    <a:lnTo>
                      <a:pt x="6" y="966"/>
                    </a:lnTo>
                    <a:lnTo>
                      <a:pt x="6" y="936"/>
                    </a:lnTo>
                    <a:lnTo>
                      <a:pt x="6" y="906"/>
                    </a:lnTo>
                    <a:lnTo>
                      <a:pt x="6" y="882"/>
                    </a:lnTo>
                    <a:lnTo>
                      <a:pt x="12" y="858"/>
                    </a:lnTo>
                    <a:lnTo>
                      <a:pt x="12" y="834"/>
                    </a:lnTo>
                    <a:lnTo>
                      <a:pt x="12" y="816"/>
                    </a:lnTo>
                    <a:lnTo>
                      <a:pt x="12" y="792"/>
                    </a:lnTo>
                    <a:lnTo>
                      <a:pt x="18" y="774"/>
                    </a:lnTo>
                    <a:lnTo>
                      <a:pt x="18" y="756"/>
                    </a:lnTo>
                    <a:lnTo>
                      <a:pt x="18" y="738"/>
                    </a:lnTo>
                    <a:lnTo>
                      <a:pt x="24" y="720"/>
                    </a:lnTo>
                    <a:lnTo>
                      <a:pt x="24" y="702"/>
                    </a:lnTo>
                    <a:lnTo>
                      <a:pt x="24" y="690"/>
                    </a:lnTo>
                    <a:lnTo>
                      <a:pt x="24" y="672"/>
                    </a:lnTo>
                    <a:lnTo>
                      <a:pt x="30" y="660"/>
                    </a:lnTo>
                    <a:lnTo>
                      <a:pt x="30" y="648"/>
                    </a:lnTo>
                    <a:lnTo>
                      <a:pt x="30" y="636"/>
                    </a:lnTo>
                    <a:lnTo>
                      <a:pt x="30" y="624"/>
                    </a:lnTo>
                    <a:lnTo>
                      <a:pt x="36" y="612"/>
                    </a:lnTo>
                    <a:lnTo>
                      <a:pt x="36" y="600"/>
                    </a:lnTo>
                    <a:lnTo>
                      <a:pt x="36" y="588"/>
                    </a:lnTo>
                    <a:lnTo>
                      <a:pt x="42" y="576"/>
                    </a:lnTo>
                    <a:lnTo>
                      <a:pt x="42" y="564"/>
                    </a:lnTo>
                    <a:lnTo>
                      <a:pt x="42" y="558"/>
                    </a:lnTo>
                    <a:lnTo>
                      <a:pt x="42" y="546"/>
                    </a:lnTo>
                    <a:lnTo>
                      <a:pt x="48" y="540"/>
                    </a:lnTo>
                    <a:lnTo>
                      <a:pt x="48" y="528"/>
                    </a:lnTo>
                    <a:lnTo>
                      <a:pt x="48" y="522"/>
                    </a:lnTo>
                    <a:lnTo>
                      <a:pt x="48" y="510"/>
                    </a:lnTo>
                    <a:lnTo>
                      <a:pt x="54" y="504"/>
                    </a:lnTo>
                    <a:lnTo>
                      <a:pt x="54" y="498"/>
                    </a:lnTo>
                    <a:lnTo>
                      <a:pt x="54" y="486"/>
                    </a:lnTo>
                    <a:lnTo>
                      <a:pt x="60" y="480"/>
                    </a:lnTo>
                    <a:lnTo>
                      <a:pt x="60" y="474"/>
                    </a:lnTo>
                    <a:lnTo>
                      <a:pt x="60" y="468"/>
                    </a:lnTo>
                    <a:lnTo>
                      <a:pt x="60" y="462"/>
                    </a:lnTo>
                    <a:lnTo>
                      <a:pt x="66" y="456"/>
                    </a:lnTo>
                    <a:lnTo>
                      <a:pt x="66" y="450"/>
                    </a:lnTo>
                    <a:lnTo>
                      <a:pt x="66" y="444"/>
                    </a:lnTo>
                    <a:lnTo>
                      <a:pt x="72" y="438"/>
                    </a:lnTo>
                    <a:lnTo>
                      <a:pt x="72" y="432"/>
                    </a:lnTo>
                    <a:lnTo>
                      <a:pt x="72" y="426"/>
                    </a:lnTo>
                    <a:lnTo>
                      <a:pt x="72" y="420"/>
                    </a:lnTo>
                    <a:lnTo>
                      <a:pt x="78" y="414"/>
                    </a:lnTo>
                    <a:lnTo>
                      <a:pt x="78" y="408"/>
                    </a:lnTo>
                    <a:lnTo>
                      <a:pt x="78" y="402"/>
                    </a:lnTo>
                    <a:lnTo>
                      <a:pt x="78" y="396"/>
                    </a:lnTo>
                    <a:lnTo>
                      <a:pt x="84" y="390"/>
                    </a:lnTo>
                    <a:lnTo>
                      <a:pt x="84" y="384"/>
                    </a:lnTo>
                    <a:lnTo>
                      <a:pt x="90" y="378"/>
                    </a:lnTo>
                    <a:lnTo>
                      <a:pt x="90" y="372"/>
                    </a:lnTo>
                    <a:lnTo>
                      <a:pt x="90" y="366"/>
                    </a:lnTo>
                    <a:lnTo>
                      <a:pt x="96" y="360"/>
                    </a:lnTo>
                    <a:lnTo>
                      <a:pt x="96" y="354"/>
                    </a:lnTo>
                    <a:lnTo>
                      <a:pt x="96" y="348"/>
                    </a:lnTo>
                    <a:lnTo>
                      <a:pt x="102" y="348"/>
                    </a:lnTo>
                    <a:lnTo>
                      <a:pt x="102" y="342"/>
                    </a:lnTo>
                    <a:lnTo>
                      <a:pt x="102" y="336"/>
                    </a:lnTo>
                    <a:lnTo>
                      <a:pt x="108" y="336"/>
                    </a:lnTo>
                    <a:lnTo>
                      <a:pt x="108" y="330"/>
                    </a:lnTo>
                    <a:lnTo>
                      <a:pt x="108" y="324"/>
                    </a:lnTo>
                    <a:lnTo>
                      <a:pt x="114" y="318"/>
                    </a:lnTo>
                    <a:lnTo>
                      <a:pt x="114" y="312"/>
                    </a:lnTo>
                    <a:lnTo>
                      <a:pt x="120" y="306"/>
                    </a:lnTo>
                    <a:lnTo>
                      <a:pt x="120" y="300"/>
                    </a:lnTo>
                    <a:lnTo>
                      <a:pt x="126" y="300"/>
                    </a:lnTo>
                    <a:lnTo>
                      <a:pt x="126" y="294"/>
                    </a:lnTo>
                    <a:lnTo>
                      <a:pt x="126" y="288"/>
                    </a:lnTo>
                    <a:lnTo>
                      <a:pt x="132" y="288"/>
                    </a:lnTo>
                    <a:lnTo>
                      <a:pt x="132" y="282"/>
                    </a:lnTo>
                    <a:lnTo>
                      <a:pt x="138" y="276"/>
                    </a:lnTo>
                    <a:lnTo>
                      <a:pt x="138" y="270"/>
                    </a:lnTo>
                    <a:lnTo>
                      <a:pt x="144" y="264"/>
                    </a:lnTo>
                    <a:lnTo>
                      <a:pt x="144" y="258"/>
                    </a:lnTo>
                    <a:lnTo>
                      <a:pt x="150" y="258"/>
                    </a:lnTo>
                    <a:lnTo>
                      <a:pt x="150" y="252"/>
                    </a:lnTo>
                    <a:lnTo>
                      <a:pt x="156" y="252"/>
                    </a:lnTo>
                    <a:lnTo>
                      <a:pt x="156" y="246"/>
                    </a:lnTo>
                    <a:lnTo>
                      <a:pt x="156" y="240"/>
                    </a:lnTo>
                    <a:lnTo>
                      <a:pt x="162" y="240"/>
                    </a:lnTo>
                    <a:lnTo>
                      <a:pt x="162" y="234"/>
                    </a:lnTo>
                    <a:lnTo>
                      <a:pt x="168" y="234"/>
                    </a:lnTo>
                    <a:lnTo>
                      <a:pt x="168" y="228"/>
                    </a:lnTo>
                    <a:lnTo>
                      <a:pt x="174" y="228"/>
                    </a:lnTo>
                    <a:lnTo>
                      <a:pt x="174" y="222"/>
                    </a:lnTo>
                    <a:lnTo>
                      <a:pt x="180" y="216"/>
                    </a:lnTo>
                    <a:lnTo>
                      <a:pt x="180" y="210"/>
                    </a:lnTo>
                    <a:lnTo>
                      <a:pt x="186" y="210"/>
                    </a:lnTo>
                    <a:lnTo>
                      <a:pt x="186" y="204"/>
                    </a:lnTo>
                    <a:lnTo>
                      <a:pt x="192" y="204"/>
                    </a:lnTo>
                    <a:lnTo>
                      <a:pt x="192" y="198"/>
                    </a:lnTo>
                    <a:lnTo>
                      <a:pt x="198" y="198"/>
                    </a:lnTo>
                    <a:lnTo>
                      <a:pt x="198" y="192"/>
                    </a:lnTo>
                    <a:lnTo>
                      <a:pt x="204" y="192"/>
                    </a:lnTo>
                    <a:lnTo>
                      <a:pt x="204" y="186"/>
                    </a:lnTo>
                    <a:lnTo>
                      <a:pt x="210" y="186"/>
                    </a:lnTo>
                    <a:lnTo>
                      <a:pt x="210" y="180"/>
                    </a:lnTo>
                    <a:lnTo>
                      <a:pt x="216" y="180"/>
                    </a:lnTo>
                    <a:lnTo>
                      <a:pt x="216" y="174"/>
                    </a:lnTo>
                    <a:lnTo>
                      <a:pt x="222" y="174"/>
                    </a:lnTo>
                    <a:lnTo>
                      <a:pt x="222" y="168"/>
                    </a:lnTo>
                    <a:lnTo>
                      <a:pt x="228" y="168"/>
                    </a:lnTo>
                    <a:lnTo>
                      <a:pt x="228" y="162"/>
                    </a:lnTo>
                    <a:lnTo>
                      <a:pt x="234" y="162"/>
                    </a:lnTo>
                    <a:lnTo>
                      <a:pt x="234" y="156"/>
                    </a:lnTo>
                    <a:lnTo>
                      <a:pt x="240" y="156"/>
                    </a:lnTo>
                    <a:lnTo>
                      <a:pt x="240" y="150"/>
                    </a:lnTo>
                    <a:lnTo>
                      <a:pt x="246" y="150"/>
                    </a:lnTo>
                    <a:lnTo>
                      <a:pt x="246" y="144"/>
                    </a:lnTo>
                    <a:lnTo>
                      <a:pt x="252" y="144"/>
                    </a:lnTo>
                    <a:lnTo>
                      <a:pt x="258" y="138"/>
                    </a:lnTo>
                    <a:lnTo>
                      <a:pt x="264" y="132"/>
                    </a:lnTo>
                    <a:lnTo>
                      <a:pt x="270" y="132"/>
                    </a:lnTo>
                    <a:lnTo>
                      <a:pt x="270" y="126"/>
                    </a:lnTo>
                    <a:lnTo>
                      <a:pt x="276" y="126"/>
                    </a:lnTo>
                    <a:lnTo>
                      <a:pt x="276" y="120"/>
                    </a:lnTo>
                    <a:lnTo>
                      <a:pt x="282" y="120"/>
                    </a:lnTo>
                    <a:lnTo>
                      <a:pt x="282" y="114"/>
                    </a:lnTo>
                    <a:lnTo>
                      <a:pt x="288" y="114"/>
                    </a:lnTo>
                    <a:lnTo>
                      <a:pt x="294" y="108"/>
                    </a:lnTo>
                    <a:lnTo>
                      <a:pt x="300" y="102"/>
                    </a:lnTo>
                    <a:lnTo>
                      <a:pt x="306" y="102"/>
                    </a:lnTo>
                    <a:lnTo>
                      <a:pt x="306" y="96"/>
                    </a:lnTo>
                    <a:lnTo>
                      <a:pt x="312" y="96"/>
                    </a:lnTo>
                    <a:lnTo>
                      <a:pt x="312" y="90"/>
                    </a:lnTo>
                    <a:lnTo>
                      <a:pt x="318" y="90"/>
                    </a:lnTo>
                    <a:lnTo>
                      <a:pt x="324" y="84"/>
                    </a:lnTo>
                    <a:lnTo>
                      <a:pt x="330" y="78"/>
                    </a:lnTo>
                    <a:lnTo>
                      <a:pt x="336" y="78"/>
                    </a:lnTo>
                    <a:lnTo>
                      <a:pt x="336" y="72"/>
                    </a:lnTo>
                    <a:lnTo>
                      <a:pt x="342" y="72"/>
                    </a:lnTo>
                    <a:lnTo>
                      <a:pt x="342" y="66"/>
                    </a:lnTo>
                    <a:lnTo>
                      <a:pt x="348" y="66"/>
                    </a:lnTo>
                    <a:lnTo>
                      <a:pt x="354" y="60"/>
                    </a:lnTo>
                    <a:lnTo>
                      <a:pt x="360" y="54"/>
                    </a:lnTo>
                    <a:lnTo>
                      <a:pt x="366" y="54"/>
                    </a:lnTo>
                    <a:lnTo>
                      <a:pt x="366" y="48"/>
                    </a:lnTo>
                    <a:lnTo>
                      <a:pt x="372" y="48"/>
                    </a:lnTo>
                    <a:lnTo>
                      <a:pt x="372" y="42"/>
                    </a:lnTo>
                    <a:lnTo>
                      <a:pt x="378" y="42"/>
                    </a:lnTo>
                    <a:lnTo>
                      <a:pt x="378" y="36"/>
                    </a:lnTo>
                    <a:lnTo>
                      <a:pt x="384" y="36"/>
                    </a:lnTo>
                    <a:lnTo>
                      <a:pt x="390" y="30"/>
                    </a:lnTo>
                    <a:lnTo>
                      <a:pt x="396" y="24"/>
                    </a:lnTo>
                    <a:lnTo>
                      <a:pt x="402" y="24"/>
                    </a:lnTo>
                    <a:lnTo>
                      <a:pt x="402" y="18"/>
                    </a:lnTo>
                    <a:lnTo>
                      <a:pt x="408" y="18"/>
                    </a:lnTo>
                    <a:lnTo>
                      <a:pt x="408" y="12"/>
                    </a:lnTo>
                    <a:lnTo>
                      <a:pt x="414" y="12"/>
                    </a:lnTo>
                    <a:lnTo>
                      <a:pt x="414" y="6"/>
                    </a:lnTo>
                    <a:lnTo>
                      <a:pt x="420" y="6"/>
                    </a:lnTo>
                    <a:lnTo>
                      <a:pt x="420" y="0"/>
                    </a:lnTo>
                  </a:path>
                </a:pathLst>
              </a:custGeom>
              <a:noFill/>
              <a:ln w="19050" cap="flat" cmpd="sng">
                <a:solidFill>
                  <a:schemeClr val="accent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262" name="Freeform 20"/>
              <p:cNvSpPr/>
              <p:nvPr/>
            </p:nvSpPr>
            <p:spPr>
              <a:xfrm>
                <a:off x="3426" y="1191"/>
                <a:ext cx="228" cy="864"/>
              </a:xfrm>
              <a:custGeom>
                <a:avLst/>
                <a:gdLst/>
                <a:ahLst/>
                <a:cxnLst>
                  <a:cxn ang="0">
                    <a:pos x="6" y="864"/>
                  </a:cxn>
                  <a:cxn ang="0">
                    <a:pos x="6" y="858"/>
                  </a:cxn>
                  <a:cxn ang="0">
                    <a:pos x="12" y="852"/>
                  </a:cxn>
                  <a:cxn ang="0">
                    <a:pos x="18" y="852"/>
                  </a:cxn>
                  <a:cxn ang="0">
                    <a:pos x="24" y="846"/>
                  </a:cxn>
                  <a:cxn ang="0">
                    <a:pos x="30" y="840"/>
                  </a:cxn>
                  <a:cxn ang="0">
                    <a:pos x="36" y="834"/>
                  </a:cxn>
                  <a:cxn ang="0">
                    <a:pos x="36" y="828"/>
                  </a:cxn>
                  <a:cxn ang="0">
                    <a:pos x="42" y="822"/>
                  </a:cxn>
                  <a:cxn ang="0">
                    <a:pos x="48" y="816"/>
                  </a:cxn>
                  <a:cxn ang="0">
                    <a:pos x="54" y="810"/>
                  </a:cxn>
                  <a:cxn ang="0">
                    <a:pos x="60" y="804"/>
                  </a:cxn>
                  <a:cxn ang="0">
                    <a:pos x="66" y="798"/>
                  </a:cxn>
                  <a:cxn ang="0">
                    <a:pos x="66" y="792"/>
                  </a:cxn>
                  <a:cxn ang="0">
                    <a:pos x="72" y="786"/>
                  </a:cxn>
                  <a:cxn ang="0">
                    <a:pos x="78" y="780"/>
                  </a:cxn>
                  <a:cxn ang="0">
                    <a:pos x="84" y="768"/>
                  </a:cxn>
                  <a:cxn ang="0">
                    <a:pos x="90" y="762"/>
                  </a:cxn>
                  <a:cxn ang="0">
                    <a:pos x="90" y="756"/>
                  </a:cxn>
                  <a:cxn ang="0">
                    <a:pos x="96" y="744"/>
                  </a:cxn>
                  <a:cxn ang="0">
                    <a:pos x="102" y="738"/>
                  </a:cxn>
                  <a:cxn ang="0">
                    <a:pos x="108" y="726"/>
                  </a:cxn>
                  <a:cxn ang="0">
                    <a:pos x="114" y="720"/>
                  </a:cxn>
                  <a:cxn ang="0">
                    <a:pos x="120" y="708"/>
                  </a:cxn>
                  <a:cxn ang="0">
                    <a:pos x="120" y="696"/>
                  </a:cxn>
                  <a:cxn ang="0">
                    <a:pos x="126" y="690"/>
                  </a:cxn>
                  <a:cxn ang="0">
                    <a:pos x="132" y="678"/>
                  </a:cxn>
                  <a:cxn ang="0">
                    <a:pos x="138" y="660"/>
                  </a:cxn>
                  <a:cxn ang="0">
                    <a:pos x="144" y="648"/>
                  </a:cxn>
                  <a:cxn ang="0">
                    <a:pos x="150" y="636"/>
                  </a:cxn>
                  <a:cxn ang="0">
                    <a:pos x="150" y="618"/>
                  </a:cxn>
                  <a:cxn ang="0">
                    <a:pos x="156" y="600"/>
                  </a:cxn>
                  <a:cxn ang="0">
                    <a:pos x="162" y="582"/>
                  </a:cxn>
                  <a:cxn ang="0">
                    <a:pos x="168" y="564"/>
                  </a:cxn>
                  <a:cxn ang="0">
                    <a:pos x="174" y="546"/>
                  </a:cxn>
                  <a:cxn ang="0">
                    <a:pos x="180" y="522"/>
                  </a:cxn>
                  <a:cxn ang="0">
                    <a:pos x="180" y="492"/>
                  </a:cxn>
                  <a:cxn ang="0">
                    <a:pos x="186" y="468"/>
                  </a:cxn>
                  <a:cxn ang="0">
                    <a:pos x="192" y="432"/>
                  </a:cxn>
                  <a:cxn ang="0">
                    <a:pos x="198" y="396"/>
                  </a:cxn>
                  <a:cxn ang="0">
                    <a:pos x="204" y="360"/>
                  </a:cxn>
                  <a:cxn ang="0">
                    <a:pos x="204" y="312"/>
                  </a:cxn>
                  <a:cxn ang="0">
                    <a:pos x="210" y="258"/>
                  </a:cxn>
                  <a:cxn ang="0">
                    <a:pos x="216" y="198"/>
                  </a:cxn>
                  <a:cxn ang="0">
                    <a:pos x="222" y="126"/>
                  </a:cxn>
                  <a:cxn ang="0">
                    <a:pos x="228" y="36"/>
                  </a:cxn>
                </a:cxnLst>
                <a:pathLst>
                  <a:path w="228" h="864">
                    <a:moveTo>
                      <a:pt x="0" y="864"/>
                    </a:moveTo>
                    <a:lnTo>
                      <a:pt x="0" y="864"/>
                    </a:lnTo>
                    <a:lnTo>
                      <a:pt x="6" y="864"/>
                    </a:lnTo>
                    <a:lnTo>
                      <a:pt x="6" y="858"/>
                    </a:lnTo>
                    <a:lnTo>
                      <a:pt x="12" y="858"/>
                    </a:lnTo>
                    <a:lnTo>
                      <a:pt x="12" y="852"/>
                    </a:lnTo>
                    <a:lnTo>
                      <a:pt x="18" y="852"/>
                    </a:lnTo>
                    <a:lnTo>
                      <a:pt x="18" y="846"/>
                    </a:lnTo>
                    <a:lnTo>
                      <a:pt x="24" y="846"/>
                    </a:lnTo>
                    <a:lnTo>
                      <a:pt x="24" y="840"/>
                    </a:lnTo>
                    <a:lnTo>
                      <a:pt x="30" y="840"/>
                    </a:lnTo>
                    <a:lnTo>
                      <a:pt x="30" y="834"/>
                    </a:lnTo>
                    <a:lnTo>
                      <a:pt x="36" y="834"/>
                    </a:lnTo>
                    <a:lnTo>
                      <a:pt x="36" y="828"/>
                    </a:lnTo>
                    <a:lnTo>
                      <a:pt x="42" y="828"/>
                    </a:lnTo>
                    <a:lnTo>
                      <a:pt x="42" y="822"/>
                    </a:lnTo>
                    <a:lnTo>
                      <a:pt x="48" y="822"/>
                    </a:lnTo>
                    <a:lnTo>
                      <a:pt x="48" y="816"/>
                    </a:lnTo>
                    <a:lnTo>
                      <a:pt x="54" y="810"/>
                    </a:lnTo>
                    <a:lnTo>
                      <a:pt x="54" y="804"/>
                    </a:lnTo>
                    <a:lnTo>
                      <a:pt x="60" y="804"/>
                    </a:lnTo>
                    <a:lnTo>
                      <a:pt x="60" y="798"/>
                    </a:lnTo>
                    <a:lnTo>
                      <a:pt x="66" y="798"/>
                    </a:lnTo>
                    <a:lnTo>
                      <a:pt x="66" y="792"/>
                    </a:lnTo>
                    <a:lnTo>
                      <a:pt x="72" y="792"/>
                    </a:lnTo>
                    <a:lnTo>
                      <a:pt x="72" y="786"/>
                    </a:lnTo>
                    <a:lnTo>
                      <a:pt x="72" y="780"/>
                    </a:lnTo>
                    <a:lnTo>
                      <a:pt x="78" y="780"/>
                    </a:lnTo>
                    <a:lnTo>
                      <a:pt x="78" y="774"/>
                    </a:lnTo>
                    <a:lnTo>
                      <a:pt x="84" y="774"/>
                    </a:lnTo>
                    <a:lnTo>
                      <a:pt x="84" y="768"/>
                    </a:lnTo>
                    <a:lnTo>
                      <a:pt x="90" y="762"/>
                    </a:lnTo>
                    <a:lnTo>
                      <a:pt x="90" y="756"/>
                    </a:lnTo>
                    <a:lnTo>
                      <a:pt x="96" y="750"/>
                    </a:lnTo>
                    <a:lnTo>
                      <a:pt x="96" y="744"/>
                    </a:lnTo>
                    <a:lnTo>
                      <a:pt x="102" y="744"/>
                    </a:lnTo>
                    <a:lnTo>
                      <a:pt x="102" y="738"/>
                    </a:lnTo>
                    <a:lnTo>
                      <a:pt x="102" y="732"/>
                    </a:lnTo>
                    <a:lnTo>
                      <a:pt x="108" y="732"/>
                    </a:lnTo>
                    <a:lnTo>
                      <a:pt x="108" y="726"/>
                    </a:lnTo>
                    <a:lnTo>
                      <a:pt x="114" y="720"/>
                    </a:lnTo>
                    <a:lnTo>
                      <a:pt x="114" y="714"/>
                    </a:lnTo>
                    <a:lnTo>
                      <a:pt x="120" y="708"/>
                    </a:lnTo>
                    <a:lnTo>
                      <a:pt x="120" y="702"/>
                    </a:lnTo>
                    <a:lnTo>
                      <a:pt x="120" y="696"/>
                    </a:lnTo>
                    <a:lnTo>
                      <a:pt x="126" y="696"/>
                    </a:lnTo>
                    <a:lnTo>
                      <a:pt x="126" y="690"/>
                    </a:lnTo>
                    <a:lnTo>
                      <a:pt x="132" y="684"/>
                    </a:lnTo>
                    <a:lnTo>
                      <a:pt x="132" y="678"/>
                    </a:lnTo>
                    <a:lnTo>
                      <a:pt x="132" y="672"/>
                    </a:lnTo>
                    <a:lnTo>
                      <a:pt x="138" y="666"/>
                    </a:lnTo>
                    <a:lnTo>
                      <a:pt x="138" y="660"/>
                    </a:lnTo>
                    <a:lnTo>
                      <a:pt x="138" y="654"/>
                    </a:lnTo>
                    <a:lnTo>
                      <a:pt x="144" y="648"/>
                    </a:lnTo>
                    <a:lnTo>
                      <a:pt x="144" y="642"/>
                    </a:lnTo>
                    <a:lnTo>
                      <a:pt x="150" y="636"/>
                    </a:lnTo>
                    <a:lnTo>
                      <a:pt x="150" y="630"/>
                    </a:lnTo>
                    <a:lnTo>
                      <a:pt x="150" y="624"/>
                    </a:lnTo>
                    <a:lnTo>
                      <a:pt x="150" y="618"/>
                    </a:lnTo>
                    <a:lnTo>
                      <a:pt x="156" y="612"/>
                    </a:lnTo>
                    <a:lnTo>
                      <a:pt x="156" y="606"/>
                    </a:lnTo>
                    <a:lnTo>
                      <a:pt x="156" y="600"/>
                    </a:lnTo>
                    <a:lnTo>
                      <a:pt x="156" y="594"/>
                    </a:lnTo>
                    <a:lnTo>
                      <a:pt x="162" y="588"/>
                    </a:lnTo>
                    <a:lnTo>
                      <a:pt x="162" y="582"/>
                    </a:lnTo>
                    <a:lnTo>
                      <a:pt x="162" y="576"/>
                    </a:lnTo>
                    <a:lnTo>
                      <a:pt x="168" y="570"/>
                    </a:lnTo>
                    <a:lnTo>
                      <a:pt x="168" y="564"/>
                    </a:lnTo>
                    <a:lnTo>
                      <a:pt x="168" y="558"/>
                    </a:lnTo>
                    <a:lnTo>
                      <a:pt x="168" y="552"/>
                    </a:lnTo>
                    <a:lnTo>
                      <a:pt x="174" y="546"/>
                    </a:lnTo>
                    <a:lnTo>
                      <a:pt x="174" y="534"/>
                    </a:lnTo>
                    <a:lnTo>
                      <a:pt x="174" y="528"/>
                    </a:lnTo>
                    <a:lnTo>
                      <a:pt x="180" y="522"/>
                    </a:lnTo>
                    <a:lnTo>
                      <a:pt x="180" y="510"/>
                    </a:lnTo>
                    <a:lnTo>
                      <a:pt x="180" y="504"/>
                    </a:lnTo>
                    <a:lnTo>
                      <a:pt x="180" y="492"/>
                    </a:lnTo>
                    <a:lnTo>
                      <a:pt x="186" y="486"/>
                    </a:lnTo>
                    <a:lnTo>
                      <a:pt x="186" y="474"/>
                    </a:lnTo>
                    <a:lnTo>
                      <a:pt x="186" y="468"/>
                    </a:lnTo>
                    <a:lnTo>
                      <a:pt x="186" y="456"/>
                    </a:lnTo>
                    <a:lnTo>
                      <a:pt x="192" y="444"/>
                    </a:lnTo>
                    <a:lnTo>
                      <a:pt x="192" y="432"/>
                    </a:lnTo>
                    <a:lnTo>
                      <a:pt x="192" y="420"/>
                    </a:lnTo>
                    <a:lnTo>
                      <a:pt x="198" y="408"/>
                    </a:lnTo>
                    <a:lnTo>
                      <a:pt x="198" y="396"/>
                    </a:lnTo>
                    <a:lnTo>
                      <a:pt x="198" y="384"/>
                    </a:lnTo>
                    <a:lnTo>
                      <a:pt x="198" y="372"/>
                    </a:lnTo>
                    <a:lnTo>
                      <a:pt x="204" y="360"/>
                    </a:lnTo>
                    <a:lnTo>
                      <a:pt x="204" y="342"/>
                    </a:lnTo>
                    <a:lnTo>
                      <a:pt x="204" y="330"/>
                    </a:lnTo>
                    <a:lnTo>
                      <a:pt x="204" y="312"/>
                    </a:lnTo>
                    <a:lnTo>
                      <a:pt x="210" y="294"/>
                    </a:lnTo>
                    <a:lnTo>
                      <a:pt x="210" y="276"/>
                    </a:lnTo>
                    <a:lnTo>
                      <a:pt x="210" y="258"/>
                    </a:lnTo>
                    <a:lnTo>
                      <a:pt x="216" y="240"/>
                    </a:lnTo>
                    <a:lnTo>
                      <a:pt x="216" y="222"/>
                    </a:lnTo>
                    <a:lnTo>
                      <a:pt x="216" y="198"/>
                    </a:lnTo>
                    <a:lnTo>
                      <a:pt x="216" y="174"/>
                    </a:lnTo>
                    <a:lnTo>
                      <a:pt x="222" y="150"/>
                    </a:lnTo>
                    <a:lnTo>
                      <a:pt x="222" y="126"/>
                    </a:lnTo>
                    <a:lnTo>
                      <a:pt x="222" y="96"/>
                    </a:lnTo>
                    <a:lnTo>
                      <a:pt x="222" y="66"/>
                    </a:lnTo>
                    <a:lnTo>
                      <a:pt x="228" y="36"/>
                    </a:lnTo>
                    <a:lnTo>
                      <a:pt x="228" y="0"/>
                    </a:lnTo>
                  </a:path>
                </a:pathLst>
              </a:custGeom>
              <a:noFill/>
              <a:ln w="19050" cap="flat" cmpd="sng">
                <a:solidFill>
                  <a:schemeClr val="accent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9255" name="Line 21"/>
            <p:cNvSpPr/>
            <p:nvPr/>
          </p:nvSpPr>
          <p:spPr>
            <a:xfrm>
              <a:off x="3792" y="921"/>
              <a:ext cx="1247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9256" name="Line 22"/>
            <p:cNvSpPr/>
            <p:nvPr/>
          </p:nvSpPr>
          <p:spPr>
            <a:xfrm flipV="1">
              <a:off x="4099" y="240"/>
              <a:ext cx="1" cy="133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9257" name="Line 23"/>
            <p:cNvSpPr/>
            <p:nvPr/>
          </p:nvSpPr>
          <p:spPr>
            <a:xfrm flipV="1">
              <a:off x="4337" y="314"/>
              <a:ext cx="0" cy="1214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9258" name="Object 24"/>
            <p:cNvGraphicFramePr>
              <a:graphicFrameLocks noChangeAspect="1"/>
            </p:cNvGraphicFramePr>
            <p:nvPr/>
          </p:nvGraphicFramePr>
          <p:xfrm>
            <a:off x="4896" y="960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2" name="" r:id="rId17" imgW="154305" imgH="161290" progId="Equation.3">
                    <p:embed/>
                  </p:oleObj>
                </mc:Choice>
                <mc:Fallback>
                  <p:oleObj name="" r:id="rId17" imgW="154305" imgH="161290" progId="Equation.3">
                    <p:embed/>
                    <p:pic>
                      <p:nvPicPr>
                        <p:cNvPr id="0" name="图片 3161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96" y="960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59" name="Object 25"/>
            <p:cNvGraphicFramePr>
              <a:graphicFrameLocks noChangeAspect="1"/>
            </p:cNvGraphicFramePr>
            <p:nvPr/>
          </p:nvGraphicFramePr>
          <p:xfrm>
            <a:off x="3888" y="280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3" name="" r:id="rId19" imgW="161290" imgH="225425" progId="Equation.3">
                    <p:embed/>
                  </p:oleObj>
                </mc:Choice>
                <mc:Fallback>
                  <p:oleObj name="" r:id="rId19" imgW="161290" imgH="225425" progId="Equation.3">
                    <p:embed/>
                    <p:pic>
                      <p:nvPicPr>
                        <p:cNvPr id="0" name="图片 3162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888" y="280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60" name="Object 26"/>
            <p:cNvGraphicFramePr>
              <a:graphicFrameLocks noChangeAspect="1"/>
            </p:cNvGraphicFramePr>
            <p:nvPr/>
          </p:nvGraphicFramePr>
          <p:xfrm>
            <a:off x="3908" y="928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1" name="" r:id="rId21" imgW="219075" imgH="225425" progId="Equation.3">
                    <p:embed/>
                  </p:oleObj>
                </mc:Choice>
                <mc:Fallback>
                  <p:oleObj name="" r:id="rId21" imgW="219075" imgH="225425" progId="Equation.3">
                    <p:embed/>
                    <p:pic>
                      <p:nvPicPr>
                        <p:cNvPr id="0" name="图片 3170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908" y="928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419" name="Group 27"/>
          <p:cNvGrpSpPr/>
          <p:nvPr/>
        </p:nvGrpSpPr>
        <p:grpSpPr>
          <a:xfrm>
            <a:off x="6446838" y="2590800"/>
            <a:ext cx="2392362" cy="2057400"/>
            <a:chOff x="4061" y="1632"/>
            <a:chExt cx="1507" cy="1296"/>
          </a:xfrm>
        </p:grpSpPr>
        <p:graphicFrame>
          <p:nvGraphicFramePr>
            <p:cNvPr id="9240" name="Object 28"/>
            <p:cNvGraphicFramePr>
              <a:graphicFrameLocks noChangeAspect="1"/>
            </p:cNvGraphicFramePr>
            <p:nvPr/>
          </p:nvGraphicFramePr>
          <p:xfrm>
            <a:off x="5191" y="2375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0" name="" r:id="rId23" imgW="154305" imgH="161290" progId="Equation.3">
                    <p:embed/>
                  </p:oleObj>
                </mc:Choice>
                <mc:Fallback>
                  <p:oleObj name="" r:id="rId23" imgW="154305" imgH="161290" progId="Equation.3">
                    <p:embed/>
                    <p:pic>
                      <p:nvPicPr>
                        <p:cNvPr id="0" name="图片 3169"/>
                        <p:cNvPicPr/>
                        <p:nvPr/>
                      </p:nvPicPr>
                      <p:blipFill>
                        <a:blip r:embed="rId2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191" y="2375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1" name="Object 29"/>
            <p:cNvGraphicFramePr>
              <a:graphicFrameLocks noChangeAspect="1"/>
            </p:cNvGraphicFramePr>
            <p:nvPr/>
          </p:nvGraphicFramePr>
          <p:xfrm>
            <a:off x="4432" y="1730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3" name="" r:id="rId25" imgW="161290" imgH="225425" progId="Equation.3">
                    <p:embed/>
                  </p:oleObj>
                </mc:Choice>
                <mc:Fallback>
                  <p:oleObj name="" r:id="rId25" imgW="161290" imgH="225425" progId="Equation.3">
                    <p:embed/>
                    <p:pic>
                      <p:nvPicPr>
                        <p:cNvPr id="0" name="图片 3172"/>
                        <p:cNvPicPr/>
                        <p:nvPr/>
                      </p:nvPicPr>
                      <p:blipFill>
                        <a:blip r:embed="rId2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432" y="1730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2" name="Object 30"/>
            <p:cNvGraphicFramePr>
              <a:graphicFrameLocks noChangeAspect="1"/>
            </p:cNvGraphicFramePr>
            <p:nvPr/>
          </p:nvGraphicFramePr>
          <p:xfrm>
            <a:off x="4744" y="1632"/>
            <a:ext cx="824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4" name="" r:id="rId27" imgW="1062355" imgH="676275" progId="Equation.3">
                    <p:embed/>
                  </p:oleObj>
                </mc:Choice>
                <mc:Fallback>
                  <p:oleObj name="" r:id="rId27" imgW="1062355" imgH="676275" progId="Equation.3">
                    <p:embed/>
                    <p:pic>
                      <p:nvPicPr>
                        <p:cNvPr id="0" name="图片 3173"/>
                        <p:cNvPicPr/>
                        <p:nvPr/>
                      </p:nvPicPr>
                      <p:blipFill>
                        <a:blip r:embed="rId2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744" y="1632"/>
                          <a:ext cx="824" cy="5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243" name="Group 31"/>
            <p:cNvGrpSpPr/>
            <p:nvPr/>
          </p:nvGrpSpPr>
          <p:grpSpPr>
            <a:xfrm>
              <a:off x="4061" y="1933"/>
              <a:ext cx="1115" cy="805"/>
              <a:chOff x="4069" y="1885"/>
              <a:chExt cx="1115" cy="805"/>
            </a:xfrm>
          </p:grpSpPr>
          <p:sp>
            <p:nvSpPr>
              <p:cNvPr id="9247" name="Freeform 32"/>
              <p:cNvSpPr/>
              <p:nvPr/>
            </p:nvSpPr>
            <p:spPr>
              <a:xfrm>
                <a:off x="4069" y="2631"/>
                <a:ext cx="284" cy="59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21" y="0"/>
                  </a:cxn>
                  <a:cxn ang="0">
                    <a:pos x="21" y="12"/>
                  </a:cxn>
                  <a:cxn ang="0">
                    <a:pos x="32" y="12"/>
                  </a:cxn>
                  <a:cxn ang="0">
                    <a:pos x="43" y="12"/>
                  </a:cxn>
                  <a:cxn ang="0">
                    <a:pos x="53" y="19"/>
                  </a:cxn>
                  <a:cxn ang="0">
                    <a:pos x="64" y="19"/>
                  </a:cxn>
                  <a:cxn ang="0">
                    <a:pos x="75" y="19"/>
                  </a:cxn>
                  <a:cxn ang="0">
                    <a:pos x="75" y="31"/>
                  </a:cxn>
                  <a:cxn ang="0">
                    <a:pos x="85" y="31"/>
                  </a:cxn>
                  <a:cxn ang="0">
                    <a:pos x="96" y="31"/>
                  </a:cxn>
                  <a:cxn ang="0">
                    <a:pos x="107" y="40"/>
                  </a:cxn>
                  <a:cxn ang="0">
                    <a:pos x="118" y="40"/>
                  </a:cxn>
                  <a:cxn ang="0">
                    <a:pos x="129" y="40"/>
                  </a:cxn>
                  <a:cxn ang="0">
                    <a:pos x="141" y="51"/>
                  </a:cxn>
                  <a:cxn ang="0">
                    <a:pos x="141" y="51"/>
                  </a:cxn>
                  <a:cxn ang="0">
                    <a:pos x="148" y="51"/>
                  </a:cxn>
                  <a:cxn ang="0">
                    <a:pos x="160" y="61"/>
                  </a:cxn>
                  <a:cxn ang="0">
                    <a:pos x="172" y="61"/>
                  </a:cxn>
                  <a:cxn ang="0">
                    <a:pos x="181" y="61"/>
                  </a:cxn>
                  <a:cxn ang="0">
                    <a:pos x="193" y="61"/>
                  </a:cxn>
                  <a:cxn ang="0">
                    <a:pos x="193" y="72"/>
                  </a:cxn>
                  <a:cxn ang="0">
                    <a:pos x="203" y="72"/>
                  </a:cxn>
                  <a:cxn ang="0">
                    <a:pos x="214" y="72"/>
                  </a:cxn>
                  <a:cxn ang="0">
                    <a:pos x="225" y="81"/>
                  </a:cxn>
                  <a:cxn ang="0">
                    <a:pos x="236" y="81"/>
                  </a:cxn>
                  <a:cxn ang="0">
                    <a:pos x="245" y="81"/>
                  </a:cxn>
                  <a:cxn ang="0">
                    <a:pos x="245" y="81"/>
                  </a:cxn>
                  <a:cxn ang="0">
                    <a:pos x="256" y="81"/>
                  </a:cxn>
                  <a:cxn ang="0">
                    <a:pos x="266" y="91"/>
                  </a:cxn>
                  <a:cxn ang="0">
                    <a:pos x="277" y="91"/>
                  </a:cxn>
                  <a:cxn ang="0">
                    <a:pos x="288" y="91"/>
                  </a:cxn>
                  <a:cxn ang="0">
                    <a:pos x="301" y="91"/>
                  </a:cxn>
                  <a:cxn ang="0">
                    <a:pos x="309" y="91"/>
                  </a:cxn>
                  <a:cxn ang="0">
                    <a:pos x="309" y="91"/>
                  </a:cxn>
                  <a:cxn ang="0">
                    <a:pos x="320" y="91"/>
                  </a:cxn>
                  <a:cxn ang="0">
                    <a:pos x="332" y="91"/>
                  </a:cxn>
                  <a:cxn ang="0">
                    <a:pos x="340" y="91"/>
                  </a:cxn>
                  <a:cxn ang="0">
                    <a:pos x="352" y="91"/>
                  </a:cxn>
                  <a:cxn ang="0">
                    <a:pos x="364" y="91"/>
                  </a:cxn>
                  <a:cxn ang="0">
                    <a:pos x="364" y="91"/>
                  </a:cxn>
                  <a:cxn ang="0">
                    <a:pos x="373" y="91"/>
                  </a:cxn>
                  <a:cxn ang="0">
                    <a:pos x="384" y="81"/>
                  </a:cxn>
                  <a:cxn ang="0">
                    <a:pos x="395" y="81"/>
                  </a:cxn>
                  <a:cxn ang="0">
                    <a:pos x="406" y="81"/>
                  </a:cxn>
                  <a:cxn ang="0">
                    <a:pos x="418" y="72"/>
                  </a:cxn>
                  <a:cxn ang="0">
                    <a:pos x="426" y="61"/>
                  </a:cxn>
                  <a:cxn ang="0">
                    <a:pos x="426" y="61"/>
                  </a:cxn>
                  <a:cxn ang="0">
                    <a:pos x="437" y="51"/>
                  </a:cxn>
                  <a:cxn ang="0">
                    <a:pos x="448" y="40"/>
                  </a:cxn>
                  <a:cxn ang="0">
                    <a:pos x="460" y="31"/>
                  </a:cxn>
                </a:cxnLst>
                <a:pathLst>
                  <a:path w="258" h="54">
                    <a:moveTo>
                      <a:pt x="0" y="0"/>
                    </a:moveTo>
                    <a:lnTo>
                      <a:pt x="0" y="0"/>
                    </a:lnTo>
                    <a:lnTo>
                      <a:pt x="6" y="0"/>
                    </a:lnTo>
                    <a:lnTo>
                      <a:pt x="12" y="0"/>
                    </a:lnTo>
                    <a:lnTo>
                      <a:pt x="12" y="6"/>
                    </a:lnTo>
                    <a:lnTo>
                      <a:pt x="18" y="6"/>
                    </a:lnTo>
                    <a:lnTo>
                      <a:pt x="24" y="6"/>
                    </a:lnTo>
                    <a:lnTo>
                      <a:pt x="30" y="6"/>
                    </a:lnTo>
                    <a:lnTo>
                      <a:pt x="30" y="12"/>
                    </a:lnTo>
                    <a:lnTo>
                      <a:pt x="36" y="12"/>
                    </a:lnTo>
                    <a:lnTo>
                      <a:pt x="42" y="12"/>
                    </a:lnTo>
                    <a:lnTo>
                      <a:pt x="42" y="18"/>
                    </a:lnTo>
                    <a:lnTo>
                      <a:pt x="48" y="18"/>
                    </a:lnTo>
                    <a:lnTo>
                      <a:pt x="54" y="18"/>
                    </a:lnTo>
                    <a:lnTo>
                      <a:pt x="60" y="18"/>
                    </a:lnTo>
                    <a:lnTo>
                      <a:pt x="60" y="24"/>
                    </a:lnTo>
                    <a:lnTo>
                      <a:pt x="66" y="24"/>
                    </a:lnTo>
                    <a:lnTo>
                      <a:pt x="72" y="24"/>
                    </a:lnTo>
                    <a:lnTo>
                      <a:pt x="78" y="30"/>
                    </a:lnTo>
                    <a:lnTo>
                      <a:pt x="84" y="30"/>
                    </a:lnTo>
                    <a:lnTo>
                      <a:pt x="90" y="30"/>
                    </a:lnTo>
                    <a:lnTo>
                      <a:pt x="90" y="36"/>
                    </a:lnTo>
                    <a:lnTo>
                      <a:pt x="96" y="36"/>
                    </a:lnTo>
                    <a:lnTo>
                      <a:pt x="102" y="36"/>
                    </a:lnTo>
                    <a:lnTo>
                      <a:pt x="108" y="36"/>
                    </a:lnTo>
                    <a:lnTo>
                      <a:pt x="108" y="42"/>
                    </a:lnTo>
                    <a:lnTo>
                      <a:pt x="114" y="42"/>
                    </a:lnTo>
                    <a:lnTo>
                      <a:pt x="120" y="42"/>
                    </a:lnTo>
                    <a:lnTo>
                      <a:pt x="126" y="42"/>
                    </a:lnTo>
                    <a:lnTo>
                      <a:pt x="126" y="48"/>
                    </a:lnTo>
                    <a:lnTo>
                      <a:pt x="132" y="48"/>
                    </a:lnTo>
                    <a:lnTo>
                      <a:pt x="138" y="48"/>
                    </a:lnTo>
                    <a:lnTo>
                      <a:pt x="144" y="48"/>
                    </a:lnTo>
                    <a:lnTo>
                      <a:pt x="150" y="54"/>
                    </a:lnTo>
                    <a:lnTo>
                      <a:pt x="156" y="54"/>
                    </a:lnTo>
                    <a:lnTo>
                      <a:pt x="162" y="54"/>
                    </a:lnTo>
                    <a:lnTo>
                      <a:pt x="168" y="54"/>
                    </a:lnTo>
                    <a:lnTo>
                      <a:pt x="174" y="54"/>
                    </a:lnTo>
                    <a:lnTo>
                      <a:pt x="180" y="54"/>
                    </a:lnTo>
                    <a:lnTo>
                      <a:pt x="186" y="54"/>
                    </a:lnTo>
                    <a:lnTo>
                      <a:pt x="192" y="54"/>
                    </a:lnTo>
                    <a:lnTo>
                      <a:pt x="198" y="54"/>
                    </a:lnTo>
                    <a:lnTo>
                      <a:pt x="204" y="54"/>
                    </a:lnTo>
                    <a:lnTo>
                      <a:pt x="210" y="54"/>
                    </a:lnTo>
                    <a:lnTo>
                      <a:pt x="216" y="54"/>
                    </a:lnTo>
                    <a:lnTo>
                      <a:pt x="216" y="48"/>
                    </a:lnTo>
                    <a:lnTo>
                      <a:pt x="222" y="48"/>
                    </a:lnTo>
                    <a:lnTo>
                      <a:pt x="228" y="48"/>
                    </a:lnTo>
                    <a:lnTo>
                      <a:pt x="228" y="42"/>
                    </a:lnTo>
                    <a:lnTo>
                      <a:pt x="234" y="42"/>
                    </a:lnTo>
                    <a:lnTo>
                      <a:pt x="240" y="36"/>
                    </a:lnTo>
                    <a:lnTo>
                      <a:pt x="246" y="36"/>
                    </a:lnTo>
                    <a:lnTo>
                      <a:pt x="246" y="30"/>
                    </a:lnTo>
                    <a:lnTo>
                      <a:pt x="252" y="30"/>
                    </a:lnTo>
                    <a:lnTo>
                      <a:pt x="252" y="24"/>
                    </a:lnTo>
                    <a:lnTo>
                      <a:pt x="258" y="18"/>
                    </a:lnTo>
                  </a:path>
                </a:pathLst>
              </a:custGeom>
              <a:noFill/>
              <a:ln w="19050" cap="flat" cmpd="sng">
                <a:solidFill>
                  <a:srgbClr val="FF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248" name="Freeform 33"/>
              <p:cNvSpPr/>
              <p:nvPr/>
            </p:nvSpPr>
            <p:spPr>
              <a:xfrm>
                <a:off x="4353" y="1885"/>
                <a:ext cx="270" cy="805"/>
              </a:xfrm>
              <a:custGeom>
                <a:avLst/>
                <a:gdLst/>
                <a:ahLst/>
                <a:cxnLst>
                  <a:cxn ang="0">
                    <a:pos x="12" y="1222"/>
                  </a:cxn>
                  <a:cxn ang="0">
                    <a:pos x="12" y="1210"/>
                  </a:cxn>
                  <a:cxn ang="0">
                    <a:pos x="20" y="1200"/>
                  </a:cxn>
                  <a:cxn ang="0">
                    <a:pos x="32" y="1189"/>
                  </a:cxn>
                  <a:cxn ang="0">
                    <a:pos x="32" y="1168"/>
                  </a:cxn>
                  <a:cxn ang="0">
                    <a:pos x="42" y="1157"/>
                  </a:cxn>
                  <a:cxn ang="0">
                    <a:pos x="53" y="1135"/>
                  </a:cxn>
                  <a:cxn ang="0">
                    <a:pos x="53" y="1115"/>
                  </a:cxn>
                  <a:cxn ang="0">
                    <a:pos x="64" y="1094"/>
                  </a:cxn>
                  <a:cxn ang="0">
                    <a:pos x="72" y="1070"/>
                  </a:cxn>
                  <a:cxn ang="0">
                    <a:pos x="72" y="1051"/>
                  </a:cxn>
                  <a:cxn ang="0">
                    <a:pos x="85" y="1017"/>
                  </a:cxn>
                  <a:cxn ang="0">
                    <a:pos x="94" y="997"/>
                  </a:cxn>
                  <a:cxn ang="0">
                    <a:pos x="94" y="966"/>
                  </a:cxn>
                  <a:cxn ang="0">
                    <a:pos x="104" y="935"/>
                  </a:cxn>
                  <a:cxn ang="0">
                    <a:pos x="114" y="903"/>
                  </a:cxn>
                  <a:cxn ang="0">
                    <a:pos x="114" y="859"/>
                  </a:cxn>
                  <a:cxn ang="0">
                    <a:pos x="125" y="817"/>
                  </a:cxn>
                  <a:cxn ang="0">
                    <a:pos x="136" y="775"/>
                  </a:cxn>
                  <a:cxn ang="0">
                    <a:pos x="136" y="731"/>
                  </a:cxn>
                  <a:cxn ang="0">
                    <a:pos x="147" y="679"/>
                  </a:cxn>
                  <a:cxn ang="0">
                    <a:pos x="159" y="636"/>
                  </a:cxn>
                  <a:cxn ang="0">
                    <a:pos x="159" y="584"/>
                  </a:cxn>
                  <a:cxn ang="0">
                    <a:pos x="166" y="519"/>
                  </a:cxn>
                  <a:cxn ang="0">
                    <a:pos x="178" y="466"/>
                  </a:cxn>
                  <a:cxn ang="0">
                    <a:pos x="190" y="404"/>
                  </a:cxn>
                  <a:cxn ang="0">
                    <a:pos x="190" y="351"/>
                  </a:cxn>
                  <a:cxn ang="0">
                    <a:pos x="199" y="288"/>
                  </a:cxn>
                  <a:cxn ang="0">
                    <a:pos x="211" y="223"/>
                  </a:cxn>
                  <a:cxn ang="0">
                    <a:pos x="211" y="172"/>
                  </a:cxn>
                  <a:cxn ang="0">
                    <a:pos x="220" y="118"/>
                  </a:cxn>
                  <a:cxn ang="0">
                    <a:pos x="232" y="64"/>
                  </a:cxn>
                  <a:cxn ang="0">
                    <a:pos x="232" y="32"/>
                  </a:cxn>
                  <a:cxn ang="0">
                    <a:pos x="241" y="12"/>
                  </a:cxn>
                  <a:cxn ang="0">
                    <a:pos x="251" y="0"/>
                  </a:cxn>
                  <a:cxn ang="0">
                    <a:pos x="251" y="12"/>
                  </a:cxn>
                  <a:cxn ang="0">
                    <a:pos x="262" y="42"/>
                  </a:cxn>
                  <a:cxn ang="0">
                    <a:pos x="272" y="118"/>
                  </a:cxn>
                  <a:cxn ang="0">
                    <a:pos x="272" y="211"/>
                  </a:cxn>
                  <a:cxn ang="0">
                    <a:pos x="283" y="351"/>
                  </a:cxn>
                  <a:cxn ang="0">
                    <a:pos x="294" y="531"/>
                  </a:cxn>
                  <a:cxn ang="0">
                    <a:pos x="294" y="731"/>
                  </a:cxn>
                  <a:cxn ang="0">
                    <a:pos x="304" y="945"/>
                  </a:cxn>
                  <a:cxn ang="0">
                    <a:pos x="314" y="1135"/>
                  </a:cxn>
                  <a:cxn ang="0">
                    <a:pos x="314" y="1275"/>
                  </a:cxn>
                  <a:cxn ang="0">
                    <a:pos x="325" y="1284"/>
                  </a:cxn>
                  <a:cxn ang="0">
                    <a:pos x="337" y="1115"/>
                  </a:cxn>
                  <a:cxn ang="0">
                    <a:pos x="337" y="752"/>
                  </a:cxn>
                  <a:cxn ang="0">
                    <a:pos x="345" y="296"/>
                  </a:cxn>
                  <a:cxn ang="0">
                    <a:pos x="357" y="0"/>
                  </a:cxn>
                  <a:cxn ang="0">
                    <a:pos x="357" y="244"/>
                  </a:cxn>
                  <a:cxn ang="0">
                    <a:pos x="367" y="1010"/>
                  </a:cxn>
                  <a:cxn ang="0">
                    <a:pos x="378" y="1200"/>
                  </a:cxn>
                  <a:cxn ang="0">
                    <a:pos x="378" y="118"/>
                  </a:cxn>
                  <a:cxn ang="0">
                    <a:pos x="390" y="891"/>
                  </a:cxn>
                  <a:cxn ang="0">
                    <a:pos x="397" y="211"/>
                  </a:cxn>
                  <a:cxn ang="0">
                    <a:pos x="397" y="956"/>
                  </a:cxn>
                  <a:cxn ang="0">
                    <a:pos x="409" y="53"/>
                  </a:cxn>
                  <a:cxn ang="0">
                    <a:pos x="419" y="478"/>
                  </a:cxn>
                  <a:cxn ang="0">
                    <a:pos x="419" y="1294"/>
                  </a:cxn>
                  <a:cxn ang="0">
                    <a:pos x="430" y="12"/>
                  </a:cxn>
                </a:cxnLst>
                <a:pathLst>
                  <a:path w="246" h="732">
                    <a:moveTo>
                      <a:pt x="0" y="696"/>
                    </a:moveTo>
                    <a:lnTo>
                      <a:pt x="0" y="690"/>
                    </a:lnTo>
                    <a:lnTo>
                      <a:pt x="6" y="690"/>
                    </a:lnTo>
                    <a:lnTo>
                      <a:pt x="6" y="684"/>
                    </a:lnTo>
                    <a:lnTo>
                      <a:pt x="12" y="678"/>
                    </a:lnTo>
                    <a:lnTo>
                      <a:pt x="12" y="672"/>
                    </a:lnTo>
                    <a:lnTo>
                      <a:pt x="18" y="672"/>
                    </a:lnTo>
                    <a:lnTo>
                      <a:pt x="18" y="666"/>
                    </a:lnTo>
                    <a:lnTo>
                      <a:pt x="18" y="660"/>
                    </a:lnTo>
                    <a:lnTo>
                      <a:pt x="24" y="654"/>
                    </a:lnTo>
                    <a:lnTo>
                      <a:pt x="24" y="648"/>
                    </a:lnTo>
                    <a:lnTo>
                      <a:pt x="24" y="642"/>
                    </a:lnTo>
                    <a:lnTo>
                      <a:pt x="30" y="642"/>
                    </a:lnTo>
                    <a:lnTo>
                      <a:pt x="30" y="636"/>
                    </a:lnTo>
                    <a:lnTo>
                      <a:pt x="30" y="630"/>
                    </a:lnTo>
                    <a:lnTo>
                      <a:pt x="36" y="630"/>
                    </a:lnTo>
                    <a:lnTo>
                      <a:pt x="36" y="624"/>
                    </a:lnTo>
                    <a:lnTo>
                      <a:pt x="36" y="618"/>
                    </a:lnTo>
                    <a:lnTo>
                      <a:pt x="36" y="612"/>
                    </a:lnTo>
                    <a:lnTo>
                      <a:pt x="42" y="612"/>
                    </a:lnTo>
                    <a:lnTo>
                      <a:pt x="42" y="606"/>
                    </a:lnTo>
                    <a:lnTo>
                      <a:pt x="42" y="600"/>
                    </a:lnTo>
                    <a:lnTo>
                      <a:pt x="42" y="594"/>
                    </a:lnTo>
                    <a:lnTo>
                      <a:pt x="48" y="588"/>
                    </a:lnTo>
                    <a:lnTo>
                      <a:pt x="48" y="582"/>
                    </a:lnTo>
                    <a:lnTo>
                      <a:pt x="48" y="576"/>
                    </a:lnTo>
                    <a:lnTo>
                      <a:pt x="48" y="570"/>
                    </a:lnTo>
                    <a:lnTo>
                      <a:pt x="54" y="564"/>
                    </a:lnTo>
                    <a:lnTo>
                      <a:pt x="54" y="558"/>
                    </a:lnTo>
                    <a:lnTo>
                      <a:pt x="54" y="552"/>
                    </a:lnTo>
                    <a:lnTo>
                      <a:pt x="54" y="546"/>
                    </a:lnTo>
                    <a:lnTo>
                      <a:pt x="60" y="540"/>
                    </a:lnTo>
                    <a:lnTo>
                      <a:pt x="60" y="534"/>
                    </a:lnTo>
                    <a:lnTo>
                      <a:pt x="60" y="528"/>
                    </a:lnTo>
                    <a:lnTo>
                      <a:pt x="60" y="522"/>
                    </a:lnTo>
                    <a:lnTo>
                      <a:pt x="60" y="516"/>
                    </a:lnTo>
                    <a:lnTo>
                      <a:pt x="66" y="510"/>
                    </a:lnTo>
                    <a:lnTo>
                      <a:pt x="66" y="504"/>
                    </a:lnTo>
                    <a:lnTo>
                      <a:pt x="66" y="498"/>
                    </a:lnTo>
                    <a:lnTo>
                      <a:pt x="66" y="492"/>
                    </a:lnTo>
                    <a:lnTo>
                      <a:pt x="66" y="486"/>
                    </a:lnTo>
                    <a:lnTo>
                      <a:pt x="72" y="480"/>
                    </a:lnTo>
                    <a:lnTo>
                      <a:pt x="72" y="474"/>
                    </a:lnTo>
                    <a:lnTo>
                      <a:pt x="72" y="468"/>
                    </a:lnTo>
                    <a:lnTo>
                      <a:pt x="72" y="462"/>
                    </a:lnTo>
                    <a:lnTo>
                      <a:pt x="72" y="456"/>
                    </a:lnTo>
                    <a:lnTo>
                      <a:pt x="72" y="450"/>
                    </a:lnTo>
                    <a:lnTo>
                      <a:pt x="78" y="444"/>
                    </a:lnTo>
                    <a:lnTo>
                      <a:pt x="78" y="438"/>
                    </a:lnTo>
                    <a:lnTo>
                      <a:pt x="78" y="432"/>
                    </a:lnTo>
                    <a:lnTo>
                      <a:pt x="78" y="426"/>
                    </a:lnTo>
                    <a:lnTo>
                      <a:pt x="78" y="420"/>
                    </a:lnTo>
                    <a:lnTo>
                      <a:pt x="78" y="414"/>
                    </a:lnTo>
                    <a:lnTo>
                      <a:pt x="84" y="408"/>
                    </a:lnTo>
                    <a:lnTo>
                      <a:pt x="84" y="402"/>
                    </a:lnTo>
                    <a:lnTo>
                      <a:pt x="84" y="396"/>
                    </a:lnTo>
                    <a:lnTo>
                      <a:pt x="84" y="384"/>
                    </a:lnTo>
                    <a:lnTo>
                      <a:pt x="84" y="378"/>
                    </a:lnTo>
                    <a:lnTo>
                      <a:pt x="84" y="372"/>
                    </a:lnTo>
                    <a:lnTo>
                      <a:pt x="90" y="366"/>
                    </a:lnTo>
                    <a:lnTo>
                      <a:pt x="90" y="360"/>
                    </a:lnTo>
                    <a:lnTo>
                      <a:pt x="90" y="348"/>
                    </a:lnTo>
                    <a:lnTo>
                      <a:pt x="90" y="342"/>
                    </a:lnTo>
                    <a:lnTo>
                      <a:pt x="90" y="336"/>
                    </a:lnTo>
                    <a:lnTo>
                      <a:pt x="90" y="330"/>
                    </a:lnTo>
                    <a:lnTo>
                      <a:pt x="96" y="318"/>
                    </a:lnTo>
                    <a:lnTo>
                      <a:pt x="96" y="312"/>
                    </a:lnTo>
                    <a:lnTo>
                      <a:pt x="96" y="306"/>
                    </a:lnTo>
                    <a:lnTo>
                      <a:pt x="96" y="294"/>
                    </a:lnTo>
                    <a:lnTo>
                      <a:pt x="96" y="288"/>
                    </a:lnTo>
                    <a:lnTo>
                      <a:pt x="96" y="282"/>
                    </a:lnTo>
                    <a:lnTo>
                      <a:pt x="102" y="270"/>
                    </a:lnTo>
                    <a:lnTo>
                      <a:pt x="102" y="264"/>
                    </a:lnTo>
                    <a:lnTo>
                      <a:pt x="102" y="252"/>
                    </a:lnTo>
                    <a:lnTo>
                      <a:pt x="102" y="246"/>
                    </a:lnTo>
                    <a:lnTo>
                      <a:pt x="102" y="240"/>
                    </a:lnTo>
                    <a:lnTo>
                      <a:pt x="108" y="228"/>
                    </a:lnTo>
                    <a:lnTo>
                      <a:pt x="108" y="222"/>
                    </a:lnTo>
                    <a:lnTo>
                      <a:pt x="108" y="210"/>
                    </a:lnTo>
                    <a:lnTo>
                      <a:pt x="108" y="204"/>
                    </a:lnTo>
                    <a:lnTo>
                      <a:pt x="108" y="198"/>
                    </a:lnTo>
                    <a:lnTo>
                      <a:pt x="108" y="186"/>
                    </a:lnTo>
                    <a:lnTo>
                      <a:pt x="114" y="180"/>
                    </a:lnTo>
                    <a:lnTo>
                      <a:pt x="114" y="168"/>
                    </a:lnTo>
                    <a:lnTo>
                      <a:pt x="114" y="162"/>
                    </a:lnTo>
                    <a:lnTo>
                      <a:pt x="114" y="150"/>
                    </a:lnTo>
                    <a:lnTo>
                      <a:pt x="114" y="144"/>
                    </a:lnTo>
                    <a:lnTo>
                      <a:pt x="114" y="138"/>
                    </a:lnTo>
                    <a:lnTo>
                      <a:pt x="120" y="126"/>
                    </a:lnTo>
                    <a:lnTo>
                      <a:pt x="120" y="120"/>
                    </a:lnTo>
                    <a:lnTo>
                      <a:pt x="120" y="114"/>
                    </a:lnTo>
                    <a:lnTo>
                      <a:pt x="120" y="102"/>
                    </a:lnTo>
                    <a:lnTo>
                      <a:pt x="120" y="96"/>
                    </a:lnTo>
                    <a:lnTo>
                      <a:pt x="120" y="90"/>
                    </a:lnTo>
                    <a:lnTo>
                      <a:pt x="126" y="78"/>
                    </a:lnTo>
                    <a:lnTo>
                      <a:pt x="126" y="72"/>
                    </a:lnTo>
                    <a:lnTo>
                      <a:pt x="126" y="66"/>
                    </a:lnTo>
                    <a:lnTo>
                      <a:pt x="126" y="60"/>
                    </a:lnTo>
                    <a:lnTo>
                      <a:pt x="126" y="54"/>
                    </a:lnTo>
                    <a:lnTo>
                      <a:pt x="126" y="42"/>
                    </a:lnTo>
                    <a:lnTo>
                      <a:pt x="132" y="36"/>
                    </a:lnTo>
                    <a:lnTo>
                      <a:pt x="132" y="30"/>
                    </a:lnTo>
                    <a:lnTo>
                      <a:pt x="132" y="24"/>
                    </a:lnTo>
                    <a:lnTo>
                      <a:pt x="132" y="18"/>
                    </a:lnTo>
                    <a:lnTo>
                      <a:pt x="132" y="12"/>
                    </a:lnTo>
                    <a:lnTo>
                      <a:pt x="138" y="12"/>
                    </a:lnTo>
                    <a:lnTo>
                      <a:pt x="138" y="6"/>
                    </a:lnTo>
                    <a:lnTo>
                      <a:pt x="138" y="0"/>
                    </a:lnTo>
                    <a:lnTo>
                      <a:pt x="144" y="0"/>
                    </a:lnTo>
                    <a:lnTo>
                      <a:pt x="144" y="6"/>
                    </a:lnTo>
                    <a:lnTo>
                      <a:pt x="150" y="12"/>
                    </a:lnTo>
                    <a:lnTo>
                      <a:pt x="150" y="18"/>
                    </a:lnTo>
                    <a:lnTo>
                      <a:pt x="150" y="24"/>
                    </a:lnTo>
                    <a:lnTo>
                      <a:pt x="150" y="36"/>
                    </a:lnTo>
                    <a:lnTo>
                      <a:pt x="150" y="42"/>
                    </a:lnTo>
                    <a:lnTo>
                      <a:pt x="150" y="54"/>
                    </a:lnTo>
                    <a:lnTo>
                      <a:pt x="156" y="66"/>
                    </a:lnTo>
                    <a:lnTo>
                      <a:pt x="156" y="78"/>
                    </a:lnTo>
                    <a:lnTo>
                      <a:pt x="156" y="90"/>
                    </a:lnTo>
                    <a:lnTo>
                      <a:pt x="156" y="102"/>
                    </a:lnTo>
                    <a:lnTo>
                      <a:pt x="156" y="120"/>
                    </a:lnTo>
                    <a:lnTo>
                      <a:pt x="156" y="138"/>
                    </a:lnTo>
                    <a:lnTo>
                      <a:pt x="162" y="156"/>
                    </a:lnTo>
                    <a:lnTo>
                      <a:pt x="162" y="180"/>
                    </a:lnTo>
                    <a:lnTo>
                      <a:pt x="162" y="198"/>
                    </a:lnTo>
                    <a:lnTo>
                      <a:pt x="162" y="222"/>
                    </a:lnTo>
                    <a:lnTo>
                      <a:pt x="162" y="246"/>
                    </a:lnTo>
                    <a:lnTo>
                      <a:pt x="162" y="270"/>
                    </a:lnTo>
                    <a:lnTo>
                      <a:pt x="168" y="300"/>
                    </a:lnTo>
                    <a:lnTo>
                      <a:pt x="168" y="324"/>
                    </a:lnTo>
                    <a:lnTo>
                      <a:pt x="168" y="354"/>
                    </a:lnTo>
                    <a:lnTo>
                      <a:pt x="168" y="384"/>
                    </a:lnTo>
                    <a:lnTo>
                      <a:pt x="168" y="414"/>
                    </a:lnTo>
                    <a:lnTo>
                      <a:pt x="168" y="444"/>
                    </a:lnTo>
                    <a:lnTo>
                      <a:pt x="174" y="474"/>
                    </a:lnTo>
                    <a:lnTo>
                      <a:pt x="174" y="504"/>
                    </a:lnTo>
                    <a:lnTo>
                      <a:pt x="174" y="534"/>
                    </a:lnTo>
                    <a:lnTo>
                      <a:pt x="174" y="564"/>
                    </a:lnTo>
                    <a:lnTo>
                      <a:pt x="174" y="594"/>
                    </a:lnTo>
                    <a:lnTo>
                      <a:pt x="180" y="618"/>
                    </a:lnTo>
                    <a:lnTo>
                      <a:pt x="180" y="642"/>
                    </a:lnTo>
                    <a:lnTo>
                      <a:pt x="180" y="666"/>
                    </a:lnTo>
                    <a:lnTo>
                      <a:pt x="180" y="690"/>
                    </a:lnTo>
                    <a:lnTo>
                      <a:pt x="180" y="708"/>
                    </a:lnTo>
                    <a:lnTo>
                      <a:pt x="180" y="720"/>
                    </a:lnTo>
                    <a:lnTo>
                      <a:pt x="186" y="732"/>
                    </a:lnTo>
                    <a:lnTo>
                      <a:pt x="186" y="726"/>
                    </a:lnTo>
                    <a:lnTo>
                      <a:pt x="186" y="714"/>
                    </a:lnTo>
                    <a:lnTo>
                      <a:pt x="186" y="690"/>
                    </a:lnTo>
                    <a:lnTo>
                      <a:pt x="192" y="666"/>
                    </a:lnTo>
                    <a:lnTo>
                      <a:pt x="192" y="630"/>
                    </a:lnTo>
                    <a:lnTo>
                      <a:pt x="192" y="588"/>
                    </a:lnTo>
                    <a:lnTo>
                      <a:pt x="192" y="540"/>
                    </a:lnTo>
                    <a:lnTo>
                      <a:pt x="192" y="486"/>
                    </a:lnTo>
                    <a:lnTo>
                      <a:pt x="192" y="426"/>
                    </a:lnTo>
                    <a:lnTo>
                      <a:pt x="198" y="360"/>
                    </a:lnTo>
                    <a:lnTo>
                      <a:pt x="198" y="294"/>
                    </a:lnTo>
                    <a:lnTo>
                      <a:pt x="198" y="228"/>
                    </a:lnTo>
                    <a:lnTo>
                      <a:pt x="198" y="168"/>
                    </a:lnTo>
                    <a:lnTo>
                      <a:pt x="198" y="108"/>
                    </a:lnTo>
                    <a:lnTo>
                      <a:pt x="198" y="60"/>
                    </a:lnTo>
                    <a:lnTo>
                      <a:pt x="204" y="24"/>
                    </a:lnTo>
                    <a:lnTo>
                      <a:pt x="204" y="0"/>
                    </a:lnTo>
                    <a:lnTo>
                      <a:pt x="204" y="24"/>
                    </a:lnTo>
                    <a:lnTo>
                      <a:pt x="204" y="72"/>
                    </a:lnTo>
                    <a:lnTo>
                      <a:pt x="204" y="138"/>
                    </a:lnTo>
                    <a:lnTo>
                      <a:pt x="210" y="234"/>
                    </a:lnTo>
                    <a:lnTo>
                      <a:pt x="210" y="342"/>
                    </a:lnTo>
                    <a:lnTo>
                      <a:pt x="210" y="456"/>
                    </a:lnTo>
                    <a:lnTo>
                      <a:pt x="210" y="570"/>
                    </a:lnTo>
                    <a:lnTo>
                      <a:pt x="210" y="666"/>
                    </a:lnTo>
                    <a:lnTo>
                      <a:pt x="210" y="720"/>
                    </a:lnTo>
                    <a:lnTo>
                      <a:pt x="216" y="732"/>
                    </a:lnTo>
                    <a:lnTo>
                      <a:pt x="216" y="678"/>
                    </a:lnTo>
                    <a:lnTo>
                      <a:pt x="216" y="558"/>
                    </a:lnTo>
                    <a:lnTo>
                      <a:pt x="216" y="396"/>
                    </a:lnTo>
                    <a:lnTo>
                      <a:pt x="216" y="216"/>
                    </a:lnTo>
                    <a:lnTo>
                      <a:pt x="216" y="66"/>
                    </a:lnTo>
                    <a:lnTo>
                      <a:pt x="222" y="0"/>
                    </a:lnTo>
                    <a:lnTo>
                      <a:pt x="222" y="60"/>
                    </a:lnTo>
                    <a:lnTo>
                      <a:pt x="222" y="246"/>
                    </a:lnTo>
                    <a:lnTo>
                      <a:pt x="222" y="504"/>
                    </a:lnTo>
                    <a:lnTo>
                      <a:pt x="222" y="702"/>
                    </a:lnTo>
                    <a:lnTo>
                      <a:pt x="228" y="456"/>
                    </a:lnTo>
                    <a:lnTo>
                      <a:pt x="228" y="120"/>
                    </a:lnTo>
                    <a:lnTo>
                      <a:pt x="228" y="12"/>
                    </a:lnTo>
                    <a:lnTo>
                      <a:pt x="228" y="318"/>
                    </a:lnTo>
                    <a:lnTo>
                      <a:pt x="228" y="708"/>
                    </a:lnTo>
                    <a:lnTo>
                      <a:pt x="228" y="540"/>
                    </a:lnTo>
                    <a:lnTo>
                      <a:pt x="234" y="30"/>
                    </a:lnTo>
                    <a:lnTo>
                      <a:pt x="234" y="306"/>
                    </a:lnTo>
                    <a:lnTo>
                      <a:pt x="234" y="714"/>
                    </a:lnTo>
                    <a:lnTo>
                      <a:pt x="234" y="30"/>
                    </a:lnTo>
                    <a:lnTo>
                      <a:pt x="234" y="618"/>
                    </a:lnTo>
                    <a:lnTo>
                      <a:pt x="234" y="96"/>
                    </a:lnTo>
                    <a:lnTo>
                      <a:pt x="240" y="732"/>
                    </a:lnTo>
                    <a:lnTo>
                      <a:pt x="240" y="270"/>
                    </a:lnTo>
                    <a:lnTo>
                      <a:pt x="240" y="60"/>
                    </a:lnTo>
                    <a:lnTo>
                      <a:pt x="240" y="246"/>
                    </a:lnTo>
                    <a:lnTo>
                      <a:pt x="240" y="636"/>
                    </a:lnTo>
                    <a:lnTo>
                      <a:pt x="240" y="732"/>
                    </a:lnTo>
                    <a:lnTo>
                      <a:pt x="246" y="180"/>
                    </a:lnTo>
                    <a:lnTo>
                      <a:pt x="246" y="138"/>
                    </a:lnTo>
                    <a:lnTo>
                      <a:pt x="246" y="306"/>
                    </a:lnTo>
                    <a:lnTo>
                      <a:pt x="246" y="6"/>
                    </a:lnTo>
                    <a:lnTo>
                      <a:pt x="246" y="192"/>
                    </a:lnTo>
                  </a:path>
                </a:pathLst>
              </a:custGeom>
              <a:noFill/>
              <a:ln w="19050" cap="flat" cmpd="sng">
                <a:solidFill>
                  <a:srgbClr val="FF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249" name="Freeform 34"/>
              <p:cNvSpPr/>
              <p:nvPr/>
            </p:nvSpPr>
            <p:spPr>
              <a:xfrm>
                <a:off x="4630" y="1885"/>
                <a:ext cx="283" cy="805"/>
              </a:xfrm>
              <a:custGeom>
                <a:avLst/>
                <a:gdLst/>
                <a:ahLst/>
                <a:cxnLst>
                  <a:cxn ang="0">
                    <a:pos x="0" y="978"/>
                  </a:cxn>
                  <a:cxn ang="0">
                    <a:pos x="12" y="817"/>
                  </a:cxn>
                  <a:cxn ang="0">
                    <a:pos x="20" y="32"/>
                  </a:cxn>
                  <a:cxn ang="0">
                    <a:pos x="32" y="731"/>
                  </a:cxn>
                  <a:cxn ang="0">
                    <a:pos x="42" y="53"/>
                  </a:cxn>
                  <a:cxn ang="0">
                    <a:pos x="52" y="1177"/>
                  </a:cxn>
                  <a:cxn ang="0">
                    <a:pos x="52" y="0"/>
                  </a:cxn>
                  <a:cxn ang="0">
                    <a:pos x="63" y="691"/>
                  </a:cxn>
                  <a:cxn ang="0">
                    <a:pos x="72" y="1294"/>
                  </a:cxn>
                  <a:cxn ang="0">
                    <a:pos x="84" y="997"/>
                  </a:cxn>
                  <a:cxn ang="0">
                    <a:pos x="94" y="437"/>
                  </a:cxn>
                  <a:cxn ang="0">
                    <a:pos x="104" y="75"/>
                  </a:cxn>
                  <a:cxn ang="0">
                    <a:pos x="104" y="0"/>
                  </a:cxn>
                  <a:cxn ang="0">
                    <a:pos x="114" y="159"/>
                  </a:cxn>
                  <a:cxn ang="0">
                    <a:pos x="125" y="404"/>
                  </a:cxn>
                  <a:cxn ang="0">
                    <a:pos x="136" y="669"/>
                  </a:cxn>
                  <a:cxn ang="0">
                    <a:pos x="147" y="903"/>
                  </a:cxn>
                  <a:cxn ang="0">
                    <a:pos x="159" y="1082"/>
                  </a:cxn>
                  <a:cxn ang="0">
                    <a:pos x="166" y="1200"/>
                  </a:cxn>
                  <a:cxn ang="0">
                    <a:pos x="166" y="1275"/>
                  </a:cxn>
                  <a:cxn ang="0">
                    <a:pos x="178" y="1294"/>
                  </a:cxn>
                  <a:cxn ang="0">
                    <a:pos x="188" y="1284"/>
                  </a:cxn>
                  <a:cxn ang="0">
                    <a:pos x="199" y="1253"/>
                  </a:cxn>
                  <a:cxn ang="0">
                    <a:pos x="210" y="1200"/>
                  </a:cxn>
                  <a:cxn ang="0">
                    <a:pos x="219" y="1135"/>
                  </a:cxn>
                  <a:cxn ang="0">
                    <a:pos x="219" y="1070"/>
                  </a:cxn>
                  <a:cxn ang="0">
                    <a:pos x="230" y="997"/>
                  </a:cxn>
                  <a:cxn ang="0">
                    <a:pos x="240" y="923"/>
                  </a:cxn>
                  <a:cxn ang="0">
                    <a:pos x="250" y="850"/>
                  </a:cxn>
                  <a:cxn ang="0">
                    <a:pos x="262" y="775"/>
                  </a:cxn>
                  <a:cxn ang="0">
                    <a:pos x="272" y="699"/>
                  </a:cxn>
                  <a:cxn ang="0">
                    <a:pos x="283" y="636"/>
                  </a:cxn>
                  <a:cxn ang="0">
                    <a:pos x="283" y="573"/>
                  </a:cxn>
                  <a:cxn ang="0">
                    <a:pos x="294" y="519"/>
                  </a:cxn>
                  <a:cxn ang="0">
                    <a:pos x="303" y="466"/>
                  </a:cxn>
                  <a:cxn ang="0">
                    <a:pos x="313" y="413"/>
                  </a:cxn>
                  <a:cxn ang="0">
                    <a:pos x="325" y="372"/>
                  </a:cxn>
                  <a:cxn ang="0">
                    <a:pos x="335" y="329"/>
                  </a:cxn>
                  <a:cxn ang="0">
                    <a:pos x="335" y="296"/>
                  </a:cxn>
                  <a:cxn ang="0">
                    <a:pos x="344" y="254"/>
                  </a:cxn>
                  <a:cxn ang="0">
                    <a:pos x="356" y="223"/>
                  </a:cxn>
                  <a:cxn ang="0">
                    <a:pos x="364" y="201"/>
                  </a:cxn>
                  <a:cxn ang="0">
                    <a:pos x="376" y="172"/>
                  </a:cxn>
                  <a:cxn ang="0">
                    <a:pos x="387" y="147"/>
                  </a:cxn>
                  <a:cxn ang="0">
                    <a:pos x="397" y="129"/>
                  </a:cxn>
                  <a:cxn ang="0">
                    <a:pos x="397" y="107"/>
                  </a:cxn>
                  <a:cxn ang="0">
                    <a:pos x="408" y="95"/>
                  </a:cxn>
                  <a:cxn ang="0">
                    <a:pos x="418" y="85"/>
                  </a:cxn>
                  <a:cxn ang="0">
                    <a:pos x="428" y="64"/>
                  </a:cxn>
                  <a:cxn ang="0">
                    <a:pos x="438" y="53"/>
                  </a:cxn>
                  <a:cxn ang="0">
                    <a:pos x="449" y="42"/>
                  </a:cxn>
                </a:cxnLst>
                <a:pathLst>
                  <a:path w="258" h="732">
                    <a:moveTo>
                      <a:pt x="0" y="540"/>
                    </a:moveTo>
                    <a:lnTo>
                      <a:pt x="0" y="726"/>
                    </a:lnTo>
                    <a:lnTo>
                      <a:pt x="0" y="426"/>
                    </a:lnTo>
                    <a:lnTo>
                      <a:pt x="0" y="594"/>
                    </a:lnTo>
                    <a:lnTo>
                      <a:pt x="0" y="552"/>
                    </a:lnTo>
                    <a:lnTo>
                      <a:pt x="6" y="0"/>
                    </a:lnTo>
                    <a:lnTo>
                      <a:pt x="6" y="96"/>
                    </a:lnTo>
                    <a:lnTo>
                      <a:pt x="6" y="486"/>
                    </a:lnTo>
                    <a:lnTo>
                      <a:pt x="6" y="672"/>
                    </a:lnTo>
                    <a:lnTo>
                      <a:pt x="6" y="462"/>
                    </a:lnTo>
                    <a:lnTo>
                      <a:pt x="6" y="0"/>
                    </a:lnTo>
                    <a:lnTo>
                      <a:pt x="12" y="636"/>
                    </a:lnTo>
                    <a:lnTo>
                      <a:pt x="12" y="114"/>
                    </a:lnTo>
                    <a:lnTo>
                      <a:pt x="12" y="702"/>
                    </a:lnTo>
                    <a:lnTo>
                      <a:pt x="12" y="18"/>
                    </a:lnTo>
                    <a:lnTo>
                      <a:pt x="12" y="426"/>
                    </a:lnTo>
                    <a:lnTo>
                      <a:pt x="12" y="702"/>
                    </a:lnTo>
                    <a:lnTo>
                      <a:pt x="18" y="192"/>
                    </a:lnTo>
                    <a:lnTo>
                      <a:pt x="18" y="24"/>
                    </a:lnTo>
                    <a:lnTo>
                      <a:pt x="18" y="414"/>
                    </a:lnTo>
                    <a:lnTo>
                      <a:pt x="18" y="720"/>
                    </a:lnTo>
                    <a:lnTo>
                      <a:pt x="18" y="612"/>
                    </a:lnTo>
                    <a:lnTo>
                      <a:pt x="18" y="276"/>
                    </a:lnTo>
                    <a:lnTo>
                      <a:pt x="24" y="30"/>
                    </a:lnTo>
                    <a:lnTo>
                      <a:pt x="24" y="228"/>
                    </a:lnTo>
                    <a:lnTo>
                      <a:pt x="24" y="486"/>
                    </a:lnTo>
                    <a:lnTo>
                      <a:pt x="24" y="672"/>
                    </a:lnTo>
                    <a:lnTo>
                      <a:pt x="24" y="732"/>
                    </a:lnTo>
                    <a:lnTo>
                      <a:pt x="30" y="666"/>
                    </a:lnTo>
                    <a:lnTo>
                      <a:pt x="30" y="516"/>
                    </a:lnTo>
                    <a:lnTo>
                      <a:pt x="30" y="336"/>
                    </a:lnTo>
                    <a:lnTo>
                      <a:pt x="30" y="174"/>
                    </a:lnTo>
                    <a:lnTo>
                      <a:pt x="30" y="54"/>
                    </a:lnTo>
                    <a:lnTo>
                      <a:pt x="30" y="0"/>
                    </a:lnTo>
                    <a:lnTo>
                      <a:pt x="36" y="12"/>
                    </a:lnTo>
                    <a:lnTo>
                      <a:pt x="36" y="66"/>
                    </a:lnTo>
                    <a:lnTo>
                      <a:pt x="36" y="162"/>
                    </a:lnTo>
                    <a:lnTo>
                      <a:pt x="36" y="276"/>
                    </a:lnTo>
                    <a:lnTo>
                      <a:pt x="36" y="390"/>
                    </a:lnTo>
                    <a:lnTo>
                      <a:pt x="36" y="498"/>
                    </a:lnTo>
                    <a:lnTo>
                      <a:pt x="42" y="594"/>
                    </a:lnTo>
                    <a:lnTo>
                      <a:pt x="42" y="660"/>
                    </a:lnTo>
                    <a:lnTo>
                      <a:pt x="42" y="708"/>
                    </a:lnTo>
                    <a:lnTo>
                      <a:pt x="42" y="732"/>
                    </a:lnTo>
                    <a:lnTo>
                      <a:pt x="42" y="708"/>
                    </a:lnTo>
                    <a:lnTo>
                      <a:pt x="48" y="672"/>
                    </a:lnTo>
                    <a:lnTo>
                      <a:pt x="48" y="624"/>
                    </a:lnTo>
                    <a:lnTo>
                      <a:pt x="48" y="564"/>
                    </a:lnTo>
                    <a:lnTo>
                      <a:pt x="48" y="504"/>
                    </a:lnTo>
                    <a:lnTo>
                      <a:pt x="48" y="438"/>
                    </a:lnTo>
                    <a:lnTo>
                      <a:pt x="48" y="372"/>
                    </a:lnTo>
                    <a:lnTo>
                      <a:pt x="54" y="306"/>
                    </a:lnTo>
                    <a:lnTo>
                      <a:pt x="54" y="246"/>
                    </a:lnTo>
                    <a:lnTo>
                      <a:pt x="54" y="192"/>
                    </a:lnTo>
                    <a:lnTo>
                      <a:pt x="54" y="144"/>
                    </a:lnTo>
                    <a:lnTo>
                      <a:pt x="54" y="102"/>
                    </a:lnTo>
                    <a:lnTo>
                      <a:pt x="54" y="66"/>
                    </a:lnTo>
                    <a:lnTo>
                      <a:pt x="60" y="42"/>
                    </a:lnTo>
                    <a:lnTo>
                      <a:pt x="60" y="18"/>
                    </a:lnTo>
                    <a:lnTo>
                      <a:pt x="60" y="6"/>
                    </a:lnTo>
                    <a:lnTo>
                      <a:pt x="60" y="0"/>
                    </a:lnTo>
                    <a:lnTo>
                      <a:pt x="66" y="12"/>
                    </a:lnTo>
                    <a:lnTo>
                      <a:pt x="66" y="24"/>
                    </a:lnTo>
                    <a:lnTo>
                      <a:pt x="66" y="42"/>
                    </a:lnTo>
                    <a:lnTo>
                      <a:pt x="66" y="66"/>
                    </a:lnTo>
                    <a:lnTo>
                      <a:pt x="66" y="90"/>
                    </a:lnTo>
                    <a:lnTo>
                      <a:pt x="66" y="114"/>
                    </a:lnTo>
                    <a:lnTo>
                      <a:pt x="72" y="138"/>
                    </a:lnTo>
                    <a:lnTo>
                      <a:pt x="72" y="168"/>
                    </a:lnTo>
                    <a:lnTo>
                      <a:pt x="72" y="198"/>
                    </a:lnTo>
                    <a:lnTo>
                      <a:pt x="72" y="228"/>
                    </a:lnTo>
                    <a:lnTo>
                      <a:pt x="72" y="258"/>
                    </a:lnTo>
                    <a:lnTo>
                      <a:pt x="78" y="288"/>
                    </a:lnTo>
                    <a:lnTo>
                      <a:pt x="78" y="318"/>
                    </a:lnTo>
                    <a:lnTo>
                      <a:pt x="78" y="348"/>
                    </a:lnTo>
                    <a:lnTo>
                      <a:pt x="78" y="378"/>
                    </a:lnTo>
                    <a:lnTo>
                      <a:pt x="78" y="408"/>
                    </a:lnTo>
                    <a:lnTo>
                      <a:pt x="78" y="432"/>
                    </a:lnTo>
                    <a:lnTo>
                      <a:pt x="84" y="462"/>
                    </a:lnTo>
                    <a:lnTo>
                      <a:pt x="84" y="486"/>
                    </a:lnTo>
                    <a:lnTo>
                      <a:pt x="84" y="510"/>
                    </a:lnTo>
                    <a:lnTo>
                      <a:pt x="84" y="534"/>
                    </a:lnTo>
                    <a:lnTo>
                      <a:pt x="84" y="552"/>
                    </a:lnTo>
                    <a:lnTo>
                      <a:pt x="84" y="576"/>
                    </a:lnTo>
                    <a:lnTo>
                      <a:pt x="90" y="594"/>
                    </a:lnTo>
                    <a:lnTo>
                      <a:pt x="90" y="612"/>
                    </a:lnTo>
                    <a:lnTo>
                      <a:pt x="90" y="630"/>
                    </a:lnTo>
                    <a:lnTo>
                      <a:pt x="90" y="642"/>
                    </a:lnTo>
                    <a:lnTo>
                      <a:pt x="90" y="654"/>
                    </a:lnTo>
                    <a:lnTo>
                      <a:pt x="90" y="666"/>
                    </a:lnTo>
                    <a:lnTo>
                      <a:pt x="96" y="678"/>
                    </a:lnTo>
                    <a:lnTo>
                      <a:pt x="96" y="690"/>
                    </a:lnTo>
                    <a:lnTo>
                      <a:pt x="96" y="696"/>
                    </a:lnTo>
                    <a:lnTo>
                      <a:pt x="96" y="708"/>
                    </a:lnTo>
                    <a:lnTo>
                      <a:pt x="96" y="714"/>
                    </a:lnTo>
                    <a:lnTo>
                      <a:pt x="96" y="720"/>
                    </a:lnTo>
                    <a:lnTo>
                      <a:pt x="102" y="726"/>
                    </a:lnTo>
                    <a:lnTo>
                      <a:pt x="102" y="732"/>
                    </a:lnTo>
                    <a:lnTo>
                      <a:pt x="108" y="732"/>
                    </a:lnTo>
                    <a:lnTo>
                      <a:pt x="108" y="726"/>
                    </a:lnTo>
                    <a:lnTo>
                      <a:pt x="108" y="720"/>
                    </a:lnTo>
                    <a:lnTo>
                      <a:pt x="114" y="720"/>
                    </a:lnTo>
                    <a:lnTo>
                      <a:pt x="114" y="714"/>
                    </a:lnTo>
                    <a:lnTo>
                      <a:pt x="114" y="708"/>
                    </a:lnTo>
                    <a:lnTo>
                      <a:pt x="114" y="702"/>
                    </a:lnTo>
                    <a:lnTo>
                      <a:pt x="114" y="696"/>
                    </a:lnTo>
                    <a:lnTo>
                      <a:pt x="120" y="690"/>
                    </a:lnTo>
                    <a:lnTo>
                      <a:pt x="120" y="678"/>
                    </a:lnTo>
                    <a:lnTo>
                      <a:pt x="120" y="672"/>
                    </a:lnTo>
                    <a:lnTo>
                      <a:pt x="120" y="666"/>
                    </a:lnTo>
                    <a:lnTo>
                      <a:pt x="120" y="660"/>
                    </a:lnTo>
                    <a:lnTo>
                      <a:pt x="120" y="654"/>
                    </a:lnTo>
                    <a:lnTo>
                      <a:pt x="126" y="642"/>
                    </a:lnTo>
                    <a:lnTo>
                      <a:pt x="126" y="636"/>
                    </a:lnTo>
                    <a:lnTo>
                      <a:pt x="126" y="630"/>
                    </a:lnTo>
                    <a:lnTo>
                      <a:pt x="126" y="618"/>
                    </a:lnTo>
                    <a:lnTo>
                      <a:pt x="126" y="612"/>
                    </a:lnTo>
                    <a:lnTo>
                      <a:pt x="126" y="606"/>
                    </a:lnTo>
                    <a:lnTo>
                      <a:pt x="132" y="594"/>
                    </a:lnTo>
                    <a:lnTo>
                      <a:pt x="132" y="588"/>
                    </a:lnTo>
                    <a:lnTo>
                      <a:pt x="132" y="582"/>
                    </a:lnTo>
                    <a:lnTo>
                      <a:pt x="132" y="570"/>
                    </a:lnTo>
                    <a:lnTo>
                      <a:pt x="132" y="564"/>
                    </a:lnTo>
                    <a:lnTo>
                      <a:pt x="132" y="552"/>
                    </a:lnTo>
                    <a:lnTo>
                      <a:pt x="138" y="546"/>
                    </a:lnTo>
                    <a:lnTo>
                      <a:pt x="138" y="534"/>
                    </a:lnTo>
                    <a:lnTo>
                      <a:pt x="138" y="528"/>
                    </a:lnTo>
                    <a:lnTo>
                      <a:pt x="138" y="522"/>
                    </a:lnTo>
                    <a:lnTo>
                      <a:pt x="138" y="510"/>
                    </a:lnTo>
                    <a:lnTo>
                      <a:pt x="138" y="504"/>
                    </a:lnTo>
                    <a:lnTo>
                      <a:pt x="144" y="492"/>
                    </a:lnTo>
                    <a:lnTo>
                      <a:pt x="144" y="486"/>
                    </a:lnTo>
                    <a:lnTo>
                      <a:pt x="144" y="480"/>
                    </a:lnTo>
                    <a:lnTo>
                      <a:pt x="144" y="468"/>
                    </a:lnTo>
                    <a:lnTo>
                      <a:pt x="144" y="462"/>
                    </a:lnTo>
                    <a:lnTo>
                      <a:pt x="150" y="450"/>
                    </a:lnTo>
                    <a:lnTo>
                      <a:pt x="150" y="444"/>
                    </a:lnTo>
                    <a:lnTo>
                      <a:pt x="150" y="438"/>
                    </a:lnTo>
                    <a:lnTo>
                      <a:pt x="150" y="426"/>
                    </a:lnTo>
                    <a:lnTo>
                      <a:pt x="150" y="420"/>
                    </a:lnTo>
                    <a:lnTo>
                      <a:pt x="150" y="414"/>
                    </a:lnTo>
                    <a:lnTo>
                      <a:pt x="156" y="402"/>
                    </a:lnTo>
                    <a:lnTo>
                      <a:pt x="156" y="396"/>
                    </a:lnTo>
                    <a:lnTo>
                      <a:pt x="156" y="390"/>
                    </a:lnTo>
                    <a:lnTo>
                      <a:pt x="156" y="384"/>
                    </a:lnTo>
                    <a:lnTo>
                      <a:pt x="156" y="372"/>
                    </a:lnTo>
                    <a:lnTo>
                      <a:pt x="156" y="366"/>
                    </a:lnTo>
                    <a:lnTo>
                      <a:pt x="162" y="360"/>
                    </a:lnTo>
                    <a:lnTo>
                      <a:pt x="162" y="354"/>
                    </a:lnTo>
                    <a:lnTo>
                      <a:pt x="162" y="348"/>
                    </a:lnTo>
                    <a:lnTo>
                      <a:pt x="162" y="336"/>
                    </a:lnTo>
                    <a:lnTo>
                      <a:pt x="162" y="330"/>
                    </a:lnTo>
                    <a:lnTo>
                      <a:pt x="162" y="324"/>
                    </a:lnTo>
                    <a:lnTo>
                      <a:pt x="168" y="318"/>
                    </a:lnTo>
                    <a:lnTo>
                      <a:pt x="168" y="312"/>
                    </a:lnTo>
                    <a:lnTo>
                      <a:pt x="168" y="306"/>
                    </a:lnTo>
                    <a:lnTo>
                      <a:pt x="168" y="300"/>
                    </a:lnTo>
                    <a:lnTo>
                      <a:pt x="168" y="294"/>
                    </a:lnTo>
                    <a:lnTo>
                      <a:pt x="168" y="288"/>
                    </a:lnTo>
                    <a:lnTo>
                      <a:pt x="174" y="282"/>
                    </a:lnTo>
                    <a:lnTo>
                      <a:pt x="174" y="276"/>
                    </a:lnTo>
                    <a:lnTo>
                      <a:pt x="174" y="270"/>
                    </a:lnTo>
                    <a:lnTo>
                      <a:pt x="174" y="264"/>
                    </a:lnTo>
                    <a:lnTo>
                      <a:pt x="174" y="258"/>
                    </a:lnTo>
                    <a:lnTo>
                      <a:pt x="174" y="252"/>
                    </a:lnTo>
                    <a:lnTo>
                      <a:pt x="180" y="246"/>
                    </a:lnTo>
                    <a:lnTo>
                      <a:pt x="180" y="240"/>
                    </a:lnTo>
                    <a:lnTo>
                      <a:pt x="180" y="234"/>
                    </a:lnTo>
                    <a:lnTo>
                      <a:pt x="180" y="228"/>
                    </a:lnTo>
                    <a:lnTo>
                      <a:pt x="180" y="222"/>
                    </a:lnTo>
                    <a:lnTo>
                      <a:pt x="186" y="216"/>
                    </a:lnTo>
                    <a:lnTo>
                      <a:pt x="186" y="210"/>
                    </a:lnTo>
                    <a:lnTo>
                      <a:pt x="186" y="204"/>
                    </a:lnTo>
                    <a:lnTo>
                      <a:pt x="186" y="198"/>
                    </a:lnTo>
                    <a:lnTo>
                      <a:pt x="186" y="192"/>
                    </a:lnTo>
                    <a:lnTo>
                      <a:pt x="192" y="186"/>
                    </a:lnTo>
                    <a:lnTo>
                      <a:pt x="192" y="180"/>
                    </a:lnTo>
                    <a:lnTo>
                      <a:pt x="192" y="174"/>
                    </a:lnTo>
                    <a:lnTo>
                      <a:pt x="192" y="168"/>
                    </a:lnTo>
                    <a:lnTo>
                      <a:pt x="198" y="162"/>
                    </a:lnTo>
                    <a:lnTo>
                      <a:pt x="198" y="156"/>
                    </a:lnTo>
                    <a:lnTo>
                      <a:pt x="198" y="150"/>
                    </a:lnTo>
                    <a:lnTo>
                      <a:pt x="198" y="144"/>
                    </a:lnTo>
                    <a:lnTo>
                      <a:pt x="204" y="138"/>
                    </a:lnTo>
                    <a:lnTo>
                      <a:pt x="204" y="132"/>
                    </a:lnTo>
                    <a:lnTo>
                      <a:pt x="204" y="126"/>
                    </a:lnTo>
                    <a:lnTo>
                      <a:pt x="204" y="120"/>
                    </a:lnTo>
                    <a:lnTo>
                      <a:pt x="210" y="120"/>
                    </a:lnTo>
                    <a:lnTo>
                      <a:pt x="210" y="114"/>
                    </a:lnTo>
                    <a:lnTo>
                      <a:pt x="210" y="108"/>
                    </a:lnTo>
                    <a:lnTo>
                      <a:pt x="210" y="102"/>
                    </a:lnTo>
                    <a:lnTo>
                      <a:pt x="216" y="102"/>
                    </a:lnTo>
                    <a:lnTo>
                      <a:pt x="216" y="96"/>
                    </a:lnTo>
                    <a:lnTo>
                      <a:pt x="216" y="90"/>
                    </a:lnTo>
                    <a:lnTo>
                      <a:pt x="222" y="90"/>
                    </a:lnTo>
                    <a:lnTo>
                      <a:pt x="222" y="84"/>
                    </a:lnTo>
                    <a:lnTo>
                      <a:pt x="222" y="78"/>
                    </a:lnTo>
                    <a:lnTo>
                      <a:pt x="228" y="72"/>
                    </a:lnTo>
                    <a:lnTo>
                      <a:pt x="228" y="66"/>
                    </a:lnTo>
                    <a:lnTo>
                      <a:pt x="228" y="60"/>
                    </a:lnTo>
                    <a:lnTo>
                      <a:pt x="234" y="60"/>
                    </a:lnTo>
                    <a:lnTo>
                      <a:pt x="234" y="54"/>
                    </a:lnTo>
                    <a:lnTo>
                      <a:pt x="240" y="48"/>
                    </a:lnTo>
                    <a:lnTo>
                      <a:pt x="240" y="42"/>
                    </a:lnTo>
                    <a:lnTo>
                      <a:pt x="246" y="42"/>
                    </a:lnTo>
                    <a:lnTo>
                      <a:pt x="246" y="36"/>
                    </a:lnTo>
                    <a:lnTo>
                      <a:pt x="252" y="30"/>
                    </a:lnTo>
                    <a:lnTo>
                      <a:pt x="252" y="24"/>
                    </a:lnTo>
                    <a:lnTo>
                      <a:pt x="258" y="24"/>
                    </a:lnTo>
                  </a:path>
                </a:pathLst>
              </a:custGeom>
              <a:noFill/>
              <a:ln w="19050" cap="flat" cmpd="sng">
                <a:solidFill>
                  <a:srgbClr val="FF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250" name="Freeform 35"/>
              <p:cNvSpPr/>
              <p:nvPr/>
            </p:nvSpPr>
            <p:spPr>
              <a:xfrm>
                <a:off x="4913" y="1885"/>
                <a:ext cx="271" cy="59"/>
              </a:xfrm>
              <a:custGeom>
                <a:avLst/>
                <a:gdLst/>
                <a:ahLst/>
                <a:cxnLst>
                  <a:cxn ang="0">
                    <a:pos x="0" y="40"/>
                  </a:cxn>
                  <a:cxn ang="0">
                    <a:pos x="12" y="31"/>
                  </a:cxn>
                  <a:cxn ang="0">
                    <a:pos x="21" y="19"/>
                  </a:cxn>
                  <a:cxn ang="0">
                    <a:pos x="21" y="19"/>
                  </a:cxn>
                  <a:cxn ang="0">
                    <a:pos x="32" y="19"/>
                  </a:cxn>
                  <a:cxn ang="0">
                    <a:pos x="43" y="12"/>
                  </a:cxn>
                  <a:cxn ang="0">
                    <a:pos x="43" y="12"/>
                  </a:cxn>
                  <a:cxn ang="0">
                    <a:pos x="53" y="12"/>
                  </a:cxn>
                  <a:cxn ang="0">
                    <a:pos x="64" y="0"/>
                  </a:cxn>
                  <a:cxn ang="0">
                    <a:pos x="64" y="0"/>
                  </a:cxn>
                  <a:cxn ang="0">
                    <a:pos x="75" y="0"/>
                  </a:cxn>
                  <a:cxn ang="0">
                    <a:pos x="86" y="0"/>
                  </a:cxn>
                  <a:cxn ang="0">
                    <a:pos x="86" y="0"/>
                  </a:cxn>
                  <a:cxn ang="0">
                    <a:pos x="96" y="0"/>
                  </a:cxn>
                  <a:cxn ang="0">
                    <a:pos x="107" y="0"/>
                  </a:cxn>
                  <a:cxn ang="0">
                    <a:pos x="107" y="0"/>
                  </a:cxn>
                  <a:cxn ang="0">
                    <a:pos x="118" y="0"/>
                  </a:cxn>
                  <a:cxn ang="0">
                    <a:pos x="129" y="0"/>
                  </a:cxn>
                  <a:cxn ang="0">
                    <a:pos x="129" y="0"/>
                  </a:cxn>
                  <a:cxn ang="0">
                    <a:pos x="141" y="0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60" y="0"/>
                  </a:cxn>
                  <a:cxn ang="0">
                    <a:pos x="172" y="0"/>
                  </a:cxn>
                  <a:cxn ang="0">
                    <a:pos x="172" y="0"/>
                  </a:cxn>
                  <a:cxn ang="0">
                    <a:pos x="182" y="12"/>
                  </a:cxn>
                  <a:cxn ang="0">
                    <a:pos x="193" y="12"/>
                  </a:cxn>
                  <a:cxn ang="0">
                    <a:pos x="205" y="12"/>
                  </a:cxn>
                  <a:cxn ang="0">
                    <a:pos x="205" y="12"/>
                  </a:cxn>
                  <a:cxn ang="0">
                    <a:pos x="214" y="12"/>
                  </a:cxn>
                  <a:cxn ang="0">
                    <a:pos x="226" y="19"/>
                  </a:cxn>
                  <a:cxn ang="0">
                    <a:pos x="226" y="19"/>
                  </a:cxn>
                  <a:cxn ang="0">
                    <a:pos x="236" y="19"/>
                  </a:cxn>
                  <a:cxn ang="0">
                    <a:pos x="247" y="19"/>
                  </a:cxn>
                  <a:cxn ang="0">
                    <a:pos x="247" y="19"/>
                  </a:cxn>
                  <a:cxn ang="0">
                    <a:pos x="259" y="31"/>
                  </a:cxn>
                  <a:cxn ang="0">
                    <a:pos x="267" y="31"/>
                  </a:cxn>
                  <a:cxn ang="0">
                    <a:pos x="267" y="31"/>
                  </a:cxn>
                  <a:cxn ang="0">
                    <a:pos x="278" y="31"/>
                  </a:cxn>
                  <a:cxn ang="0">
                    <a:pos x="289" y="40"/>
                  </a:cxn>
                  <a:cxn ang="0">
                    <a:pos x="289" y="40"/>
                  </a:cxn>
                  <a:cxn ang="0">
                    <a:pos x="301" y="40"/>
                  </a:cxn>
                  <a:cxn ang="0">
                    <a:pos x="313" y="51"/>
                  </a:cxn>
                  <a:cxn ang="0">
                    <a:pos x="313" y="51"/>
                  </a:cxn>
                  <a:cxn ang="0">
                    <a:pos x="321" y="51"/>
                  </a:cxn>
                  <a:cxn ang="0">
                    <a:pos x="333" y="51"/>
                  </a:cxn>
                  <a:cxn ang="0">
                    <a:pos x="333" y="61"/>
                  </a:cxn>
                  <a:cxn ang="0">
                    <a:pos x="345" y="61"/>
                  </a:cxn>
                  <a:cxn ang="0">
                    <a:pos x="354" y="61"/>
                  </a:cxn>
                  <a:cxn ang="0">
                    <a:pos x="354" y="61"/>
                  </a:cxn>
                  <a:cxn ang="0">
                    <a:pos x="366" y="72"/>
                  </a:cxn>
                  <a:cxn ang="0">
                    <a:pos x="373" y="72"/>
                  </a:cxn>
                  <a:cxn ang="0">
                    <a:pos x="373" y="72"/>
                  </a:cxn>
                  <a:cxn ang="0">
                    <a:pos x="386" y="72"/>
                  </a:cxn>
                  <a:cxn ang="0">
                    <a:pos x="397" y="81"/>
                  </a:cxn>
                  <a:cxn ang="0">
                    <a:pos x="397" y="81"/>
                  </a:cxn>
                  <a:cxn ang="0">
                    <a:pos x="408" y="81"/>
                  </a:cxn>
                  <a:cxn ang="0">
                    <a:pos x="419" y="91"/>
                  </a:cxn>
                  <a:cxn ang="0">
                    <a:pos x="419" y="91"/>
                  </a:cxn>
                  <a:cxn ang="0">
                    <a:pos x="430" y="91"/>
                  </a:cxn>
                  <a:cxn ang="0">
                    <a:pos x="440" y="91"/>
                  </a:cxn>
                </a:cxnLst>
                <a:pathLst>
                  <a:path w="246" h="54">
                    <a:moveTo>
                      <a:pt x="0" y="24"/>
                    </a:moveTo>
                    <a:lnTo>
                      <a:pt x="0" y="24"/>
                    </a:lnTo>
                    <a:lnTo>
                      <a:pt x="0" y="18"/>
                    </a:lnTo>
                    <a:lnTo>
                      <a:pt x="6" y="18"/>
                    </a:lnTo>
                    <a:lnTo>
                      <a:pt x="12" y="12"/>
                    </a:lnTo>
                    <a:lnTo>
                      <a:pt x="18" y="12"/>
                    </a:lnTo>
                    <a:lnTo>
                      <a:pt x="18" y="6"/>
                    </a:lnTo>
                    <a:lnTo>
                      <a:pt x="24" y="6"/>
                    </a:lnTo>
                    <a:lnTo>
                      <a:pt x="30" y="6"/>
                    </a:lnTo>
                    <a:lnTo>
                      <a:pt x="30" y="0"/>
                    </a:lnTo>
                    <a:lnTo>
                      <a:pt x="36" y="0"/>
                    </a:lnTo>
                    <a:lnTo>
                      <a:pt x="42" y="0"/>
                    </a:lnTo>
                    <a:lnTo>
                      <a:pt x="48" y="0"/>
                    </a:lnTo>
                    <a:lnTo>
                      <a:pt x="54" y="0"/>
                    </a:lnTo>
                    <a:lnTo>
                      <a:pt x="60" y="0"/>
                    </a:lnTo>
                    <a:lnTo>
                      <a:pt x="66" y="0"/>
                    </a:lnTo>
                    <a:lnTo>
                      <a:pt x="72" y="0"/>
                    </a:lnTo>
                    <a:lnTo>
                      <a:pt x="78" y="0"/>
                    </a:lnTo>
                    <a:lnTo>
                      <a:pt x="84" y="0"/>
                    </a:lnTo>
                    <a:lnTo>
                      <a:pt x="90" y="0"/>
                    </a:lnTo>
                    <a:lnTo>
                      <a:pt x="96" y="0"/>
                    </a:lnTo>
                    <a:lnTo>
                      <a:pt x="102" y="6"/>
                    </a:lnTo>
                    <a:lnTo>
                      <a:pt x="108" y="6"/>
                    </a:lnTo>
                    <a:lnTo>
                      <a:pt x="114" y="6"/>
                    </a:lnTo>
                    <a:lnTo>
                      <a:pt x="120" y="6"/>
                    </a:lnTo>
                    <a:lnTo>
                      <a:pt x="120" y="12"/>
                    </a:lnTo>
                    <a:lnTo>
                      <a:pt x="126" y="12"/>
                    </a:lnTo>
                    <a:lnTo>
                      <a:pt x="132" y="12"/>
                    </a:lnTo>
                    <a:lnTo>
                      <a:pt x="138" y="12"/>
                    </a:lnTo>
                    <a:lnTo>
                      <a:pt x="138" y="18"/>
                    </a:lnTo>
                    <a:lnTo>
                      <a:pt x="144" y="18"/>
                    </a:lnTo>
                    <a:lnTo>
                      <a:pt x="150" y="18"/>
                    </a:lnTo>
                    <a:lnTo>
                      <a:pt x="156" y="18"/>
                    </a:lnTo>
                    <a:lnTo>
                      <a:pt x="156" y="24"/>
                    </a:lnTo>
                    <a:lnTo>
                      <a:pt x="162" y="24"/>
                    </a:lnTo>
                    <a:lnTo>
                      <a:pt x="168" y="24"/>
                    </a:lnTo>
                    <a:lnTo>
                      <a:pt x="174" y="30"/>
                    </a:lnTo>
                    <a:lnTo>
                      <a:pt x="180" y="30"/>
                    </a:lnTo>
                    <a:lnTo>
                      <a:pt x="186" y="30"/>
                    </a:lnTo>
                    <a:lnTo>
                      <a:pt x="186" y="36"/>
                    </a:lnTo>
                    <a:lnTo>
                      <a:pt x="192" y="36"/>
                    </a:lnTo>
                    <a:lnTo>
                      <a:pt x="198" y="36"/>
                    </a:lnTo>
                    <a:lnTo>
                      <a:pt x="204" y="36"/>
                    </a:lnTo>
                    <a:lnTo>
                      <a:pt x="204" y="42"/>
                    </a:lnTo>
                    <a:lnTo>
                      <a:pt x="210" y="42"/>
                    </a:lnTo>
                    <a:lnTo>
                      <a:pt x="216" y="42"/>
                    </a:lnTo>
                    <a:lnTo>
                      <a:pt x="216" y="48"/>
                    </a:lnTo>
                    <a:lnTo>
                      <a:pt x="222" y="48"/>
                    </a:lnTo>
                    <a:lnTo>
                      <a:pt x="228" y="48"/>
                    </a:lnTo>
                    <a:lnTo>
                      <a:pt x="234" y="48"/>
                    </a:lnTo>
                    <a:lnTo>
                      <a:pt x="234" y="54"/>
                    </a:lnTo>
                    <a:lnTo>
                      <a:pt x="240" y="54"/>
                    </a:lnTo>
                    <a:lnTo>
                      <a:pt x="246" y="54"/>
                    </a:lnTo>
                  </a:path>
                </a:pathLst>
              </a:custGeom>
              <a:noFill/>
              <a:ln w="19050" cap="flat" cmpd="sng">
                <a:solidFill>
                  <a:srgbClr val="FF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9244" name="Line 36"/>
            <p:cNvSpPr/>
            <p:nvPr/>
          </p:nvSpPr>
          <p:spPr>
            <a:xfrm>
              <a:off x="4061" y="2336"/>
              <a:ext cx="1247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245" name="Line 37"/>
            <p:cNvSpPr/>
            <p:nvPr/>
          </p:nvSpPr>
          <p:spPr>
            <a:xfrm flipV="1">
              <a:off x="4622" y="1680"/>
              <a:ext cx="1" cy="124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9246" name="Object 38"/>
            <p:cNvGraphicFramePr>
              <a:graphicFrameLocks noChangeAspect="1"/>
            </p:cNvGraphicFramePr>
            <p:nvPr/>
          </p:nvGraphicFramePr>
          <p:xfrm>
            <a:off x="4416" y="2352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2" name="" r:id="rId29" imgW="219075" imgH="225425" progId="Equation.3">
                    <p:embed/>
                  </p:oleObj>
                </mc:Choice>
                <mc:Fallback>
                  <p:oleObj name="" r:id="rId29" imgW="219075" imgH="225425" progId="Equation.3">
                    <p:embed/>
                    <p:pic>
                      <p:nvPicPr>
                        <p:cNvPr id="0" name="图片 3171"/>
                        <p:cNvPicPr/>
                        <p:nvPr/>
                      </p:nvPicPr>
                      <p:blipFill>
                        <a:blip r:embed="rId3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416" y="2352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431" name="Group 39"/>
          <p:cNvGrpSpPr/>
          <p:nvPr/>
        </p:nvGrpSpPr>
        <p:grpSpPr>
          <a:xfrm>
            <a:off x="6405245" y="4591050"/>
            <a:ext cx="1741488" cy="1684338"/>
            <a:chOff x="3264" y="2784"/>
            <a:chExt cx="1097" cy="1061"/>
          </a:xfrm>
        </p:grpSpPr>
        <p:sp>
          <p:nvSpPr>
            <p:cNvPr id="9231" name="Line 40"/>
            <p:cNvSpPr/>
            <p:nvPr/>
          </p:nvSpPr>
          <p:spPr>
            <a:xfrm>
              <a:off x="3464" y="3640"/>
              <a:ext cx="89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9232" name="Line 41"/>
            <p:cNvSpPr/>
            <p:nvPr/>
          </p:nvSpPr>
          <p:spPr>
            <a:xfrm flipV="1">
              <a:off x="3464" y="2784"/>
              <a:ext cx="0" cy="85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graphicFrame>
          <p:nvGraphicFramePr>
            <p:cNvPr id="9233" name="Object 42"/>
            <p:cNvGraphicFramePr>
              <a:graphicFrameLocks noChangeAspect="1"/>
            </p:cNvGraphicFramePr>
            <p:nvPr/>
          </p:nvGraphicFramePr>
          <p:xfrm>
            <a:off x="4211" y="3701"/>
            <a:ext cx="13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8" name="" r:id="rId31" imgW="147955" imgH="154305" progId="Equation.3">
                    <p:embed/>
                  </p:oleObj>
                </mc:Choice>
                <mc:Fallback>
                  <p:oleObj name="" r:id="rId31" imgW="147955" imgH="154305" progId="Equation.3">
                    <p:embed/>
                    <p:pic>
                      <p:nvPicPr>
                        <p:cNvPr id="0" name="图片 3167"/>
                        <p:cNvPicPr/>
                        <p:nvPr/>
                      </p:nvPicPr>
                      <p:blipFill>
                        <a:blip r:embed="rId3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11" y="3701"/>
                          <a:ext cx="136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4" name="Object 43"/>
            <p:cNvGraphicFramePr>
              <a:graphicFrameLocks noChangeAspect="1"/>
            </p:cNvGraphicFramePr>
            <p:nvPr/>
          </p:nvGraphicFramePr>
          <p:xfrm>
            <a:off x="3296" y="2789"/>
            <a:ext cx="15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9" name="" r:id="rId33" imgW="161290" imgH="219075" progId="Equation.3">
                    <p:embed/>
                  </p:oleObj>
                </mc:Choice>
                <mc:Fallback>
                  <p:oleObj name="" r:id="rId33" imgW="161290" imgH="219075" progId="Equation.3">
                    <p:embed/>
                    <p:pic>
                      <p:nvPicPr>
                        <p:cNvPr id="0" name="图片 3168"/>
                        <p:cNvPicPr/>
                        <p:nvPr/>
                      </p:nvPicPr>
                      <p:blipFill>
                        <a:blip r:embed="rId3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296" y="2789"/>
                          <a:ext cx="152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5" name="Line 44"/>
            <p:cNvSpPr/>
            <p:nvPr/>
          </p:nvSpPr>
          <p:spPr>
            <a:xfrm flipV="1">
              <a:off x="3264" y="2829"/>
              <a:ext cx="771" cy="770"/>
            </a:xfrm>
            <a:prstGeom prst="line">
              <a:avLst/>
            </a:prstGeom>
            <a:ln w="1905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36" name="Line 45"/>
            <p:cNvSpPr/>
            <p:nvPr/>
          </p:nvSpPr>
          <p:spPr>
            <a:xfrm flipV="1">
              <a:off x="3709" y="3151"/>
              <a:ext cx="0" cy="48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9237" name="Oval 46"/>
            <p:cNvSpPr/>
            <p:nvPr/>
          </p:nvSpPr>
          <p:spPr>
            <a:xfrm>
              <a:off x="3679" y="3134"/>
              <a:ext cx="49" cy="48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graphicFrame>
          <p:nvGraphicFramePr>
            <p:cNvPr id="9238" name="Object 47"/>
            <p:cNvGraphicFramePr>
              <a:graphicFrameLocks noChangeAspect="1"/>
            </p:cNvGraphicFramePr>
            <p:nvPr/>
          </p:nvGraphicFramePr>
          <p:xfrm>
            <a:off x="3688" y="3653"/>
            <a:ext cx="8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7" name="" r:id="rId35" imgW="83820" imgH="219075" progId="Equation.3">
                    <p:embed/>
                  </p:oleObj>
                </mc:Choice>
                <mc:Fallback>
                  <p:oleObj name="" r:id="rId35" imgW="83820" imgH="219075" progId="Equation.3">
                    <p:embed/>
                    <p:pic>
                      <p:nvPicPr>
                        <p:cNvPr id="0" name="图片 3166"/>
                        <p:cNvPicPr/>
                        <p:nvPr/>
                      </p:nvPicPr>
                      <p:blipFill>
                        <a:blip r:embed="rId3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688" y="3653"/>
                          <a:ext cx="88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9239" name="Picture 48"/>
            <p:cNvPicPr>
              <a:picLocks noChangeAspect="1"/>
            </p:cNvPicPr>
            <p:nvPr/>
          </p:nvPicPr>
          <p:blipFill>
            <a:blip r:embed="rId37">
              <a:lum bright="100000" contrast="-70000"/>
            </a:blip>
            <a:stretch>
              <a:fillRect/>
            </a:stretch>
          </p:blipFill>
          <p:spPr>
            <a:xfrm>
              <a:off x="3264" y="3640"/>
              <a:ext cx="192" cy="200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/>
        </p:nvSpPr>
        <p:spPr>
          <a:xfrm>
            <a:off x="1566545" y="5821680"/>
            <a:ext cx="433387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dirty="0">
                <a:sym typeface="+mn-ea"/>
              </a:rPr>
              <a:t>补充定义 </a:t>
            </a:r>
            <a:r>
              <a:rPr lang="en-US" altLang="zh-CN" i="1" dirty="0">
                <a:sym typeface="+mn-ea"/>
              </a:rPr>
              <a:t>y</a:t>
            </a:r>
            <a:r>
              <a:rPr lang="en-US" altLang="zh-CN" dirty="0">
                <a:sym typeface="+mn-ea"/>
              </a:rPr>
              <a:t>(1) = 2</a:t>
            </a:r>
            <a:r>
              <a:rPr lang="zh-CN" altLang="en-US" dirty="0">
                <a:sym typeface="+mn-ea"/>
              </a:rPr>
              <a:t>使之连续</a:t>
            </a:r>
            <a:r>
              <a:rPr lang="en-US" altLang="zh-CN" dirty="0">
                <a:sym typeface="+mn-ea"/>
              </a:rPr>
              <a:t>.</a:t>
            </a:r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9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/>
      <p:bldP spid="59398" grpId="0"/>
      <p:bldP spid="59401" grpId="0"/>
      <p:bldP spid="2" grpId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2255</Words>
  <Application>WPS 演示</Application>
  <PresentationFormat>全屏显示(4:3)</PresentationFormat>
  <Paragraphs>667</Paragraphs>
  <Slides>31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327</vt:i4>
      </vt:variant>
      <vt:variant>
        <vt:lpstr>幻灯片标题</vt:lpstr>
      </vt:variant>
      <vt:variant>
        <vt:i4>31</vt:i4>
      </vt:variant>
    </vt:vector>
  </HeadingPairs>
  <TitlesOfParts>
    <vt:vector size="372" baseType="lpstr">
      <vt:lpstr>Arial</vt:lpstr>
      <vt:lpstr>宋体</vt:lpstr>
      <vt:lpstr>Wingdings</vt:lpstr>
      <vt:lpstr>Times New Roman</vt:lpstr>
      <vt:lpstr>楷体_GB2312</vt:lpstr>
      <vt:lpstr>华文楷体</vt:lpstr>
      <vt:lpstr>华文行楷</vt:lpstr>
      <vt:lpstr>微软雅黑</vt:lpstr>
      <vt:lpstr>Arial Unicode MS</vt:lpstr>
      <vt:lpstr>Calibri</vt:lpstr>
      <vt:lpstr>仿宋_GB2312</vt:lpstr>
      <vt:lpstr>Symbol</vt:lpstr>
      <vt:lpstr>仿宋</vt:lpstr>
      <vt:lpstr>默认设计模板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Equation.3</vt:lpstr>
      <vt:lpstr>Equation.KSEE3</vt:lpstr>
      <vt:lpstr>Equation.KSEE3</vt:lpstr>
      <vt:lpstr>Equation.KSEE3</vt:lpstr>
      <vt:lpstr>Equation.KSEE3</vt:lpstr>
      <vt:lpstr>Equation.3</vt:lpstr>
      <vt:lpstr>Equation.3</vt:lpstr>
      <vt:lpstr>Equation.3</vt:lpstr>
      <vt:lpstr>Equation.3</vt:lpstr>
      <vt:lpstr>Equation.3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Equation.KSEE3</vt:lpstr>
      <vt:lpstr>Equation.KSEE3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Equation.KSEE3</vt:lpstr>
      <vt:lpstr>Equation.KSEE3</vt:lpstr>
      <vt:lpstr>Equation.KSEE3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第二模块 极限计算</vt:lpstr>
      <vt:lpstr>第八节</vt:lpstr>
      <vt:lpstr>一、 函数连续性的定义</vt:lpstr>
      <vt:lpstr>对自变量的增量</vt:lpstr>
      <vt:lpstr>PowerPoint 演示文稿</vt:lpstr>
      <vt:lpstr>例. 讨论函数</vt:lpstr>
      <vt:lpstr>二、 函数的间断点</vt:lpstr>
      <vt:lpstr>间断点分类</vt:lpstr>
      <vt:lpstr>例如:</vt:lpstr>
      <vt:lpstr>PowerPoint 演示文稿</vt:lpstr>
      <vt:lpstr>内容小结</vt:lpstr>
      <vt:lpstr>思考与练习</vt:lpstr>
      <vt:lpstr>备用题   确定函数</vt:lpstr>
      <vt:lpstr>第九节</vt:lpstr>
      <vt:lpstr>一、连续函数的运算法则</vt:lpstr>
      <vt:lpstr>定理3.  连续函数的复合函数是连续的.</vt:lpstr>
      <vt:lpstr>二、初等函数的连续性</vt:lpstr>
      <vt:lpstr>例2.  设</vt:lpstr>
      <vt:lpstr> 内容小结</vt:lpstr>
      <vt:lpstr>思考与练习</vt:lpstr>
      <vt:lpstr>第十节</vt:lpstr>
      <vt:lpstr>一、最值定理</vt:lpstr>
      <vt:lpstr>PowerPoint 演示文稿</vt:lpstr>
      <vt:lpstr>PowerPoint 演示文稿</vt:lpstr>
      <vt:lpstr>二、介值定理</vt:lpstr>
      <vt:lpstr>例1.  证明方程</vt:lpstr>
      <vt:lpstr>练习 </vt:lpstr>
      <vt:lpstr>例2 </vt:lpstr>
      <vt:lpstr>练习. 设</vt:lpstr>
      <vt:lpstr>定理3. ( 介值定理 )</vt:lpstr>
      <vt:lpstr>内容小结</vt:lpstr>
    </vt:vector>
  </TitlesOfParts>
  <Company>CUMT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第八节  函数的连续性与间断点</dc:title>
  <dc:creator>曹璎珞，李安昌; 林枫</dc:creator>
  <cp:lastModifiedBy>admin</cp:lastModifiedBy>
  <cp:revision>111</cp:revision>
  <dcterms:created xsi:type="dcterms:W3CDTF">1999-07-31T00:57:00Z</dcterms:created>
  <dcterms:modified xsi:type="dcterms:W3CDTF">2024-03-03T11:51:01Z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2052-11.8.2.8276</vt:lpwstr>
  </property>
</Properties>
</file>