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7" r:id="rId3"/>
    <p:sldId id="298" r:id="rId4"/>
    <p:sldId id="257" r:id="rId6"/>
    <p:sldId id="28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330" r:id="rId15"/>
    <p:sldId id="331" r:id="rId16"/>
    <p:sldId id="296" r:id="rId17"/>
    <p:sldId id="267" r:id="rId18"/>
    <p:sldId id="269" r:id="rId19"/>
    <p:sldId id="270" r:id="rId20"/>
    <p:sldId id="271" r:id="rId21"/>
    <p:sldId id="272" r:id="rId22"/>
    <p:sldId id="273" r:id="rId23"/>
    <p:sldId id="274" r:id="rId24"/>
    <p:sldId id="276" r:id="rId25"/>
    <p:sldId id="277" r:id="rId26"/>
    <p:sldId id="352" r:id="rId27"/>
    <p:sldId id="278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3" r:id="rId41"/>
  </p:sldIdLst>
  <p:sldSz cx="9144000" cy="6858000" type="screen4x3"/>
  <p:notesSz cx="6858000" cy="9144000"/>
  <p:custShowLst>
    <p:custShow name="注" id="0">
      <p:sldLst/>
    </p:custShow>
    <p:custShow name="抛物线法公式推导" id="1">
      <p:sldLst/>
    </p:custShow>
  </p:custShow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FF"/>
    <a:srgbClr val="FF33CC"/>
    <a:srgbClr val="00808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015"/>
    <p:restoredTop sz="90929"/>
  </p:normalViewPr>
  <p:slideViewPr>
    <p:cSldViewPr showGuides="1">
      <p:cViewPr varScale="1">
        <p:scale>
          <a:sx n="92" d="100"/>
          <a:sy n="92" d="100"/>
        </p:scale>
        <p:origin x="882" y="84"/>
      </p:cViewPr>
      <p:guideLst>
        <p:guide orient="horz" pos="1650"/>
        <p:guide pos="13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4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emf"/><Relationship Id="rId7" Type="http://schemas.openxmlformats.org/officeDocument/2006/relationships/image" Target="../media/image129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6.emf"/><Relationship Id="rId3" Type="http://schemas.openxmlformats.org/officeDocument/2006/relationships/image" Target="../media/image125.emf"/><Relationship Id="rId2" Type="http://schemas.openxmlformats.org/officeDocument/2006/relationships/image" Target="../media/image124.emf"/><Relationship Id="rId18" Type="http://schemas.openxmlformats.org/officeDocument/2006/relationships/image" Target="../media/image140.emf"/><Relationship Id="rId17" Type="http://schemas.openxmlformats.org/officeDocument/2006/relationships/image" Target="../media/image139.emf"/><Relationship Id="rId16" Type="http://schemas.openxmlformats.org/officeDocument/2006/relationships/image" Target="../media/image138.emf"/><Relationship Id="rId15" Type="http://schemas.openxmlformats.org/officeDocument/2006/relationships/image" Target="../media/image137.wmf"/><Relationship Id="rId14" Type="http://schemas.openxmlformats.org/officeDocument/2006/relationships/image" Target="../media/image136.emf"/><Relationship Id="rId13" Type="http://schemas.openxmlformats.org/officeDocument/2006/relationships/image" Target="../media/image135.emf"/><Relationship Id="rId12" Type="http://schemas.openxmlformats.org/officeDocument/2006/relationships/image" Target="../media/image134.emf"/><Relationship Id="rId11" Type="http://schemas.openxmlformats.org/officeDocument/2006/relationships/image" Target="../media/image133.wmf"/><Relationship Id="rId10" Type="http://schemas.openxmlformats.org/officeDocument/2006/relationships/image" Target="../media/image132.wmf"/><Relationship Id="rId1" Type="http://schemas.openxmlformats.org/officeDocument/2006/relationships/image" Target="../media/image123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emf"/><Relationship Id="rId8" Type="http://schemas.openxmlformats.org/officeDocument/2006/relationships/image" Target="../media/image148.emf"/><Relationship Id="rId7" Type="http://schemas.openxmlformats.org/officeDocument/2006/relationships/image" Target="../media/image147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5" Type="http://schemas.openxmlformats.org/officeDocument/2006/relationships/image" Target="../media/image156.emf"/><Relationship Id="rId14" Type="http://schemas.openxmlformats.org/officeDocument/2006/relationships/image" Target="../media/image155.emf"/><Relationship Id="rId13" Type="http://schemas.openxmlformats.org/officeDocument/2006/relationships/image" Target="../media/image154.emf"/><Relationship Id="rId12" Type="http://schemas.openxmlformats.org/officeDocument/2006/relationships/image" Target="../media/image153.emf"/><Relationship Id="rId11" Type="http://schemas.openxmlformats.org/officeDocument/2006/relationships/image" Target="../media/image152.emf"/><Relationship Id="rId10" Type="http://schemas.openxmlformats.org/officeDocument/2006/relationships/image" Target="../media/image151.emf"/><Relationship Id="rId1" Type="http://schemas.openxmlformats.org/officeDocument/2006/relationships/image" Target="../media/image141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emf"/><Relationship Id="rId8" Type="http://schemas.openxmlformats.org/officeDocument/2006/relationships/image" Target="../media/image164.emf"/><Relationship Id="rId7" Type="http://schemas.openxmlformats.org/officeDocument/2006/relationships/image" Target="../media/image163.emf"/><Relationship Id="rId6" Type="http://schemas.openxmlformats.org/officeDocument/2006/relationships/image" Target="../media/image162.emf"/><Relationship Id="rId5" Type="http://schemas.openxmlformats.org/officeDocument/2006/relationships/image" Target="../media/image161.emf"/><Relationship Id="rId4" Type="http://schemas.openxmlformats.org/officeDocument/2006/relationships/image" Target="../media/image160.emf"/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8" Type="http://schemas.openxmlformats.org/officeDocument/2006/relationships/image" Target="../media/image174.emf"/><Relationship Id="rId17" Type="http://schemas.openxmlformats.org/officeDocument/2006/relationships/image" Target="../media/image173.emf"/><Relationship Id="rId16" Type="http://schemas.openxmlformats.org/officeDocument/2006/relationships/image" Target="../media/image172.emf"/><Relationship Id="rId15" Type="http://schemas.openxmlformats.org/officeDocument/2006/relationships/image" Target="../media/image171.emf"/><Relationship Id="rId14" Type="http://schemas.openxmlformats.org/officeDocument/2006/relationships/image" Target="../media/image170.emf"/><Relationship Id="rId13" Type="http://schemas.openxmlformats.org/officeDocument/2006/relationships/image" Target="../media/image169.emf"/><Relationship Id="rId12" Type="http://schemas.openxmlformats.org/officeDocument/2006/relationships/image" Target="../media/image168.emf"/><Relationship Id="rId11" Type="http://schemas.openxmlformats.org/officeDocument/2006/relationships/image" Target="../media/image167.emf"/><Relationship Id="rId10" Type="http://schemas.openxmlformats.org/officeDocument/2006/relationships/image" Target="../media/image166.emf"/><Relationship Id="rId1" Type="http://schemas.openxmlformats.org/officeDocument/2006/relationships/image" Target="../media/image157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0.emf"/><Relationship Id="rId5" Type="http://schemas.openxmlformats.org/officeDocument/2006/relationships/image" Target="../media/image179.emf"/><Relationship Id="rId4" Type="http://schemas.openxmlformats.org/officeDocument/2006/relationships/image" Target="../media/image178.emf"/><Relationship Id="rId3" Type="http://schemas.openxmlformats.org/officeDocument/2006/relationships/image" Target="../media/image177.emf"/><Relationship Id="rId2" Type="http://schemas.openxmlformats.org/officeDocument/2006/relationships/image" Target="../media/image176.emf"/><Relationship Id="rId1" Type="http://schemas.openxmlformats.org/officeDocument/2006/relationships/image" Target="../media/image175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emf"/><Relationship Id="rId8" Type="http://schemas.openxmlformats.org/officeDocument/2006/relationships/image" Target="../media/image188.emf"/><Relationship Id="rId7" Type="http://schemas.openxmlformats.org/officeDocument/2006/relationships/image" Target="../media/image187.emf"/><Relationship Id="rId6" Type="http://schemas.openxmlformats.org/officeDocument/2006/relationships/image" Target="../media/image186.emf"/><Relationship Id="rId5" Type="http://schemas.openxmlformats.org/officeDocument/2006/relationships/image" Target="../media/image185.emf"/><Relationship Id="rId4" Type="http://schemas.openxmlformats.org/officeDocument/2006/relationships/image" Target="../media/image184.emf"/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4" Type="http://schemas.openxmlformats.org/officeDocument/2006/relationships/image" Target="../media/image194.emf"/><Relationship Id="rId13" Type="http://schemas.openxmlformats.org/officeDocument/2006/relationships/image" Target="../media/image193.emf"/><Relationship Id="rId12" Type="http://schemas.openxmlformats.org/officeDocument/2006/relationships/image" Target="../media/image192.emf"/><Relationship Id="rId11" Type="http://schemas.openxmlformats.org/officeDocument/2006/relationships/image" Target="../media/image191.emf"/><Relationship Id="rId10" Type="http://schemas.openxmlformats.org/officeDocument/2006/relationships/image" Target="../media/image190.emf"/><Relationship Id="rId1" Type="http://schemas.openxmlformats.org/officeDocument/2006/relationships/image" Target="../media/image181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emf"/><Relationship Id="rId8" Type="http://schemas.openxmlformats.org/officeDocument/2006/relationships/image" Target="../media/image202.emf"/><Relationship Id="rId7" Type="http://schemas.openxmlformats.org/officeDocument/2006/relationships/image" Target="../media/image201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2" Type="http://schemas.openxmlformats.org/officeDocument/2006/relationships/image" Target="../media/image206.emf"/><Relationship Id="rId11" Type="http://schemas.openxmlformats.org/officeDocument/2006/relationships/image" Target="../media/image205.emf"/><Relationship Id="rId10" Type="http://schemas.openxmlformats.org/officeDocument/2006/relationships/image" Target="../media/image204.emf"/><Relationship Id="rId1" Type="http://schemas.openxmlformats.org/officeDocument/2006/relationships/image" Target="../media/image195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7" Type="http://schemas.openxmlformats.org/officeDocument/2006/relationships/image" Target="../media/image213.e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Relationship Id="rId3" Type="http://schemas.openxmlformats.org/officeDocument/2006/relationships/image" Target="../media/image209.e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emf"/><Relationship Id="rId8" Type="http://schemas.openxmlformats.org/officeDocument/2006/relationships/image" Target="../media/image222.emf"/><Relationship Id="rId7" Type="http://schemas.openxmlformats.org/officeDocument/2006/relationships/image" Target="../media/image221.e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1" Type="http://schemas.openxmlformats.org/officeDocument/2006/relationships/image" Target="../media/image225.emf"/><Relationship Id="rId10" Type="http://schemas.openxmlformats.org/officeDocument/2006/relationships/image" Target="../media/image224.emf"/><Relationship Id="rId1" Type="http://schemas.openxmlformats.org/officeDocument/2006/relationships/image" Target="../media/image215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.emf"/><Relationship Id="rId8" Type="http://schemas.openxmlformats.org/officeDocument/2006/relationships/image" Target="../media/image16.emf"/><Relationship Id="rId7" Type="http://schemas.openxmlformats.org/officeDocument/2006/relationships/image" Target="../media/image15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wmf"/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9" Type="http://schemas.openxmlformats.org/officeDocument/2006/relationships/image" Target="../media/image27.emf"/><Relationship Id="rId18" Type="http://schemas.openxmlformats.org/officeDocument/2006/relationships/image" Target="../media/image26.emf"/><Relationship Id="rId17" Type="http://schemas.openxmlformats.org/officeDocument/2006/relationships/image" Target="../media/image25.emf"/><Relationship Id="rId16" Type="http://schemas.openxmlformats.org/officeDocument/2006/relationships/image" Target="../media/image24.emf"/><Relationship Id="rId15" Type="http://schemas.openxmlformats.org/officeDocument/2006/relationships/image" Target="../media/image23.emf"/><Relationship Id="rId14" Type="http://schemas.openxmlformats.org/officeDocument/2006/relationships/image" Target="../media/image22.emf"/><Relationship Id="rId13" Type="http://schemas.openxmlformats.org/officeDocument/2006/relationships/image" Target="../media/image21.emf"/><Relationship Id="rId12" Type="http://schemas.openxmlformats.org/officeDocument/2006/relationships/image" Target="../media/image20.emf"/><Relationship Id="rId11" Type="http://schemas.openxmlformats.org/officeDocument/2006/relationships/image" Target="../media/image19.emf"/><Relationship Id="rId10" Type="http://schemas.openxmlformats.org/officeDocument/2006/relationships/image" Target="../media/image18.emf"/><Relationship Id="rId1" Type="http://schemas.openxmlformats.org/officeDocument/2006/relationships/image" Target="../media/image9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7" Type="http://schemas.openxmlformats.org/officeDocument/2006/relationships/image" Target="../media/image232.wmf"/><Relationship Id="rId6" Type="http://schemas.openxmlformats.org/officeDocument/2006/relationships/image" Target="../media/image231.wmf"/><Relationship Id="rId5" Type="http://schemas.openxmlformats.org/officeDocument/2006/relationships/image" Target="../media/image230.emf"/><Relationship Id="rId4" Type="http://schemas.openxmlformats.org/officeDocument/2006/relationships/image" Target="../media/image229.w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2.wmf"/><Relationship Id="rId8" Type="http://schemas.openxmlformats.org/officeDocument/2006/relationships/image" Target="../media/image241.wmf"/><Relationship Id="rId7" Type="http://schemas.openxmlformats.org/officeDocument/2006/relationships/image" Target="../media/image240.emf"/><Relationship Id="rId6" Type="http://schemas.openxmlformats.org/officeDocument/2006/relationships/image" Target="../media/image239.emf"/><Relationship Id="rId5" Type="http://schemas.openxmlformats.org/officeDocument/2006/relationships/image" Target="../media/image238.emf"/><Relationship Id="rId4" Type="http://schemas.openxmlformats.org/officeDocument/2006/relationships/image" Target="../media/image237.emf"/><Relationship Id="rId3" Type="http://schemas.openxmlformats.org/officeDocument/2006/relationships/image" Target="../media/image236.emf"/><Relationship Id="rId2" Type="http://schemas.openxmlformats.org/officeDocument/2006/relationships/image" Target="../media/image235.png"/><Relationship Id="rId14" Type="http://schemas.openxmlformats.org/officeDocument/2006/relationships/image" Target="../media/image247.emf"/><Relationship Id="rId13" Type="http://schemas.openxmlformats.org/officeDocument/2006/relationships/image" Target="../media/image246.emf"/><Relationship Id="rId12" Type="http://schemas.openxmlformats.org/officeDocument/2006/relationships/image" Target="../media/image245.emf"/><Relationship Id="rId11" Type="http://schemas.openxmlformats.org/officeDocument/2006/relationships/image" Target="../media/image244.emf"/><Relationship Id="rId10" Type="http://schemas.openxmlformats.org/officeDocument/2006/relationships/image" Target="../media/image243.wmf"/><Relationship Id="rId1" Type="http://schemas.openxmlformats.org/officeDocument/2006/relationships/image" Target="../media/image234.e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6.emf"/><Relationship Id="rId8" Type="http://schemas.openxmlformats.org/officeDocument/2006/relationships/image" Target="../media/image255.emf"/><Relationship Id="rId7" Type="http://schemas.openxmlformats.org/officeDocument/2006/relationships/image" Target="../media/image254.emf"/><Relationship Id="rId6" Type="http://schemas.openxmlformats.org/officeDocument/2006/relationships/image" Target="../media/image253.emf"/><Relationship Id="rId5" Type="http://schemas.openxmlformats.org/officeDocument/2006/relationships/image" Target="../media/image252.emf"/><Relationship Id="rId4" Type="http://schemas.openxmlformats.org/officeDocument/2006/relationships/image" Target="../media/image251.emf"/><Relationship Id="rId3" Type="http://schemas.openxmlformats.org/officeDocument/2006/relationships/image" Target="../media/image250.emf"/><Relationship Id="rId2" Type="http://schemas.openxmlformats.org/officeDocument/2006/relationships/image" Target="../media/image249.emf"/><Relationship Id="rId18" Type="http://schemas.openxmlformats.org/officeDocument/2006/relationships/image" Target="../media/image265.emf"/><Relationship Id="rId17" Type="http://schemas.openxmlformats.org/officeDocument/2006/relationships/image" Target="../media/image264.emf"/><Relationship Id="rId16" Type="http://schemas.openxmlformats.org/officeDocument/2006/relationships/image" Target="../media/image263.emf"/><Relationship Id="rId15" Type="http://schemas.openxmlformats.org/officeDocument/2006/relationships/image" Target="../media/image262.emf"/><Relationship Id="rId14" Type="http://schemas.openxmlformats.org/officeDocument/2006/relationships/image" Target="../media/image261.emf"/><Relationship Id="rId13" Type="http://schemas.openxmlformats.org/officeDocument/2006/relationships/image" Target="../media/image260.emf"/><Relationship Id="rId12" Type="http://schemas.openxmlformats.org/officeDocument/2006/relationships/image" Target="../media/image259.emf"/><Relationship Id="rId11" Type="http://schemas.openxmlformats.org/officeDocument/2006/relationships/image" Target="../media/image258.emf"/><Relationship Id="rId10" Type="http://schemas.openxmlformats.org/officeDocument/2006/relationships/image" Target="../media/image257.emf"/><Relationship Id="rId1" Type="http://schemas.openxmlformats.org/officeDocument/2006/relationships/image" Target="../media/image24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71.wmf"/><Relationship Id="rId5" Type="http://schemas.openxmlformats.org/officeDocument/2006/relationships/image" Target="../media/image270.emf"/><Relationship Id="rId4" Type="http://schemas.openxmlformats.org/officeDocument/2006/relationships/image" Target="../media/image269.wmf"/><Relationship Id="rId3" Type="http://schemas.openxmlformats.org/officeDocument/2006/relationships/image" Target="../media/image268.e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emf"/><Relationship Id="rId8" Type="http://schemas.openxmlformats.org/officeDocument/2006/relationships/image" Target="../media/image279.emf"/><Relationship Id="rId7" Type="http://schemas.openxmlformats.org/officeDocument/2006/relationships/image" Target="../media/image278.emf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emf"/><Relationship Id="rId3" Type="http://schemas.openxmlformats.org/officeDocument/2006/relationships/image" Target="../media/image274.emf"/><Relationship Id="rId26" Type="http://schemas.openxmlformats.org/officeDocument/2006/relationships/image" Target="../media/image297.emf"/><Relationship Id="rId25" Type="http://schemas.openxmlformats.org/officeDocument/2006/relationships/image" Target="../media/image296.emf"/><Relationship Id="rId24" Type="http://schemas.openxmlformats.org/officeDocument/2006/relationships/image" Target="../media/image295.emf"/><Relationship Id="rId23" Type="http://schemas.openxmlformats.org/officeDocument/2006/relationships/image" Target="../media/image294.emf"/><Relationship Id="rId22" Type="http://schemas.openxmlformats.org/officeDocument/2006/relationships/image" Target="../media/image293.emf"/><Relationship Id="rId21" Type="http://schemas.openxmlformats.org/officeDocument/2006/relationships/image" Target="../media/image292.emf"/><Relationship Id="rId20" Type="http://schemas.openxmlformats.org/officeDocument/2006/relationships/image" Target="../media/image291.emf"/><Relationship Id="rId2" Type="http://schemas.openxmlformats.org/officeDocument/2006/relationships/image" Target="../media/image273.emf"/><Relationship Id="rId19" Type="http://schemas.openxmlformats.org/officeDocument/2006/relationships/image" Target="../media/image290.wmf"/><Relationship Id="rId18" Type="http://schemas.openxmlformats.org/officeDocument/2006/relationships/image" Target="../media/image289.emf"/><Relationship Id="rId17" Type="http://schemas.openxmlformats.org/officeDocument/2006/relationships/image" Target="../media/image288.emf"/><Relationship Id="rId16" Type="http://schemas.openxmlformats.org/officeDocument/2006/relationships/image" Target="../media/image287.emf"/><Relationship Id="rId15" Type="http://schemas.openxmlformats.org/officeDocument/2006/relationships/image" Target="../media/image286.emf"/><Relationship Id="rId14" Type="http://schemas.openxmlformats.org/officeDocument/2006/relationships/image" Target="../media/image285.emf"/><Relationship Id="rId13" Type="http://schemas.openxmlformats.org/officeDocument/2006/relationships/image" Target="../media/image284.emf"/><Relationship Id="rId12" Type="http://schemas.openxmlformats.org/officeDocument/2006/relationships/image" Target="../media/image283.emf"/><Relationship Id="rId11" Type="http://schemas.openxmlformats.org/officeDocument/2006/relationships/image" Target="../media/image282.emf"/><Relationship Id="rId10" Type="http://schemas.openxmlformats.org/officeDocument/2006/relationships/image" Target="../media/image281.emf"/><Relationship Id="rId1" Type="http://schemas.openxmlformats.org/officeDocument/2006/relationships/image" Target="../media/image272.png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4.emf"/><Relationship Id="rId6" Type="http://schemas.openxmlformats.org/officeDocument/2006/relationships/image" Target="../media/image303.emf"/><Relationship Id="rId5" Type="http://schemas.openxmlformats.org/officeDocument/2006/relationships/image" Target="../media/image302.emf"/><Relationship Id="rId4" Type="http://schemas.openxmlformats.org/officeDocument/2006/relationships/image" Target="../media/image301.emf"/><Relationship Id="rId3" Type="http://schemas.openxmlformats.org/officeDocument/2006/relationships/image" Target="../media/image300.emf"/><Relationship Id="rId2" Type="http://schemas.openxmlformats.org/officeDocument/2006/relationships/image" Target="../media/image299.emf"/><Relationship Id="rId1" Type="http://schemas.openxmlformats.org/officeDocument/2006/relationships/image" Target="../media/image298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3.emf"/><Relationship Id="rId8" Type="http://schemas.openxmlformats.org/officeDocument/2006/relationships/image" Target="../media/image312.emf"/><Relationship Id="rId7" Type="http://schemas.openxmlformats.org/officeDocument/2006/relationships/image" Target="../media/image311.emf"/><Relationship Id="rId6" Type="http://schemas.openxmlformats.org/officeDocument/2006/relationships/image" Target="../media/image310.emf"/><Relationship Id="rId5" Type="http://schemas.openxmlformats.org/officeDocument/2006/relationships/image" Target="../media/image309.emf"/><Relationship Id="rId4" Type="http://schemas.openxmlformats.org/officeDocument/2006/relationships/image" Target="../media/image308.emf"/><Relationship Id="rId3" Type="http://schemas.openxmlformats.org/officeDocument/2006/relationships/image" Target="../media/image307.emf"/><Relationship Id="rId2" Type="http://schemas.openxmlformats.org/officeDocument/2006/relationships/image" Target="../media/image306.emf"/><Relationship Id="rId18" Type="http://schemas.openxmlformats.org/officeDocument/2006/relationships/image" Target="../media/image322.emf"/><Relationship Id="rId17" Type="http://schemas.openxmlformats.org/officeDocument/2006/relationships/image" Target="../media/image321.emf"/><Relationship Id="rId16" Type="http://schemas.openxmlformats.org/officeDocument/2006/relationships/image" Target="../media/image320.emf"/><Relationship Id="rId15" Type="http://schemas.openxmlformats.org/officeDocument/2006/relationships/image" Target="../media/image319.emf"/><Relationship Id="rId14" Type="http://schemas.openxmlformats.org/officeDocument/2006/relationships/image" Target="../media/image318.emf"/><Relationship Id="rId13" Type="http://schemas.openxmlformats.org/officeDocument/2006/relationships/image" Target="../media/image317.emf"/><Relationship Id="rId12" Type="http://schemas.openxmlformats.org/officeDocument/2006/relationships/image" Target="../media/image316.emf"/><Relationship Id="rId11" Type="http://schemas.openxmlformats.org/officeDocument/2006/relationships/image" Target="../media/image315.emf"/><Relationship Id="rId10" Type="http://schemas.openxmlformats.org/officeDocument/2006/relationships/image" Target="../media/image314.emf"/><Relationship Id="rId1" Type="http://schemas.openxmlformats.org/officeDocument/2006/relationships/image" Target="../media/image305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1.wmf"/><Relationship Id="rId8" Type="http://schemas.openxmlformats.org/officeDocument/2006/relationships/image" Target="../media/image330.wmf"/><Relationship Id="rId7" Type="http://schemas.openxmlformats.org/officeDocument/2006/relationships/image" Target="../media/image329.wmf"/><Relationship Id="rId6" Type="http://schemas.openxmlformats.org/officeDocument/2006/relationships/image" Target="../media/image328.w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Relationship Id="rId3" Type="http://schemas.openxmlformats.org/officeDocument/2006/relationships/image" Target="../media/image325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5.wmf"/><Relationship Id="rId4" Type="http://schemas.openxmlformats.org/officeDocument/2006/relationships/image" Target="../media/image334.wmf"/><Relationship Id="rId3" Type="http://schemas.openxmlformats.org/officeDocument/2006/relationships/image" Target="../media/image327.wmf"/><Relationship Id="rId2" Type="http://schemas.openxmlformats.org/officeDocument/2006/relationships/image" Target="../media/image333.wmf"/><Relationship Id="rId1" Type="http://schemas.openxmlformats.org/officeDocument/2006/relationships/image" Target="../media/image332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35.emf"/><Relationship Id="rId7" Type="http://schemas.openxmlformats.org/officeDocument/2006/relationships/image" Target="../media/image34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png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8" Type="http://schemas.openxmlformats.org/officeDocument/2006/relationships/image" Target="../media/image45.emf"/><Relationship Id="rId17" Type="http://schemas.openxmlformats.org/officeDocument/2006/relationships/image" Target="../media/image44.emf"/><Relationship Id="rId16" Type="http://schemas.openxmlformats.org/officeDocument/2006/relationships/image" Target="../media/image43.emf"/><Relationship Id="rId15" Type="http://schemas.openxmlformats.org/officeDocument/2006/relationships/image" Target="../media/image42.emf"/><Relationship Id="rId14" Type="http://schemas.openxmlformats.org/officeDocument/2006/relationships/image" Target="../media/image41.emf"/><Relationship Id="rId13" Type="http://schemas.openxmlformats.org/officeDocument/2006/relationships/image" Target="../media/image40.emf"/><Relationship Id="rId12" Type="http://schemas.openxmlformats.org/officeDocument/2006/relationships/image" Target="../media/image39.emf"/><Relationship Id="rId11" Type="http://schemas.openxmlformats.org/officeDocument/2006/relationships/image" Target="../media/image38.emf"/><Relationship Id="rId10" Type="http://schemas.openxmlformats.org/officeDocument/2006/relationships/image" Target="../media/image37.emf"/><Relationship Id="rId1" Type="http://schemas.openxmlformats.org/officeDocument/2006/relationships/image" Target="../media/image28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4.emf"/><Relationship Id="rId8" Type="http://schemas.openxmlformats.org/officeDocument/2006/relationships/image" Target="../media/image343.emf"/><Relationship Id="rId7" Type="http://schemas.openxmlformats.org/officeDocument/2006/relationships/image" Target="../media/image342.emf"/><Relationship Id="rId6" Type="http://schemas.openxmlformats.org/officeDocument/2006/relationships/image" Target="../media/image341.emf"/><Relationship Id="rId5" Type="http://schemas.openxmlformats.org/officeDocument/2006/relationships/image" Target="../media/image340.emf"/><Relationship Id="rId4" Type="http://schemas.openxmlformats.org/officeDocument/2006/relationships/image" Target="../media/image339.emf"/><Relationship Id="rId3" Type="http://schemas.openxmlformats.org/officeDocument/2006/relationships/image" Target="../media/image338.wmf"/><Relationship Id="rId21" Type="http://schemas.openxmlformats.org/officeDocument/2006/relationships/image" Target="../media/image356.emf"/><Relationship Id="rId20" Type="http://schemas.openxmlformats.org/officeDocument/2006/relationships/image" Target="../media/image355.emf"/><Relationship Id="rId2" Type="http://schemas.openxmlformats.org/officeDocument/2006/relationships/image" Target="../media/image337.emf"/><Relationship Id="rId19" Type="http://schemas.openxmlformats.org/officeDocument/2006/relationships/image" Target="../media/image354.emf"/><Relationship Id="rId18" Type="http://schemas.openxmlformats.org/officeDocument/2006/relationships/image" Target="../media/image353.emf"/><Relationship Id="rId17" Type="http://schemas.openxmlformats.org/officeDocument/2006/relationships/image" Target="../media/image352.emf"/><Relationship Id="rId16" Type="http://schemas.openxmlformats.org/officeDocument/2006/relationships/image" Target="../media/image351.emf"/><Relationship Id="rId15" Type="http://schemas.openxmlformats.org/officeDocument/2006/relationships/image" Target="../media/image350.wmf"/><Relationship Id="rId14" Type="http://schemas.openxmlformats.org/officeDocument/2006/relationships/image" Target="../media/image349.emf"/><Relationship Id="rId13" Type="http://schemas.openxmlformats.org/officeDocument/2006/relationships/image" Target="../media/image348.emf"/><Relationship Id="rId12" Type="http://schemas.openxmlformats.org/officeDocument/2006/relationships/image" Target="../media/image347.emf"/><Relationship Id="rId11" Type="http://schemas.openxmlformats.org/officeDocument/2006/relationships/image" Target="../media/image346.emf"/><Relationship Id="rId10" Type="http://schemas.openxmlformats.org/officeDocument/2006/relationships/image" Target="../media/image345.emf"/><Relationship Id="rId1" Type="http://schemas.openxmlformats.org/officeDocument/2006/relationships/image" Target="../media/image336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5.emf"/><Relationship Id="rId8" Type="http://schemas.openxmlformats.org/officeDocument/2006/relationships/image" Target="../media/image364.emf"/><Relationship Id="rId7" Type="http://schemas.openxmlformats.org/officeDocument/2006/relationships/image" Target="../media/image363.emf"/><Relationship Id="rId6" Type="http://schemas.openxmlformats.org/officeDocument/2006/relationships/image" Target="../media/image362.emf"/><Relationship Id="rId5" Type="http://schemas.openxmlformats.org/officeDocument/2006/relationships/image" Target="../media/image361.emf"/><Relationship Id="rId4" Type="http://schemas.openxmlformats.org/officeDocument/2006/relationships/image" Target="../media/image360.emf"/><Relationship Id="rId3" Type="http://schemas.openxmlformats.org/officeDocument/2006/relationships/image" Target="../media/image359.emf"/><Relationship Id="rId22" Type="http://schemas.openxmlformats.org/officeDocument/2006/relationships/image" Target="../media/image378.emf"/><Relationship Id="rId21" Type="http://schemas.openxmlformats.org/officeDocument/2006/relationships/image" Target="../media/image377.emf"/><Relationship Id="rId20" Type="http://schemas.openxmlformats.org/officeDocument/2006/relationships/image" Target="../media/image376.emf"/><Relationship Id="rId2" Type="http://schemas.openxmlformats.org/officeDocument/2006/relationships/image" Target="../media/image358.emf"/><Relationship Id="rId19" Type="http://schemas.openxmlformats.org/officeDocument/2006/relationships/image" Target="../media/image375.emf"/><Relationship Id="rId18" Type="http://schemas.openxmlformats.org/officeDocument/2006/relationships/image" Target="../media/image374.emf"/><Relationship Id="rId17" Type="http://schemas.openxmlformats.org/officeDocument/2006/relationships/image" Target="../media/image373.emf"/><Relationship Id="rId16" Type="http://schemas.openxmlformats.org/officeDocument/2006/relationships/image" Target="../media/image372.emf"/><Relationship Id="rId15" Type="http://schemas.openxmlformats.org/officeDocument/2006/relationships/image" Target="../media/image371.emf"/><Relationship Id="rId14" Type="http://schemas.openxmlformats.org/officeDocument/2006/relationships/image" Target="../media/image370.emf"/><Relationship Id="rId13" Type="http://schemas.openxmlformats.org/officeDocument/2006/relationships/image" Target="../media/image369.emf"/><Relationship Id="rId12" Type="http://schemas.openxmlformats.org/officeDocument/2006/relationships/image" Target="../media/image368.emf"/><Relationship Id="rId11" Type="http://schemas.openxmlformats.org/officeDocument/2006/relationships/image" Target="../media/image367.emf"/><Relationship Id="rId10" Type="http://schemas.openxmlformats.org/officeDocument/2006/relationships/image" Target="../media/image366.emf"/><Relationship Id="rId1" Type="http://schemas.openxmlformats.org/officeDocument/2006/relationships/image" Target="../media/image357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7.emf"/><Relationship Id="rId8" Type="http://schemas.openxmlformats.org/officeDocument/2006/relationships/image" Target="../media/image386.wmf"/><Relationship Id="rId7" Type="http://schemas.openxmlformats.org/officeDocument/2006/relationships/image" Target="../media/image385.emf"/><Relationship Id="rId6" Type="http://schemas.openxmlformats.org/officeDocument/2006/relationships/image" Target="../media/image384.wmf"/><Relationship Id="rId5" Type="http://schemas.openxmlformats.org/officeDocument/2006/relationships/image" Target="../media/image383.wmf"/><Relationship Id="rId4" Type="http://schemas.openxmlformats.org/officeDocument/2006/relationships/image" Target="../media/image382.emf"/><Relationship Id="rId3" Type="http://schemas.openxmlformats.org/officeDocument/2006/relationships/image" Target="../media/image381.wmf"/><Relationship Id="rId2" Type="http://schemas.openxmlformats.org/officeDocument/2006/relationships/image" Target="../media/image380.emf"/><Relationship Id="rId13" Type="http://schemas.openxmlformats.org/officeDocument/2006/relationships/image" Target="../media/image391.emf"/><Relationship Id="rId12" Type="http://schemas.openxmlformats.org/officeDocument/2006/relationships/image" Target="../media/image390.emf"/><Relationship Id="rId11" Type="http://schemas.openxmlformats.org/officeDocument/2006/relationships/image" Target="../media/image389.emf"/><Relationship Id="rId10" Type="http://schemas.openxmlformats.org/officeDocument/2006/relationships/image" Target="../media/image388.emf"/><Relationship Id="rId1" Type="http://schemas.openxmlformats.org/officeDocument/2006/relationships/image" Target="../media/image379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0.emf"/><Relationship Id="rId8" Type="http://schemas.openxmlformats.org/officeDocument/2006/relationships/image" Target="../media/image399.emf"/><Relationship Id="rId7" Type="http://schemas.openxmlformats.org/officeDocument/2006/relationships/image" Target="../media/image398.wmf"/><Relationship Id="rId6" Type="http://schemas.openxmlformats.org/officeDocument/2006/relationships/image" Target="../media/image397.emf"/><Relationship Id="rId5" Type="http://schemas.openxmlformats.org/officeDocument/2006/relationships/image" Target="../media/image396.emf"/><Relationship Id="rId4" Type="http://schemas.openxmlformats.org/officeDocument/2006/relationships/image" Target="../media/image395.emf"/><Relationship Id="rId3" Type="http://schemas.openxmlformats.org/officeDocument/2006/relationships/image" Target="../media/image394.emf"/><Relationship Id="rId21" Type="http://schemas.openxmlformats.org/officeDocument/2006/relationships/image" Target="../media/image412.wmf"/><Relationship Id="rId20" Type="http://schemas.openxmlformats.org/officeDocument/2006/relationships/image" Target="../media/image411.wmf"/><Relationship Id="rId2" Type="http://schemas.openxmlformats.org/officeDocument/2006/relationships/image" Target="../media/image393.emf"/><Relationship Id="rId19" Type="http://schemas.openxmlformats.org/officeDocument/2006/relationships/image" Target="../media/image410.emf"/><Relationship Id="rId18" Type="http://schemas.openxmlformats.org/officeDocument/2006/relationships/image" Target="../media/image409.emf"/><Relationship Id="rId17" Type="http://schemas.openxmlformats.org/officeDocument/2006/relationships/image" Target="../media/image408.emf"/><Relationship Id="rId16" Type="http://schemas.openxmlformats.org/officeDocument/2006/relationships/image" Target="../media/image407.emf"/><Relationship Id="rId15" Type="http://schemas.openxmlformats.org/officeDocument/2006/relationships/image" Target="../media/image406.emf"/><Relationship Id="rId14" Type="http://schemas.openxmlformats.org/officeDocument/2006/relationships/image" Target="../media/image405.emf"/><Relationship Id="rId13" Type="http://schemas.openxmlformats.org/officeDocument/2006/relationships/image" Target="../media/image404.emf"/><Relationship Id="rId12" Type="http://schemas.openxmlformats.org/officeDocument/2006/relationships/image" Target="../media/image403.emf"/><Relationship Id="rId11" Type="http://schemas.openxmlformats.org/officeDocument/2006/relationships/image" Target="../media/image402.emf"/><Relationship Id="rId10" Type="http://schemas.openxmlformats.org/officeDocument/2006/relationships/image" Target="../media/image401.emf"/><Relationship Id="rId1" Type="http://schemas.openxmlformats.org/officeDocument/2006/relationships/image" Target="../media/image392.e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19.wmf"/><Relationship Id="rId6" Type="http://schemas.openxmlformats.org/officeDocument/2006/relationships/image" Target="../media/image418.wmf"/><Relationship Id="rId5" Type="http://schemas.openxmlformats.org/officeDocument/2006/relationships/image" Target="../media/image417.emf"/><Relationship Id="rId4" Type="http://schemas.openxmlformats.org/officeDocument/2006/relationships/image" Target="../media/image416.emf"/><Relationship Id="rId3" Type="http://schemas.openxmlformats.org/officeDocument/2006/relationships/image" Target="../media/image415.emf"/><Relationship Id="rId2" Type="http://schemas.openxmlformats.org/officeDocument/2006/relationships/image" Target="../media/image414.emf"/><Relationship Id="rId1" Type="http://schemas.openxmlformats.org/officeDocument/2006/relationships/image" Target="../media/image413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png"/><Relationship Id="rId8" Type="http://schemas.openxmlformats.org/officeDocument/2006/relationships/image" Target="../media/image53.emf"/><Relationship Id="rId7" Type="http://schemas.openxmlformats.org/officeDocument/2006/relationships/image" Target="../media/image52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5" Type="http://schemas.openxmlformats.org/officeDocument/2006/relationships/image" Target="../media/image59.emf"/><Relationship Id="rId14" Type="http://schemas.openxmlformats.org/officeDocument/2006/relationships/image" Target="../media/image58.emf"/><Relationship Id="rId13" Type="http://schemas.openxmlformats.org/officeDocument/2006/relationships/image" Target="../media/image57.emf"/><Relationship Id="rId12" Type="http://schemas.openxmlformats.org/officeDocument/2006/relationships/image" Target="../media/image56.emf"/><Relationship Id="rId11" Type="http://schemas.openxmlformats.org/officeDocument/2006/relationships/image" Target="../media/image55.emf"/><Relationship Id="rId10" Type="http://schemas.openxmlformats.org/officeDocument/2006/relationships/image" Target="../media/image54.emf"/><Relationship Id="rId1" Type="http://schemas.openxmlformats.org/officeDocument/2006/relationships/image" Target="../media/image46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8.emf"/><Relationship Id="rId8" Type="http://schemas.openxmlformats.org/officeDocument/2006/relationships/image" Target="../media/image67.emf"/><Relationship Id="rId7" Type="http://schemas.openxmlformats.org/officeDocument/2006/relationships/image" Target="../media/image66.w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emf"/><Relationship Id="rId3" Type="http://schemas.openxmlformats.org/officeDocument/2006/relationships/image" Target="../media/image62.w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emf"/><Relationship Id="rId8" Type="http://schemas.openxmlformats.org/officeDocument/2006/relationships/image" Target="../media/image79.wmf"/><Relationship Id="rId7" Type="http://schemas.openxmlformats.org/officeDocument/2006/relationships/image" Target="../media/image78.e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emf"/><Relationship Id="rId3" Type="http://schemas.openxmlformats.org/officeDocument/2006/relationships/image" Target="../media/image74.emf"/><Relationship Id="rId20" Type="http://schemas.openxmlformats.org/officeDocument/2006/relationships/image" Target="../media/image91.emf"/><Relationship Id="rId2" Type="http://schemas.openxmlformats.org/officeDocument/2006/relationships/image" Target="../media/image73.emf"/><Relationship Id="rId19" Type="http://schemas.openxmlformats.org/officeDocument/2006/relationships/image" Target="../media/image90.emf"/><Relationship Id="rId18" Type="http://schemas.openxmlformats.org/officeDocument/2006/relationships/image" Target="../media/image89.emf"/><Relationship Id="rId17" Type="http://schemas.openxmlformats.org/officeDocument/2006/relationships/image" Target="../media/image88.emf"/><Relationship Id="rId16" Type="http://schemas.openxmlformats.org/officeDocument/2006/relationships/image" Target="../media/image87.emf"/><Relationship Id="rId15" Type="http://schemas.openxmlformats.org/officeDocument/2006/relationships/image" Target="../media/image86.emf"/><Relationship Id="rId14" Type="http://schemas.openxmlformats.org/officeDocument/2006/relationships/image" Target="../media/image85.emf"/><Relationship Id="rId13" Type="http://schemas.openxmlformats.org/officeDocument/2006/relationships/image" Target="../media/image84.emf"/><Relationship Id="rId12" Type="http://schemas.openxmlformats.org/officeDocument/2006/relationships/image" Target="../media/image83.emf"/><Relationship Id="rId11" Type="http://schemas.openxmlformats.org/officeDocument/2006/relationships/image" Target="../media/image82.wmf"/><Relationship Id="rId10" Type="http://schemas.openxmlformats.org/officeDocument/2006/relationships/image" Target="../media/image81.emf"/><Relationship Id="rId1" Type="http://schemas.openxmlformats.org/officeDocument/2006/relationships/image" Target="../media/image72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97.emf"/><Relationship Id="rId5" Type="http://schemas.openxmlformats.org/officeDocument/2006/relationships/image" Target="../media/image96.emf"/><Relationship Id="rId4" Type="http://schemas.openxmlformats.org/officeDocument/2006/relationships/image" Target="../media/image95.emf"/><Relationship Id="rId3" Type="http://schemas.openxmlformats.org/officeDocument/2006/relationships/image" Target="../media/image94.w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emf"/><Relationship Id="rId8" Type="http://schemas.openxmlformats.org/officeDocument/2006/relationships/image" Target="../media/image105.emf"/><Relationship Id="rId7" Type="http://schemas.openxmlformats.org/officeDocument/2006/relationships/image" Target="../media/image104.emf"/><Relationship Id="rId6" Type="http://schemas.openxmlformats.org/officeDocument/2006/relationships/image" Target="../media/image103.emf"/><Relationship Id="rId5" Type="http://schemas.openxmlformats.org/officeDocument/2006/relationships/image" Target="../media/image102.emf"/><Relationship Id="rId4" Type="http://schemas.openxmlformats.org/officeDocument/2006/relationships/image" Target="../media/image101.emf"/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4" Type="http://schemas.openxmlformats.org/officeDocument/2006/relationships/image" Target="../media/image111.emf"/><Relationship Id="rId13" Type="http://schemas.openxmlformats.org/officeDocument/2006/relationships/image" Target="../media/image110.emf"/><Relationship Id="rId12" Type="http://schemas.openxmlformats.org/officeDocument/2006/relationships/image" Target="../media/image109.emf"/><Relationship Id="rId11" Type="http://schemas.openxmlformats.org/officeDocument/2006/relationships/image" Target="../media/image108.emf"/><Relationship Id="rId10" Type="http://schemas.openxmlformats.org/officeDocument/2006/relationships/image" Target="../media/image107.emf"/><Relationship Id="rId1" Type="http://schemas.openxmlformats.org/officeDocument/2006/relationships/image" Target="../media/image9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428ECA-499A-4523-84CA-BCCDDAD17617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4100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5000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点击按钮“性质</a:t>
            </a:r>
            <a:r>
              <a:rPr lang="en-US" altLang="zh-CN" dirty="0"/>
              <a:t>7”, </a:t>
            </a:r>
            <a:r>
              <a:rPr lang="zh-CN" altLang="en-US" dirty="0"/>
              <a:t>可显示性质</a:t>
            </a:r>
            <a:r>
              <a:rPr lang="en-US" altLang="zh-CN" dirty="0"/>
              <a:t>7.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运行时</a:t>
            </a:r>
            <a:r>
              <a:rPr lang="en-US" altLang="zh-CN" dirty="0"/>
              <a:t>, </a:t>
            </a:r>
            <a:r>
              <a:rPr lang="zh-CN" altLang="en-US" dirty="0"/>
              <a:t>点击按钮“说明”</a:t>
            </a:r>
            <a:r>
              <a:rPr lang="en-US" altLang="zh-CN" dirty="0"/>
              <a:t>, </a:t>
            </a:r>
            <a:r>
              <a:rPr lang="zh-CN" altLang="en-US" dirty="0"/>
              <a:t>可显示变限积分求导公式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sz="14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6.jpeg"/><Relationship Id="rId17" Type="http://schemas.openxmlformats.org/officeDocument/2006/relationships/image" Target="../media/image5.jpeg"/><Relationship Id="rId16" Type="http://schemas.openxmlformats.org/officeDocument/2006/relationships/image" Target="../media/image4.jpeg"/><Relationship Id="rId15" Type="http://schemas.openxmlformats.org/officeDocument/2006/relationships/image" Target="../media/image3.jpeg"/><Relationship Id="rId14" Type="http://schemas.openxmlformats.org/officeDocument/2006/relationships/slide" Target="../slides/slide3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C27E24-6CF4-421C-9C01-1B763E2CE837}" type="slidenum">
              <a: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6513513" y="6600825"/>
            <a:ext cx="2279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  <a:endParaRPr kumimoji="0" lang="zh-CN" altLang="en-US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pic>
        <p:nvPicPr>
          <p:cNvPr id="1032" name="Picture 8" descr="返回">
            <a:hlinkClick r:id="" action="ppaction://hlinkshowjump?jump=lastslideviewed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02575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9" descr="目录">
            <a:hlinkClick r:id="rId14" action="ppaction://hlinksldjump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656431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4" name="Picture 10" descr="上一页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0104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5" name="Picture 11" descr="退出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348663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6" name="Picture 12" descr="下一页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7456488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0.bin"/><Relationship Id="rId8" Type="http://schemas.openxmlformats.org/officeDocument/2006/relationships/image" Target="../media/image95.emf"/><Relationship Id="rId7" Type="http://schemas.openxmlformats.org/officeDocument/2006/relationships/oleObject" Target="../embeddings/oleObject89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93.emf"/><Relationship Id="rId3" Type="http://schemas.openxmlformats.org/officeDocument/2006/relationships/oleObject" Target="../embeddings/oleObject87.bin"/><Relationship Id="rId2" Type="http://schemas.openxmlformats.org/officeDocument/2006/relationships/image" Target="../media/image92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7.emf"/><Relationship Id="rId11" Type="http://schemas.openxmlformats.org/officeDocument/2006/relationships/oleObject" Target="../embeddings/oleObject91.bin"/><Relationship Id="rId10" Type="http://schemas.openxmlformats.org/officeDocument/2006/relationships/image" Target="../media/image96.emf"/><Relationship Id="rId1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6.bin"/><Relationship Id="rId8" Type="http://schemas.openxmlformats.org/officeDocument/2006/relationships/image" Target="../media/image101.emf"/><Relationship Id="rId7" Type="http://schemas.openxmlformats.org/officeDocument/2006/relationships/oleObject" Target="../embeddings/oleObject95.bin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9.e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93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111.emf"/><Relationship Id="rId27" Type="http://schemas.openxmlformats.org/officeDocument/2006/relationships/oleObject" Target="../embeddings/oleObject105.bin"/><Relationship Id="rId26" Type="http://schemas.openxmlformats.org/officeDocument/2006/relationships/image" Target="../media/image110.emf"/><Relationship Id="rId25" Type="http://schemas.openxmlformats.org/officeDocument/2006/relationships/oleObject" Target="../embeddings/oleObject104.bin"/><Relationship Id="rId24" Type="http://schemas.openxmlformats.org/officeDocument/2006/relationships/image" Target="../media/image109.emf"/><Relationship Id="rId23" Type="http://schemas.openxmlformats.org/officeDocument/2006/relationships/oleObject" Target="../embeddings/oleObject103.bin"/><Relationship Id="rId22" Type="http://schemas.openxmlformats.org/officeDocument/2006/relationships/image" Target="../media/image108.emf"/><Relationship Id="rId21" Type="http://schemas.openxmlformats.org/officeDocument/2006/relationships/oleObject" Target="../embeddings/oleObject102.bin"/><Relationship Id="rId20" Type="http://schemas.openxmlformats.org/officeDocument/2006/relationships/image" Target="../media/image107.emf"/><Relationship Id="rId2" Type="http://schemas.openxmlformats.org/officeDocument/2006/relationships/image" Target="../media/image98.emf"/><Relationship Id="rId19" Type="http://schemas.openxmlformats.org/officeDocument/2006/relationships/oleObject" Target="../embeddings/oleObject101.bin"/><Relationship Id="rId18" Type="http://schemas.openxmlformats.org/officeDocument/2006/relationships/image" Target="../media/image106.emf"/><Relationship Id="rId17" Type="http://schemas.openxmlformats.org/officeDocument/2006/relationships/oleObject" Target="../embeddings/oleObject100.bin"/><Relationship Id="rId16" Type="http://schemas.openxmlformats.org/officeDocument/2006/relationships/image" Target="../media/image105.emf"/><Relationship Id="rId15" Type="http://schemas.openxmlformats.org/officeDocument/2006/relationships/oleObject" Target="../embeddings/oleObject99.bin"/><Relationship Id="rId14" Type="http://schemas.openxmlformats.org/officeDocument/2006/relationships/image" Target="../media/image104.emf"/><Relationship Id="rId13" Type="http://schemas.openxmlformats.org/officeDocument/2006/relationships/oleObject" Target="../embeddings/oleObject98.bin"/><Relationship Id="rId12" Type="http://schemas.openxmlformats.org/officeDocument/2006/relationships/image" Target="../media/image103.emf"/><Relationship Id="rId11" Type="http://schemas.openxmlformats.org/officeDocument/2006/relationships/oleObject" Target="../embeddings/oleObject97.bin"/><Relationship Id="rId10" Type="http://schemas.openxmlformats.org/officeDocument/2006/relationships/image" Target="../media/image102.emf"/><Relationship Id="rId1" Type="http://schemas.openxmlformats.org/officeDocument/2006/relationships/oleObject" Target="../embeddings/oleObject9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2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06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9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1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111.bin"/><Relationship Id="rId2" Type="http://schemas.openxmlformats.org/officeDocument/2006/relationships/image" Target="../media/image116.w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22.w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21.w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20.wmf"/><Relationship Id="rId1" Type="http://schemas.openxmlformats.org/officeDocument/2006/relationships/oleObject" Target="../embeddings/oleObject11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26.e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25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4.emf"/><Relationship Id="rId38" Type="http://schemas.openxmlformats.org/officeDocument/2006/relationships/vmlDrawing" Target="../drawings/vmlDrawing12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40.emf"/><Relationship Id="rId35" Type="http://schemas.openxmlformats.org/officeDocument/2006/relationships/oleObject" Target="../embeddings/oleObject134.bin"/><Relationship Id="rId34" Type="http://schemas.openxmlformats.org/officeDocument/2006/relationships/image" Target="../media/image139.emf"/><Relationship Id="rId33" Type="http://schemas.openxmlformats.org/officeDocument/2006/relationships/oleObject" Target="../embeddings/oleObject133.bin"/><Relationship Id="rId32" Type="http://schemas.openxmlformats.org/officeDocument/2006/relationships/image" Target="../media/image138.emf"/><Relationship Id="rId31" Type="http://schemas.openxmlformats.org/officeDocument/2006/relationships/oleObject" Target="../embeddings/oleObject132.bin"/><Relationship Id="rId30" Type="http://schemas.openxmlformats.org/officeDocument/2006/relationships/image" Target="../media/image137.wmf"/><Relationship Id="rId3" Type="http://schemas.openxmlformats.org/officeDocument/2006/relationships/oleObject" Target="../embeddings/oleObject118.bin"/><Relationship Id="rId29" Type="http://schemas.openxmlformats.org/officeDocument/2006/relationships/oleObject" Target="../embeddings/oleObject131.bin"/><Relationship Id="rId28" Type="http://schemas.openxmlformats.org/officeDocument/2006/relationships/image" Target="../media/image136.emf"/><Relationship Id="rId27" Type="http://schemas.openxmlformats.org/officeDocument/2006/relationships/oleObject" Target="../embeddings/oleObject130.bin"/><Relationship Id="rId26" Type="http://schemas.openxmlformats.org/officeDocument/2006/relationships/image" Target="../media/image135.emf"/><Relationship Id="rId25" Type="http://schemas.openxmlformats.org/officeDocument/2006/relationships/oleObject" Target="../embeddings/oleObject129.bin"/><Relationship Id="rId24" Type="http://schemas.openxmlformats.org/officeDocument/2006/relationships/image" Target="../media/image134.emf"/><Relationship Id="rId23" Type="http://schemas.openxmlformats.org/officeDocument/2006/relationships/oleObject" Target="../embeddings/oleObject128.bin"/><Relationship Id="rId22" Type="http://schemas.openxmlformats.org/officeDocument/2006/relationships/image" Target="../media/image133.wmf"/><Relationship Id="rId21" Type="http://schemas.openxmlformats.org/officeDocument/2006/relationships/oleObject" Target="../embeddings/oleObject127.bin"/><Relationship Id="rId20" Type="http://schemas.openxmlformats.org/officeDocument/2006/relationships/image" Target="../media/image132.wmf"/><Relationship Id="rId2" Type="http://schemas.openxmlformats.org/officeDocument/2006/relationships/image" Target="../media/image123.emf"/><Relationship Id="rId19" Type="http://schemas.openxmlformats.org/officeDocument/2006/relationships/oleObject" Target="../embeddings/oleObject126.bin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25.bin"/><Relationship Id="rId16" Type="http://schemas.openxmlformats.org/officeDocument/2006/relationships/image" Target="../media/image130.emf"/><Relationship Id="rId15" Type="http://schemas.openxmlformats.org/officeDocument/2006/relationships/oleObject" Target="../embeddings/oleObject124.bin"/><Relationship Id="rId14" Type="http://schemas.openxmlformats.org/officeDocument/2006/relationships/image" Target="../media/image129.e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1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9.bin"/><Relationship Id="rId8" Type="http://schemas.openxmlformats.org/officeDocument/2006/relationships/image" Target="../media/image144.emf"/><Relationship Id="rId7" Type="http://schemas.openxmlformats.org/officeDocument/2006/relationships/oleObject" Target="../embeddings/oleObject138.bin"/><Relationship Id="rId6" Type="http://schemas.openxmlformats.org/officeDocument/2006/relationships/image" Target="../media/image143.e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142.emf"/><Relationship Id="rId33" Type="http://schemas.openxmlformats.org/officeDocument/2006/relationships/vmlDrawing" Target="../drawings/vmlDrawing1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56.emf"/><Relationship Id="rId30" Type="http://schemas.openxmlformats.org/officeDocument/2006/relationships/oleObject" Target="../embeddings/oleObject149.bin"/><Relationship Id="rId3" Type="http://schemas.openxmlformats.org/officeDocument/2006/relationships/oleObject" Target="../embeddings/oleObject136.bin"/><Relationship Id="rId29" Type="http://schemas.openxmlformats.org/officeDocument/2006/relationships/image" Target="../media/image155.emf"/><Relationship Id="rId28" Type="http://schemas.openxmlformats.org/officeDocument/2006/relationships/oleObject" Target="../embeddings/oleObject148.bin"/><Relationship Id="rId27" Type="http://schemas.openxmlformats.org/officeDocument/2006/relationships/image" Target="../media/image154.emf"/><Relationship Id="rId26" Type="http://schemas.openxmlformats.org/officeDocument/2006/relationships/oleObject" Target="../embeddings/oleObject147.bin"/><Relationship Id="rId25" Type="http://schemas.openxmlformats.org/officeDocument/2006/relationships/image" Target="../media/image153.emf"/><Relationship Id="rId24" Type="http://schemas.openxmlformats.org/officeDocument/2006/relationships/oleObject" Target="../embeddings/oleObject146.bin"/><Relationship Id="rId23" Type="http://schemas.openxmlformats.org/officeDocument/2006/relationships/image" Target="../media/image152.emf"/><Relationship Id="rId22" Type="http://schemas.openxmlformats.org/officeDocument/2006/relationships/oleObject" Target="../embeddings/oleObject145.bin"/><Relationship Id="rId21" Type="http://schemas.openxmlformats.org/officeDocument/2006/relationships/image" Target="../media/image151.emf"/><Relationship Id="rId20" Type="http://schemas.openxmlformats.org/officeDocument/2006/relationships/oleObject" Target="../embeddings/oleObject144.bin"/><Relationship Id="rId2" Type="http://schemas.openxmlformats.org/officeDocument/2006/relationships/image" Target="../media/image141.emf"/><Relationship Id="rId19" Type="http://schemas.openxmlformats.org/officeDocument/2006/relationships/image" Target="../media/image150.emf"/><Relationship Id="rId18" Type="http://schemas.openxmlformats.org/officeDocument/2006/relationships/oleObject" Target="../embeddings/oleObject143.bin"/><Relationship Id="rId17" Type="http://schemas.openxmlformats.org/officeDocument/2006/relationships/image" Target="../media/image149.jpeg"/><Relationship Id="rId16" Type="http://schemas.openxmlformats.org/officeDocument/2006/relationships/image" Target="../media/image148.emf"/><Relationship Id="rId15" Type="http://schemas.openxmlformats.org/officeDocument/2006/relationships/oleObject" Target="../embeddings/oleObject142.bin"/><Relationship Id="rId14" Type="http://schemas.openxmlformats.org/officeDocument/2006/relationships/image" Target="../media/image147.emf"/><Relationship Id="rId13" Type="http://schemas.openxmlformats.org/officeDocument/2006/relationships/oleObject" Target="../embeddings/oleObject141.bin"/><Relationship Id="rId12" Type="http://schemas.openxmlformats.org/officeDocument/2006/relationships/image" Target="../media/image146.emf"/><Relationship Id="rId11" Type="http://schemas.openxmlformats.org/officeDocument/2006/relationships/oleObject" Target="../embeddings/oleObject140.bin"/><Relationship Id="rId10" Type="http://schemas.openxmlformats.org/officeDocument/2006/relationships/image" Target="../media/image145.emf"/><Relationship Id="rId1" Type="http://schemas.openxmlformats.org/officeDocument/2006/relationships/oleObject" Target="../embeddings/oleObject135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60.e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8.emf"/><Relationship Id="rId38" Type="http://schemas.openxmlformats.org/officeDocument/2006/relationships/vmlDrawing" Target="../drawings/vmlDrawing14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174.emf"/><Relationship Id="rId35" Type="http://schemas.openxmlformats.org/officeDocument/2006/relationships/oleObject" Target="../embeddings/oleObject167.bin"/><Relationship Id="rId34" Type="http://schemas.openxmlformats.org/officeDocument/2006/relationships/image" Target="../media/image173.emf"/><Relationship Id="rId33" Type="http://schemas.openxmlformats.org/officeDocument/2006/relationships/oleObject" Target="../embeddings/oleObject166.bin"/><Relationship Id="rId32" Type="http://schemas.openxmlformats.org/officeDocument/2006/relationships/image" Target="../media/image172.emf"/><Relationship Id="rId31" Type="http://schemas.openxmlformats.org/officeDocument/2006/relationships/oleObject" Target="../embeddings/oleObject165.bin"/><Relationship Id="rId30" Type="http://schemas.openxmlformats.org/officeDocument/2006/relationships/image" Target="../media/image171.emf"/><Relationship Id="rId3" Type="http://schemas.openxmlformats.org/officeDocument/2006/relationships/oleObject" Target="../embeddings/oleObject151.bin"/><Relationship Id="rId29" Type="http://schemas.openxmlformats.org/officeDocument/2006/relationships/oleObject" Target="../embeddings/oleObject164.bin"/><Relationship Id="rId28" Type="http://schemas.openxmlformats.org/officeDocument/2006/relationships/image" Target="../media/image170.emf"/><Relationship Id="rId27" Type="http://schemas.openxmlformats.org/officeDocument/2006/relationships/oleObject" Target="../embeddings/oleObject163.bin"/><Relationship Id="rId26" Type="http://schemas.openxmlformats.org/officeDocument/2006/relationships/image" Target="../media/image169.emf"/><Relationship Id="rId25" Type="http://schemas.openxmlformats.org/officeDocument/2006/relationships/oleObject" Target="../embeddings/oleObject162.bin"/><Relationship Id="rId24" Type="http://schemas.openxmlformats.org/officeDocument/2006/relationships/image" Target="../media/image168.emf"/><Relationship Id="rId23" Type="http://schemas.openxmlformats.org/officeDocument/2006/relationships/oleObject" Target="../embeddings/oleObject161.bin"/><Relationship Id="rId22" Type="http://schemas.openxmlformats.org/officeDocument/2006/relationships/image" Target="../media/image167.emf"/><Relationship Id="rId21" Type="http://schemas.openxmlformats.org/officeDocument/2006/relationships/oleObject" Target="../embeddings/oleObject160.bin"/><Relationship Id="rId20" Type="http://schemas.openxmlformats.org/officeDocument/2006/relationships/image" Target="../media/image166.emf"/><Relationship Id="rId2" Type="http://schemas.openxmlformats.org/officeDocument/2006/relationships/image" Target="../media/image157.emf"/><Relationship Id="rId19" Type="http://schemas.openxmlformats.org/officeDocument/2006/relationships/oleObject" Target="../embeddings/oleObject159.bin"/><Relationship Id="rId18" Type="http://schemas.openxmlformats.org/officeDocument/2006/relationships/image" Target="../media/image165.emf"/><Relationship Id="rId17" Type="http://schemas.openxmlformats.org/officeDocument/2006/relationships/oleObject" Target="../embeddings/oleObject158.bin"/><Relationship Id="rId16" Type="http://schemas.openxmlformats.org/officeDocument/2006/relationships/image" Target="../media/image164.emf"/><Relationship Id="rId15" Type="http://schemas.openxmlformats.org/officeDocument/2006/relationships/oleObject" Target="../embeddings/oleObject157.bin"/><Relationship Id="rId14" Type="http://schemas.openxmlformats.org/officeDocument/2006/relationships/image" Target="../media/image163.e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62.e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61.emf"/><Relationship Id="rId1" Type="http://schemas.openxmlformats.org/officeDocument/2006/relationships/oleObject" Target="../embeddings/oleObject150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78.e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77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76.e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75.e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80.e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79.emf"/><Relationship Id="rId1" Type="http://schemas.openxmlformats.org/officeDocument/2006/relationships/oleObject" Target="../embeddings/oleObject168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184.e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82.emf"/><Relationship Id="rId30" Type="http://schemas.openxmlformats.org/officeDocument/2006/relationships/vmlDrawing" Target="../drawings/vmlDrawing16.vml"/><Relationship Id="rId3" Type="http://schemas.openxmlformats.org/officeDocument/2006/relationships/oleObject" Target="../embeddings/oleObject17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94.emf"/><Relationship Id="rId27" Type="http://schemas.openxmlformats.org/officeDocument/2006/relationships/oleObject" Target="../embeddings/oleObject187.bin"/><Relationship Id="rId26" Type="http://schemas.openxmlformats.org/officeDocument/2006/relationships/image" Target="../media/image193.emf"/><Relationship Id="rId25" Type="http://schemas.openxmlformats.org/officeDocument/2006/relationships/oleObject" Target="../embeddings/oleObject186.bin"/><Relationship Id="rId24" Type="http://schemas.openxmlformats.org/officeDocument/2006/relationships/image" Target="../media/image192.emf"/><Relationship Id="rId23" Type="http://schemas.openxmlformats.org/officeDocument/2006/relationships/oleObject" Target="../embeddings/oleObject185.bin"/><Relationship Id="rId22" Type="http://schemas.openxmlformats.org/officeDocument/2006/relationships/image" Target="../media/image191.e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190.emf"/><Relationship Id="rId2" Type="http://schemas.openxmlformats.org/officeDocument/2006/relationships/image" Target="../media/image181.e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89.e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88.e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87.e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86.emf"/><Relationship Id="rId11" Type="http://schemas.openxmlformats.org/officeDocument/2006/relationships/oleObject" Target="../embeddings/oleObject179.bin"/><Relationship Id="rId10" Type="http://schemas.openxmlformats.org/officeDocument/2006/relationships/image" Target="../media/image185.emf"/><Relationship Id="rId1" Type="http://schemas.openxmlformats.org/officeDocument/2006/relationships/oleObject" Target="../embeddings/oleObject17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6.emf"/><Relationship Id="rId3" Type="http://schemas.openxmlformats.org/officeDocument/2006/relationships/oleObject" Target="../embeddings/oleObject189.bin"/><Relationship Id="rId26" Type="http://schemas.openxmlformats.org/officeDocument/2006/relationships/vmlDrawing" Target="../drawings/vmlDrawing17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206.emf"/><Relationship Id="rId23" Type="http://schemas.openxmlformats.org/officeDocument/2006/relationships/oleObject" Target="../embeddings/oleObject199.bin"/><Relationship Id="rId22" Type="http://schemas.openxmlformats.org/officeDocument/2006/relationships/image" Target="../media/image205.emf"/><Relationship Id="rId21" Type="http://schemas.openxmlformats.org/officeDocument/2006/relationships/oleObject" Target="../embeddings/oleObject198.bin"/><Relationship Id="rId20" Type="http://schemas.openxmlformats.org/officeDocument/2006/relationships/image" Target="../media/image204.emf"/><Relationship Id="rId2" Type="http://schemas.openxmlformats.org/officeDocument/2006/relationships/image" Target="../media/image195.emf"/><Relationship Id="rId19" Type="http://schemas.openxmlformats.org/officeDocument/2006/relationships/oleObject" Target="../embeddings/oleObject197.bin"/><Relationship Id="rId18" Type="http://schemas.openxmlformats.org/officeDocument/2006/relationships/image" Target="../media/image203.emf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202.e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201.e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200.e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99.emf"/><Relationship Id="rId1" Type="http://schemas.openxmlformats.org/officeDocument/2006/relationships/oleObject" Target="../embeddings/oleObject18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4.bin"/><Relationship Id="rId8" Type="http://schemas.openxmlformats.org/officeDocument/2006/relationships/image" Target="../media/image210.emf"/><Relationship Id="rId7" Type="http://schemas.openxmlformats.org/officeDocument/2006/relationships/oleObject" Target="../embeddings/oleObject203.bin"/><Relationship Id="rId6" Type="http://schemas.openxmlformats.org/officeDocument/2006/relationships/image" Target="../media/image209.e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208.emf"/><Relationship Id="rId3" Type="http://schemas.openxmlformats.org/officeDocument/2006/relationships/oleObject" Target="../embeddings/oleObject201.bin"/><Relationship Id="rId2" Type="http://schemas.openxmlformats.org/officeDocument/2006/relationships/image" Target="../media/image207.emf"/><Relationship Id="rId18" Type="http://schemas.openxmlformats.org/officeDocument/2006/relationships/vmlDrawing" Target="../drawings/vmlDrawing18.vml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214.emf"/><Relationship Id="rId15" Type="http://schemas.openxmlformats.org/officeDocument/2006/relationships/oleObject" Target="../embeddings/oleObject207.bin"/><Relationship Id="rId14" Type="http://schemas.openxmlformats.org/officeDocument/2006/relationships/image" Target="../media/image213.emf"/><Relationship Id="rId13" Type="http://schemas.openxmlformats.org/officeDocument/2006/relationships/oleObject" Target="../embeddings/oleObject206.bin"/><Relationship Id="rId12" Type="http://schemas.openxmlformats.org/officeDocument/2006/relationships/image" Target="../media/image212.emf"/><Relationship Id="rId11" Type="http://schemas.openxmlformats.org/officeDocument/2006/relationships/oleObject" Target="../embeddings/oleObject205.bin"/><Relationship Id="rId10" Type="http://schemas.openxmlformats.org/officeDocument/2006/relationships/image" Target="../media/image211.emf"/><Relationship Id="rId1" Type="http://schemas.openxmlformats.org/officeDocument/2006/relationships/oleObject" Target="../embeddings/oleObject20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2.bin"/><Relationship Id="rId8" Type="http://schemas.openxmlformats.org/officeDocument/2006/relationships/image" Target="../media/image218.emf"/><Relationship Id="rId7" Type="http://schemas.openxmlformats.org/officeDocument/2006/relationships/oleObject" Target="../embeddings/oleObject211.bin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10.bin"/><Relationship Id="rId4" Type="http://schemas.openxmlformats.org/officeDocument/2006/relationships/image" Target="../media/image216.emf"/><Relationship Id="rId3" Type="http://schemas.openxmlformats.org/officeDocument/2006/relationships/oleObject" Target="../embeddings/oleObject209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225.emf"/><Relationship Id="rId21" Type="http://schemas.openxmlformats.org/officeDocument/2006/relationships/oleObject" Target="../embeddings/oleObject218.bin"/><Relationship Id="rId20" Type="http://schemas.openxmlformats.org/officeDocument/2006/relationships/image" Target="../media/image224.emf"/><Relationship Id="rId2" Type="http://schemas.openxmlformats.org/officeDocument/2006/relationships/image" Target="../media/image215.emf"/><Relationship Id="rId19" Type="http://schemas.openxmlformats.org/officeDocument/2006/relationships/oleObject" Target="../embeddings/oleObject217.bin"/><Relationship Id="rId18" Type="http://schemas.openxmlformats.org/officeDocument/2006/relationships/image" Target="../media/image223.emf"/><Relationship Id="rId17" Type="http://schemas.openxmlformats.org/officeDocument/2006/relationships/oleObject" Target="../embeddings/oleObject216.bin"/><Relationship Id="rId16" Type="http://schemas.openxmlformats.org/officeDocument/2006/relationships/image" Target="../media/image222.emf"/><Relationship Id="rId15" Type="http://schemas.openxmlformats.org/officeDocument/2006/relationships/oleObject" Target="../embeddings/oleObject215.bin"/><Relationship Id="rId14" Type="http://schemas.openxmlformats.org/officeDocument/2006/relationships/image" Target="../media/image221.emf"/><Relationship Id="rId13" Type="http://schemas.openxmlformats.org/officeDocument/2006/relationships/oleObject" Target="../embeddings/oleObject214.bin"/><Relationship Id="rId12" Type="http://schemas.openxmlformats.org/officeDocument/2006/relationships/image" Target="../media/image220.emf"/><Relationship Id="rId11" Type="http://schemas.openxmlformats.org/officeDocument/2006/relationships/oleObject" Target="../embeddings/oleObject213.bin"/><Relationship Id="rId10" Type="http://schemas.openxmlformats.org/officeDocument/2006/relationships/image" Target="../media/image219.emf"/><Relationship Id="rId1" Type="http://schemas.openxmlformats.org/officeDocument/2006/relationships/oleObject" Target="../embeddings/oleObject20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3.bin"/><Relationship Id="rId8" Type="http://schemas.openxmlformats.org/officeDocument/2006/relationships/image" Target="../media/image229.wmf"/><Relationship Id="rId7" Type="http://schemas.openxmlformats.org/officeDocument/2006/relationships/oleObject" Target="../embeddings/oleObject222.bin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27.emf"/><Relationship Id="rId3" Type="http://schemas.openxmlformats.org/officeDocument/2006/relationships/oleObject" Target="../embeddings/oleObject220.bin"/><Relationship Id="rId21" Type="http://schemas.openxmlformats.org/officeDocument/2006/relationships/notesSlide" Target="../notesSlides/notesSlide2.xml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226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49.jpeg"/><Relationship Id="rId17" Type="http://schemas.openxmlformats.org/officeDocument/2006/relationships/slide" Target="slide21.xml"/><Relationship Id="rId16" Type="http://schemas.openxmlformats.org/officeDocument/2006/relationships/image" Target="../media/image233.emf"/><Relationship Id="rId15" Type="http://schemas.openxmlformats.org/officeDocument/2006/relationships/oleObject" Target="../embeddings/oleObject226.bin"/><Relationship Id="rId14" Type="http://schemas.openxmlformats.org/officeDocument/2006/relationships/image" Target="../media/image232.wmf"/><Relationship Id="rId13" Type="http://schemas.openxmlformats.org/officeDocument/2006/relationships/oleObject" Target="../embeddings/oleObject225.bin"/><Relationship Id="rId12" Type="http://schemas.openxmlformats.org/officeDocument/2006/relationships/image" Target="../media/image231.wmf"/><Relationship Id="rId11" Type="http://schemas.openxmlformats.org/officeDocument/2006/relationships/oleObject" Target="../embeddings/oleObject224.bin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21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37.e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36.e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35.png"/><Relationship Id="rId30" Type="http://schemas.openxmlformats.org/officeDocument/2006/relationships/vmlDrawing" Target="../drawings/vmlDrawing21.vml"/><Relationship Id="rId3" Type="http://schemas.openxmlformats.org/officeDocument/2006/relationships/oleObject" Target="../embeddings/oleObject228.bin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247.emf"/><Relationship Id="rId27" Type="http://schemas.openxmlformats.org/officeDocument/2006/relationships/oleObject" Target="../embeddings/oleObject240.bin"/><Relationship Id="rId26" Type="http://schemas.openxmlformats.org/officeDocument/2006/relationships/image" Target="../media/image246.emf"/><Relationship Id="rId25" Type="http://schemas.openxmlformats.org/officeDocument/2006/relationships/oleObject" Target="../embeddings/oleObject239.bin"/><Relationship Id="rId24" Type="http://schemas.openxmlformats.org/officeDocument/2006/relationships/image" Target="../media/image245.emf"/><Relationship Id="rId23" Type="http://schemas.openxmlformats.org/officeDocument/2006/relationships/oleObject" Target="../embeddings/oleObject238.bin"/><Relationship Id="rId22" Type="http://schemas.openxmlformats.org/officeDocument/2006/relationships/image" Target="../media/image244.emf"/><Relationship Id="rId21" Type="http://schemas.openxmlformats.org/officeDocument/2006/relationships/oleObject" Target="../embeddings/oleObject237.bin"/><Relationship Id="rId20" Type="http://schemas.openxmlformats.org/officeDocument/2006/relationships/image" Target="../media/image243.wmf"/><Relationship Id="rId2" Type="http://schemas.openxmlformats.org/officeDocument/2006/relationships/image" Target="../media/image234.emf"/><Relationship Id="rId19" Type="http://schemas.openxmlformats.org/officeDocument/2006/relationships/oleObject" Target="../embeddings/oleObject236.bin"/><Relationship Id="rId18" Type="http://schemas.openxmlformats.org/officeDocument/2006/relationships/image" Target="../media/image242.wmf"/><Relationship Id="rId17" Type="http://schemas.openxmlformats.org/officeDocument/2006/relationships/oleObject" Target="../embeddings/oleObject235.bin"/><Relationship Id="rId16" Type="http://schemas.openxmlformats.org/officeDocument/2006/relationships/image" Target="../media/image241.wmf"/><Relationship Id="rId15" Type="http://schemas.openxmlformats.org/officeDocument/2006/relationships/oleObject" Target="../embeddings/oleObject234.bin"/><Relationship Id="rId14" Type="http://schemas.openxmlformats.org/officeDocument/2006/relationships/image" Target="../media/image240.emf"/><Relationship Id="rId13" Type="http://schemas.openxmlformats.org/officeDocument/2006/relationships/oleObject" Target="../embeddings/oleObject233.bin"/><Relationship Id="rId12" Type="http://schemas.openxmlformats.org/officeDocument/2006/relationships/image" Target="../media/image239.e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38.emf"/><Relationship Id="rId1" Type="http://schemas.openxmlformats.org/officeDocument/2006/relationships/oleObject" Target="../embeddings/oleObject227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51.e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50.e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49.emf"/><Relationship Id="rId38" Type="http://schemas.openxmlformats.org/officeDocument/2006/relationships/vmlDrawing" Target="../drawings/vmlDrawing22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265.emf"/><Relationship Id="rId35" Type="http://schemas.openxmlformats.org/officeDocument/2006/relationships/oleObject" Target="../embeddings/oleObject258.bin"/><Relationship Id="rId34" Type="http://schemas.openxmlformats.org/officeDocument/2006/relationships/image" Target="../media/image264.emf"/><Relationship Id="rId33" Type="http://schemas.openxmlformats.org/officeDocument/2006/relationships/oleObject" Target="../embeddings/oleObject257.bin"/><Relationship Id="rId32" Type="http://schemas.openxmlformats.org/officeDocument/2006/relationships/image" Target="../media/image263.emf"/><Relationship Id="rId31" Type="http://schemas.openxmlformats.org/officeDocument/2006/relationships/oleObject" Target="../embeddings/oleObject256.bin"/><Relationship Id="rId30" Type="http://schemas.openxmlformats.org/officeDocument/2006/relationships/image" Target="../media/image262.emf"/><Relationship Id="rId3" Type="http://schemas.openxmlformats.org/officeDocument/2006/relationships/oleObject" Target="../embeddings/oleObject242.bin"/><Relationship Id="rId29" Type="http://schemas.openxmlformats.org/officeDocument/2006/relationships/oleObject" Target="../embeddings/oleObject255.bin"/><Relationship Id="rId28" Type="http://schemas.openxmlformats.org/officeDocument/2006/relationships/image" Target="../media/image261.emf"/><Relationship Id="rId27" Type="http://schemas.openxmlformats.org/officeDocument/2006/relationships/oleObject" Target="../embeddings/oleObject254.bin"/><Relationship Id="rId26" Type="http://schemas.openxmlformats.org/officeDocument/2006/relationships/image" Target="../media/image260.emf"/><Relationship Id="rId25" Type="http://schemas.openxmlformats.org/officeDocument/2006/relationships/oleObject" Target="../embeddings/oleObject253.bin"/><Relationship Id="rId24" Type="http://schemas.openxmlformats.org/officeDocument/2006/relationships/image" Target="../media/image259.emf"/><Relationship Id="rId23" Type="http://schemas.openxmlformats.org/officeDocument/2006/relationships/oleObject" Target="../embeddings/oleObject252.bin"/><Relationship Id="rId22" Type="http://schemas.openxmlformats.org/officeDocument/2006/relationships/image" Target="../media/image258.emf"/><Relationship Id="rId21" Type="http://schemas.openxmlformats.org/officeDocument/2006/relationships/oleObject" Target="../embeddings/oleObject251.bin"/><Relationship Id="rId20" Type="http://schemas.openxmlformats.org/officeDocument/2006/relationships/image" Target="../media/image257.emf"/><Relationship Id="rId2" Type="http://schemas.openxmlformats.org/officeDocument/2006/relationships/image" Target="../media/image248.emf"/><Relationship Id="rId19" Type="http://schemas.openxmlformats.org/officeDocument/2006/relationships/oleObject" Target="../embeddings/oleObject250.bin"/><Relationship Id="rId18" Type="http://schemas.openxmlformats.org/officeDocument/2006/relationships/image" Target="../media/image256.e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55.e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54.e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53.e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52.emf"/><Relationship Id="rId1" Type="http://schemas.openxmlformats.org/officeDocument/2006/relationships/oleObject" Target="../embeddings/oleObject24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59.bin"/><Relationship Id="rId2" Type="http://schemas.openxmlformats.org/officeDocument/2006/relationships/slide" Target="slide11.xml"/><Relationship Id="rId1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69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68.e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67.e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66.e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271.wmf"/><Relationship Id="rId11" Type="http://schemas.openxmlformats.org/officeDocument/2006/relationships/oleObject" Target="../embeddings/oleObject265.bin"/><Relationship Id="rId10" Type="http://schemas.openxmlformats.org/officeDocument/2006/relationships/image" Target="../media/image270.emf"/><Relationship Id="rId1" Type="http://schemas.openxmlformats.org/officeDocument/2006/relationships/oleObject" Target="../embeddings/oleObject26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0.bin"/><Relationship Id="rId8" Type="http://schemas.openxmlformats.org/officeDocument/2006/relationships/image" Target="../media/image275.emf"/><Relationship Id="rId7" Type="http://schemas.openxmlformats.org/officeDocument/2006/relationships/oleObject" Target="../embeddings/oleObject269.bin"/><Relationship Id="rId6" Type="http://schemas.openxmlformats.org/officeDocument/2006/relationships/image" Target="../media/image274.emf"/><Relationship Id="rId54" Type="http://schemas.openxmlformats.org/officeDocument/2006/relationships/vmlDrawing" Target="../drawings/vmlDrawing25.vml"/><Relationship Id="rId53" Type="http://schemas.openxmlformats.org/officeDocument/2006/relationships/slideLayout" Target="../slideLayouts/slideLayout6.xml"/><Relationship Id="rId52" Type="http://schemas.openxmlformats.org/officeDocument/2006/relationships/image" Target="../media/image297.emf"/><Relationship Id="rId51" Type="http://schemas.openxmlformats.org/officeDocument/2006/relationships/oleObject" Target="../embeddings/oleObject291.bin"/><Relationship Id="rId50" Type="http://schemas.openxmlformats.org/officeDocument/2006/relationships/image" Target="../media/image296.emf"/><Relationship Id="rId5" Type="http://schemas.openxmlformats.org/officeDocument/2006/relationships/oleObject" Target="../embeddings/oleObject268.bin"/><Relationship Id="rId49" Type="http://schemas.openxmlformats.org/officeDocument/2006/relationships/oleObject" Target="../embeddings/oleObject290.bin"/><Relationship Id="rId48" Type="http://schemas.openxmlformats.org/officeDocument/2006/relationships/image" Target="../media/image295.emf"/><Relationship Id="rId47" Type="http://schemas.openxmlformats.org/officeDocument/2006/relationships/oleObject" Target="../embeddings/oleObject289.bin"/><Relationship Id="rId46" Type="http://schemas.openxmlformats.org/officeDocument/2006/relationships/image" Target="../media/image294.emf"/><Relationship Id="rId45" Type="http://schemas.openxmlformats.org/officeDocument/2006/relationships/oleObject" Target="../embeddings/oleObject288.bin"/><Relationship Id="rId44" Type="http://schemas.openxmlformats.org/officeDocument/2006/relationships/image" Target="../media/image293.emf"/><Relationship Id="rId43" Type="http://schemas.openxmlformats.org/officeDocument/2006/relationships/oleObject" Target="../embeddings/oleObject287.bin"/><Relationship Id="rId42" Type="http://schemas.openxmlformats.org/officeDocument/2006/relationships/image" Target="../media/image292.emf"/><Relationship Id="rId41" Type="http://schemas.openxmlformats.org/officeDocument/2006/relationships/oleObject" Target="../embeddings/oleObject286.bin"/><Relationship Id="rId40" Type="http://schemas.openxmlformats.org/officeDocument/2006/relationships/image" Target="../media/image291.emf"/><Relationship Id="rId4" Type="http://schemas.openxmlformats.org/officeDocument/2006/relationships/image" Target="../media/image273.emf"/><Relationship Id="rId39" Type="http://schemas.openxmlformats.org/officeDocument/2006/relationships/oleObject" Target="../embeddings/oleObject285.bin"/><Relationship Id="rId38" Type="http://schemas.openxmlformats.org/officeDocument/2006/relationships/image" Target="../media/image290.wmf"/><Relationship Id="rId37" Type="http://schemas.openxmlformats.org/officeDocument/2006/relationships/oleObject" Target="../embeddings/oleObject284.bin"/><Relationship Id="rId36" Type="http://schemas.openxmlformats.org/officeDocument/2006/relationships/image" Target="../media/image289.emf"/><Relationship Id="rId35" Type="http://schemas.openxmlformats.org/officeDocument/2006/relationships/oleObject" Target="../embeddings/oleObject283.bin"/><Relationship Id="rId34" Type="http://schemas.openxmlformats.org/officeDocument/2006/relationships/image" Target="../media/image288.emf"/><Relationship Id="rId33" Type="http://schemas.openxmlformats.org/officeDocument/2006/relationships/oleObject" Target="../embeddings/oleObject282.bin"/><Relationship Id="rId32" Type="http://schemas.openxmlformats.org/officeDocument/2006/relationships/image" Target="../media/image287.emf"/><Relationship Id="rId31" Type="http://schemas.openxmlformats.org/officeDocument/2006/relationships/oleObject" Target="../embeddings/oleObject281.bin"/><Relationship Id="rId30" Type="http://schemas.openxmlformats.org/officeDocument/2006/relationships/image" Target="../media/image286.emf"/><Relationship Id="rId3" Type="http://schemas.openxmlformats.org/officeDocument/2006/relationships/oleObject" Target="../embeddings/oleObject267.bin"/><Relationship Id="rId29" Type="http://schemas.openxmlformats.org/officeDocument/2006/relationships/oleObject" Target="../embeddings/oleObject280.bin"/><Relationship Id="rId28" Type="http://schemas.openxmlformats.org/officeDocument/2006/relationships/image" Target="../media/image285.emf"/><Relationship Id="rId27" Type="http://schemas.openxmlformats.org/officeDocument/2006/relationships/oleObject" Target="../embeddings/oleObject279.bin"/><Relationship Id="rId26" Type="http://schemas.openxmlformats.org/officeDocument/2006/relationships/image" Target="../media/image284.emf"/><Relationship Id="rId25" Type="http://schemas.openxmlformats.org/officeDocument/2006/relationships/oleObject" Target="../embeddings/oleObject278.bin"/><Relationship Id="rId24" Type="http://schemas.openxmlformats.org/officeDocument/2006/relationships/image" Target="../media/image283.emf"/><Relationship Id="rId23" Type="http://schemas.openxmlformats.org/officeDocument/2006/relationships/oleObject" Target="../embeddings/oleObject277.bin"/><Relationship Id="rId22" Type="http://schemas.openxmlformats.org/officeDocument/2006/relationships/image" Target="../media/image282.emf"/><Relationship Id="rId21" Type="http://schemas.openxmlformats.org/officeDocument/2006/relationships/oleObject" Target="../embeddings/oleObject276.bin"/><Relationship Id="rId20" Type="http://schemas.openxmlformats.org/officeDocument/2006/relationships/image" Target="../media/image281.emf"/><Relationship Id="rId2" Type="http://schemas.openxmlformats.org/officeDocument/2006/relationships/image" Target="../media/image272.png"/><Relationship Id="rId19" Type="http://schemas.openxmlformats.org/officeDocument/2006/relationships/oleObject" Target="../embeddings/oleObject275.bin"/><Relationship Id="rId18" Type="http://schemas.openxmlformats.org/officeDocument/2006/relationships/image" Target="../media/image280.emf"/><Relationship Id="rId17" Type="http://schemas.openxmlformats.org/officeDocument/2006/relationships/oleObject" Target="../embeddings/oleObject274.bin"/><Relationship Id="rId16" Type="http://schemas.openxmlformats.org/officeDocument/2006/relationships/image" Target="../media/image279.emf"/><Relationship Id="rId15" Type="http://schemas.openxmlformats.org/officeDocument/2006/relationships/oleObject" Target="../embeddings/oleObject273.bin"/><Relationship Id="rId14" Type="http://schemas.openxmlformats.org/officeDocument/2006/relationships/image" Target="../media/image278.emf"/><Relationship Id="rId13" Type="http://schemas.openxmlformats.org/officeDocument/2006/relationships/oleObject" Target="../embeddings/oleObject272.bin"/><Relationship Id="rId12" Type="http://schemas.openxmlformats.org/officeDocument/2006/relationships/image" Target="../media/image277.emf"/><Relationship Id="rId11" Type="http://schemas.openxmlformats.org/officeDocument/2006/relationships/oleObject" Target="../embeddings/oleObject271.bin"/><Relationship Id="rId10" Type="http://schemas.openxmlformats.org/officeDocument/2006/relationships/image" Target="../media/image276.emf"/><Relationship Id="rId1" Type="http://schemas.openxmlformats.org/officeDocument/2006/relationships/oleObject" Target="../embeddings/oleObject266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6.bin"/><Relationship Id="rId8" Type="http://schemas.openxmlformats.org/officeDocument/2006/relationships/image" Target="../media/image301.emf"/><Relationship Id="rId7" Type="http://schemas.openxmlformats.org/officeDocument/2006/relationships/oleObject" Target="../embeddings/oleObject295.bin"/><Relationship Id="rId6" Type="http://schemas.openxmlformats.org/officeDocument/2006/relationships/image" Target="../media/image300.emf"/><Relationship Id="rId5" Type="http://schemas.openxmlformats.org/officeDocument/2006/relationships/oleObject" Target="../embeddings/oleObject294.bin"/><Relationship Id="rId4" Type="http://schemas.openxmlformats.org/officeDocument/2006/relationships/image" Target="../media/image299.emf"/><Relationship Id="rId3" Type="http://schemas.openxmlformats.org/officeDocument/2006/relationships/oleObject" Target="../embeddings/oleObject293.bin"/><Relationship Id="rId2" Type="http://schemas.openxmlformats.org/officeDocument/2006/relationships/image" Target="../media/image298.e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04.emf"/><Relationship Id="rId13" Type="http://schemas.openxmlformats.org/officeDocument/2006/relationships/oleObject" Target="../embeddings/oleObject298.bin"/><Relationship Id="rId12" Type="http://schemas.openxmlformats.org/officeDocument/2006/relationships/image" Target="../media/image303.emf"/><Relationship Id="rId11" Type="http://schemas.openxmlformats.org/officeDocument/2006/relationships/oleObject" Target="../embeddings/oleObject297.bin"/><Relationship Id="rId10" Type="http://schemas.openxmlformats.org/officeDocument/2006/relationships/image" Target="../media/image302.emf"/><Relationship Id="rId1" Type="http://schemas.openxmlformats.org/officeDocument/2006/relationships/oleObject" Target="../embeddings/oleObject29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slide" Target="slide17.xml"/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3.bin"/><Relationship Id="rId8" Type="http://schemas.openxmlformats.org/officeDocument/2006/relationships/image" Target="../media/image308.emf"/><Relationship Id="rId7" Type="http://schemas.openxmlformats.org/officeDocument/2006/relationships/oleObject" Target="../embeddings/oleObject302.bin"/><Relationship Id="rId6" Type="http://schemas.openxmlformats.org/officeDocument/2006/relationships/image" Target="../media/image307.emf"/><Relationship Id="rId5" Type="http://schemas.openxmlformats.org/officeDocument/2006/relationships/oleObject" Target="../embeddings/oleObject301.bin"/><Relationship Id="rId41" Type="http://schemas.openxmlformats.org/officeDocument/2006/relationships/notesSlide" Target="../notesSlides/notesSlide3.xml"/><Relationship Id="rId40" Type="http://schemas.openxmlformats.org/officeDocument/2006/relationships/vmlDrawing" Target="../drawings/vmlDrawing27.vml"/><Relationship Id="rId4" Type="http://schemas.openxmlformats.org/officeDocument/2006/relationships/image" Target="../media/image306.e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322.emf"/><Relationship Id="rId37" Type="http://schemas.openxmlformats.org/officeDocument/2006/relationships/oleObject" Target="../embeddings/oleObject316.bin"/><Relationship Id="rId36" Type="http://schemas.openxmlformats.org/officeDocument/2006/relationships/image" Target="../media/image321.emf"/><Relationship Id="rId35" Type="http://schemas.openxmlformats.org/officeDocument/2006/relationships/oleObject" Target="../embeddings/oleObject315.bin"/><Relationship Id="rId34" Type="http://schemas.openxmlformats.org/officeDocument/2006/relationships/image" Target="../media/image320.emf"/><Relationship Id="rId33" Type="http://schemas.openxmlformats.org/officeDocument/2006/relationships/oleObject" Target="../embeddings/oleObject314.bin"/><Relationship Id="rId32" Type="http://schemas.openxmlformats.org/officeDocument/2006/relationships/image" Target="../media/image319.emf"/><Relationship Id="rId31" Type="http://schemas.openxmlformats.org/officeDocument/2006/relationships/oleObject" Target="../embeddings/oleObject313.bin"/><Relationship Id="rId30" Type="http://schemas.openxmlformats.org/officeDocument/2006/relationships/image" Target="../media/image318.emf"/><Relationship Id="rId3" Type="http://schemas.openxmlformats.org/officeDocument/2006/relationships/oleObject" Target="../embeddings/oleObject300.bin"/><Relationship Id="rId29" Type="http://schemas.openxmlformats.org/officeDocument/2006/relationships/oleObject" Target="../embeddings/oleObject312.bin"/><Relationship Id="rId28" Type="http://schemas.openxmlformats.org/officeDocument/2006/relationships/image" Target="../media/image317.emf"/><Relationship Id="rId27" Type="http://schemas.openxmlformats.org/officeDocument/2006/relationships/oleObject" Target="../embeddings/oleObject311.bin"/><Relationship Id="rId26" Type="http://schemas.openxmlformats.org/officeDocument/2006/relationships/image" Target="../media/image316.emf"/><Relationship Id="rId25" Type="http://schemas.openxmlformats.org/officeDocument/2006/relationships/oleObject" Target="../embeddings/oleObject310.bin"/><Relationship Id="rId24" Type="http://schemas.openxmlformats.org/officeDocument/2006/relationships/image" Target="../media/image315.emf"/><Relationship Id="rId23" Type="http://schemas.openxmlformats.org/officeDocument/2006/relationships/oleObject" Target="../embeddings/oleObject309.bin"/><Relationship Id="rId22" Type="http://schemas.openxmlformats.org/officeDocument/2006/relationships/image" Target="../media/image314.emf"/><Relationship Id="rId21" Type="http://schemas.openxmlformats.org/officeDocument/2006/relationships/oleObject" Target="../embeddings/oleObject308.bin"/><Relationship Id="rId20" Type="http://schemas.openxmlformats.org/officeDocument/2006/relationships/image" Target="../media/image313.emf"/><Relationship Id="rId2" Type="http://schemas.openxmlformats.org/officeDocument/2006/relationships/image" Target="../media/image305.emf"/><Relationship Id="rId19" Type="http://schemas.openxmlformats.org/officeDocument/2006/relationships/oleObject" Target="../embeddings/oleObject307.bin"/><Relationship Id="rId18" Type="http://schemas.openxmlformats.org/officeDocument/2006/relationships/image" Target="../media/image149.jpeg"/><Relationship Id="rId17" Type="http://schemas.openxmlformats.org/officeDocument/2006/relationships/slide" Target="slide4.xml"/><Relationship Id="rId16" Type="http://schemas.openxmlformats.org/officeDocument/2006/relationships/image" Target="../media/image312.emf"/><Relationship Id="rId15" Type="http://schemas.openxmlformats.org/officeDocument/2006/relationships/oleObject" Target="../embeddings/oleObject306.bin"/><Relationship Id="rId14" Type="http://schemas.openxmlformats.org/officeDocument/2006/relationships/image" Target="../media/image311.emf"/><Relationship Id="rId13" Type="http://schemas.openxmlformats.org/officeDocument/2006/relationships/oleObject" Target="../embeddings/oleObject305.bin"/><Relationship Id="rId12" Type="http://schemas.openxmlformats.org/officeDocument/2006/relationships/image" Target="../media/image310.emf"/><Relationship Id="rId11" Type="http://schemas.openxmlformats.org/officeDocument/2006/relationships/oleObject" Target="../embeddings/oleObject304.bin"/><Relationship Id="rId10" Type="http://schemas.openxmlformats.org/officeDocument/2006/relationships/image" Target="../media/image309.emf"/><Relationship Id="rId1" Type="http://schemas.openxmlformats.org/officeDocument/2006/relationships/oleObject" Target="../embeddings/oleObject29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1.bin"/><Relationship Id="rId8" Type="http://schemas.openxmlformats.org/officeDocument/2006/relationships/image" Target="../media/image326.wmf"/><Relationship Id="rId7" Type="http://schemas.openxmlformats.org/officeDocument/2006/relationships/oleObject" Target="../embeddings/oleObject320.bin"/><Relationship Id="rId6" Type="http://schemas.openxmlformats.org/officeDocument/2006/relationships/image" Target="../media/image325.wmf"/><Relationship Id="rId5" Type="http://schemas.openxmlformats.org/officeDocument/2006/relationships/oleObject" Target="../embeddings/oleObject319.bin"/><Relationship Id="rId4" Type="http://schemas.openxmlformats.org/officeDocument/2006/relationships/image" Target="../media/image324.wmf"/><Relationship Id="rId3" Type="http://schemas.openxmlformats.org/officeDocument/2006/relationships/oleObject" Target="../embeddings/oleObject318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323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331.wmf"/><Relationship Id="rId17" Type="http://schemas.openxmlformats.org/officeDocument/2006/relationships/oleObject" Target="../embeddings/oleObject325.bin"/><Relationship Id="rId16" Type="http://schemas.openxmlformats.org/officeDocument/2006/relationships/image" Target="../media/image330.wmf"/><Relationship Id="rId15" Type="http://schemas.openxmlformats.org/officeDocument/2006/relationships/oleObject" Target="../embeddings/oleObject324.bin"/><Relationship Id="rId14" Type="http://schemas.openxmlformats.org/officeDocument/2006/relationships/image" Target="../media/image329.wmf"/><Relationship Id="rId13" Type="http://schemas.openxmlformats.org/officeDocument/2006/relationships/oleObject" Target="../embeddings/oleObject323.bin"/><Relationship Id="rId12" Type="http://schemas.openxmlformats.org/officeDocument/2006/relationships/image" Target="../media/image328.wmf"/><Relationship Id="rId11" Type="http://schemas.openxmlformats.org/officeDocument/2006/relationships/oleObject" Target="../embeddings/oleObject322.bin"/><Relationship Id="rId10" Type="http://schemas.openxmlformats.org/officeDocument/2006/relationships/image" Target="../media/image327.wmf"/><Relationship Id="rId1" Type="http://schemas.openxmlformats.org/officeDocument/2006/relationships/oleObject" Target="../embeddings/oleObject317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327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333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332.wmf"/><Relationship Id="rId12" Type="http://schemas.openxmlformats.org/officeDocument/2006/relationships/vmlDrawing" Target="../drawings/vmlDrawing29.vml"/><Relationship Id="rId11" Type="http://schemas.openxmlformats.org/officeDocument/2006/relationships/slideLayout" Target="../slideLayouts/slideLayout6.xml"/><Relationship Id="rId10" Type="http://schemas.openxmlformats.org/officeDocument/2006/relationships/image" Target="../media/image335.wmf"/><Relationship Id="rId1" Type="http://schemas.openxmlformats.org/officeDocument/2006/relationships/oleObject" Target="../embeddings/oleObject326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5.bin"/><Relationship Id="rId8" Type="http://schemas.openxmlformats.org/officeDocument/2006/relationships/image" Target="../media/image339.e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33.bin"/><Relationship Id="rId44" Type="http://schemas.openxmlformats.org/officeDocument/2006/relationships/vmlDrawing" Target="../drawings/vmlDrawing30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356.emf"/><Relationship Id="rId41" Type="http://schemas.openxmlformats.org/officeDocument/2006/relationships/oleObject" Target="../embeddings/oleObject351.bin"/><Relationship Id="rId40" Type="http://schemas.openxmlformats.org/officeDocument/2006/relationships/image" Target="../media/image355.emf"/><Relationship Id="rId4" Type="http://schemas.openxmlformats.org/officeDocument/2006/relationships/image" Target="../media/image337.emf"/><Relationship Id="rId39" Type="http://schemas.openxmlformats.org/officeDocument/2006/relationships/oleObject" Target="../embeddings/oleObject350.bin"/><Relationship Id="rId38" Type="http://schemas.openxmlformats.org/officeDocument/2006/relationships/image" Target="../media/image354.emf"/><Relationship Id="rId37" Type="http://schemas.openxmlformats.org/officeDocument/2006/relationships/oleObject" Target="../embeddings/oleObject349.bin"/><Relationship Id="rId36" Type="http://schemas.openxmlformats.org/officeDocument/2006/relationships/image" Target="../media/image353.emf"/><Relationship Id="rId35" Type="http://schemas.openxmlformats.org/officeDocument/2006/relationships/oleObject" Target="../embeddings/oleObject348.bin"/><Relationship Id="rId34" Type="http://schemas.openxmlformats.org/officeDocument/2006/relationships/image" Target="../media/image352.emf"/><Relationship Id="rId33" Type="http://schemas.openxmlformats.org/officeDocument/2006/relationships/oleObject" Target="../embeddings/oleObject347.bin"/><Relationship Id="rId32" Type="http://schemas.openxmlformats.org/officeDocument/2006/relationships/image" Target="../media/image351.emf"/><Relationship Id="rId31" Type="http://schemas.openxmlformats.org/officeDocument/2006/relationships/oleObject" Target="../embeddings/oleObject346.bin"/><Relationship Id="rId30" Type="http://schemas.openxmlformats.org/officeDocument/2006/relationships/image" Target="../media/image350.wmf"/><Relationship Id="rId3" Type="http://schemas.openxmlformats.org/officeDocument/2006/relationships/oleObject" Target="../embeddings/oleObject332.bin"/><Relationship Id="rId29" Type="http://schemas.openxmlformats.org/officeDocument/2006/relationships/oleObject" Target="../embeddings/oleObject345.bin"/><Relationship Id="rId28" Type="http://schemas.openxmlformats.org/officeDocument/2006/relationships/image" Target="../media/image349.emf"/><Relationship Id="rId27" Type="http://schemas.openxmlformats.org/officeDocument/2006/relationships/oleObject" Target="../embeddings/oleObject344.bin"/><Relationship Id="rId26" Type="http://schemas.openxmlformats.org/officeDocument/2006/relationships/image" Target="../media/image348.emf"/><Relationship Id="rId25" Type="http://schemas.openxmlformats.org/officeDocument/2006/relationships/oleObject" Target="../embeddings/oleObject343.bin"/><Relationship Id="rId24" Type="http://schemas.openxmlformats.org/officeDocument/2006/relationships/image" Target="../media/image347.emf"/><Relationship Id="rId23" Type="http://schemas.openxmlformats.org/officeDocument/2006/relationships/oleObject" Target="../embeddings/oleObject342.bin"/><Relationship Id="rId22" Type="http://schemas.openxmlformats.org/officeDocument/2006/relationships/image" Target="../media/image346.emf"/><Relationship Id="rId21" Type="http://schemas.openxmlformats.org/officeDocument/2006/relationships/oleObject" Target="../embeddings/oleObject341.bin"/><Relationship Id="rId20" Type="http://schemas.openxmlformats.org/officeDocument/2006/relationships/image" Target="../media/image345.emf"/><Relationship Id="rId2" Type="http://schemas.openxmlformats.org/officeDocument/2006/relationships/image" Target="../media/image336.emf"/><Relationship Id="rId19" Type="http://schemas.openxmlformats.org/officeDocument/2006/relationships/oleObject" Target="../embeddings/oleObject340.bin"/><Relationship Id="rId18" Type="http://schemas.openxmlformats.org/officeDocument/2006/relationships/image" Target="../media/image344.emf"/><Relationship Id="rId17" Type="http://schemas.openxmlformats.org/officeDocument/2006/relationships/oleObject" Target="../embeddings/oleObject339.bin"/><Relationship Id="rId16" Type="http://schemas.openxmlformats.org/officeDocument/2006/relationships/image" Target="../media/image343.emf"/><Relationship Id="rId15" Type="http://schemas.openxmlformats.org/officeDocument/2006/relationships/oleObject" Target="../embeddings/oleObject338.bin"/><Relationship Id="rId14" Type="http://schemas.openxmlformats.org/officeDocument/2006/relationships/image" Target="../media/image342.emf"/><Relationship Id="rId13" Type="http://schemas.openxmlformats.org/officeDocument/2006/relationships/oleObject" Target="../embeddings/oleObject337.bin"/><Relationship Id="rId12" Type="http://schemas.openxmlformats.org/officeDocument/2006/relationships/image" Target="../media/image341.emf"/><Relationship Id="rId11" Type="http://schemas.openxmlformats.org/officeDocument/2006/relationships/oleObject" Target="../embeddings/oleObject336.bin"/><Relationship Id="rId10" Type="http://schemas.openxmlformats.org/officeDocument/2006/relationships/image" Target="../media/image340.emf"/><Relationship Id="rId1" Type="http://schemas.openxmlformats.org/officeDocument/2006/relationships/oleObject" Target="../embeddings/oleObject33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6.bin"/><Relationship Id="rId8" Type="http://schemas.openxmlformats.org/officeDocument/2006/relationships/image" Target="../media/image360.emf"/><Relationship Id="rId7" Type="http://schemas.openxmlformats.org/officeDocument/2006/relationships/oleObject" Target="../embeddings/oleObject355.bin"/><Relationship Id="rId6" Type="http://schemas.openxmlformats.org/officeDocument/2006/relationships/image" Target="../media/image359.emf"/><Relationship Id="rId5" Type="http://schemas.openxmlformats.org/officeDocument/2006/relationships/oleObject" Target="../embeddings/oleObject354.bin"/><Relationship Id="rId47" Type="http://schemas.openxmlformats.org/officeDocument/2006/relationships/notesSlide" Target="../notesSlides/notesSlide4.xml"/><Relationship Id="rId46" Type="http://schemas.openxmlformats.org/officeDocument/2006/relationships/vmlDrawing" Target="../drawings/vmlDrawing31.vml"/><Relationship Id="rId45" Type="http://schemas.openxmlformats.org/officeDocument/2006/relationships/slideLayout" Target="../slideLayouts/slideLayout6.xml"/><Relationship Id="rId44" Type="http://schemas.openxmlformats.org/officeDocument/2006/relationships/image" Target="../media/image378.emf"/><Relationship Id="rId43" Type="http://schemas.openxmlformats.org/officeDocument/2006/relationships/oleObject" Target="../embeddings/oleObject373.bin"/><Relationship Id="rId42" Type="http://schemas.openxmlformats.org/officeDocument/2006/relationships/image" Target="../media/image377.emf"/><Relationship Id="rId41" Type="http://schemas.openxmlformats.org/officeDocument/2006/relationships/oleObject" Target="../embeddings/oleObject372.bin"/><Relationship Id="rId40" Type="http://schemas.openxmlformats.org/officeDocument/2006/relationships/image" Target="../media/image376.emf"/><Relationship Id="rId4" Type="http://schemas.openxmlformats.org/officeDocument/2006/relationships/image" Target="../media/image358.emf"/><Relationship Id="rId39" Type="http://schemas.openxmlformats.org/officeDocument/2006/relationships/oleObject" Target="../embeddings/oleObject371.bin"/><Relationship Id="rId38" Type="http://schemas.openxmlformats.org/officeDocument/2006/relationships/image" Target="../media/image375.emf"/><Relationship Id="rId37" Type="http://schemas.openxmlformats.org/officeDocument/2006/relationships/oleObject" Target="../embeddings/oleObject370.bin"/><Relationship Id="rId36" Type="http://schemas.openxmlformats.org/officeDocument/2006/relationships/image" Target="../media/image374.emf"/><Relationship Id="rId35" Type="http://schemas.openxmlformats.org/officeDocument/2006/relationships/oleObject" Target="../embeddings/oleObject369.bin"/><Relationship Id="rId34" Type="http://schemas.openxmlformats.org/officeDocument/2006/relationships/image" Target="../media/image373.emf"/><Relationship Id="rId33" Type="http://schemas.openxmlformats.org/officeDocument/2006/relationships/oleObject" Target="../embeddings/oleObject368.bin"/><Relationship Id="rId32" Type="http://schemas.openxmlformats.org/officeDocument/2006/relationships/image" Target="../media/image372.emf"/><Relationship Id="rId31" Type="http://schemas.openxmlformats.org/officeDocument/2006/relationships/oleObject" Target="../embeddings/oleObject367.bin"/><Relationship Id="rId30" Type="http://schemas.openxmlformats.org/officeDocument/2006/relationships/image" Target="../media/image371.emf"/><Relationship Id="rId3" Type="http://schemas.openxmlformats.org/officeDocument/2006/relationships/oleObject" Target="../embeddings/oleObject353.bin"/><Relationship Id="rId29" Type="http://schemas.openxmlformats.org/officeDocument/2006/relationships/oleObject" Target="../embeddings/oleObject366.bin"/><Relationship Id="rId28" Type="http://schemas.openxmlformats.org/officeDocument/2006/relationships/image" Target="../media/image370.emf"/><Relationship Id="rId27" Type="http://schemas.openxmlformats.org/officeDocument/2006/relationships/oleObject" Target="../embeddings/oleObject365.bin"/><Relationship Id="rId26" Type="http://schemas.openxmlformats.org/officeDocument/2006/relationships/image" Target="../media/image369.emf"/><Relationship Id="rId25" Type="http://schemas.openxmlformats.org/officeDocument/2006/relationships/oleObject" Target="../embeddings/oleObject364.bin"/><Relationship Id="rId24" Type="http://schemas.openxmlformats.org/officeDocument/2006/relationships/image" Target="../media/image368.emf"/><Relationship Id="rId23" Type="http://schemas.openxmlformats.org/officeDocument/2006/relationships/oleObject" Target="../embeddings/oleObject363.bin"/><Relationship Id="rId22" Type="http://schemas.openxmlformats.org/officeDocument/2006/relationships/image" Target="../media/image367.emf"/><Relationship Id="rId21" Type="http://schemas.openxmlformats.org/officeDocument/2006/relationships/oleObject" Target="../embeddings/oleObject362.bin"/><Relationship Id="rId20" Type="http://schemas.openxmlformats.org/officeDocument/2006/relationships/image" Target="../media/image366.emf"/><Relationship Id="rId2" Type="http://schemas.openxmlformats.org/officeDocument/2006/relationships/image" Target="../media/image357.emf"/><Relationship Id="rId19" Type="http://schemas.openxmlformats.org/officeDocument/2006/relationships/oleObject" Target="../embeddings/oleObject361.bin"/><Relationship Id="rId18" Type="http://schemas.openxmlformats.org/officeDocument/2006/relationships/image" Target="../media/image365.emf"/><Relationship Id="rId17" Type="http://schemas.openxmlformats.org/officeDocument/2006/relationships/oleObject" Target="../embeddings/oleObject360.bin"/><Relationship Id="rId16" Type="http://schemas.openxmlformats.org/officeDocument/2006/relationships/image" Target="../media/image364.emf"/><Relationship Id="rId15" Type="http://schemas.openxmlformats.org/officeDocument/2006/relationships/oleObject" Target="../embeddings/oleObject359.bin"/><Relationship Id="rId14" Type="http://schemas.openxmlformats.org/officeDocument/2006/relationships/image" Target="../media/image363.emf"/><Relationship Id="rId13" Type="http://schemas.openxmlformats.org/officeDocument/2006/relationships/oleObject" Target="../embeddings/oleObject358.bin"/><Relationship Id="rId12" Type="http://schemas.openxmlformats.org/officeDocument/2006/relationships/image" Target="../media/image362.emf"/><Relationship Id="rId11" Type="http://schemas.openxmlformats.org/officeDocument/2006/relationships/oleObject" Target="../embeddings/oleObject357.bin"/><Relationship Id="rId10" Type="http://schemas.openxmlformats.org/officeDocument/2006/relationships/image" Target="../media/image361.emf"/><Relationship Id="rId1" Type="http://schemas.openxmlformats.org/officeDocument/2006/relationships/oleObject" Target="../embeddings/oleObject352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8.bin"/><Relationship Id="rId8" Type="http://schemas.openxmlformats.org/officeDocument/2006/relationships/image" Target="../media/image382.emf"/><Relationship Id="rId7" Type="http://schemas.openxmlformats.org/officeDocument/2006/relationships/oleObject" Target="../embeddings/oleObject377.bin"/><Relationship Id="rId6" Type="http://schemas.openxmlformats.org/officeDocument/2006/relationships/image" Target="../media/image381.wmf"/><Relationship Id="rId5" Type="http://schemas.openxmlformats.org/officeDocument/2006/relationships/oleObject" Target="../embeddings/oleObject376.bin"/><Relationship Id="rId4" Type="http://schemas.openxmlformats.org/officeDocument/2006/relationships/image" Target="../media/image380.emf"/><Relationship Id="rId3" Type="http://schemas.openxmlformats.org/officeDocument/2006/relationships/oleObject" Target="../embeddings/oleObject375.bin"/><Relationship Id="rId28" Type="http://schemas.openxmlformats.org/officeDocument/2006/relationships/vmlDrawing" Target="../drawings/vmlDrawing32.vml"/><Relationship Id="rId27" Type="http://schemas.openxmlformats.org/officeDocument/2006/relationships/slideLayout" Target="../slideLayouts/slideLayout6.xml"/><Relationship Id="rId26" Type="http://schemas.openxmlformats.org/officeDocument/2006/relationships/image" Target="../media/image391.emf"/><Relationship Id="rId25" Type="http://schemas.openxmlformats.org/officeDocument/2006/relationships/oleObject" Target="../embeddings/oleObject386.bin"/><Relationship Id="rId24" Type="http://schemas.openxmlformats.org/officeDocument/2006/relationships/image" Target="../media/image390.emf"/><Relationship Id="rId23" Type="http://schemas.openxmlformats.org/officeDocument/2006/relationships/oleObject" Target="../embeddings/oleObject385.bin"/><Relationship Id="rId22" Type="http://schemas.openxmlformats.org/officeDocument/2006/relationships/image" Target="../media/image389.emf"/><Relationship Id="rId21" Type="http://schemas.openxmlformats.org/officeDocument/2006/relationships/oleObject" Target="../embeddings/oleObject384.bin"/><Relationship Id="rId20" Type="http://schemas.openxmlformats.org/officeDocument/2006/relationships/image" Target="../media/image388.emf"/><Relationship Id="rId2" Type="http://schemas.openxmlformats.org/officeDocument/2006/relationships/image" Target="../media/image379.wmf"/><Relationship Id="rId19" Type="http://schemas.openxmlformats.org/officeDocument/2006/relationships/oleObject" Target="../embeddings/oleObject383.bin"/><Relationship Id="rId18" Type="http://schemas.openxmlformats.org/officeDocument/2006/relationships/image" Target="../media/image387.emf"/><Relationship Id="rId17" Type="http://schemas.openxmlformats.org/officeDocument/2006/relationships/oleObject" Target="../embeddings/oleObject382.bin"/><Relationship Id="rId16" Type="http://schemas.openxmlformats.org/officeDocument/2006/relationships/image" Target="../media/image386.wmf"/><Relationship Id="rId15" Type="http://schemas.openxmlformats.org/officeDocument/2006/relationships/oleObject" Target="../embeddings/oleObject381.bin"/><Relationship Id="rId14" Type="http://schemas.openxmlformats.org/officeDocument/2006/relationships/image" Target="../media/image385.emf"/><Relationship Id="rId13" Type="http://schemas.openxmlformats.org/officeDocument/2006/relationships/oleObject" Target="../embeddings/oleObject380.bin"/><Relationship Id="rId12" Type="http://schemas.openxmlformats.org/officeDocument/2006/relationships/image" Target="../media/image384.wmf"/><Relationship Id="rId11" Type="http://schemas.openxmlformats.org/officeDocument/2006/relationships/oleObject" Target="../embeddings/oleObject379.bin"/><Relationship Id="rId10" Type="http://schemas.openxmlformats.org/officeDocument/2006/relationships/image" Target="../media/image383.wmf"/><Relationship Id="rId1" Type="http://schemas.openxmlformats.org/officeDocument/2006/relationships/oleObject" Target="../embeddings/oleObject37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1.bin"/><Relationship Id="rId8" Type="http://schemas.openxmlformats.org/officeDocument/2006/relationships/image" Target="../media/image395.emf"/><Relationship Id="rId7" Type="http://schemas.openxmlformats.org/officeDocument/2006/relationships/oleObject" Target="../embeddings/oleObject390.bin"/><Relationship Id="rId6" Type="http://schemas.openxmlformats.org/officeDocument/2006/relationships/image" Target="../media/image394.emf"/><Relationship Id="rId5" Type="http://schemas.openxmlformats.org/officeDocument/2006/relationships/oleObject" Target="../embeddings/oleObject389.bin"/><Relationship Id="rId44" Type="http://schemas.openxmlformats.org/officeDocument/2006/relationships/vmlDrawing" Target="../drawings/vmlDrawing33.v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412.wmf"/><Relationship Id="rId41" Type="http://schemas.openxmlformats.org/officeDocument/2006/relationships/oleObject" Target="../embeddings/oleObject407.bin"/><Relationship Id="rId40" Type="http://schemas.openxmlformats.org/officeDocument/2006/relationships/image" Target="../media/image411.wmf"/><Relationship Id="rId4" Type="http://schemas.openxmlformats.org/officeDocument/2006/relationships/image" Target="../media/image393.emf"/><Relationship Id="rId39" Type="http://schemas.openxmlformats.org/officeDocument/2006/relationships/oleObject" Target="../embeddings/oleObject406.bin"/><Relationship Id="rId38" Type="http://schemas.openxmlformats.org/officeDocument/2006/relationships/image" Target="../media/image410.emf"/><Relationship Id="rId37" Type="http://schemas.openxmlformats.org/officeDocument/2006/relationships/oleObject" Target="../embeddings/oleObject405.bin"/><Relationship Id="rId36" Type="http://schemas.openxmlformats.org/officeDocument/2006/relationships/image" Target="../media/image409.emf"/><Relationship Id="rId35" Type="http://schemas.openxmlformats.org/officeDocument/2006/relationships/oleObject" Target="../embeddings/oleObject404.bin"/><Relationship Id="rId34" Type="http://schemas.openxmlformats.org/officeDocument/2006/relationships/image" Target="../media/image408.emf"/><Relationship Id="rId33" Type="http://schemas.openxmlformats.org/officeDocument/2006/relationships/oleObject" Target="../embeddings/oleObject403.bin"/><Relationship Id="rId32" Type="http://schemas.openxmlformats.org/officeDocument/2006/relationships/image" Target="../media/image407.emf"/><Relationship Id="rId31" Type="http://schemas.openxmlformats.org/officeDocument/2006/relationships/oleObject" Target="../embeddings/oleObject402.bin"/><Relationship Id="rId30" Type="http://schemas.openxmlformats.org/officeDocument/2006/relationships/image" Target="../media/image406.emf"/><Relationship Id="rId3" Type="http://schemas.openxmlformats.org/officeDocument/2006/relationships/oleObject" Target="../embeddings/oleObject388.bin"/><Relationship Id="rId29" Type="http://schemas.openxmlformats.org/officeDocument/2006/relationships/oleObject" Target="../embeddings/oleObject401.bin"/><Relationship Id="rId28" Type="http://schemas.openxmlformats.org/officeDocument/2006/relationships/image" Target="../media/image405.emf"/><Relationship Id="rId27" Type="http://schemas.openxmlformats.org/officeDocument/2006/relationships/oleObject" Target="../embeddings/oleObject400.bin"/><Relationship Id="rId26" Type="http://schemas.openxmlformats.org/officeDocument/2006/relationships/image" Target="../media/image404.emf"/><Relationship Id="rId25" Type="http://schemas.openxmlformats.org/officeDocument/2006/relationships/oleObject" Target="../embeddings/oleObject399.bin"/><Relationship Id="rId24" Type="http://schemas.openxmlformats.org/officeDocument/2006/relationships/image" Target="../media/image403.emf"/><Relationship Id="rId23" Type="http://schemas.openxmlformats.org/officeDocument/2006/relationships/oleObject" Target="../embeddings/oleObject398.bin"/><Relationship Id="rId22" Type="http://schemas.openxmlformats.org/officeDocument/2006/relationships/image" Target="../media/image402.emf"/><Relationship Id="rId21" Type="http://schemas.openxmlformats.org/officeDocument/2006/relationships/oleObject" Target="../embeddings/oleObject397.bin"/><Relationship Id="rId20" Type="http://schemas.openxmlformats.org/officeDocument/2006/relationships/image" Target="../media/image401.emf"/><Relationship Id="rId2" Type="http://schemas.openxmlformats.org/officeDocument/2006/relationships/image" Target="../media/image392.emf"/><Relationship Id="rId19" Type="http://schemas.openxmlformats.org/officeDocument/2006/relationships/oleObject" Target="../embeddings/oleObject396.bin"/><Relationship Id="rId18" Type="http://schemas.openxmlformats.org/officeDocument/2006/relationships/image" Target="../media/image400.emf"/><Relationship Id="rId17" Type="http://schemas.openxmlformats.org/officeDocument/2006/relationships/oleObject" Target="../embeddings/oleObject395.bin"/><Relationship Id="rId16" Type="http://schemas.openxmlformats.org/officeDocument/2006/relationships/image" Target="../media/image399.emf"/><Relationship Id="rId15" Type="http://schemas.openxmlformats.org/officeDocument/2006/relationships/oleObject" Target="../embeddings/oleObject394.bin"/><Relationship Id="rId14" Type="http://schemas.openxmlformats.org/officeDocument/2006/relationships/image" Target="../media/image398.wmf"/><Relationship Id="rId13" Type="http://schemas.openxmlformats.org/officeDocument/2006/relationships/oleObject" Target="../embeddings/oleObject393.bin"/><Relationship Id="rId12" Type="http://schemas.openxmlformats.org/officeDocument/2006/relationships/image" Target="../media/image397.emf"/><Relationship Id="rId11" Type="http://schemas.openxmlformats.org/officeDocument/2006/relationships/oleObject" Target="../embeddings/oleObject392.bin"/><Relationship Id="rId10" Type="http://schemas.openxmlformats.org/officeDocument/2006/relationships/image" Target="../media/image396.emf"/><Relationship Id="rId1" Type="http://schemas.openxmlformats.org/officeDocument/2006/relationships/oleObject" Target="../embeddings/oleObject387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12.bin"/><Relationship Id="rId8" Type="http://schemas.openxmlformats.org/officeDocument/2006/relationships/image" Target="../media/image416.emf"/><Relationship Id="rId7" Type="http://schemas.openxmlformats.org/officeDocument/2006/relationships/oleObject" Target="../embeddings/oleObject411.bin"/><Relationship Id="rId6" Type="http://schemas.openxmlformats.org/officeDocument/2006/relationships/image" Target="../media/image415.emf"/><Relationship Id="rId5" Type="http://schemas.openxmlformats.org/officeDocument/2006/relationships/oleObject" Target="../embeddings/oleObject410.bin"/><Relationship Id="rId4" Type="http://schemas.openxmlformats.org/officeDocument/2006/relationships/image" Target="../media/image414.emf"/><Relationship Id="rId3" Type="http://schemas.openxmlformats.org/officeDocument/2006/relationships/oleObject" Target="../embeddings/oleObject409.bin"/><Relationship Id="rId2" Type="http://schemas.openxmlformats.org/officeDocument/2006/relationships/image" Target="../media/image413.wmf"/><Relationship Id="rId17" Type="http://schemas.openxmlformats.org/officeDocument/2006/relationships/notesSlide" Target="../notesSlides/notesSlide5.xml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419.wmf"/><Relationship Id="rId13" Type="http://schemas.openxmlformats.org/officeDocument/2006/relationships/oleObject" Target="../embeddings/oleObject414.bin"/><Relationship Id="rId12" Type="http://schemas.openxmlformats.org/officeDocument/2006/relationships/image" Target="../media/image418.wmf"/><Relationship Id="rId11" Type="http://schemas.openxmlformats.org/officeDocument/2006/relationships/oleObject" Target="../embeddings/oleObject413.bin"/><Relationship Id="rId10" Type="http://schemas.openxmlformats.org/officeDocument/2006/relationships/image" Target="../media/image417.emf"/><Relationship Id="rId1" Type="http://schemas.openxmlformats.org/officeDocument/2006/relationships/oleObject" Target="../embeddings/oleObject40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0" Type="http://schemas.openxmlformats.org/officeDocument/2006/relationships/vmlDrawing" Target="../drawings/vmlDrawing2.vml"/><Relationship Id="rId4" Type="http://schemas.openxmlformats.org/officeDocument/2006/relationships/image" Target="../media/image10.png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27.emf"/><Relationship Id="rId37" Type="http://schemas.openxmlformats.org/officeDocument/2006/relationships/oleObject" Target="../embeddings/oleObject20.bin"/><Relationship Id="rId36" Type="http://schemas.openxmlformats.org/officeDocument/2006/relationships/image" Target="../media/image26.emf"/><Relationship Id="rId35" Type="http://schemas.openxmlformats.org/officeDocument/2006/relationships/oleObject" Target="../embeddings/oleObject19.bin"/><Relationship Id="rId34" Type="http://schemas.openxmlformats.org/officeDocument/2006/relationships/image" Target="../media/image25.emf"/><Relationship Id="rId33" Type="http://schemas.openxmlformats.org/officeDocument/2006/relationships/oleObject" Target="../embeddings/oleObject18.bin"/><Relationship Id="rId32" Type="http://schemas.openxmlformats.org/officeDocument/2006/relationships/image" Target="../media/image24.emf"/><Relationship Id="rId31" Type="http://schemas.openxmlformats.org/officeDocument/2006/relationships/oleObject" Target="../embeddings/oleObject17.bin"/><Relationship Id="rId30" Type="http://schemas.openxmlformats.org/officeDocument/2006/relationships/image" Target="../media/image23.emf"/><Relationship Id="rId3" Type="http://schemas.openxmlformats.org/officeDocument/2006/relationships/oleObject" Target="../embeddings/oleObject3.bin"/><Relationship Id="rId29" Type="http://schemas.openxmlformats.org/officeDocument/2006/relationships/oleObject" Target="../embeddings/oleObject16.bin"/><Relationship Id="rId28" Type="http://schemas.openxmlformats.org/officeDocument/2006/relationships/image" Target="../media/image22.emf"/><Relationship Id="rId27" Type="http://schemas.openxmlformats.org/officeDocument/2006/relationships/oleObject" Target="../embeddings/oleObject15.bin"/><Relationship Id="rId26" Type="http://schemas.openxmlformats.org/officeDocument/2006/relationships/image" Target="../media/image21.emf"/><Relationship Id="rId25" Type="http://schemas.openxmlformats.org/officeDocument/2006/relationships/oleObject" Target="../embeddings/oleObject14.bin"/><Relationship Id="rId24" Type="http://schemas.openxmlformats.org/officeDocument/2006/relationships/image" Target="../media/image20.emf"/><Relationship Id="rId23" Type="http://schemas.openxmlformats.org/officeDocument/2006/relationships/oleObject" Target="../embeddings/oleObject13.bin"/><Relationship Id="rId22" Type="http://schemas.openxmlformats.org/officeDocument/2006/relationships/image" Target="../media/image19.emf"/><Relationship Id="rId21" Type="http://schemas.openxmlformats.org/officeDocument/2006/relationships/oleObject" Target="../embeddings/oleObject12.bin"/><Relationship Id="rId20" Type="http://schemas.openxmlformats.org/officeDocument/2006/relationships/image" Target="../media/image18.emf"/><Relationship Id="rId2" Type="http://schemas.openxmlformats.org/officeDocument/2006/relationships/image" Target="../media/image9.png"/><Relationship Id="rId19" Type="http://schemas.openxmlformats.org/officeDocument/2006/relationships/oleObject" Target="../embeddings/oleObject11.bin"/><Relationship Id="rId18" Type="http://schemas.openxmlformats.org/officeDocument/2006/relationships/image" Target="../media/image17.emf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16.e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15.e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14.emf"/><Relationship Id="rId11" Type="http://schemas.openxmlformats.org/officeDocument/2006/relationships/oleObject" Target="../embeddings/oleObject7.bin"/><Relationship Id="rId10" Type="http://schemas.openxmlformats.org/officeDocument/2006/relationships/image" Target="../media/image13.e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31.png"/><Relationship Id="rId7" Type="http://schemas.openxmlformats.org/officeDocument/2006/relationships/oleObject" Target="../embeddings/oleObject24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9.emf"/><Relationship Id="rId38" Type="http://schemas.openxmlformats.org/officeDocument/2006/relationships/vmlDrawing" Target="../drawings/vmlDrawing3.vml"/><Relationship Id="rId37" Type="http://schemas.openxmlformats.org/officeDocument/2006/relationships/slideLayout" Target="../slideLayouts/slideLayout6.xml"/><Relationship Id="rId36" Type="http://schemas.openxmlformats.org/officeDocument/2006/relationships/image" Target="../media/image45.emf"/><Relationship Id="rId35" Type="http://schemas.openxmlformats.org/officeDocument/2006/relationships/oleObject" Target="../embeddings/oleObject38.bin"/><Relationship Id="rId34" Type="http://schemas.openxmlformats.org/officeDocument/2006/relationships/image" Target="../media/image44.emf"/><Relationship Id="rId33" Type="http://schemas.openxmlformats.org/officeDocument/2006/relationships/oleObject" Target="../embeddings/oleObject37.bin"/><Relationship Id="rId32" Type="http://schemas.openxmlformats.org/officeDocument/2006/relationships/image" Target="../media/image43.emf"/><Relationship Id="rId31" Type="http://schemas.openxmlformats.org/officeDocument/2006/relationships/oleObject" Target="../embeddings/oleObject36.bin"/><Relationship Id="rId30" Type="http://schemas.openxmlformats.org/officeDocument/2006/relationships/image" Target="../media/image42.emf"/><Relationship Id="rId3" Type="http://schemas.openxmlformats.org/officeDocument/2006/relationships/oleObject" Target="../embeddings/oleObject22.bin"/><Relationship Id="rId29" Type="http://schemas.openxmlformats.org/officeDocument/2006/relationships/oleObject" Target="../embeddings/oleObject35.bin"/><Relationship Id="rId28" Type="http://schemas.openxmlformats.org/officeDocument/2006/relationships/image" Target="../media/image41.emf"/><Relationship Id="rId27" Type="http://schemas.openxmlformats.org/officeDocument/2006/relationships/oleObject" Target="../embeddings/oleObject34.bin"/><Relationship Id="rId26" Type="http://schemas.openxmlformats.org/officeDocument/2006/relationships/image" Target="../media/image40.emf"/><Relationship Id="rId25" Type="http://schemas.openxmlformats.org/officeDocument/2006/relationships/oleObject" Target="../embeddings/oleObject33.bin"/><Relationship Id="rId24" Type="http://schemas.openxmlformats.org/officeDocument/2006/relationships/image" Target="../media/image39.emf"/><Relationship Id="rId23" Type="http://schemas.openxmlformats.org/officeDocument/2006/relationships/oleObject" Target="../embeddings/oleObject32.bin"/><Relationship Id="rId22" Type="http://schemas.openxmlformats.org/officeDocument/2006/relationships/image" Target="../media/image38.emf"/><Relationship Id="rId21" Type="http://schemas.openxmlformats.org/officeDocument/2006/relationships/oleObject" Target="../embeddings/oleObject31.bin"/><Relationship Id="rId20" Type="http://schemas.openxmlformats.org/officeDocument/2006/relationships/image" Target="../media/image37.emf"/><Relationship Id="rId2" Type="http://schemas.openxmlformats.org/officeDocument/2006/relationships/image" Target="../media/image28.emf"/><Relationship Id="rId19" Type="http://schemas.openxmlformats.org/officeDocument/2006/relationships/oleObject" Target="../embeddings/oleObject30.bin"/><Relationship Id="rId18" Type="http://schemas.openxmlformats.org/officeDocument/2006/relationships/image" Target="../media/image36.emf"/><Relationship Id="rId17" Type="http://schemas.openxmlformats.org/officeDocument/2006/relationships/oleObject" Target="../embeddings/oleObject29.bin"/><Relationship Id="rId16" Type="http://schemas.openxmlformats.org/officeDocument/2006/relationships/image" Target="../media/image35.emf"/><Relationship Id="rId15" Type="http://schemas.openxmlformats.org/officeDocument/2006/relationships/oleObject" Target="../embeddings/oleObject28.bin"/><Relationship Id="rId14" Type="http://schemas.openxmlformats.org/officeDocument/2006/relationships/image" Target="../media/image34.emf"/><Relationship Id="rId13" Type="http://schemas.openxmlformats.org/officeDocument/2006/relationships/oleObject" Target="../embeddings/oleObject27.bin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26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49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7.emf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6.xml"/><Relationship Id="rId30" Type="http://schemas.openxmlformats.org/officeDocument/2006/relationships/image" Target="../media/image59.emf"/><Relationship Id="rId3" Type="http://schemas.openxmlformats.org/officeDocument/2006/relationships/oleObject" Target="../embeddings/oleObject40.bin"/><Relationship Id="rId29" Type="http://schemas.openxmlformats.org/officeDocument/2006/relationships/oleObject" Target="../embeddings/oleObject53.bin"/><Relationship Id="rId28" Type="http://schemas.openxmlformats.org/officeDocument/2006/relationships/image" Target="../media/image58.emf"/><Relationship Id="rId27" Type="http://schemas.openxmlformats.org/officeDocument/2006/relationships/oleObject" Target="../embeddings/oleObject52.bin"/><Relationship Id="rId26" Type="http://schemas.openxmlformats.org/officeDocument/2006/relationships/image" Target="../media/image57.emf"/><Relationship Id="rId25" Type="http://schemas.openxmlformats.org/officeDocument/2006/relationships/oleObject" Target="../embeddings/oleObject51.bin"/><Relationship Id="rId24" Type="http://schemas.openxmlformats.org/officeDocument/2006/relationships/image" Target="../media/image56.e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55.e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54.emf"/><Relationship Id="rId2" Type="http://schemas.openxmlformats.org/officeDocument/2006/relationships/image" Target="../media/image46.e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31.png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53.e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52.e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51.e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50.emf"/><Relationship Id="rId1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63.e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62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61.emf"/><Relationship Id="rId3" Type="http://schemas.openxmlformats.org/officeDocument/2006/relationships/oleObject" Target="../embeddings/oleObject55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60.e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68.emf"/><Relationship Id="rId17" Type="http://schemas.openxmlformats.org/officeDocument/2006/relationships/oleObject" Target="../embeddings/oleObject62.bin"/><Relationship Id="rId16" Type="http://schemas.openxmlformats.org/officeDocument/2006/relationships/image" Target="../media/image67.e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6.w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5.e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4.wmf"/><Relationship Id="rId1" Type="http://schemas.openxmlformats.org/officeDocument/2006/relationships/oleObject" Target="../embeddings/oleObject5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75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68.bin"/><Relationship Id="rId42" Type="http://schemas.openxmlformats.org/officeDocument/2006/relationships/vmlDrawing" Target="../drawings/vmlDrawing7.v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91.emf"/><Relationship Id="rId4" Type="http://schemas.openxmlformats.org/officeDocument/2006/relationships/image" Target="../media/image73.emf"/><Relationship Id="rId39" Type="http://schemas.openxmlformats.org/officeDocument/2006/relationships/oleObject" Target="../embeddings/oleObject85.bin"/><Relationship Id="rId38" Type="http://schemas.openxmlformats.org/officeDocument/2006/relationships/image" Target="../media/image90.emf"/><Relationship Id="rId37" Type="http://schemas.openxmlformats.org/officeDocument/2006/relationships/oleObject" Target="../embeddings/oleObject84.bin"/><Relationship Id="rId36" Type="http://schemas.openxmlformats.org/officeDocument/2006/relationships/image" Target="../media/image89.emf"/><Relationship Id="rId35" Type="http://schemas.openxmlformats.org/officeDocument/2006/relationships/oleObject" Target="../embeddings/oleObject83.bin"/><Relationship Id="rId34" Type="http://schemas.openxmlformats.org/officeDocument/2006/relationships/image" Target="../media/image88.emf"/><Relationship Id="rId33" Type="http://schemas.openxmlformats.org/officeDocument/2006/relationships/oleObject" Target="../embeddings/oleObject82.bin"/><Relationship Id="rId32" Type="http://schemas.openxmlformats.org/officeDocument/2006/relationships/image" Target="../media/image87.emf"/><Relationship Id="rId31" Type="http://schemas.openxmlformats.org/officeDocument/2006/relationships/oleObject" Target="../embeddings/oleObject81.bin"/><Relationship Id="rId30" Type="http://schemas.openxmlformats.org/officeDocument/2006/relationships/image" Target="../media/image86.emf"/><Relationship Id="rId3" Type="http://schemas.openxmlformats.org/officeDocument/2006/relationships/oleObject" Target="../embeddings/oleObject67.bin"/><Relationship Id="rId29" Type="http://schemas.openxmlformats.org/officeDocument/2006/relationships/oleObject" Target="../embeddings/oleObject80.bin"/><Relationship Id="rId28" Type="http://schemas.openxmlformats.org/officeDocument/2006/relationships/image" Target="../media/image85.emf"/><Relationship Id="rId27" Type="http://schemas.openxmlformats.org/officeDocument/2006/relationships/oleObject" Target="../embeddings/oleObject79.bin"/><Relationship Id="rId26" Type="http://schemas.openxmlformats.org/officeDocument/2006/relationships/image" Target="../media/image84.e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83.e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81.emf"/><Relationship Id="rId2" Type="http://schemas.openxmlformats.org/officeDocument/2006/relationships/image" Target="../media/image72.e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80.e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90220" y="728980"/>
            <a:ext cx="8163560" cy="1433195"/>
          </a:xfrm>
        </p:spPr>
        <p:txBody>
          <a:bodyPr/>
          <a:p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第十</a:t>
            </a:r>
            <a:r>
              <a:rPr lang="zh-CN" altLang="en-US" sz="5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模块 定积分概念</a:t>
            </a:r>
            <a:endParaRPr lang="zh-CN" altLang="en-US" sz="5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6460" y="2503170"/>
            <a:ext cx="3040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600"/>
              <a:t>第五</a:t>
            </a:r>
            <a:r>
              <a:rPr lang="zh-CN" altLang="en-US" sz="3600"/>
              <a:t>章 定积分</a:t>
            </a:r>
            <a:endParaRPr lang="zh-CN" altLang="en-US" sz="3600"/>
          </a:p>
        </p:txBody>
      </p:sp>
      <p:sp>
        <p:nvSpPr>
          <p:cNvPr id="5" name="文本框 4"/>
          <p:cNvSpPr txBox="1"/>
          <p:nvPr/>
        </p:nvSpPr>
        <p:spPr>
          <a:xfrm>
            <a:off x="2835910" y="3357245"/>
            <a:ext cx="4538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第一节 定积分的概念与性质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5910" y="4088765"/>
            <a:ext cx="38277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第二节 微积分基本公式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2301875" y="957263"/>
          <a:ext cx="2360613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" imgW="2374900" imgH="1079500" progId="Equation.3">
                  <p:embed/>
                </p:oleObj>
              </mc:Choice>
              <mc:Fallback>
                <p:oleObj name="" r:id="rId1" imgW="2374900" imgH="1079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01875" y="957263"/>
                        <a:ext cx="2360613" cy="1074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724400" y="914400"/>
          <a:ext cx="2817813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" imgW="3213100" imgH="1333500" progId="Equation.3">
                  <p:embed/>
                </p:oleObj>
              </mc:Choice>
              <mc:Fallback>
                <p:oleObj name="" r:id="rId3" imgW="3213100" imgH="13335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914400"/>
                        <a:ext cx="2817813" cy="1173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92" name="Group 52"/>
          <p:cNvGrpSpPr/>
          <p:nvPr/>
        </p:nvGrpSpPr>
        <p:grpSpPr>
          <a:xfrm>
            <a:off x="609600" y="381000"/>
            <a:ext cx="1981200" cy="609600"/>
            <a:chOff x="384" y="240"/>
            <a:chExt cx="1248" cy="384"/>
          </a:xfrm>
        </p:grpSpPr>
        <p:sp>
          <p:nvSpPr>
            <p:cNvPr id="12325" name="Text Box 7"/>
            <p:cNvSpPr txBox="1"/>
            <p:nvPr/>
          </p:nvSpPr>
          <p:spPr>
            <a:xfrm>
              <a:off x="384" y="240"/>
              <a:ext cx="1104" cy="333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积分上限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2326" name="Line 8"/>
            <p:cNvSpPr/>
            <p:nvPr/>
          </p:nvSpPr>
          <p:spPr>
            <a:xfrm>
              <a:off x="1488" y="384"/>
              <a:ext cx="144" cy="24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10249" name="Group 9"/>
          <p:cNvGrpSpPr/>
          <p:nvPr/>
        </p:nvGrpSpPr>
        <p:grpSpPr>
          <a:xfrm>
            <a:off x="762000" y="1905000"/>
            <a:ext cx="1828800" cy="838200"/>
            <a:chOff x="96" y="1104"/>
            <a:chExt cx="1152" cy="528"/>
          </a:xfrm>
        </p:grpSpPr>
        <p:sp>
          <p:nvSpPr>
            <p:cNvPr id="12322" name="Rectangle 10"/>
            <p:cNvSpPr/>
            <p:nvPr/>
          </p:nvSpPr>
          <p:spPr>
            <a:xfrm>
              <a:off x="96" y="1296"/>
              <a:ext cx="1056" cy="336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2323" name="Text Box 11"/>
            <p:cNvSpPr txBox="1"/>
            <p:nvPr/>
          </p:nvSpPr>
          <p:spPr>
            <a:xfrm>
              <a:off x="144" y="1296"/>
              <a:ext cx="11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积分下限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2324" name="Line 12"/>
            <p:cNvSpPr/>
            <p:nvPr/>
          </p:nvSpPr>
          <p:spPr>
            <a:xfrm flipV="1">
              <a:off x="720" y="1104"/>
              <a:ext cx="432" cy="19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0253" name="Rectangle 13"/>
          <p:cNvSpPr/>
          <p:nvPr/>
        </p:nvSpPr>
        <p:spPr>
          <a:xfrm>
            <a:off x="2743200" y="990600"/>
            <a:ext cx="1600200" cy="8382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0254" name="Line 14"/>
          <p:cNvSpPr/>
          <p:nvPr/>
        </p:nvSpPr>
        <p:spPr>
          <a:xfrm>
            <a:off x="2743200" y="1752600"/>
            <a:ext cx="914400" cy="0"/>
          </a:xfrm>
          <a:prstGeom prst="line">
            <a:avLst/>
          </a:prstGeom>
          <a:ln w="19050" cap="flat" cmpd="sng">
            <a:solidFill>
              <a:srgbClr val="66FF99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55" name="Group 15"/>
          <p:cNvGrpSpPr/>
          <p:nvPr/>
        </p:nvGrpSpPr>
        <p:grpSpPr>
          <a:xfrm>
            <a:off x="2667000" y="1752600"/>
            <a:ext cx="671513" cy="2362200"/>
            <a:chOff x="1296" y="1056"/>
            <a:chExt cx="423" cy="1488"/>
          </a:xfrm>
        </p:grpSpPr>
        <p:sp>
          <p:nvSpPr>
            <p:cNvPr id="12319" name="Rectangle 16"/>
            <p:cNvSpPr/>
            <p:nvPr/>
          </p:nvSpPr>
          <p:spPr>
            <a:xfrm>
              <a:off x="1296" y="1344"/>
              <a:ext cx="384" cy="1152"/>
            </a:xfrm>
            <a:prstGeom prst="rect">
              <a:avLst/>
            </a:prstGeom>
            <a:noFill/>
            <a:ln w="1905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800" dirty="0">
                <a:ea typeface="楷体_GB2312" pitchFamily="49" charset="-122"/>
              </a:endParaRPr>
            </a:p>
          </p:txBody>
        </p:sp>
        <p:sp>
          <p:nvSpPr>
            <p:cNvPr id="12320" name="Line 17"/>
            <p:cNvSpPr/>
            <p:nvPr/>
          </p:nvSpPr>
          <p:spPr>
            <a:xfrm flipV="1">
              <a:off x="1488" y="1056"/>
              <a:ext cx="0" cy="288"/>
            </a:xfrm>
            <a:prstGeom prst="line">
              <a:avLst/>
            </a:prstGeom>
            <a:ln w="28575" cap="flat" cmpd="sng">
              <a:solidFill>
                <a:srgbClr val="66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21" name="Text Box 18"/>
            <p:cNvSpPr txBox="1"/>
            <p:nvPr/>
          </p:nvSpPr>
          <p:spPr>
            <a:xfrm>
              <a:off x="1334" y="1392"/>
              <a:ext cx="385" cy="11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被积函数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10291" name="Group 51"/>
          <p:cNvGrpSpPr/>
          <p:nvPr/>
        </p:nvGrpSpPr>
        <p:grpSpPr>
          <a:xfrm>
            <a:off x="3849688" y="1828800"/>
            <a:ext cx="631825" cy="2514600"/>
            <a:chOff x="2425" y="1104"/>
            <a:chExt cx="398" cy="1584"/>
          </a:xfrm>
        </p:grpSpPr>
        <p:sp>
          <p:nvSpPr>
            <p:cNvPr id="12316" name="Rectangle 20"/>
            <p:cNvSpPr/>
            <p:nvPr/>
          </p:nvSpPr>
          <p:spPr>
            <a:xfrm>
              <a:off x="2425" y="1392"/>
              <a:ext cx="384" cy="1248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800" dirty="0">
                <a:ea typeface="楷体_GB2312" pitchFamily="49" charset="-122"/>
              </a:endParaRPr>
            </a:p>
          </p:txBody>
        </p:sp>
        <p:sp>
          <p:nvSpPr>
            <p:cNvPr id="12317" name="Line 21"/>
            <p:cNvSpPr/>
            <p:nvPr/>
          </p:nvSpPr>
          <p:spPr>
            <a:xfrm flipV="1">
              <a:off x="2592" y="1104"/>
              <a:ext cx="0" cy="288"/>
            </a:xfrm>
            <a:prstGeom prst="line">
              <a:avLst/>
            </a:prstGeom>
            <a:ln w="28575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8" name="Text Box 22"/>
            <p:cNvSpPr txBox="1"/>
            <p:nvPr/>
          </p:nvSpPr>
          <p:spPr>
            <a:xfrm>
              <a:off x="2438" y="1440"/>
              <a:ext cx="385" cy="1248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被积表达式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10263" name="Line 23"/>
          <p:cNvSpPr/>
          <p:nvPr/>
        </p:nvSpPr>
        <p:spPr>
          <a:xfrm>
            <a:off x="4038600" y="1676400"/>
            <a:ext cx="2286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64" name="Group 24"/>
          <p:cNvGrpSpPr/>
          <p:nvPr/>
        </p:nvGrpSpPr>
        <p:grpSpPr>
          <a:xfrm>
            <a:off x="4267200" y="1676400"/>
            <a:ext cx="1219200" cy="2590800"/>
            <a:chOff x="2304" y="1008"/>
            <a:chExt cx="768" cy="1632"/>
          </a:xfrm>
        </p:grpSpPr>
        <p:sp>
          <p:nvSpPr>
            <p:cNvPr id="12313" name="Rectangle 25"/>
            <p:cNvSpPr/>
            <p:nvPr/>
          </p:nvSpPr>
          <p:spPr>
            <a:xfrm>
              <a:off x="2649" y="1440"/>
              <a:ext cx="384" cy="1152"/>
            </a:xfrm>
            <a:prstGeom prst="rect">
              <a:avLst/>
            </a:prstGeom>
            <a:noFill/>
            <a:ln w="190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800" dirty="0">
                <a:ea typeface="楷体_GB2312" pitchFamily="49" charset="-122"/>
              </a:endParaRPr>
            </a:p>
          </p:txBody>
        </p:sp>
        <p:sp>
          <p:nvSpPr>
            <p:cNvPr id="12314" name="Line 26"/>
            <p:cNvSpPr/>
            <p:nvPr/>
          </p:nvSpPr>
          <p:spPr>
            <a:xfrm flipH="1" flipV="1">
              <a:off x="2304" y="1008"/>
              <a:ext cx="537" cy="432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5" name="Text Box 27"/>
            <p:cNvSpPr txBox="1"/>
            <p:nvPr/>
          </p:nvSpPr>
          <p:spPr>
            <a:xfrm>
              <a:off x="2687" y="1488"/>
              <a:ext cx="385" cy="115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积分变量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10268" name="Rectangle 28"/>
          <p:cNvSpPr/>
          <p:nvPr/>
        </p:nvSpPr>
        <p:spPr>
          <a:xfrm>
            <a:off x="5410200" y="990600"/>
            <a:ext cx="2209800" cy="1143000"/>
          </a:xfrm>
          <a:prstGeom prst="rect">
            <a:avLst/>
          </a:prstGeom>
          <a:noFill/>
          <a:ln w="19050" cap="flat" cmpd="sng">
            <a:solidFill>
              <a:srgbClr val="66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dirty="0">
              <a:ea typeface="仿宋_GB2312" pitchFamily="49" charset="-122"/>
            </a:endParaRPr>
          </a:p>
        </p:txBody>
      </p:sp>
      <p:grpSp>
        <p:nvGrpSpPr>
          <p:cNvPr id="10269" name="Group 29"/>
          <p:cNvGrpSpPr/>
          <p:nvPr/>
        </p:nvGrpSpPr>
        <p:grpSpPr>
          <a:xfrm>
            <a:off x="6567488" y="2133600"/>
            <a:ext cx="671512" cy="1981200"/>
            <a:chOff x="3753" y="1248"/>
            <a:chExt cx="423" cy="1248"/>
          </a:xfrm>
        </p:grpSpPr>
        <p:sp>
          <p:nvSpPr>
            <p:cNvPr id="12310" name="Rectangle 30"/>
            <p:cNvSpPr/>
            <p:nvPr/>
          </p:nvSpPr>
          <p:spPr>
            <a:xfrm>
              <a:off x="3753" y="1536"/>
              <a:ext cx="384" cy="912"/>
            </a:xfrm>
            <a:prstGeom prst="rect">
              <a:avLst/>
            </a:prstGeom>
            <a:noFill/>
            <a:ln w="1905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800" dirty="0">
                <a:ea typeface="楷体_GB2312" pitchFamily="49" charset="-122"/>
              </a:endParaRPr>
            </a:p>
          </p:txBody>
        </p:sp>
        <p:sp>
          <p:nvSpPr>
            <p:cNvPr id="12311" name="Line 31"/>
            <p:cNvSpPr/>
            <p:nvPr/>
          </p:nvSpPr>
          <p:spPr>
            <a:xfrm flipV="1">
              <a:off x="3945" y="1248"/>
              <a:ext cx="0" cy="288"/>
            </a:xfrm>
            <a:prstGeom prst="line">
              <a:avLst/>
            </a:prstGeom>
            <a:ln w="28575" cap="flat" cmpd="sng">
              <a:solidFill>
                <a:srgbClr val="66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12" name="Text Box 32"/>
            <p:cNvSpPr txBox="1"/>
            <p:nvPr/>
          </p:nvSpPr>
          <p:spPr>
            <a:xfrm>
              <a:off x="3791" y="1584"/>
              <a:ext cx="385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积分和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10274" name="Object 34"/>
          <p:cNvGraphicFramePr>
            <a:graphicFrameLocks noChangeAspect="1"/>
          </p:cNvGraphicFramePr>
          <p:nvPr/>
        </p:nvGraphicFramePr>
        <p:xfrm>
          <a:off x="3353277" y="381159"/>
          <a:ext cx="297142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5" imgW="1346200" imgH="203200" progId="Equation.3">
                  <p:embed/>
                </p:oleObj>
              </mc:Choice>
              <mc:Fallback>
                <p:oleObj name="" r:id="rId5" imgW="1346200" imgH="203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3277" y="381159"/>
                        <a:ext cx="297142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36"/>
          <p:cNvSpPr txBox="1"/>
          <p:nvPr/>
        </p:nvSpPr>
        <p:spPr>
          <a:xfrm>
            <a:off x="242570" y="4297680"/>
            <a:ext cx="84651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定积分值仅与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被积函数（高）</a:t>
            </a:r>
            <a:r>
              <a:rPr lang="zh-CN" altLang="en-US" sz="2800" dirty="0">
                <a:ea typeface="楷体_GB2312" pitchFamily="49" charset="-122"/>
              </a:rPr>
              <a:t>及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积分区间（底）</a:t>
            </a:r>
            <a:r>
              <a:rPr lang="zh-CN" altLang="en-US" sz="2800" dirty="0">
                <a:ea typeface="楷体_GB2312" pitchFamily="49" charset="-122"/>
              </a:rPr>
              <a:t>有关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78" name="Text Box 38"/>
          <p:cNvSpPr txBox="1"/>
          <p:nvPr/>
        </p:nvSpPr>
        <p:spPr>
          <a:xfrm>
            <a:off x="242570" y="4830445"/>
            <a:ext cx="55911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而与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积分变量的记号</a:t>
            </a:r>
            <a:r>
              <a:rPr lang="zh-CN" altLang="en-US" sz="2800" dirty="0">
                <a:ea typeface="楷体_GB2312" pitchFamily="49" charset="-122"/>
              </a:rPr>
              <a:t>无关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0279" name="Text Box 39"/>
          <p:cNvSpPr txBox="1"/>
          <p:nvPr/>
        </p:nvSpPr>
        <p:spPr>
          <a:xfrm>
            <a:off x="4624705" y="4832985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0280" name="Object 40"/>
          <p:cNvGraphicFramePr>
            <a:graphicFrameLocks noChangeAspect="1"/>
          </p:cNvGraphicFramePr>
          <p:nvPr/>
        </p:nvGraphicFramePr>
        <p:xfrm>
          <a:off x="1530350" y="5410200"/>
          <a:ext cx="1511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7" imgW="1993900" imgH="1003300" progId="Equation.3">
                  <p:embed/>
                </p:oleObj>
              </mc:Choice>
              <mc:Fallback>
                <p:oleObj name="" r:id="rId7" imgW="1993900" imgH="10033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0350" y="5410200"/>
                        <a:ext cx="1511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/>
        </p:nvGraphicFramePr>
        <p:xfrm>
          <a:off x="3111500" y="5410200"/>
          <a:ext cx="1714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9" imgW="2260600" imgH="1003300" progId="Equation.3">
                  <p:embed/>
                </p:oleObj>
              </mc:Choice>
              <mc:Fallback>
                <p:oleObj name="" r:id="rId9" imgW="2260600" imgH="10033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11500" y="5410200"/>
                        <a:ext cx="1714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/>
        </p:nvGraphicFramePr>
        <p:xfrm>
          <a:off x="4851400" y="5410200"/>
          <a:ext cx="1866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2463800" imgH="1003300" progId="Equation.3">
                  <p:embed/>
                </p:oleObj>
              </mc:Choice>
              <mc:Fallback>
                <p:oleObj name="" r:id="rId11" imgW="2463800" imgH="10033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51400" y="5410200"/>
                        <a:ext cx="1866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68" grpId="0" animBg="1"/>
      <p:bldP spid="10276" grpId="0"/>
      <p:bldP spid="10278" grpId="0"/>
      <p:bldP spid="102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39750" y="358775"/>
            <a:ext cx="6758305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定积分（当下限</a:t>
            </a:r>
            <a:r>
              <a:rPr lang="en-US" altLang="zh-CN" sz="2800" b="1" dirty="0">
                <a:ea typeface="楷体_GB2312" pitchFamily="49" charset="-122"/>
              </a:rPr>
              <a:t>&lt;</a:t>
            </a:r>
            <a:r>
              <a:rPr lang="zh-CN" altLang="en-US" sz="2800" b="1" dirty="0">
                <a:ea typeface="楷体_GB2312" pitchFamily="49" charset="-122"/>
              </a:rPr>
              <a:t>上限时）的几何意义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831850" y="1054100"/>
          <a:ext cx="368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" imgW="4889500" imgH="1003300" progId="Equation.3">
                  <p:embed/>
                </p:oleObj>
              </mc:Choice>
              <mc:Fallback>
                <p:oleObj name="" r:id="rId1" imgW="4889500" imgH="10033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1850" y="1054100"/>
                        <a:ext cx="3683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/>
          <p:nvPr/>
        </p:nvSpPr>
        <p:spPr>
          <a:xfrm>
            <a:off x="4953000" y="11572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曲边梯形面积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838200" y="1968500"/>
          <a:ext cx="3340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3" imgW="4432300" imgH="1003300" progId="Equation.3">
                  <p:embed/>
                </p:oleObj>
              </mc:Choice>
              <mc:Fallback>
                <p:oleObj name="" r:id="rId3" imgW="4432300" imgH="10033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1968500"/>
                        <a:ext cx="33401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Text Box 6"/>
          <p:cNvSpPr txBox="1"/>
          <p:nvPr/>
        </p:nvSpPr>
        <p:spPr>
          <a:xfrm>
            <a:off x="4951730" y="2030730"/>
            <a:ext cx="39636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曲边梯形面积的相反数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1271" name="Freeform 7"/>
          <p:cNvSpPr/>
          <p:nvPr/>
        </p:nvSpPr>
        <p:spPr>
          <a:xfrm>
            <a:off x="914400" y="3235325"/>
            <a:ext cx="8382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pathLst>
              <a:path w="528" h="528">
                <a:moveTo>
                  <a:pt x="0" y="0"/>
                </a:moveTo>
                <a:lnTo>
                  <a:pt x="528" y="528"/>
                </a:lnTo>
                <a:lnTo>
                  <a:pt x="0" y="528"/>
                </a:lnTo>
                <a:lnTo>
                  <a:pt x="0" y="0"/>
                </a:lnTo>
                <a:close/>
              </a:path>
            </a:pathLst>
          </a:custGeom>
          <a:solidFill>
            <a:srgbClr val="00339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2" name="Freeform 8"/>
          <p:cNvSpPr/>
          <p:nvPr/>
        </p:nvSpPr>
        <p:spPr>
          <a:xfrm>
            <a:off x="1752600" y="4094163"/>
            <a:ext cx="1905000" cy="5127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1200" h="336">
                <a:moveTo>
                  <a:pt x="0" y="0"/>
                </a:moveTo>
                <a:cubicBezTo>
                  <a:pt x="236" y="168"/>
                  <a:pt x="472" y="336"/>
                  <a:pt x="672" y="336"/>
                </a:cubicBezTo>
                <a:cubicBezTo>
                  <a:pt x="872" y="336"/>
                  <a:pt x="1112" y="56"/>
                  <a:pt x="1200" y="0"/>
                </a:cubicBezTo>
              </a:path>
            </a:pathLst>
          </a:custGeom>
          <a:solidFill>
            <a:srgbClr val="0033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3" name="Freeform 9"/>
          <p:cNvSpPr/>
          <p:nvPr/>
        </p:nvSpPr>
        <p:spPr>
          <a:xfrm>
            <a:off x="3657600" y="3006725"/>
            <a:ext cx="2362200" cy="10668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1488" h="672">
                <a:moveTo>
                  <a:pt x="0" y="672"/>
                </a:moveTo>
                <a:cubicBezTo>
                  <a:pt x="260" y="336"/>
                  <a:pt x="520" y="0"/>
                  <a:pt x="768" y="0"/>
                </a:cubicBezTo>
                <a:cubicBezTo>
                  <a:pt x="1016" y="0"/>
                  <a:pt x="1368" y="560"/>
                  <a:pt x="1488" y="672"/>
                </a:cubicBezTo>
              </a:path>
            </a:pathLst>
          </a:custGeom>
          <a:solidFill>
            <a:srgbClr val="00339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4" name="Freeform 10"/>
          <p:cNvSpPr/>
          <p:nvPr/>
        </p:nvSpPr>
        <p:spPr>
          <a:xfrm>
            <a:off x="6019800" y="4073525"/>
            <a:ext cx="1524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0"/>
              </a:cxn>
            </a:cxnLst>
            <a:pathLst>
              <a:path w="960" h="384">
                <a:moveTo>
                  <a:pt x="0" y="0"/>
                </a:moveTo>
                <a:cubicBezTo>
                  <a:pt x="160" y="192"/>
                  <a:pt x="320" y="384"/>
                  <a:pt x="480" y="384"/>
                </a:cubicBezTo>
                <a:cubicBezTo>
                  <a:pt x="640" y="384"/>
                  <a:pt x="880" y="64"/>
                  <a:pt x="960" y="0"/>
                </a:cubicBezTo>
              </a:path>
            </a:pathLst>
          </a:custGeom>
          <a:solidFill>
            <a:srgbClr val="003300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75" name="Freeform 11"/>
          <p:cNvSpPr/>
          <p:nvPr/>
        </p:nvSpPr>
        <p:spPr>
          <a:xfrm>
            <a:off x="7543800" y="2930525"/>
            <a:ext cx="762000" cy="11430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pathLst>
              <a:path w="480" h="720">
                <a:moveTo>
                  <a:pt x="0" y="720"/>
                </a:moveTo>
                <a:lnTo>
                  <a:pt x="480" y="720"/>
                </a:lnTo>
                <a:lnTo>
                  <a:pt x="480" y="0"/>
                </a:lnTo>
                <a:lnTo>
                  <a:pt x="0" y="720"/>
                </a:lnTo>
                <a:close/>
              </a:path>
            </a:pathLst>
          </a:custGeom>
          <a:solidFill>
            <a:srgbClr val="003399">
              <a:alpha val="100000"/>
            </a:srgb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grpSp>
        <p:nvGrpSpPr>
          <p:cNvPr id="11302" name="Group 38"/>
          <p:cNvGrpSpPr/>
          <p:nvPr/>
        </p:nvGrpSpPr>
        <p:grpSpPr>
          <a:xfrm>
            <a:off x="685800" y="2854325"/>
            <a:ext cx="8229600" cy="2209800"/>
            <a:chOff x="432" y="1798"/>
            <a:chExt cx="5184" cy="1392"/>
          </a:xfrm>
        </p:grpSpPr>
        <p:sp>
          <p:nvSpPr>
            <p:cNvPr id="13334" name="Line 13"/>
            <p:cNvSpPr/>
            <p:nvPr/>
          </p:nvSpPr>
          <p:spPr>
            <a:xfrm>
              <a:off x="576" y="203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35" name="Line 14"/>
            <p:cNvSpPr/>
            <p:nvPr/>
          </p:nvSpPr>
          <p:spPr>
            <a:xfrm>
              <a:off x="5232" y="1846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336" name="Freeform 16"/>
            <p:cNvSpPr/>
            <p:nvPr/>
          </p:nvSpPr>
          <p:spPr>
            <a:xfrm>
              <a:off x="576" y="1846"/>
              <a:ext cx="4656" cy="111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1248" y="1056"/>
                </a:cxn>
                <a:cxn ang="0">
                  <a:pos x="2496" y="48"/>
                </a:cxn>
                <a:cxn ang="0">
                  <a:pos x="3696" y="1104"/>
                </a:cxn>
                <a:cxn ang="0">
                  <a:pos x="4656" y="0"/>
                </a:cxn>
              </a:cxnLst>
              <a:pathLst>
                <a:path w="4656" h="1112">
                  <a:moveTo>
                    <a:pt x="0" y="192"/>
                  </a:moveTo>
                  <a:cubicBezTo>
                    <a:pt x="416" y="636"/>
                    <a:pt x="832" y="1080"/>
                    <a:pt x="1248" y="1056"/>
                  </a:cubicBezTo>
                  <a:cubicBezTo>
                    <a:pt x="1664" y="1032"/>
                    <a:pt x="2088" y="40"/>
                    <a:pt x="2496" y="48"/>
                  </a:cubicBezTo>
                  <a:cubicBezTo>
                    <a:pt x="2904" y="56"/>
                    <a:pt x="3336" y="1112"/>
                    <a:pt x="3696" y="1104"/>
                  </a:cubicBezTo>
                  <a:cubicBezTo>
                    <a:pt x="4056" y="1096"/>
                    <a:pt x="4496" y="184"/>
                    <a:pt x="4656" y="0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3337" name="Object 17"/>
            <p:cNvGraphicFramePr>
              <a:graphicFrameLocks noChangeAspect="1"/>
            </p:cNvGraphicFramePr>
            <p:nvPr/>
          </p:nvGraphicFramePr>
          <p:xfrm>
            <a:off x="528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3" name="" r:id="rId5" imgW="279400" imgH="292100" progId="Equation.3">
                    <p:embed/>
                  </p:oleObj>
                </mc:Choice>
                <mc:Fallback>
                  <p:oleObj name="" r:id="rId5" imgW="279400" imgH="292100" progId="Equation.3">
                    <p:embed/>
                    <p:pic>
                      <p:nvPicPr>
                        <p:cNvPr id="0" name="图片 317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8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8" name="Object 18"/>
            <p:cNvGraphicFramePr>
              <a:graphicFrameLocks noChangeAspect="1"/>
            </p:cNvGraphicFramePr>
            <p:nvPr/>
          </p:nvGraphicFramePr>
          <p:xfrm>
            <a:off x="5172" y="2614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7" imgW="266700" imgH="419100" progId="Equation.3">
                    <p:embed/>
                  </p:oleObj>
                </mc:Choice>
                <mc:Fallback>
                  <p:oleObj name="" r:id="rId7" imgW="266700" imgH="4191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72" y="2614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9" name="Object 19"/>
            <p:cNvGraphicFramePr>
              <a:graphicFrameLocks noChangeAspect="1"/>
            </p:cNvGraphicFramePr>
            <p:nvPr/>
          </p:nvGraphicFramePr>
          <p:xfrm>
            <a:off x="1555" y="182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9" imgW="292100" imgH="393700" progId="Equation.3">
                    <p:embed/>
                  </p:oleObj>
                </mc:Choice>
                <mc:Fallback>
                  <p:oleObj name="" r:id="rId9" imgW="292100" imgH="393700" progId="Equation.3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55" y="182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40" name="Object 20"/>
            <p:cNvGraphicFramePr>
              <a:graphicFrameLocks noChangeAspect="1"/>
            </p:cNvGraphicFramePr>
            <p:nvPr/>
          </p:nvGraphicFramePr>
          <p:xfrm>
            <a:off x="5456" y="264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1" imgW="279400" imgH="292100" progId="Equation.3">
                    <p:embed/>
                  </p:oleObj>
                </mc:Choice>
                <mc:Fallback>
                  <p:oleObj name="" r:id="rId11" imgW="279400" imgH="292100" progId="Equation.3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56" y="264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1" name="Line 21"/>
            <p:cNvSpPr/>
            <p:nvPr/>
          </p:nvSpPr>
          <p:spPr>
            <a:xfrm flipV="1">
              <a:off x="1776" y="1798"/>
              <a:ext cx="0" cy="13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3342" name="Line 22"/>
            <p:cNvSpPr/>
            <p:nvPr/>
          </p:nvSpPr>
          <p:spPr>
            <a:xfrm>
              <a:off x="432" y="2566"/>
              <a:ext cx="51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990600" y="3598863"/>
          <a:ext cx="35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3" imgW="444500" imgH="571500" progId="Equation.3">
                  <p:embed/>
                </p:oleObj>
              </mc:Choice>
              <mc:Fallback>
                <p:oleObj name="" r:id="rId13" imgW="444500" imgH="5715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3598863"/>
                        <a:ext cx="35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2362200" y="4056063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5" imgW="520700" imgH="571500" progId="Equation.3">
                  <p:embed/>
                </p:oleObj>
              </mc:Choice>
              <mc:Fallback>
                <p:oleObj name="" r:id="rId15" imgW="520700" imgH="571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056063"/>
                        <a:ext cx="40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4649788" y="34099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17" imgW="482600" imgH="571500" progId="Equation.3">
                  <p:embed/>
                </p:oleObj>
              </mc:Choice>
              <mc:Fallback>
                <p:oleObj name="" r:id="rId17" imgW="482600" imgH="5715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9788" y="3409950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6580188" y="4127500"/>
          <a:ext cx="40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9" imgW="520700" imgH="571500" progId="Equation.3">
                  <p:embed/>
                </p:oleObj>
              </mc:Choice>
              <mc:Fallback>
                <p:oleObj name="" r:id="rId19" imgW="520700" imgH="5715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0188" y="4127500"/>
                        <a:ext cx="4064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1" name="Object 27"/>
          <p:cNvGraphicFramePr>
            <a:graphicFrameLocks noChangeAspect="1"/>
          </p:cNvGraphicFramePr>
          <p:nvPr/>
        </p:nvGraphicFramePr>
        <p:xfrm>
          <a:off x="7861300" y="356235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495300" imgH="571500" progId="Equation.3">
                  <p:embed/>
                </p:oleObj>
              </mc:Choice>
              <mc:Fallback>
                <p:oleObj name="" r:id="rId21" imgW="495300" imgH="571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61300" y="3562350"/>
                        <a:ext cx="393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990600" y="5016500"/>
          <a:ext cx="5168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3" imgW="6870700" imgH="1003300" progId="Equation.3">
                  <p:embed/>
                </p:oleObj>
              </mc:Choice>
              <mc:Fallback>
                <p:oleObj name="" r:id="rId23" imgW="6870700" imgH="10033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016500"/>
                        <a:ext cx="5168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3" name="Text Box 29"/>
          <p:cNvSpPr txBox="1"/>
          <p:nvPr/>
        </p:nvSpPr>
        <p:spPr>
          <a:xfrm>
            <a:off x="2743200" y="5715000"/>
            <a:ext cx="48685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轴上方面积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-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轴下方面积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4267200" y="2173288"/>
          <a:ext cx="55086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25" imgW="698500" imgH="381000" progId="Equation.3">
                  <p:embed/>
                </p:oleObj>
              </mc:Choice>
              <mc:Fallback>
                <p:oleObj name="" r:id="rId25" imgW="698500" imgH="3810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267200" y="2173288"/>
                        <a:ext cx="550863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3" name="Object 39"/>
          <p:cNvGraphicFramePr>
            <a:graphicFrameLocks noChangeAspect="1"/>
          </p:cNvGraphicFramePr>
          <p:nvPr/>
        </p:nvGraphicFramePr>
        <p:xfrm>
          <a:off x="2878138" y="4105275"/>
          <a:ext cx="304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7" imgW="381000" imgH="393700" progId="Equation.3">
                  <p:embed/>
                </p:oleObj>
              </mc:Choice>
              <mc:Fallback>
                <p:oleObj name="" r:id="rId27" imgW="381000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78138" y="4105275"/>
                        <a:ext cx="304800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70" grpId="0"/>
      <p:bldP spid="1129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6" name="Rectangle 5"/>
          <p:cNvSpPr>
            <a:spLocks noGrp="1"/>
          </p:cNvSpPr>
          <p:nvPr>
            <p:ph type="title"/>
          </p:nvPr>
        </p:nvSpPr>
        <p:spPr>
          <a:xfrm>
            <a:off x="578485" y="509905"/>
            <a:ext cx="726313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利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用定积分的几何意义计算下列定积分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245" y="1400493"/>
          <a:ext cx="194676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39800" imgH="330200" progId="Equation.KSEE3">
                  <p:embed/>
                </p:oleObj>
              </mc:Choice>
              <mc:Fallback>
                <p:oleObj name="" r:id="rId1" imgW="9398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7245" y="1400493"/>
                        <a:ext cx="1946769" cy="6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8227" y="1400545"/>
          <a:ext cx="1815465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76300" imgH="330200" progId="Equation.KSEE3">
                  <p:embed/>
                </p:oleObj>
              </mc:Choice>
              <mc:Fallback>
                <p:oleObj name="" r:id="rId3" imgW="8763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8227" y="1400545"/>
                        <a:ext cx="1815465" cy="68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/>
          <p:cNvCxnSpPr/>
          <p:nvPr/>
        </p:nvCxnSpPr>
        <p:spPr>
          <a:xfrm>
            <a:off x="428625" y="4033520"/>
            <a:ext cx="3830955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6" name="直接箭头连接符 5"/>
          <p:cNvCxnSpPr/>
          <p:nvPr/>
        </p:nvCxnSpPr>
        <p:spPr>
          <a:xfrm flipV="1">
            <a:off x="1940560" y="2310765"/>
            <a:ext cx="14605" cy="3234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椭圆 7"/>
          <p:cNvSpPr/>
          <p:nvPr/>
        </p:nvSpPr>
        <p:spPr>
          <a:xfrm>
            <a:off x="547370" y="2679700"/>
            <a:ext cx="2808605" cy="2736215"/>
          </a:xfrm>
          <a:prstGeom prst="ellipse">
            <a:avLst/>
          </a:prstGeom>
          <a:noFill/>
          <a:ln w="127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55975" y="4038600"/>
            <a:ext cx="360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604645" y="2239010"/>
            <a:ext cx="4559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饼形 12"/>
          <p:cNvSpPr/>
          <p:nvPr/>
        </p:nvSpPr>
        <p:spPr>
          <a:xfrm rot="16200000">
            <a:off x="603250" y="2634615"/>
            <a:ext cx="2696845" cy="2788285"/>
          </a:xfrm>
          <a:prstGeom prst="pie">
            <a:avLst>
              <a:gd name="adj1" fmla="val 28330"/>
              <a:gd name="adj2" fmla="val 5412869"/>
            </a:avLst>
          </a:prstGeom>
          <a:solidFill>
            <a:schemeClr val="accent2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64402" y="1334505"/>
          <a:ext cx="60515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" imgW="292100" imgH="393700" progId="Equation.KSEE3">
                  <p:embed/>
                </p:oleObj>
              </mc:Choice>
              <mc:Fallback>
                <p:oleObj name="" r:id="rId5" imgW="292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4402" y="1334505"/>
                        <a:ext cx="60515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V="1">
            <a:off x="4830445" y="4004945"/>
            <a:ext cx="3639820" cy="1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/>
          <p:nvPr/>
        </p:nvCxnSpPr>
        <p:spPr>
          <a:xfrm flipV="1">
            <a:off x="6574155" y="2955925"/>
            <a:ext cx="0" cy="194437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4655820" y="4038600"/>
            <a:ext cx="480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</a:t>
            </a:r>
            <a:r>
              <a:rPr lang="en-US" altLang="zh-CN" i="1">
                <a:latin typeface="+mj-lt"/>
                <a:ea typeface="宋体" panose="02010600030101010101" pitchFamily="2" charset="-122"/>
                <a:cs typeface="+mj-lt"/>
              </a:rPr>
              <a:t>π</a:t>
            </a:r>
            <a:endParaRPr lang="en-US" altLang="zh-CN" i="1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012430" y="4033520"/>
            <a:ext cx="361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i="1">
                <a:latin typeface="+mj-lt"/>
                <a:ea typeface="宋体" panose="02010600030101010101" pitchFamily="2" charset="-122"/>
                <a:cs typeface="+mj-lt"/>
                <a:sym typeface="+mn-ea"/>
              </a:rPr>
              <a:t>π</a:t>
            </a:r>
            <a:endParaRPr lang="zh-CN" altLang="en-US"/>
          </a:p>
        </p:txBody>
      </p:sp>
      <p:sp>
        <p:nvSpPr>
          <p:cNvPr id="24" name="弦形 23"/>
          <p:cNvSpPr/>
          <p:nvPr/>
        </p:nvSpPr>
        <p:spPr>
          <a:xfrm rot="13560000">
            <a:off x="4852670" y="2232660"/>
            <a:ext cx="2021205" cy="2156460"/>
          </a:xfrm>
          <a:prstGeom prst="chord">
            <a:avLst>
              <a:gd name="adj1" fmla="val 10714390"/>
              <a:gd name="adj2" fmla="val 16342384"/>
            </a:avLst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" name="弦形 24"/>
          <p:cNvSpPr/>
          <p:nvPr/>
        </p:nvSpPr>
        <p:spPr>
          <a:xfrm rot="2760000">
            <a:off x="6285230" y="3647440"/>
            <a:ext cx="2021205" cy="2156460"/>
          </a:xfrm>
          <a:prstGeom prst="chord">
            <a:avLst>
              <a:gd name="adj1" fmla="val 10714390"/>
              <a:gd name="adj2" fmla="val 16342384"/>
            </a:avLst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89094" y="1558660"/>
          <a:ext cx="50038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7" imgW="241300" imgH="177165" progId="Equation.KSEE3">
                  <p:embed/>
                </p:oleObj>
              </mc:Choice>
              <mc:Fallback>
                <p:oleObj name="" r:id="rId7" imgW="2413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89094" y="1558660"/>
                        <a:ext cx="500380" cy="367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4" grpId="0" animBg="1"/>
      <p:bldP spid="25" grpId="0" bldLvl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9" name="组合 38"/>
          <p:cNvGrpSpPr/>
          <p:nvPr/>
        </p:nvGrpSpPr>
        <p:grpSpPr>
          <a:xfrm>
            <a:off x="4823460" y="2493010"/>
            <a:ext cx="3317875" cy="2760345"/>
            <a:chOff x="7605" y="3919"/>
            <a:chExt cx="5225" cy="4347"/>
          </a:xfrm>
        </p:grpSpPr>
        <p:sp>
          <p:nvSpPr>
            <p:cNvPr id="35" name="直角三角形 34"/>
            <p:cNvSpPr/>
            <p:nvPr/>
          </p:nvSpPr>
          <p:spPr>
            <a:xfrm>
              <a:off x="7605" y="3919"/>
              <a:ext cx="5220" cy="3099"/>
            </a:xfrm>
            <a:prstGeom prst="rtTriangle">
              <a:avLst/>
            </a:prstGeom>
            <a:solidFill>
              <a:schemeClr val="accent2"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7614" y="7019"/>
              <a:ext cx="5216" cy="1247"/>
            </a:xfrm>
            <a:prstGeom prst="rect">
              <a:avLst/>
            </a:prstGeom>
            <a:solidFill>
              <a:schemeClr val="accent2">
                <a:alpha val="5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7" name="对象 3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084" y="5845"/>
            <a:ext cx="579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" name="" r:id="rId1" imgW="177165" imgH="228600" progId="Equation.KSEE3">
                    <p:embed/>
                  </p:oleObj>
                </mc:Choice>
                <mc:Fallback>
                  <p:oleObj name="" r:id="rId1" imgW="177165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084" y="5845"/>
                          <a:ext cx="579" cy="74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6" name="Rectangle 5"/>
          <p:cNvSpPr>
            <a:spLocks noGrp="1"/>
          </p:cNvSpPr>
          <p:nvPr>
            <p:ph type="title"/>
          </p:nvPr>
        </p:nvSpPr>
        <p:spPr>
          <a:xfrm>
            <a:off x="377190" y="509905"/>
            <a:ext cx="818515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0082" y="1156070"/>
          <a:ext cx="613092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959100" imgH="393700" progId="Equation.KSEE3">
                  <p:embed/>
                </p:oleObj>
              </mc:Choice>
              <mc:Fallback>
                <p:oleObj name="" r:id="rId3" imgW="2959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0082" y="1156070"/>
                        <a:ext cx="613092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20082" y="2134287"/>
          <a:ext cx="2105025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016000" imgH="228600" progId="Equation.KSEE3">
                  <p:embed/>
                </p:oleObj>
              </mc:Choice>
              <mc:Fallback>
                <p:oleObj name="" r:id="rId5" imgW="1016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20082" y="2134287"/>
                        <a:ext cx="2105025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4464685" y="5239385"/>
            <a:ext cx="4052570" cy="50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4606290" y="5239385"/>
            <a:ext cx="3409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i="1"/>
              <a:t>a</a:t>
            </a:r>
            <a:endParaRPr lang="en-US" altLang="zh-CN" i="1">
              <a:latin typeface="+mj-lt"/>
              <a:ea typeface="宋体" panose="02010600030101010101" pitchFamily="2" charset="-122"/>
              <a:cs typeface="+mj-lt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962900" y="5234305"/>
            <a:ext cx="3606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i="1">
                <a:latin typeface="+mj-lt"/>
                <a:ea typeface="宋体" panose="02010600030101010101" pitchFamily="2" charset="-122"/>
                <a:cs typeface="+mj-lt"/>
                <a:sym typeface="+mn-ea"/>
              </a:rPr>
              <a:t>b</a:t>
            </a:r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634" y="472175"/>
          <a:ext cx="760349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3670300" imgH="330200" progId="Equation.KSEE3">
                  <p:embed/>
                </p:oleObj>
              </mc:Choice>
              <mc:Fallback>
                <p:oleObj name="" r:id="rId7" imgW="3670300" imgH="33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634" y="472175"/>
                        <a:ext cx="7603490" cy="68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350760" y="130365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试比较</a:t>
            </a:r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4829175" y="2487930"/>
            <a:ext cx="3314065" cy="1958975"/>
          </a:xfrm>
          <a:custGeom>
            <a:avLst/>
            <a:gdLst>
              <a:gd name="connisteX0" fmla="*/ 0 w 3438525"/>
              <a:gd name="connsiteY0" fmla="*/ 0 h 2103755"/>
              <a:gd name="connisteX1" fmla="*/ 1450340 w 3438525"/>
              <a:gd name="connsiteY1" fmla="*/ 1383030 h 2103755"/>
              <a:gd name="connisteX2" fmla="*/ 3438525 w 3438525"/>
              <a:gd name="connsiteY2" fmla="*/ 2103755 h 21037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438525" h="2103755">
                <a:moveTo>
                  <a:pt x="0" y="0"/>
                </a:moveTo>
                <a:cubicBezTo>
                  <a:pt x="250190" y="262255"/>
                  <a:pt x="762635" y="962025"/>
                  <a:pt x="1450340" y="1383030"/>
                </a:cubicBezTo>
                <a:cubicBezTo>
                  <a:pt x="2138045" y="1804035"/>
                  <a:pt x="3069590" y="1987550"/>
                  <a:pt x="3438525" y="2103755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22" name="直接连接符 21"/>
          <p:cNvCxnSpPr>
            <a:stCxn id="21" idx="0"/>
          </p:cNvCxnSpPr>
          <p:nvPr/>
        </p:nvCxnSpPr>
        <p:spPr>
          <a:xfrm>
            <a:off x="4829175" y="2487930"/>
            <a:ext cx="31115" cy="274129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直接连接符 22"/>
          <p:cNvCxnSpPr>
            <a:stCxn id="21" idx="2"/>
            <a:endCxn id="20" idx="0"/>
          </p:cNvCxnSpPr>
          <p:nvPr/>
        </p:nvCxnSpPr>
        <p:spPr>
          <a:xfrm>
            <a:off x="8143240" y="4446905"/>
            <a:ext cx="0" cy="78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92140" y="3942398"/>
          <a:ext cx="364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9" imgW="165100" imgH="228600" progId="Equation.KSEE3">
                  <p:embed/>
                </p:oleObj>
              </mc:Choice>
              <mc:Fallback>
                <p:oleObj name="" r:id="rId9" imgW="1651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92140" y="3942398"/>
                        <a:ext cx="364000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/>
          <p:cNvGrpSpPr/>
          <p:nvPr/>
        </p:nvGrpSpPr>
        <p:grpSpPr>
          <a:xfrm>
            <a:off x="4864100" y="4466590"/>
            <a:ext cx="3282950" cy="782320"/>
            <a:chOff x="7654" y="7019"/>
            <a:chExt cx="5170" cy="1232"/>
          </a:xfrm>
        </p:grpSpPr>
        <p:sp>
          <p:nvSpPr>
            <p:cNvPr id="27" name="矩形 26"/>
            <p:cNvSpPr/>
            <p:nvPr/>
          </p:nvSpPr>
          <p:spPr>
            <a:xfrm>
              <a:off x="7654" y="7019"/>
              <a:ext cx="5170" cy="123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28" name="对象 2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907" y="7238"/>
            <a:ext cx="615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1" imgW="177165" imgH="228600" progId="Equation.KSEE3">
                    <p:embed/>
                  </p:oleObj>
                </mc:Choice>
                <mc:Fallback>
                  <p:oleObj name="" r:id="rId11" imgW="177165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907" y="7238"/>
                          <a:ext cx="615" cy="79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634" y="3646857"/>
          <a:ext cx="2346273" cy="6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3" imgW="876300" imgH="228600" progId="Equation.KSEE3">
                  <p:embed/>
                </p:oleObj>
              </mc:Choice>
              <mc:Fallback>
                <p:oleObj name="" r:id="rId13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5634" y="3646857"/>
                        <a:ext cx="2346273" cy="61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/>
          <p:nvPr/>
        </p:nvSpPr>
        <p:spPr>
          <a:xfrm>
            <a:off x="7427913" y="4872038"/>
            <a:ext cx="233362" cy="79851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56323" name="Group 3"/>
          <p:cNvGrpSpPr/>
          <p:nvPr/>
        </p:nvGrpSpPr>
        <p:grpSpPr>
          <a:xfrm>
            <a:off x="6096000" y="3568700"/>
            <a:ext cx="2686050" cy="2487613"/>
            <a:chOff x="3840" y="2136"/>
            <a:chExt cx="1692" cy="1567"/>
          </a:xfrm>
        </p:grpSpPr>
        <p:graphicFrame>
          <p:nvGraphicFramePr>
            <p:cNvPr id="14381" name="Object 4"/>
            <p:cNvGraphicFramePr>
              <a:graphicFrameLocks noChangeAspect="1"/>
            </p:cNvGraphicFramePr>
            <p:nvPr/>
          </p:nvGraphicFramePr>
          <p:xfrm>
            <a:off x="3920" y="3481"/>
            <a:ext cx="19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" imgW="381000" imgH="393700" progId="Equation.3">
                    <p:embed/>
                  </p:oleObj>
                </mc:Choice>
                <mc:Fallback>
                  <p:oleObj name="" r:id="rId1" imgW="381000" imgH="3937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20" y="3481"/>
                          <a:ext cx="192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382" name="Group 5"/>
            <p:cNvGrpSpPr/>
            <p:nvPr/>
          </p:nvGrpSpPr>
          <p:grpSpPr>
            <a:xfrm>
              <a:off x="3840" y="2136"/>
              <a:ext cx="1692" cy="1567"/>
              <a:chOff x="3840" y="2136"/>
              <a:chExt cx="1692" cy="1567"/>
            </a:xfrm>
          </p:grpSpPr>
          <p:sp>
            <p:nvSpPr>
              <p:cNvPr id="14383" name="Line 6"/>
              <p:cNvSpPr/>
              <p:nvPr/>
            </p:nvSpPr>
            <p:spPr>
              <a:xfrm>
                <a:off x="4044" y="3469"/>
                <a:ext cx="14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4384" name="Line 7"/>
              <p:cNvSpPr/>
              <p:nvPr/>
            </p:nvSpPr>
            <p:spPr>
              <a:xfrm flipV="1">
                <a:off x="4044" y="2136"/>
                <a:ext cx="0" cy="133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4385" name="Freeform 8"/>
              <p:cNvSpPr/>
              <p:nvPr/>
            </p:nvSpPr>
            <p:spPr>
              <a:xfrm>
                <a:off x="4048" y="2256"/>
                <a:ext cx="1212" cy="1208"/>
              </a:xfrm>
              <a:custGeom>
                <a:avLst/>
                <a:gdLst/>
                <a:ahLst/>
                <a:cxnLst>
                  <a:cxn ang="0">
                    <a:pos x="0" y="909"/>
                  </a:cxn>
                  <a:cxn ang="0">
                    <a:pos x="78" y="903"/>
                  </a:cxn>
                  <a:cxn ang="0">
                    <a:pos x="152" y="875"/>
                  </a:cxn>
                  <a:cxn ang="0">
                    <a:pos x="230" y="828"/>
                  </a:cxn>
                  <a:cxn ang="0">
                    <a:pos x="304" y="765"/>
                  </a:cxn>
                  <a:cxn ang="0">
                    <a:pos x="382" y="682"/>
                  </a:cxn>
                  <a:cxn ang="0">
                    <a:pos x="456" y="581"/>
                  </a:cxn>
                  <a:cxn ang="0">
                    <a:pos x="534" y="463"/>
                  </a:cxn>
                  <a:cxn ang="0">
                    <a:pos x="608" y="329"/>
                  </a:cxn>
                  <a:cxn ang="0">
                    <a:pos x="683" y="173"/>
                  </a:cxn>
                  <a:cxn ang="0">
                    <a:pos x="760" y="0"/>
                  </a:cxn>
                </a:cxnLst>
                <a:pathLst>
                  <a:path w="1530" h="1392">
                    <a:moveTo>
                      <a:pt x="0" y="1392"/>
                    </a:moveTo>
                    <a:lnTo>
                      <a:pt x="156" y="1380"/>
                    </a:lnTo>
                    <a:lnTo>
                      <a:pt x="306" y="1338"/>
                    </a:lnTo>
                    <a:lnTo>
                      <a:pt x="462" y="1266"/>
                    </a:lnTo>
                    <a:lnTo>
                      <a:pt x="612" y="1170"/>
                    </a:lnTo>
                    <a:lnTo>
                      <a:pt x="768" y="1044"/>
                    </a:lnTo>
                    <a:lnTo>
                      <a:pt x="918" y="888"/>
                    </a:lnTo>
                    <a:lnTo>
                      <a:pt x="1074" y="708"/>
                    </a:lnTo>
                    <a:lnTo>
                      <a:pt x="1224" y="504"/>
                    </a:lnTo>
                    <a:lnTo>
                      <a:pt x="1374" y="264"/>
                    </a:lnTo>
                    <a:lnTo>
                      <a:pt x="1530" y="0"/>
                    </a:ln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6" name="Line 9"/>
              <p:cNvSpPr/>
              <p:nvPr/>
            </p:nvSpPr>
            <p:spPr>
              <a:xfrm>
                <a:off x="5266" y="2256"/>
                <a:ext cx="0" cy="120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14387" name="Object 10"/>
              <p:cNvGraphicFramePr>
                <a:graphicFrameLocks noChangeAspect="1"/>
              </p:cNvGraphicFramePr>
              <p:nvPr/>
            </p:nvGraphicFramePr>
            <p:xfrm>
              <a:off x="5228" y="3504"/>
              <a:ext cx="96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3" imgW="177800" imgH="381000" progId="Equation.3">
                      <p:embed/>
                    </p:oleObj>
                  </mc:Choice>
                  <mc:Fallback>
                    <p:oleObj name="" r:id="rId3" imgW="177800" imgH="3810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28" y="3504"/>
                            <a:ext cx="96" cy="1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8" name="Object 11"/>
              <p:cNvGraphicFramePr>
                <a:graphicFrameLocks noChangeAspect="1"/>
              </p:cNvGraphicFramePr>
              <p:nvPr/>
            </p:nvGraphicFramePr>
            <p:xfrm>
              <a:off x="5388" y="3552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5" imgW="279400" imgH="292100" progId="Equation.3">
                      <p:embed/>
                    </p:oleObj>
                  </mc:Choice>
                  <mc:Fallback>
                    <p:oleObj name="" r:id="rId5" imgW="279400" imgH="2921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88" y="3552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389" name="Object 12"/>
              <p:cNvGraphicFramePr>
                <a:graphicFrameLocks noChangeAspect="1"/>
              </p:cNvGraphicFramePr>
              <p:nvPr/>
            </p:nvGraphicFramePr>
            <p:xfrm>
              <a:off x="3840" y="2160"/>
              <a:ext cx="15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7" imgW="292100" imgH="393700" progId="Equation.3">
                      <p:embed/>
                    </p:oleObj>
                  </mc:Choice>
                  <mc:Fallback>
                    <p:oleObj name="" r:id="rId7" imgW="292100" imgH="3937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0" y="2160"/>
                            <a:ext cx="152" cy="19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6333" name="Group 13"/>
          <p:cNvGrpSpPr/>
          <p:nvPr/>
        </p:nvGrpSpPr>
        <p:grpSpPr>
          <a:xfrm>
            <a:off x="6743700" y="4179888"/>
            <a:ext cx="1371600" cy="1484312"/>
            <a:chOff x="4272" y="2160"/>
            <a:chExt cx="864" cy="935"/>
          </a:xfrm>
        </p:grpSpPr>
        <p:sp>
          <p:nvSpPr>
            <p:cNvPr id="14374" name="Line 14"/>
            <p:cNvSpPr/>
            <p:nvPr/>
          </p:nvSpPr>
          <p:spPr>
            <a:xfrm>
              <a:off x="5136" y="2160"/>
              <a:ext cx="0" cy="9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5" name="Line 15"/>
            <p:cNvSpPr/>
            <p:nvPr/>
          </p:nvSpPr>
          <p:spPr>
            <a:xfrm>
              <a:off x="4992" y="2400"/>
              <a:ext cx="0" cy="6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6" name="Line 16"/>
            <p:cNvSpPr/>
            <p:nvPr/>
          </p:nvSpPr>
          <p:spPr>
            <a:xfrm>
              <a:off x="4848" y="2592"/>
              <a:ext cx="0" cy="50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7" name="Line 17"/>
            <p:cNvSpPr/>
            <p:nvPr/>
          </p:nvSpPr>
          <p:spPr>
            <a:xfrm>
              <a:off x="4704" y="2772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8" name="Line 18"/>
            <p:cNvSpPr/>
            <p:nvPr/>
          </p:nvSpPr>
          <p:spPr>
            <a:xfrm>
              <a:off x="4560" y="2928"/>
              <a:ext cx="0" cy="16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79" name="Line 19"/>
            <p:cNvSpPr/>
            <p:nvPr/>
          </p:nvSpPr>
          <p:spPr>
            <a:xfrm>
              <a:off x="4416" y="3024"/>
              <a:ext cx="0" cy="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4380" name="Line 20"/>
            <p:cNvSpPr/>
            <p:nvPr/>
          </p:nvSpPr>
          <p:spPr>
            <a:xfrm>
              <a:off x="4272" y="3049"/>
              <a:ext cx="0" cy="4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6341" name="Object 21"/>
          <p:cNvGraphicFramePr>
            <a:graphicFrameLocks noChangeAspect="1"/>
          </p:cNvGraphicFramePr>
          <p:nvPr/>
        </p:nvGraphicFramePr>
        <p:xfrm>
          <a:off x="7620000" y="5740400"/>
          <a:ext cx="2047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241300" imgH="673100" progId="Equation.3">
                  <p:embed/>
                </p:oleObj>
              </mc:Choice>
              <mc:Fallback>
                <p:oleObj name="" r:id="rId9" imgW="241300" imgH="673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20000" y="5740400"/>
                        <a:ext cx="204788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22"/>
          <p:cNvSpPr>
            <a:spLocks noGrp="1"/>
          </p:cNvSpPr>
          <p:nvPr>
            <p:ph type="title"/>
          </p:nvPr>
        </p:nvSpPr>
        <p:spPr>
          <a:xfrm>
            <a:off x="457200" y="330200"/>
            <a:ext cx="39624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可积的充分条件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56343" name="Object 23"/>
          <p:cNvGraphicFramePr>
            <a:graphicFrameLocks noChangeAspect="1"/>
          </p:cNvGraphicFramePr>
          <p:nvPr/>
        </p:nvGraphicFramePr>
        <p:xfrm>
          <a:off x="2209800" y="4926013"/>
          <a:ext cx="1079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1" imgW="1409700" imgH="723900" progId="Equation.3">
                  <p:embed/>
                </p:oleObj>
              </mc:Choice>
              <mc:Fallback>
                <p:oleObj name="" r:id="rId11" imgW="1409700" imgH="7239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4926013"/>
                        <a:ext cx="1079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4" name="Group 24"/>
          <p:cNvGrpSpPr/>
          <p:nvPr/>
        </p:nvGrpSpPr>
        <p:grpSpPr>
          <a:xfrm>
            <a:off x="609600" y="4926013"/>
            <a:ext cx="1487488" cy="585787"/>
            <a:chOff x="768" y="3135"/>
            <a:chExt cx="937" cy="369"/>
          </a:xfrm>
        </p:grpSpPr>
        <p:graphicFrame>
          <p:nvGraphicFramePr>
            <p:cNvPr id="14372" name="Object 25"/>
            <p:cNvGraphicFramePr>
              <a:graphicFrameLocks noChangeAspect="1"/>
            </p:cNvGraphicFramePr>
            <p:nvPr/>
          </p:nvGraphicFramePr>
          <p:xfrm>
            <a:off x="1089" y="3152"/>
            <a:ext cx="61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3" imgW="1282700" imgH="723900" progId="Equation.3">
                    <p:embed/>
                  </p:oleObj>
                </mc:Choice>
                <mc:Fallback>
                  <p:oleObj name="" r:id="rId13" imgW="1282700" imgH="723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89" y="3152"/>
                          <a:ext cx="616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3" name="Text Box 26"/>
            <p:cNvSpPr txBox="1"/>
            <p:nvPr/>
          </p:nvSpPr>
          <p:spPr>
            <a:xfrm>
              <a:off x="768" y="3135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取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graphicFrame>
        <p:nvGraphicFramePr>
          <p:cNvPr id="56347" name="Object 27"/>
          <p:cNvGraphicFramePr>
            <a:graphicFrameLocks noChangeAspect="1"/>
          </p:cNvGraphicFramePr>
          <p:nvPr/>
        </p:nvGraphicFramePr>
        <p:xfrm>
          <a:off x="3429000" y="5002213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5" imgW="2679700" imgH="520700" progId="Equation.3">
                  <p:embed/>
                </p:oleObj>
              </mc:Choice>
              <mc:Fallback>
                <p:oleObj name="" r:id="rId15" imgW="2679700" imgH="5207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9000" y="5002213"/>
                        <a:ext cx="2032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48" name="Text Box 28"/>
          <p:cNvSpPr txBox="1"/>
          <p:nvPr/>
        </p:nvSpPr>
        <p:spPr>
          <a:xfrm>
            <a:off x="457200" y="954088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1663700" y="1005205"/>
          <a:ext cx="34906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7" imgW="1612900" imgH="203200" progId="Equation.3">
                  <p:embed/>
                </p:oleObj>
              </mc:Choice>
              <mc:Fallback>
                <p:oleObj name="" r:id="rId17" imgW="1612900" imgH="203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8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1005205"/>
                        <a:ext cx="349062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6042660" y="1005205"/>
          <a:ext cx="264405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219200" imgH="203200" progId="Equation.3">
                  <p:embed/>
                </p:oleObj>
              </mc:Choice>
              <mc:Fallback>
                <p:oleObj name="" r:id="rId19" imgW="1219200" imgH="203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042660" y="1005205"/>
                        <a:ext cx="264405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1" name="Text Box 31"/>
          <p:cNvSpPr txBox="1"/>
          <p:nvPr/>
        </p:nvSpPr>
        <p:spPr>
          <a:xfrm>
            <a:off x="457200" y="162560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6352" name="Object 32"/>
          <p:cNvGraphicFramePr>
            <a:graphicFrameLocks noChangeAspect="1"/>
          </p:cNvGraphicFramePr>
          <p:nvPr/>
        </p:nvGraphicFramePr>
        <p:xfrm>
          <a:off x="1663700" y="1665605"/>
          <a:ext cx="360091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1" imgW="1663700" imgH="203200" progId="Equation.3">
                  <p:embed/>
                </p:oleObj>
              </mc:Choice>
              <mc:Fallback>
                <p:oleObj name="" r:id="rId21" imgW="1663700" imgH="203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1665605"/>
                        <a:ext cx="360091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3" name="Text Box 33"/>
          <p:cNvSpPr txBox="1"/>
          <p:nvPr/>
        </p:nvSpPr>
        <p:spPr>
          <a:xfrm>
            <a:off x="5257800" y="1625918"/>
            <a:ext cx="342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且只有有限个间断点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54" name="Text Box 34"/>
          <p:cNvSpPr txBox="1"/>
          <p:nvPr/>
        </p:nvSpPr>
        <p:spPr>
          <a:xfrm>
            <a:off x="5867400" y="23114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证明略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6355" name="Text Box 35"/>
          <p:cNvSpPr txBox="1"/>
          <p:nvPr/>
        </p:nvSpPr>
        <p:spPr>
          <a:xfrm>
            <a:off x="539750" y="29972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利用定义计算定积分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56" name="Object 36"/>
          <p:cNvGraphicFramePr>
            <a:graphicFrameLocks noChangeAspect="1"/>
          </p:cNvGraphicFramePr>
          <p:nvPr/>
        </p:nvGraphicFramePr>
        <p:xfrm>
          <a:off x="4699000" y="2908300"/>
          <a:ext cx="126682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1651000" imgH="1003300" progId="Equation.3">
                  <p:embed/>
                </p:oleObj>
              </mc:Choice>
              <mc:Fallback>
                <p:oleObj name="" r:id="rId23" imgW="1651000" imgH="10033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99000" y="2908300"/>
                        <a:ext cx="1266825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7" name="Text Box 37"/>
          <p:cNvSpPr txBox="1"/>
          <p:nvPr/>
        </p:nvSpPr>
        <p:spPr>
          <a:xfrm>
            <a:off x="539750" y="37338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56358" name="Text Box 38"/>
          <p:cNvSpPr txBox="1"/>
          <p:nvPr/>
        </p:nvSpPr>
        <p:spPr>
          <a:xfrm>
            <a:off x="1219200" y="37338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将 </a:t>
            </a:r>
            <a:r>
              <a:rPr lang="en-US" altLang="zh-CN" sz="2800" dirty="0">
                <a:ea typeface="楷体_GB2312" pitchFamily="49" charset="-122"/>
              </a:rPr>
              <a:t>[0,1]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等分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分点为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59" name="Object 39"/>
          <p:cNvGraphicFramePr>
            <a:graphicFrameLocks noChangeAspect="1"/>
          </p:cNvGraphicFramePr>
          <p:nvPr/>
        </p:nvGraphicFramePr>
        <p:xfrm>
          <a:off x="4800600" y="3733800"/>
          <a:ext cx="87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5" imgW="1143000" imgH="723900" progId="Equation.3">
                  <p:embed/>
                </p:oleObj>
              </mc:Choice>
              <mc:Fallback>
                <p:oleObj name="" r:id="rId25" imgW="1143000" imgH="723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3733800"/>
                        <a:ext cx="8763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0" name="Object 40"/>
          <p:cNvGraphicFramePr>
            <a:graphicFrameLocks noChangeAspect="1"/>
          </p:cNvGraphicFramePr>
          <p:nvPr/>
        </p:nvGraphicFramePr>
        <p:xfrm>
          <a:off x="342900" y="4392613"/>
          <a:ext cx="201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7" imgW="2667000" imgH="520700" progId="Equation.3">
                  <p:embed/>
                </p:oleObj>
              </mc:Choice>
              <mc:Fallback>
                <p:oleObj name="" r:id="rId27" imgW="2667000" imgH="5207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2900" y="4392613"/>
                        <a:ext cx="2019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1" name="AutoShape 41"/>
          <p:cNvSpPr/>
          <p:nvPr/>
        </p:nvSpPr>
        <p:spPr>
          <a:xfrm>
            <a:off x="5280025" y="1155700"/>
            <a:ext cx="685800" cy="179388"/>
          </a:xfrm>
          <a:prstGeom prst="rightArrow">
            <a:avLst>
              <a:gd name="adj1" fmla="val 50000"/>
              <a:gd name="adj2" fmla="val 9557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62" name="AutoShape 42"/>
          <p:cNvSpPr/>
          <p:nvPr/>
        </p:nvSpPr>
        <p:spPr>
          <a:xfrm>
            <a:off x="1676400" y="2463800"/>
            <a:ext cx="685800" cy="179388"/>
          </a:xfrm>
          <a:prstGeom prst="rightArrow">
            <a:avLst>
              <a:gd name="adj1" fmla="val 50000"/>
              <a:gd name="adj2" fmla="val 95574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6363" name="Object 43"/>
          <p:cNvGraphicFramePr>
            <a:graphicFrameLocks noChangeAspect="1"/>
          </p:cNvGraphicFramePr>
          <p:nvPr/>
        </p:nvGraphicFramePr>
        <p:xfrm>
          <a:off x="2510155" y="2300605"/>
          <a:ext cx="264405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9" imgW="1219200" imgH="203200" progId="Equation.3">
                  <p:embed/>
                </p:oleObj>
              </mc:Choice>
              <mc:Fallback>
                <p:oleObj name="" r:id="rId29" imgW="1219200" imgH="203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0155" y="2300605"/>
                        <a:ext cx="264405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4" name="Object 44"/>
          <p:cNvGraphicFramePr>
            <a:graphicFrameLocks noChangeAspect="1"/>
          </p:cNvGraphicFramePr>
          <p:nvPr/>
        </p:nvGraphicFramePr>
        <p:xfrm>
          <a:off x="6705600" y="4064000"/>
          <a:ext cx="109378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1" imgW="546100" imgH="330200" progId="Equation.3">
                  <p:embed/>
                </p:oleObj>
              </mc:Choice>
              <mc:Fallback>
                <p:oleObj name="" r:id="rId31" imgW="546100" imgH="3302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4064000"/>
                        <a:ext cx="1093788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5" name="Object 45"/>
          <p:cNvGraphicFramePr>
            <a:graphicFrameLocks noChangeAspect="1"/>
          </p:cNvGraphicFramePr>
          <p:nvPr/>
        </p:nvGraphicFramePr>
        <p:xfrm>
          <a:off x="685800" y="5664200"/>
          <a:ext cx="337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3" imgW="4483100" imgH="673100" progId="Equation.3">
                  <p:embed/>
                </p:oleObj>
              </mc:Choice>
              <mc:Fallback>
                <p:oleObj name="" r:id="rId33" imgW="4483100" imgH="673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5664200"/>
                        <a:ext cx="3378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6" name="Object 46"/>
          <p:cNvGraphicFramePr>
            <a:graphicFrameLocks noChangeAspect="1"/>
          </p:cNvGraphicFramePr>
          <p:nvPr/>
        </p:nvGraphicFramePr>
        <p:xfrm>
          <a:off x="4114800" y="5435600"/>
          <a:ext cx="69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5" imgW="901700" imgH="1257300" progId="Equation.3">
                  <p:embed/>
                </p:oleObj>
              </mc:Choice>
              <mc:Fallback>
                <p:oleObj name="" r:id="rId35" imgW="901700" imgH="12573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5435600"/>
                        <a:ext cx="69850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67" name="Rectangle 47"/>
          <p:cNvSpPr/>
          <p:nvPr/>
        </p:nvSpPr>
        <p:spPr>
          <a:xfrm>
            <a:off x="7880350" y="4178300"/>
            <a:ext cx="227013" cy="14970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68" name="Rectangle 48"/>
          <p:cNvSpPr/>
          <p:nvPr/>
        </p:nvSpPr>
        <p:spPr>
          <a:xfrm>
            <a:off x="7650163" y="4559300"/>
            <a:ext cx="227012" cy="1112838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69" name="Rectangle 49"/>
          <p:cNvSpPr/>
          <p:nvPr/>
        </p:nvSpPr>
        <p:spPr>
          <a:xfrm>
            <a:off x="7197725" y="5153025"/>
            <a:ext cx="227013" cy="517525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70" name="Rectangle 50"/>
          <p:cNvSpPr/>
          <p:nvPr/>
        </p:nvSpPr>
        <p:spPr>
          <a:xfrm>
            <a:off x="6970713" y="5376863"/>
            <a:ext cx="215900" cy="295275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71" name="Rectangle 51"/>
          <p:cNvSpPr/>
          <p:nvPr/>
        </p:nvSpPr>
        <p:spPr>
          <a:xfrm>
            <a:off x="6732588" y="5524500"/>
            <a:ext cx="227012" cy="150813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72" name="Rectangle 52"/>
          <p:cNvSpPr/>
          <p:nvPr/>
        </p:nvSpPr>
        <p:spPr>
          <a:xfrm>
            <a:off x="6440488" y="5603875"/>
            <a:ext cx="277812" cy="68263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6373" name="Rectangle 53"/>
          <p:cNvSpPr/>
          <p:nvPr/>
        </p:nvSpPr>
        <p:spPr>
          <a:xfrm>
            <a:off x="8118475" y="3721100"/>
            <a:ext cx="233363" cy="1951038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371600" y="4292600"/>
            <a:ext cx="2120265" cy="6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直接连接符 4"/>
          <p:cNvCxnSpPr/>
          <p:nvPr/>
        </p:nvCxnSpPr>
        <p:spPr>
          <a:xfrm>
            <a:off x="683260" y="5589270"/>
            <a:ext cx="136842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文本框 5"/>
          <p:cNvSpPr txBox="1"/>
          <p:nvPr/>
        </p:nvSpPr>
        <p:spPr>
          <a:xfrm>
            <a:off x="2510790" y="4404360"/>
            <a:ext cx="3531870" cy="52197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p>
            <a:r>
              <a:rPr lang="zh-CN" altLang="en-US"/>
              <a:t>为什么可以特殊化？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355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nimBg="1"/>
      <p:bldP spid="56348" grpId="0"/>
      <p:bldP spid="56351" grpId="0"/>
      <p:bldP spid="56353" grpId="0"/>
      <p:bldP spid="56354" grpId="0"/>
      <p:bldP spid="56355" grpId="0" build="p"/>
      <p:bldP spid="56357" grpId="0"/>
      <p:bldP spid="56358" grpId="0"/>
      <p:bldP spid="56361" grpId="0" bldLvl="0" animBg="1"/>
      <p:bldP spid="56362" grpId="0" animBg="1"/>
      <p:bldP spid="56367" grpId="0" animBg="1"/>
      <p:bldP spid="56368" grpId="0" animBg="1"/>
      <p:bldP spid="56369" grpId="0" animBg="1"/>
      <p:bldP spid="56370" grpId="0" animBg="1"/>
      <p:bldP spid="56371" grpId="0" animBg="1"/>
      <p:bldP spid="56372" grpId="0" animBg="1"/>
      <p:bldP spid="5637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84200" y="723900"/>
          <a:ext cx="1701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2247900" imgH="1346200" progId="Equation.3">
                  <p:embed/>
                </p:oleObj>
              </mc:Choice>
              <mc:Fallback>
                <p:oleObj name="" r:id="rId1" imgW="2247900" imgH="1346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4200" y="723900"/>
                        <a:ext cx="1701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362200" y="723900"/>
          <a:ext cx="14224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1866900" imgH="1346200" progId="Equation.3">
                  <p:embed/>
                </p:oleObj>
              </mc:Choice>
              <mc:Fallback>
                <p:oleObj name="" r:id="rId3" imgW="1866900" imgH="1346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723900"/>
                        <a:ext cx="14224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3810000" y="838200"/>
          <a:ext cx="3289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5" imgW="4356100" imgH="1181100" progId="Equation.3">
                  <p:embed/>
                </p:oleObj>
              </mc:Choice>
              <mc:Fallback>
                <p:oleObj name="" r:id="rId5" imgW="4356100" imgH="1181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838200"/>
                        <a:ext cx="3289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2362200" y="1981200"/>
          <a:ext cx="245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7" imgW="3238500" imgH="1104900" progId="Equation.3">
                  <p:embed/>
                </p:oleObj>
              </mc:Choice>
              <mc:Fallback>
                <p:oleObj name="" r:id="rId7" imgW="3238500" imgH="11049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981200"/>
                        <a:ext cx="2451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577850" y="3130550"/>
          <a:ext cx="4140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9" imgW="5499100" imgH="1333500" progId="Equation.3">
                  <p:embed/>
                </p:oleObj>
              </mc:Choice>
              <mc:Fallback>
                <p:oleObj name="" r:id="rId9" imgW="5499100" imgH="1333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850" y="3130550"/>
                        <a:ext cx="41402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/>
        </p:nvGraphicFramePr>
        <p:xfrm>
          <a:off x="2362200" y="4495800"/>
          <a:ext cx="9525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1244600" imgH="825500" progId="Equation.3">
                  <p:embed/>
                </p:oleObj>
              </mc:Choice>
              <mc:Fallback>
                <p:oleObj name="" r:id="rId11" imgW="1244600" imgH="825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4495800"/>
                        <a:ext cx="9525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2362200" y="5334000"/>
          <a:ext cx="508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3" imgW="647700" imgH="1104900" progId="Equation.3">
                  <p:embed/>
                </p:oleObj>
              </mc:Choice>
              <mc:Fallback>
                <p:oleObj name="" r:id="rId13" imgW="647700" imgH="11049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5334000"/>
                        <a:ext cx="508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/>
          <p:cNvGraphicFramePr>
            <a:graphicFrameLocks noChangeAspect="1"/>
          </p:cNvGraphicFramePr>
          <p:nvPr/>
        </p:nvGraphicFramePr>
        <p:xfrm>
          <a:off x="3390900" y="4343400"/>
          <a:ext cx="2171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2870200" imgH="1104900" progId="Equation.3">
                  <p:embed/>
                </p:oleObj>
              </mc:Choice>
              <mc:Fallback>
                <p:oleObj name="" r:id="rId15" imgW="2870200" imgH="11049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90900" y="4343400"/>
                        <a:ext cx="21717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Picture 40" descr="机动">
            <a:hlinkClick r:id="" action="ppaction://customshow?id=0&amp;return=true"/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59525"/>
            <a:ext cx="377825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2" name="Text Box 44"/>
          <p:cNvSpPr txBox="1"/>
          <p:nvPr/>
        </p:nvSpPr>
        <p:spPr>
          <a:xfrm>
            <a:off x="6127750" y="6600825"/>
            <a:ext cx="501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注 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373" name="Group 99"/>
          <p:cNvGrpSpPr/>
          <p:nvPr/>
        </p:nvGrpSpPr>
        <p:grpSpPr>
          <a:xfrm>
            <a:off x="6096000" y="3568700"/>
            <a:ext cx="2686050" cy="2693988"/>
            <a:chOff x="3840" y="2248"/>
            <a:chExt cx="1692" cy="1697"/>
          </a:xfrm>
        </p:grpSpPr>
        <p:sp>
          <p:nvSpPr>
            <p:cNvPr id="15377" name="Rectangle 71"/>
            <p:cNvSpPr/>
            <p:nvPr/>
          </p:nvSpPr>
          <p:spPr>
            <a:xfrm>
              <a:off x="4679" y="3069"/>
              <a:ext cx="147" cy="503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pSp>
          <p:nvGrpSpPr>
            <p:cNvPr id="15378" name="Group 72"/>
            <p:cNvGrpSpPr/>
            <p:nvPr/>
          </p:nvGrpSpPr>
          <p:grpSpPr>
            <a:xfrm>
              <a:off x="3840" y="2248"/>
              <a:ext cx="1692" cy="1567"/>
              <a:chOff x="3840" y="2136"/>
              <a:chExt cx="1692" cy="1567"/>
            </a:xfrm>
          </p:grpSpPr>
          <p:graphicFrame>
            <p:nvGraphicFramePr>
              <p:cNvPr id="15396" name="Object 73"/>
              <p:cNvGraphicFramePr>
                <a:graphicFrameLocks noChangeAspect="1"/>
              </p:cNvGraphicFramePr>
              <p:nvPr/>
            </p:nvGraphicFramePr>
            <p:xfrm>
              <a:off x="3920" y="3481"/>
              <a:ext cx="19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18" imgW="381000" imgH="393700" progId="Equation.3">
                      <p:embed/>
                    </p:oleObj>
                  </mc:Choice>
                  <mc:Fallback>
                    <p:oleObj name="" r:id="rId18" imgW="381000" imgH="3937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19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20" y="3481"/>
                            <a:ext cx="192" cy="19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97" name="Group 74"/>
              <p:cNvGrpSpPr/>
              <p:nvPr/>
            </p:nvGrpSpPr>
            <p:grpSpPr>
              <a:xfrm>
                <a:off x="3840" y="2136"/>
                <a:ext cx="1692" cy="1567"/>
                <a:chOff x="3840" y="2136"/>
                <a:chExt cx="1692" cy="1567"/>
              </a:xfrm>
            </p:grpSpPr>
            <p:sp>
              <p:nvSpPr>
                <p:cNvPr id="15398" name="Line 75"/>
                <p:cNvSpPr/>
                <p:nvPr/>
              </p:nvSpPr>
              <p:spPr>
                <a:xfrm>
                  <a:off x="4044" y="3469"/>
                  <a:ext cx="1428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5399" name="Line 76"/>
                <p:cNvSpPr/>
                <p:nvPr/>
              </p:nvSpPr>
              <p:spPr>
                <a:xfrm flipV="1">
                  <a:off x="4044" y="2136"/>
                  <a:ext cx="0" cy="1333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lg"/>
                </a:ln>
              </p:spPr>
            </p:sp>
            <p:sp>
              <p:nvSpPr>
                <p:cNvPr id="15400" name="Freeform 77"/>
                <p:cNvSpPr/>
                <p:nvPr/>
              </p:nvSpPr>
              <p:spPr>
                <a:xfrm>
                  <a:off x="4048" y="2256"/>
                  <a:ext cx="1212" cy="1208"/>
                </a:xfrm>
                <a:custGeom>
                  <a:avLst/>
                  <a:gdLst/>
                  <a:ahLst/>
                  <a:cxnLst>
                    <a:cxn ang="0">
                      <a:pos x="0" y="909"/>
                    </a:cxn>
                    <a:cxn ang="0">
                      <a:pos x="78" y="903"/>
                    </a:cxn>
                    <a:cxn ang="0">
                      <a:pos x="152" y="875"/>
                    </a:cxn>
                    <a:cxn ang="0">
                      <a:pos x="230" y="828"/>
                    </a:cxn>
                    <a:cxn ang="0">
                      <a:pos x="304" y="765"/>
                    </a:cxn>
                    <a:cxn ang="0">
                      <a:pos x="382" y="682"/>
                    </a:cxn>
                    <a:cxn ang="0">
                      <a:pos x="456" y="581"/>
                    </a:cxn>
                    <a:cxn ang="0">
                      <a:pos x="534" y="463"/>
                    </a:cxn>
                    <a:cxn ang="0">
                      <a:pos x="608" y="329"/>
                    </a:cxn>
                    <a:cxn ang="0">
                      <a:pos x="683" y="173"/>
                    </a:cxn>
                    <a:cxn ang="0">
                      <a:pos x="760" y="0"/>
                    </a:cxn>
                  </a:cxnLst>
                  <a:pathLst>
                    <a:path w="1530" h="1392">
                      <a:moveTo>
                        <a:pt x="0" y="1392"/>
                      </a:moveTo>
                      <a:lnTo>
                        <a:pt x="156" y="1380"/>
                      </a:lnTo>
                      <a:lnTo>
                        <a:pt x="306" y="1338"/>
                      </a:lnTo>
                      <a:lnTo>
                        <a:pt x="462" y="1266"/>
                      </a:lnTo>
                      <a:lnTo>
                        <a:pt x="612" y="1170"/>
                      </a:lnTo>
                      <a:lnTo>
                        <a:pt x="768" y="1044"/>
                      </a:lnTo>
                      <a:lnTo>
                        <a:pt x="918" y="888"/>
                      </a:lnTo>
                      <a:lnTo>
                        <a:pt x="1074" y="708"/>
                      </a:lnTo>
                      <a:lnTo>
                        <a:pt x="1224" y="504"/>
                      </a:lnTo>
                      <a:lnTo>
                        <a:pt x="1374" y="264"/>
                      </a:lnTo>
                      <a:lnTo>
                        <a:pt x="1530" y="0"/>
                      </a:lnTo>
                    </a:path>
                  </a:pathLst>
                </a:custGeom>
                <a:noFill/>
                <a:ln w="19050" cap="flat" cmpd="sng">
                  <a:solidFill>
                    <a:schemeClr val="accent1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5401" name="Line 78"/>
                <p:cNvSpPr/>
                <p:nvPr/>
              </p:nvSpPr>
              <p:spPr>
                <a:xfrm>
                  <a:off x="5266" y="2256"/>
                  <a:ext cx="0" cy="120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5402" name="Object 79"/>
                <p:cNvGraphicFramePr>
                  <a:graphicFrameLocks noChangeAspect="1"/>
                </p:cNvGraphicFramePr>
                <p:nvPr/>
              </p:nvGraphicFramePr>
              <p:xfrm>
                <a:off x="5228" y="3504"/>
                <a:ext cx="96" cy="19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7" name="" r:id="rId20" imgW="177800" imgH="381000" progId="Equation.3">
                        <p:embed/>
                      </p:oleObj>
                    </mc:Choice>
                    <mc:Fallback>
                      <p:oleObj name="" r:id="rId20" imgW="177800" imgH="381000" progId="Equation.3">
                        <p:embed/>
                        <p:pic>
                          <p:nvPicPr>
                            <p:cNvPr id="0" name="图片 3116"/>
                            <p:cNvPicPr/>
                            <p:nvPr/>
                          </p:nvPicPr>
                          <p:blipFill>
                            <a:blip r:embed="rId21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28" y="3504"/>
                              <a:ext cx="96" cy="19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03" name="Object 80"/>
                <p:cNvGraphicFramePr>
                  <a:graphicFrameLocks noChangeAspect="1"/>
                </p:cNvGraphicFramePr>
                <p:nvPr/>
              </p:nvGraphicFramePr>
              <p:xfrm>
                <a:off x="5388" y="3552"/>
                <a:ext cx="144" cy="1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4" name="" r:id="rId22" imgW="279400" imgH="292100" progId="Equation.3">
                        <p:embed/>
                      </p:oleObj>
                    </mc:Choice>
                    <mc:Fallback>
                      <p:oleObj name="" r:id="rId22" imgW="279400" imgH="292100" progId="Equation.3">
                        <p:embed/>
                        <p:pic>
                          <p:nvPicPr>
                            <p:cNvPr id="0" name="图片 3113"/>
                            <p:cNvPicPr/>
                            <p:nvPr/>
                          </p:nvPicPr>
                          <p:blipFill>
                            <a:blip r:embed="rId23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88" y="3552"/>
                              <a:ext cx="144" cy="15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404" name="Object 81"/>
                <p:cNvGraphicFramePr>
                  <a:graphicFrameLocks noChangeAspect="1"/>
                </p:cNvGraphicFramePr>
                <p:nvPr/>
              </p:nvGraphicFramePr>
              <p:xfrm>
                <a:off x="3840" y="2160"/>
                <a:ext cx="152" cy="19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5" name="" r:id="rId24" imgW="292100" imgH="393700" progId="Equation.3">
                        <p:embed/>
                      </p:oleObj>
                    </mc:Choice>
                    <mc:Fallback>
                      <p:oleObj name="" r:id="rId24" imgW="292100" imgH="393700" progId="Equation.3">
                        <p:embed/>
                        <p:pic>
                          <p:nvPicPr>
                            <p:cNvPr id="0" name="图片 3114"/>
                            <p:cNvPicPr/>
                            <p:nvPr/>
                          </p:nvPicPr>
                          <p:blipFill>
                            <a:blip r:embed="rId25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840" y="2160"/>
                              <a:ext cx="152" cy="19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5379" name="Group 82"/>
            <p:cNvGrpSpPr/>
            <p:nvPr/>
          </p:nvGrpSpPr>
          <p:grpSpPr>
            <a:xfrm>
              <a:off x="4248" y="2633"/>
              <a:ext cx="864" cy="935"/>
              <a:chOff x="4272" y="2160"/>
              <a:chExt cx="864" cy="935"/>
            </a:xfrm>
          </p:grpSpPr>
          <p:sp>
            <p:nvSpPr>
              <p:cNvPr id="15389" name="Line 83"/>
              <p:cNvSpPr/>
              <p:nvPr/>
            </p:nvSpPr>
            <p:spPr>
              <a:xfrm>
                <a:off x="5136" y="2160"/>
                <a:ext cx="0" cy="93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0" name="Line 84"/>
              <p:cNvSpPr/>
              <p:nvPr/>
            </p:nvSpPr>
            <p:spPr>
              <a:xfrm>
                <a:off x="4992" y="2400"/>
                <a:ext cx="0" cy="69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1" name="Line 85"/>
              <p:cNvSpPr/>
              <p:nvPr/>
            </p:nvSpPr>
            <p:spPr>
              <a:xfrm>
                <a:off x="4848" y="2592"/>
                <a:ext cx="0" cy="50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2" name="Line 86"/>
              <p:cNvSpPr/>
              <p:nvPr/>
            </p:nvSpPr>
            <p:spPr>
              <a:xfrm>
                <a:off x="4704" y="2772"/>
                <a:ext cx="0" cy="31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3" name="Line 87"/>
              <p:cNvSpPr/>
              <p:nvPr/>
            </p:nvSpPr>
            <p:spPr>
              <a:xfrm>
                <a:off x="4560" y="2928"/>
                <a:ext cx="0" cy="16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4" name="Line 88"/>
              <p:cNvSpPr/>
              <p:nvPr/>
            </p:nvSpPr>
            <p:spPr>
              <a:xfrm>
                <a:off x="4416" y="3024"/>
                <a:ext cx="0" cy="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5395" name="Line 89"/>
              <p:cNvSpPr/>
              <p:nvPr/>
            </p:nvSpPr>
            <p:spPr>
              <a:xfrm>
                <a:off x="4272" y="3049"/>
                <a:ext cx="0" cy="4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5380" name="Object 90"/>
            <p:cNvGraphicFramePr>
              <a:graphicFrameLocks noChangeAspect="1"/>
            </p:cNvGraphicFramePr>
            <p:nvPr/>
          </p:nvGraphicFramePr>
          <p:xfrm>
            <a:off x="4800" y="3616"/>
            <a:ext cx="12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6" imgW="241300" imgH="673100" progId="Equation.3">
                    <p:embed/>
                  </p:oleObj>
                </mc:Choice>
                <mc:Fallback>
                  <p:oleObj name="" r:id="rId26" imgW="241300" imgH="6731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7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0" y="3616"/>
                          <a:ext cx="129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91"/>
            <p:cNvGraphicFramePr>
              <a:graphicFrameLocks noChangeAspect="1"/>
            </p:cNvGraphicFramePr>
            <p:nvPr/>
          </p:nvGraphicFramePr>
          <p:xfrm>
            <a:off x="4224" y="2560"/>
            <a:ext cx="689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28" imgW="546100" imgH="330200" progId="Equation.3">
                    <p:embed/>
                  </p:oleObj>
                </mc:Choice>
                <mc:Fallback>
                  <p:oleObj name="" r:id="rId28" imgW="546100" imgH="3302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9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2560"/>
                          <a:ext cx="689" cy="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2" name="Rectangle 92"/>
            <p:cNvSpPr/>
            <p:nvPr/>
          </p:nvSpPr>
          <p:spPr>
            <a:xfrm>
              <a:off x="4964" y="2632"/>
              <a:ext cx="143" cy="9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3" name="Rectangle 93"/>
            <p:cNvSpPr/>
            <p:nvPr/>
          </p:nvSpPr>
          <p:spPr>
            <a:xfrm>
              <a:off x="4819" y="2872"/>
              <a:ext cx="143" cy="701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4" name="Rectangle 94"/>
            <p:cNvSpPr/>
            <p:nvPr/>
          </p:nvSpPr>
          <p:spPr>
            <a:xfrm>
              <a:off x="4534" y="3246"/>
              <a:ext cx="143" cy="32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5" name="Rectangle 95"/>
            <p:cNvSpPr/>
            <p:nvPr/>
          </p:nvSpPr>
          <p:spPr>
            <a:xfrm>
              <a:off x="4391" y="3387"/>
              <a:ext cx="136" cy="18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6" name="Rectangle 96"/>
            <p:cNvSpPr/>
            <p:nvPr/>
          </p:nvSpPr>
          <p:spPr>
            <a:xfrm>
              <a:off x="4241" y="3480"/>
              <a:ext cx="143" cy="95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7" name="Rectangle 97"/>
            <p:cNvSpPr/>
            <p:nvPr/>
          </p:nvSpPr>
          <p:spPr>
            <a:xfrm>
              <a:off x="4057" y="3530"/>
              <a:ext cx="175" cy="43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5388" name="Rectangle 98"/>
            <p:cNvSpPr/>
            <p:nvPr/>
          </p:nvSpPr>
          <p:spPr>
            <a:xfrm>
              <a:off x="5114" y="2344"/>
              <a:ext cx="147" cy="1229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</p:grpSp>
      <p:grpSp>
        <p:nvGrpSpPr>
          <p:cNvPr id="13415" name="Group 103"/>
          <p:cNvGrpSpPr/>
          <p:nvPr/>
        </p:nvGrpSpPr>
        <p:grpSpPr>
          <a:xfrm>
            <a:off x="5276850" y="1600200"/>
            <a:ext cx="3409950" cy="1066800"/>
            <a:chOff x="3324" y="1008"/>
            <a:chExt cx="2148" cy="672"/>
          </a:xfrm>
        </p:grpSpPr>
        <p:sp>
          <p:nvSpPr>
            <p:cNvPr id="15375" name="AutoShape 101"/>
            <p:cNvSpPr/>
            <p:nvPr/>
          </p:nvSpPr>
          <p:spPr>
            <a:xfrm>
              <a:off x="3324" y="1008"/>
              <a:ext cx="2148" cy="672"/>
            </a:xfrm>
            <a:prstGeom prst="wedgeRectCallout">
              <a:avLst>
                <a:gd name="adj1" fmla="val -59385"/>
                <a:gd name="adj2" fmla="val 30892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当</a:t>
              </a:r>
              <a:r>
                <a:rPr lang="en-US" altLang="zh-CN" sz="2400" i="1" dirty="0">
                  <a:ea typeface="楷体_GB2312" pitchFamily="49" charset="-122"/>
                </a:rPr>
                <a:t>n </a:t>
              </a:r>
              <a:r>
                <a:rPr lang="zh-CN" altLang="en-US" sz="2400" dirty="0">
                  <a:ea typeface="楷体_GB2312" pitchFamily="49" charset="-122"/>
                </a:rPr>
                <a:t>较大时</a:t>
              </a:r>
              <a:r>
                <a:rPr lang="en-US" altLang="zh-CN" sz="2400" dirty="0">
                  <a:ea typeface="楷体_GB2312" pitchFamily="49" charset="-122"/>
                </a:rPr>
                <a:t>, </a:t>
              </a:r>
              <a:r>
                <a:rPr lang="zh-CN" altLang="en-US" sz="2400" dirty="0">
                  <a:ea typeface="楷体_GB2312" pitchFamily="49" charset="-122"/>
                </a:rPr>
                <a:t>此值可作为</a:t>
              </a:r>
              <a:endParaRPr lang="zh-CN" altLang="en-US" sz="24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                    的近似值</a:t>
              </a:r>
              <a:endParaRPr lang="zh-CN" altLang="en-US" sz="2400" dirty="0">
                <a:ea typeface="楷体_GB2312" pitchFamily="49" charset="-122"/>
              </a:endParaRPr>
            </a:p>
          </p:txBody>
        </p:sp>
        <p:graphicFrame>
          <p:nvGraphicFramePr>
            <p:cNvPr id="15376" name="Object 102"/>
            <p:cNvGraphicFramePr>
              <a:graphicFrameLocks noChangeAspect="1"/>
            </p:cNvGraphicFramePr>
            <p:nvPr/>
          </p:nvGraphicFramePr>
          <p:xfrm>
            <a:off x="3552" y="1258"/>
            <a:ext cx="64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0" imgW="1333500" imgH="787400" progId="Equation.3">
                    <p:embed/>
                  </p:oleObj>
                </mc:Choice>
                <mc:Fallback>
                  <p:oleObj name="" r:id="rId30" imgW="1333500" imgH="7874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3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52" y="1258"/>
                          <a:ext cx="640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720725" y="4484688"/>
          <a:ext cx="3730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4953000" imgH="1257300" progId="Equation.3">
                  <p:embed/>
                </p:oleObj>
              </mc:Choice>
              <mc:Fallback>
                <p:oleObj name="" r:id="rId1" imgW="4953000" imgH="12573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0725" y="4484688"/>
                        <a:ext cx="3730625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/>
        </p:nvGraphicFramePr>
        <p:xfrm>
          <a:off x="4495800" y="4530725"/>
          <a:ext cx="2362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3124200" imgH="1282700" progId="Equation.3">
                  <p:embed/>
                </p:oleObj>
              </mc:Choice>
              <mc:Fallback>
                <p:oleObj name="" r:id="rId3" imgW="3124200" imgH="1282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4530725"/>
                        <a:ext cx="23622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15"/>
          <p:cNvGraphicFramePr>
            <a:graphicFrameLocks noChangeAspect="1"/>
          </p:cNvGraphicFramePr>
          <p:nvPr/>
        </p:nvGraphicFramePr>
        <p:xfrm>
          <a:off x="5975350" y="4581525"/>
          <a:ext cx="2508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5" imgW="317500" imgH="1104900" progId="Equation.3">
                  <p:embed/>
                </p:oleObj>
              </mc:Choice>
              <mc:Fallback>
                <p:oleObj name="" r:id="rId5" imgW="317500" imgH="1104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75350" y="4581525"/>
                        <a:ext cx="250825" cy="844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365250" y="565150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7" imgW="1968500" imgH="1003300" progId="Equation.3">
                  <p:embed/>
                </p:oleObj>
              </mc:Choice>
              <mc:Fallback>
                <p:oleObj name="" r:id="rId7" imgW="1968500" imgH="10033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65250" y="5651500"/>
                        <a:ext cx="1498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08" name="Group 48"/>
          <p:cNvGrpSpPr/>
          <p:nvPr/>
        </p:nvGrpSpPr>
        <p:grpSpPr>
          <a:xfrm>
            <a:off x="5943600" y="4611688"/>
            <a:ext cx="1619250" cy="1636712"/>
            <a:chOff x="3636" y="2544"/>
            <a:chExt cx="1020" cy="1031"/>
          </a:xfrm>
        </p:grpSpPr>
        <p:sp>
          <p:nvSpPr>
            <p:cNvPr id="17462" name="Rectangle 28"/>
            <p:cNvSpPr/>
            <p:nvPr/>
          </p:nvSpPr>
          <p:spPr>
            <a:xfrm>
              <a:off x="3636" y="2544"/>
              <a:ext cx="193" cy="52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63" name="Object 29"/>
            <p:cNvGraphicFramePr>
              <a:graphicFrameLocks noChangeAspect="1"/>
            </p:cNvGraphicFramePr>
            <p:nvPr/>
          </p:nvGraphicFramePr>
          <p:xfrm>
            <a:off x="4438" y="3263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9" imgW="419100" imgH="635000" progId="Equation.3">
                    <p:embed/>
                  </p:oleObj>
                </mc:Choice>
                <mc:Fallback>
                  <p:oleObj name="" r:id="rId9" imgW="419100" imgH="6350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8" y="3263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4" name="Rectangle 30"/>
            <p:cNvSpPr/>
            <p:nvPr/>
          </p:nvSpPr>
          <p:spPr>
            <a:xfrm>
              <a:off x="4416" y="3244"/>
              <a:ext cx="240" cy="3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7465" name="Line 31"/>
            <p:cNvSpPr/>
            <p:nvPr/>
          </p:nvSpPr>
          <p:spPr>
            <a:xfrm>
              <a:off x="3840" y="3072"/>
              <a:ext cx="576" cy="288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15409" name="Group 49"/>
          <p:cNvGrpSpPr/>
          <p:nvPr/>
        </p:nvGrpSpPr>
        <p:grpSpPr>
          <a:xfrm>
            <a:off x="6572250" y="4611688"/>
            <a:ext cx="1447800" cy="838200"/>
            <a:chOff x="4032" y="2544"/>
            <a:chExt cx="912" cy="528"/>
          </a:xfrm>
        </p:grpSpPr>
        <p:sp>
          <p:nvSpPr>
            <p:cNvPr id="17458" name="Rectangle 33"/>
            <p:cNvSpPr/>
            <p:nvPr/>
          </p:nvSpPr>
          <p:spPr>
            <a:xfrm>
              <a:off x="4032" y="2544"/>
              <a:ext cx="192" cy="528"/>
            </a:xfrm>
            <a:prstGeom prst="rect">
              <a:avLst/>
            </a:prstGeom>
            <a:noFill/>
            <a:ln w="1270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7459" name="Rectangle 34"/>
            <p:cNvSpPr/>
            <p:nvPr/>
          </p:nvSpPr>
          <p:spPr>
            <a:xfrm>
              <a:off x="4560" y="2592"/>
              <a:ext cx="384" cy="336"/>
            </a:xfrm>
            <a:prstGeom prst="rect">
              <a:avLst/>
            </a:prstGeom>
            <a:noFill/>
            <a:ln w="1270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60" name="Object 35"/>
            <p:cNvGraphicFramePr>
              <a:graphicFrameLocks noChangeAspect="1"/>
            </p:cNvGraphicFramePr>
            <p:nvPr/>
          </p:nvGraphicFramePr>
          <p:xfrm>
            <a:off x="4600" y="2612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11" imgW="698500" imgH="635000" progId="Equation.3">
                    <p:embed/>
                  </p:oleObj>
                </mc:Choice>
                <mc:Fallback>
                  <p:oleObj name="" r:id="rId11" imgW="698500" imgH="6350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00" y="2612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1" name="Line 36"/>
            <p:cNvSpPr/>
            <p:nvPr/>
          </p:nvSpPr>
          <p:spPr>
            <a:xfrm>
              <a:off x="4224" y="2736"/>
              <a:ext cx="336" cy="0"/>
            </a:xfrm>
            <a:prstGeom prst="line">
              <a:avLst/>
            </a:prstGeom>
            <a:ln w="12700" cap="flat" cmpd="sng">
              <a:solidFill>
                <a:srgbClr val="66FF99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17416" name="Rectangle 5"/>
          <p:cNvSpPr>
            <a:spLocks noGrp="1"/>
          </p:cNvSpPr>
          <p:nvPr>
            <p:ph type="title"/>
          </p:nvPr>
        </p:nvSpPr>
        <p:spPr>
          <a:xfrm>
            <a:off x="539750" y="134938"/>
            <a:ext cx="47942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*</a:t>
            </a:r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用定积分表示下列极限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7417" name="Object 6"/>
          <p:cNvGraphicFramePr>
            <a:graphicFrameLocks noChangeAspect="1"/>
          </p:cNvGraphicFramePr>
          <p:nvPr/>
        </p:nvGraphicFramePr>
        <p:xfrm>
          <a:off x="1143000" y="7620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3" imgW="3670300" imgH="1282700" progId="Equation.3">
                  <p:embed/>
                </p:oleObj>
              </mc:Choice>
              <mc:Fallback>
                <p:oleObj name="" r:id="rId13" imgW="3670300" imgH="12827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762000"/>
                        <a:ext cx="2768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7"/>
          <p:cNvGraphicFramePr>
            <a:graphicFrameLocks noChangeAspect="1"/>
          </p:cNvGraphicFramePr>
          <p:nvPr/>
        </p:nvGraphicFramePr>
        <p:xfrm>
          <a:off x="4652963" y="685800"/>
          <a:ext cx="3729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5" imgW="4953000" imgH="1257300" progId="Equation.3">
                  <p:embed/>
                </p:oleObj>
              </mc:Choice>
              <mc:Fallback>
                <p:oleObj name="" r:id="rId15" imgW="4953000" imgH="1257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2963" y="685800"/>
                        <a:ext cx="372903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/>
          <p:cNvSpPr txBox="1"/>
          <p:nvPr/>
        </p:nvSpPr>
        <p:spPr>
          <a:xfrm>
            <a:off x="533400" y="21336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仿宋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仿宋_GB2312" pitchFamily="49" charset="-122"/>
            </a:endParaRPr>
          </a:p>
        </p:txBody>
      </p:sp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1330325" y="1955800"/>
          <a:ext cx="2768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3670300" imgH="1282700" progId="Equation.3">
                  <p:embed/>
                </p:oleObj>
              </mc:Choice>
              <mc:Fallback>
                <p:oleObj name="" r:id="rId17" imgW="3670300" imgH="12827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0325" y="1955800"/>
                        <a:ext cx="2768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4159250" y="1981200"/>
          <a:ext cx="2641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19" imgW="3492500" imgH="1282700" progId="Equation.3">
                  <p:embed/>
                </p:oleObj>
              </mc:Choice>
              <mc:Fallback>
                <p:oleObj name="" r:id="rId19" imgW="3492500" imgH="12827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59250" y="1981200"/>
                        <a:ext cx="26416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28" name="Group 68"/>
          <p:cNvGrpSpPr/>
          <p:nvPr/>
        </p:nvGrpSpPr>
        <p:grpSpPr>
          <a:xfrm>
            <a:off x="6096000" y="2065338"/>
            <a:ext cx="1524000" cy="1401762"/>
            <a:chOff x="3840" y="1301"/>
            <a:chExt cx="960" cy="883"/>
          </a:xfrm>
        </p:grpSpPr>
        <p:sp>
          <p:nvSpPr>
            <p:cNvPr id="17454" name="Rectangle 18"/>
            <p:cNvSpPr/>
            <p:nvPr/>
          </p:nvSpPr>
          <p:spPr>
            <a:xfrm>
              <a:off x="3840" y="1301"/>
              <a:ext cx="192" cy="530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55" name="Object 19"/>
            <p:cNvGraphicFramePr>
              <a:graphicFrameLocks noChangeAspect="1"/>
            </p:cNvGraphicFramePr>
            <p:nvPr/>
          </p:nvGraphicFramePr>
          <p:xfrm>
            <a:off x="4576" y="1872"/>
            <a:ext cx="20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" name="" r:id="rId21" imgW="419100" imgH="635000" progId="Equation.3">
                    <p:embed/>
                  </p:oleObj>
                </mc:Choice>
                <mc:Fallback>
                  <p:oleObj name="" r:id="rId21" imgW="419100" imgH="635000" progId="Equation.3">
                    <p:embed/>
                    <p:pic>
                      <p:nvPicPr>
                        <p:cNvPr id="0" name="图片 3141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76" y="1872"/>
                          <a:ext cx="208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6" name="Rectangle 20"/>
            <p:cNvSpPr/>
            <p:nvPr/>
          </p:nvSpPr>
          <p:spPr>
            <a:xfrm>
              <a:off x="4560" y="1875"/>
              <a:ext cx="240" cy="308"/>
            </a:xfrm>
            <a:prstGeom prst="rect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7457" name="Line 21"/>
            <p:cNvSpPr/>
            <p:nvPr/>
          </p:nvSpPr>
          <p:spPr>
            <a:xfrm>
              <a:off x="3984" y="1871"/>
              <a:ext cx="576" cy="145"/>
            </a:xfrm>
            <a:prstGeom prst="line">
              <a:avLst/>
            </a:prstGeom>
            <a:ln w="12700" cap="flat" cmpd="sng">
              <a:solidFill>
                <a:schemeClr val="accent1"/>
              </a:solidFill>
              <a:prstDash val="solid"/>
              <a:headEnd type="triangle" w="med" len="med"/>
              <a:tailEnd type="none" w="med" len="med"/>
            </a:ln>
          </p:spPr>
        </p:sp>
      </p:grpSp>
      <p:grpSp>
        <p:nvGrpSpPr>
          <p:cNvPr id="15405" name="Group 45"/>
          <p:cNvGrpSpPr/>
          <p:nvPr/>
        </p:nvGrpSpPr>
        <p:grpSpPr>
          <a:xfrm>
            <a:off x="6527800" y="2065338"/>
            <a:ext cx="1549400" cy="841375"/>
            <a:chOff x="4112" y="1301"/>
            <a:chExt cx="976" cy="530"/>
          </a:xfrm>
        </p:grpSpPr>
        <p:sp>
          <p:nvSpPr>
            <p:cNvPr id="17450" name="Rectangle 23"/>
            <p:cNvSpPr/>
            <p:nvPr/>
          </p:nvSpPr>
          <p:spPr>
            <a:xfrm>
              <a:off x="4112" y="1301"/>
              <a:ext cx="192" cy="530"/>
            </a:xfrm>
            <a:prstGeom prst="rect">
              <a:avLst/>
            </a:prstGeom>
            <a:noFill/>
            <a:ln w="1270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7451" name="Rectangle 24"/>
            <p:cNvSpPr/>
            <p:nvPr/>
          </p:nvSpPr>
          <p:spPr>
            <a:xfrm>
              <a:off x="4656" y="1368"/>
              <a:ext cx="432" cy="288"/>
            </a:xfrm>
            <a:prstGeom prst="rect">
              <a:avLst/>
            </a:prstGeom>
            <a:noFill/>
            <a:ln w="12700" cap="flat" cmpd="sng">
              <a:solidFill>
                <a:srgbClr val="66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17452" name="Object 25"/>
            <p:cNvGraphicFramePr>
              <a:graphicFrameLocks noChangeAspect="1"/>
            </p:cNvGraphicFramePr>
            <p:nvPr/>
          </p:nvGraphicFramePr>
          <p:xfrm>
            <a:off x="4696" y="1368"/>
            <a:ext cx="34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3" imgW="698500" imgH="635000" progId="Equation.3">
                    <p:embed/>
                  </p:oleObj>
                </mc:Choice>
                <mc:Fallback>
                  <p:oleObj name="" r:id="rId23" imgW="698500" imgH="6350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6" y="1368"/>
                          <a:ext cx="344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53" name="Line 26"/>
            <p:cNvSpPr/>
            <p:nvPr/>
          </p:nvSpPr>
          <p:spPr>
            <a:xfrm>
              <a:off x="4320" y="1488"/>
              <a:ext cx="336" cy="0"/>
            </a:xfrm>
            <a:prstGeom prst="line">
              <a:avLst/>
            </a:prstGeom>
            <a:ln w="12700" cap="flat" cmpd="sng">
              <a:solidFill>
                <a:srgbClr val="66FF99"/>
              </a:solidFill>
              <a:prstDash val="solid"/>
              <a:headEnd type="triangle" w="med" len="med"/>
              <a:tailEnd type="none" w="med" len="med"/>
            </a:ln>
          </p:spPr>
        </p:sp>
      </p:grpSp>
      <p:graphicFrame>
        <p:nvGraphicFramePr>
          <p:cNvPr id="15397" name="Object 37"/>
          <p:cNvGraphicFramePr>
            <a:graphicFrameLocks noChangeAspect="1"/>
          </p:cNvGraphicFramePr>
          <p:nvPr/>
        </p:nvGraphicFramePr>
        <p:xfrm>
          <a:off x="1905000" y="3136900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25" imgW="2552700" imgH="1003300" progId="Equation.3">
                  <p:embed/>
                </p:oleObj>
              </mc:Choice>
              <mc:Fallback>
                <p:oleObj name="" r:id="rId25" imgW="2552700" imgH="1003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3136900"/>
                        <a:ext cx="1930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4" name="Group 74"/>
          <p:cNvGrpSpPr/>
          <p:nvPr/>
        </p:nvGrpSpPr>
        <p:grpSpPr>
          <a:xfrm>
            <a:off x="5334000" y="3771900"/>
            <a:ext cx="2438400" cy="76200"/>
            <a:chOff x="2928" y="2368"/>
            <a:chExt cx="1536" cy="48"/>
          </a:xfrm>
        </p:grpSpPr>
        <p:grpSp>
          <p:nvGrpSpPr>
            <p:cNvPr id="17437" name="Group 72"/>
            <p:cNvGrpSpPr/>
            <p:nvPr/>
          </p:nvGrpSpPr>
          <p:grpSpPr>
            <a:xfrm>
              <a:off x="2928" y="2368"/>
              <a:ext cx="384" cy="48"/>
              <a:chOff x="2928" y="2368"/>
              <a:chExt cx="384" cy="48"/>
            </a:xfrm>
          </p:grpSpPr>
          <p:sp>
            <p:nvSpPr>
              <p:cNvPr id="17447" name="Line 53"/>
              <p:cNvSpPr/>
              <p:nvPr/>
            </p:nvSpPr>
            <p:spPr>
              <a:xfrm>
                <a:off x="2928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8" name="Line 54"/>
              <p:cNvSpPr/>
              <p:nvPr/>
            </p:nvSpPr>
            <p:spPr>
              <a:xfrm>
                <a:off x="3120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9" name="Line 55"/>
              <p:cNvSpPr/>
              <p:nvPr/>
            </p:nvSpPr>
            <p:spPr>
              <a:xfrm>
                <a:off x="3312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38" name="Group 57"/>
            <p:cNvGrpSpPr/>
            <p:nvPr/>
          </p:nvGrpSpPr>
          <p:grpSpPr>
            <a:xfrm>
              <a:off x="3504" y="2368"/>
              <a:ext cx="576" cy="48"/>
              <a:chOff x="2160" y="2544"/>
              <a:chExt cx="576" cy="48"/>
            </a:xfrm>
          </p:grpSpPr>
          <p:sp>
            <p:nvSpPr>
              <p:cNvPr id="17443" name="Line 58"/>
              <p:cNvSpPr/>
              <p:nvPr/>
            </p:nvSpPr>
            <p:spPr>
              <a:xfrm>
                <a:off x="2160" y="2544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4" name="Line 59"/>
              <p:cNvSpPr/>
              <p:nvPr/>
            </p:nvSpPr>
            <p:spPr>
              <a:xfrm>
                <a:off x="2352" y="2544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5" name="Line 60"/>
              <p:cNvSpPr/>
              <p:nvPr/>
            </p:nvSpPr>
            <p:spPr>
              <a:xfrm>
                <a:off x="2544" y="2544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6" name="Line 61"/>
              <p:cNvSpPr/>
              <p:nvPr/>
            </p:nvSpPr>
            <p:spPr>
              <a:xfrm>
                <a:off x="2736" y="2544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439" name="Group 69"/>
            <p:cNvGrpSpPr/>
            <p:nvPr/>
          </p:nvGrpSpPr>
          <p:grpSpPr>
            <a:xfrm>
              <a:off x="4080" y="2368"/>
              <a:ext cx="384" cy="48"/>
              <a:chOff x="4080" y="2368"/>
              <a:chExt cx="384" cy="48"/>
            </a:xfrm>
          </p:grpSpPr>
          <p:sp>
            <p:nvSpPr>
              <p:cNvPr id="17440" name="Line 63"/>
              <p:cNvSpPr/>
              <p:nvPr/>
            </p:nvSpPr>
            <p:spPr>
              <a:xfrm>
                <a:off x="4080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1" name="Line 64"/>
              <p:cNvSpPr/>
              <p:nvPr/>
            </p:nvSpPr>
            <p:spPr>
              <a:xfrm>
                <a:off x="4272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42" name="Line 65"/>
              <p:cNvSpPr/>
              <p:nvPr/>
            </p:nvSpPr>
            <p:spPr>
              <a:xfrm>
                <a:off x="4464" y="2368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5439" name="Group 79"/>
          <p:cNvGrpSpPr/>
          <p:nvPr/>
        </p:nvGrpSpPr>
        <p:grpSpPr>
          <a:xfrm>
            <a:off x="4703763" y="3746500"/>
            <a:ext cx="4211637" cy="469900"/>
            <a:chOff x="2963" y="2360"/>
            <a:chExt cx="2653" cy="296"/>
          </a:xfrm>
        </p:grpSpPr>
        <p:graphicFrame>
          <p:nvGraphicFramePr>
            <p:cNvPr id="17430" name="Object 70"/>
            <p:cNvGraphicFramePr>
              <a:graphicFrameLocks noChangeAspect="1"/>
            </p:cNvGraphicFramePr>
            <p:nvPr/>
          </p:nvGraphicFramePr>
          <p:xfrm>
            <a:off x="3080" y="24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27" imgW="381000" imgH="393700" progId="Equation.3">
                    <p:embed/>
                  </p:oleObj>
                </mc:Choice>
                <mc:Fallback>
                  <p:oleObj name="" r:id="rId27" imgW="381000" imgH="3937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80" y="24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31" name="Group 78"/>
            <p:cNvGrpSpPr/>
            <p:nvPr/>
          </p:nvGrpSpPr>
          <p:grpSpPr>
            <a:xfrm>
              <a:off x="2963" y="2360"/>
              <a:ext cx="2653" cy="288"/>
              <a:chOff x="2963" y="2360"/>
              <a:chExt cx="2653" cy="288"/>
            </a:xfrm>
          </p:grpSpPr>
          <p:sp>
            <p:nvSpPr>
              <p:cNvPr id="17432" name="Line 50"/>
              <p:cNvSpPr/>
              <p:nvPr/>
            </p:nvSpPr>
            <p:spPr>
              <a:xfrm>
                <a:off x="2963" y="2424"/>
                <a:ext cx="24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433" name="Line 52"/>
              <p:cNvSpPr/>
              <p:nvPr/>
            </p:nvSpPr>
            <p:spPr>
              <a:xfrm>
                <a:off x="3168" y="237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4" name="Line 66"/>
              <p:cNvSpPr/>
              <p:nvPr/>
            </p:nvSpPr>
            <p:spPr>
              <a:xfrm>
                <a:off x="5088" y="2376"/>
                <a:ext cx="0" cy="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17435" name="Object 67"/>
              <p:cNvGraphicFramePr>
                <a:graphicFrameLocks noChangeAspect="1"/>
              </p:cNvGraphicFramePr>
              <p:nvPr/>
            </p:nvGraphicFramePr>
            <p:xfrm>
              <a:off x="5472" y="2360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29" imgW="279400" imgH="292100" progId="Equation.3">
                      <p:embed/>
                    </p:oleObj>
                  </mc:Choice>
                  <mc:Fallback>
                    <p:oleObj name="" r:id="rId29" imgW="279400" imgH="2921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3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72" y="2360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6" name="Object 71"/>
              <p:cNvGraphicFramePr>
                <a:graphicFrameLocks noChangeAspect="1"/>
              </p:cNvGraphicFramePr>
              <p:nvPr/>
            </p:nvGraphicFramePr>
            <p:xfrm>
              <a:off x="5056" y="2456"/>
              <a:ext cx="9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31" imgW="177800" imgH="381000" progId="Equation.3">
                      <p:embed/>
                    </p:oleObj>
                  </mc:Choice>
                  <mc:Fallback>
                    <p:oleObj name="" r:id="rId31" imgW="177800" imgH="3810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3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056" y="2456"/>
                            <a:ext cx="9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435" name="Object 75"/>
          <p:cNvGraphicFramePr>
            <a:graphicFrameLocks noChangeAspect="1"/>
          </p:cNvGraphicFramePr>
          <p:nvPr/>
        </p:nvGraphicFramePr>
        <p:xfrm>
          <a:off x="6375400" y="3886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3" imgW="482600" imgH="673100" progId="Equation.3">
                  <p:embed/>
                </p:oleObj>
              </mc:Choice>
              <mc:Fallback>
                <p:oleObj name="" r:id="rId33" imgW="482600" imgH="6731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75400" y="3886200"/>
                        <a:ext cx="3810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36" name="Object 76"/>
          <p:cNvGraphicFramePr>
            <a:graphicFrameLocks noChangeAspect="1"/>
          </p:cNvGraphicFramePr>
          <p:nvPr/>
        </p:nvGraphicFramePr>
        <p:xfrm>
          <a:off x="6781800" y="389890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35" imgW="241300" imgH="673100" progId="Equation.3">
                  <p:embed/>
                </p:oleObj>
              </mc:Choice>
              <mc:Fallback>
                <p:oleObj name="" r:id="rId35" imgW="241300" imgH="673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81800" y="3898900"/>
                        <a:ext cx="2032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37" name="Line 77"/>
          <p:cNvSpPr/>
          <p:nvPr/>
        </p:nvSpPr>
        <p:spPr>
          <a:xfrm>
            <a:off x="6553200" y="3862388"/>
            <a:ext cx="30480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381000" y="603250"/>
            <a:ext cx="37338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三</a:t>
            </a:r>
            <a:r>
              <a:rPr lang="zh-CN" altLang="en-US" sz="3200" b="1" dirty="0">
                <a:ea typeface="楷体_GB2312" pitchFamily="49" charset="-122"/>
              </a:rPr>
              <a:t>、定积分的性质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4038600" y="644525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dirty="0">
                <a:ea typeface="楷体_GB2312" pitchFamily="49" charset="-122"/>
              </a:rPr>
              <a:t>设所列定积分都存在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876935" y="1453515"/>
          <a:ext cx="39195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" imgW="5207000" imgH="1003300" progId="Equation.3">
                  <p:embed/>
                </p:oleObj>
              </mc:Choice>
              <mc:Fallback>
                <p:oleObj name="" r:id="rId1" imgW="5207000" imgH="10033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76935" y="1453515"/>
                        <a:ext cx="3919538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6233160" y="1491615"/>
          <a:ext cx="2044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3" imgW="2705100" imgH="1003300" progId="Equation.3">
                  <p:embed/>
                </p:oleObj>
              </mc:Choice>
              <mc:Fallback>
                <p:oleObj name="" r:id="rId3" imgW="2705100" imgH="10033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33160" y="1491615"/>
                        <a:ext cx="2044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883285" y="2352358"/>
          <a:ext cx="1181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5" imgW="1549400" imgH="1003300" progId="Equation.3">
                  <p:embed/>
                </p:oleObj>
              </mc:Choice>
              <mc:Fallback>
                <p:oleObj name="" r:id="rId5" imgW="1549400" imgH="10033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3285" y="2352358"/>
                        <a:ext cx="11811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870585" y="3347720"/>
          <a:ext cx="4178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7" imgW="5549900" imgH="1003300" progId="Equation.3">
                  <p:embed/>
                </p:oleObj>
              </mc:Choice>
              <mc:Fallback>
                <p:oleObj name="" r:id="rId7" imgW="5549900" imgH="1003300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70585" y="3347720"/>
                        <a:ext cx="4178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/>
          <p:nvPr/>
        </p:nvSpPr>
        <p:spPr>
          <a:xfrm>
            <a:off x="5490210" y="3409633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i="1" dirty="0">
                <a:ea typeface="楷体_GB2312" pitchFamily="49" charset="-122"/>
              </a:rPr>
              <a:t> k </a:t>
            </a:r>
            <a:r>
              <a:rPr lang="zh-CN" altLang="en-US" sz="2800" dirty="0">
                <a:ea typeface="楷体_GB2312" pitchFamily="49" charset="-122"/>
              </a:rPr>
              <a:t>为常数</a:t>
            </a:r>
            <a:r>
              <a:rPr lang="en-US" altLang="zh-CN" sz="2800" dirty="0">
                <a:ea typeface="楷体_GB2312" pitchFamily="49" charset="-122"/>
              </a:rPr>
              <a:t>)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6394" name="AutoShape 10"/>
          <p:cNvSpPr/>
          <p:nvPr/>
        </p:nvSpPr>
        <p:spPr>
          <a:xfrm>
            <a:off x="5090160" y="1756728"/>
            <a:ext cx="1079500" cy="179387"/>
          </a:xfrm>
          <a:prstGeom prst="rightArrow">
            <a:avLst>
              <a:gd name="adj1" fmla="val 50000"/>
              <a:gd name="adj2" fmla="val 150442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883285" y="4284345"/>
          <a:ext cx="67659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9" imgW="9004300" imgH="1003300" progId="Equation.3">
                  <p:embed/>
                </p:oleObj>
              </mc:Choice>
              <mc:Fallback>
                <p:oleObj name="" r:id="rId9" imgW="9004300" imgH="10033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83285" y="4284345"/>
                        <a:ext cx="67659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/>
        </p:nvGraphicFramePr>
        <p:xfrm>
          <a:off x="2121535" y="2574925"/>
          <a:ext cx="1016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1333500" imgH="419100" progId="Equation.3">
                  <p:embed/>
                </p:oleObj>
              </mc:Choice>
              <mc:Fallback>
                <p:oleObj name="" r:id="rId11" imgW="1333500" imgH="4191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21535" y="2574925"/>
                        <a:ext cx="10160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 1"/>
          <p:cNvSpPr/>
          <p:nvPr/>
        </p:nvSpPr>
        <p:spPr>
          <a:xfrm>
            <a:off x="555625" y="1491615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716280" y="3664585"/>
            <a:ext cx="154305" cy="914400"/>
          </a:xfrm>
          <a:prstGeom prst="leftBrac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8670" y="5252720"/>
            <a:ext cx="7294880" cy="52197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和不定积分一样，定积分没有乘除运算性质！</a:t>
            </a:r>
            <a:endParaRPr lang="zh-CN" altLang="en-US"/>
          </a:p>
        </p:txBody>
      </p:sp>
      <p:sp>
        <p:nvSpPr>
          <p:cNvPr id="5" name="五角星 4"/>
          <p:cNvSpPr/>
          <p:nvPr/>
        </p:nvSpPr>
        <p:spPr>
          <a:xfrm>
            <a:off x="555625" y="2360930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5999480" y="1428115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3" grpId="0"/>
      <p:bldP spid="16394" grpId="0" bldLvl="0" animBg="1"/>
      <p:bldP spid="2" grpId="0" bldLvl="0" animBg="1"/>
      <p:bldP spid="5" grpId="0" bldLvl="0" animBg="1"/>
      <p:bldP spid="3" grpId="0" animBg="1"/>
      <p:bldP spid="4" grpId="0" animBg="1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38175" y="469900"/>
          <a:ext cx="55403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1" imgW="7353300" imgH="1003300" progId="Equation.3">
                  <p:embed/>
                </p:oleObj>
              </mc:Choice>
              <mc:Fallback>
                <p:oleObj name="" r:id="rId1" imgW="7353300" imgH="10033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8175" y="469900"/>
                        <a:ext cx="554037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 Box 3"/>
          <p:cNvSpPr txBox="1"/>
          <p:nvPr/>
        </p:nvSpPr>
        <p:spPr>
          <a:xfrm>
            <a:off x="539750" y="1385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当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676400" y="1462088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3" imgW="1689100" imgH="419100" progId="Equation.3">
                  <p:embed/>
                </p:oleObj>
              </mc:Choice>
              <mc:Fallback>
                <p:oleObj name="" r:id="rId3" imgW="1689100" imgH="4191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1462088"/>
                        <a:ext cx="12827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/>
          <p:nvPr/>
        </p:nvSpPr>
        <p:spPr>
          <a:xfrm>
            <a:off x="2895600" y="1385888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时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152400" y="1995488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50863" y="2092325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5" imgW="952500" imgH="520700" progId="Equation.3">
                  <p:embed/>
                </p:oleObj>
              </mc:Choice>
              <mc:Fallback>
                <p:oleObj name="" r:id="rId5" imgW="952500" imgH="5207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50863" y="2092325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/>
          <p:nvPr/>
        </p:nvSpPr>
        <p:spPr>
          <a:xfrm>
            <a:off x="1236663" y="19796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757363" y="2092325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7" imgW="1003300" imgH="520700" progId="Equation.3">
                  <p:embed/>
                </p:oleObj>
              </mc:Choice>
              <mc:Fallback>
                <p:oleObj name="" r:id="rId7" imgW="1003300" imgH="520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7363" y="2092325"/>
                        <a:ext cx="774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/>
          <p:nvPr/>
        </p:nvSpPr>
        <p:spPr>
          <a:xfrm>
            <a:off x="2532063" y="19954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上可积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152400" y="2681288"/>
            <a:ext cx="6705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所以在分割区间时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可以固定取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为分点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6629400" y="2652713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于是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812800" y="3438525"/>
          <a:ext cx="1930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2552700" imgH="1003300" progId="Equation.3">
                  <p:embed/>
                </p:oleObj>
              </mc:Choice>
              <mc:Fallback>
                <p:oleObj name="" r:id="rId9" imgW="2552700" imgH="10033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2800" y="3438525"/>
                        <a:ext cx="1930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2781300" y="3454400"/>
          <a:ext cx="2476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11" imgW="3276600" imgH="1003300" progId="Equation.3">
                  <p:embed/>
                </p:oleObj>
              </mc:Choice>
              <mc:Fallback>
                <p:oleObj name="" r:id="rId11" imgW="3276600" imgH="10033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81300" y="3454400"/>
                        <a:ext cx="2476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5257800" y="3425825"/>
          <a:ext cx="1917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3" imgW="2527300" imgH="1003300" progId="Equation.3">
                  <p:embed/>
                </p:oleObj>
              </mc:Choice>
              <mc:Fallback>
                <p:oleObj name="" r:id="rId13" imgW="2527300" imgH="10033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425825"/>
                        <a:ext cx="1917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/>
          <p:cNvGraphicFramePr>
            <a:graphicFrameLocks noChangeAspect="1"/>
          </p:cNvGraphicFramePr>
          <p:nvPr/>
        </p:nvGraphicFramePr>
        <p:xfrm>
          <a:off x="2833688" y="4495800"/>
          <a:ext cx="137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5" imgW="1803400" imgH="571500" progId="Equation.3">
                  <p:embed/>
                </p:oleObj>
              </mc:Choice>
              <mc:Fallback>
                <p:oleObj name="" r:id="rId15" imgW="1803400" imgH="5715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3688" y="4495800"/>
                        <a:ext cx="1371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6" name="Line 28"/>
          <p:cNvSpPr/>
          <p:nvPr/>
        </p:nvSpPr>
        <p:spPr>
          <a:xfrm>
            <a:off x="2590800" y="4191000"/>
            <a:ext cx="0" cy="1066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7437" name="Object 29"/>
          <p:cNvGraphicFramePr>
            <a:graphicFrameLocks noChangeAspect="1"/>
          </p:cNvGraphicFramePr>
          <p:nvPr/>
        </p:nvGraphicFramePr>
        <p:xfrm>
          <a:off x="958850" y="5133975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7" imgW="2349500" imgH="1003300" progId="Equation.3">
                  <p:embed/>
                </p:oleObj>
              </mc:Choice>
              <mc:Fallback>
                <p:oleObj name="" r:id="rId17" imgW="2349500" imgH="10033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58850" y="5133975"/>
                        <a:ext cx="1778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/>
          <p:cNvGraphicFramePr>
            <a:graphicFrameLocks noChangeAspect="1"/>
          </p:cNvGraphicFramePr>
          <p:nvPr/>
        </p:nvGraphicFramePr>
        <p:xfrm>
          <a:off x="2771775" y="5137150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9" imgW="1968500" imgH="1003300" progId="Equation.3">
                  <p:embed/>
                </p:oleObj>
              </mc:Choice>
              <mc:Fallback>
                <p:oleObj name="" r:id="rId19" imgW="1968500" imgH="10033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5137150"/>
                        <a:ext cx="1498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/>
          <p:cNvGraphicFramePr>
            <a:graphicFrameLocks noChangeAspect="1"/>
          </p:cNvGraphicFramePr>
          <p:nvPr/>
        </p:nvGraphicFramePr>
        <p:xfrm>
          <a:off x="4343400" y="513397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21" imgW="2311400" imgH="1003300" progId="Equation.3">
                  <p:embed/>
                </p:oleObj>
              </mc:Choice>
              <mc:Fallback>
                <p:oleObj name="" r:id="rId21" imgW="2311400" imgH="10033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5133975"/>
                        <a:ext cx="1752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50" name="Group 42"/>
          <p:cNvGrpSpPr/>
          <p:nvPr/>
        </p:nvGrpSpPr>
        <p:grpSpPr>
          <a:xfrm>
            <a:off x="5029200" y="1550988"/>
            <a:ext cx="3771900" cy="514350"/>
            <a:chOff x="3168" y="1142"/>
            <a:chExt cx="2376" cy="324"/>
          </a:xfrm>
        </p:grpSpPr>
        <p:graphicFrame>
          <p:nvGraphicFramePr>
            <p:cNvPr id="24598" name="Object 43"/>
            <p:cNvGraphicFramePr>
              <a:graphicFrameLocks noChangeAspect="1"/>
            </p:cNvGraphicFramePr>
            <p:nvPr/>
          </p:nvGraphicFramePr>
          <p:xfrm>
            <a:off x="3168" y="1296"/>
            <a:ext cx="144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" name="" r:id="rId23" imgW="279400" imgH="279400" progId="Equation.3">
                    <p:embed/>
                  </p:oleObj>
                </mc:Choice>
                <mc:Fallback>
                  <p:oleObj name="" r:id="rId23" imgW="279400" imgH="279400" progId="Equation.3">
                    <p:embed/>
                    <p:pic>
                      <p:nvPicPr>
                        <p:cNvPr id="0" name="图片 3233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68" y="1296"/>
                          <a:ext cx="144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9" name="Object 44"/>
            <p:cNvGraphicFramePr>
              <a:graphicFrameLocks noChangeAspect="1"/>
            </p:cNvGraphicFramePr>
            <p:nvPr/>
          </p:nvGraphicFramePr>
          <p:xfrm>
            <a:off x="5416" y="1266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6" name="" r:id="rId25" imgW="241300" imgH="393700" progId="Equation.3">
                    <p:embed/>
                  </p:oleObj>
                </mc:Choice>
                <mc:Fallback>
                  <p:oleObj name="" r:id="rId25" imgW="241300" imgH="393700" progId="Equation.3">
                    <p:embed/>
                    <p:pic>
                      <p:nvPicPr>
                        <p:cNvPr id="0" name="图片 3235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6" y="1266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0" name="Object 45"/>
            <p:cNvGraphicFramePr>
              <a:graphicFrameLocks noChangeAspect="1"/>
            </p:cNvGraphicFramePr>
            <p:nvPr/>
          </p:nvGraphicFramePr>
          <p:xfrm>
            <a:off x="4623" y="1282"/>
            <a:ext cx="12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1" name="" r:id="rId27" imgW="228600" imgH="279400" progId="Equation.3">
                    <p:embed/>
                  </p:oleObj>
                </mc:Choice>
                <mc:Fallback>
                  <p:oleObj name="" r:id="rId27" imgW="228600" imgH="279400" progId="Equation.3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2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23" y="1282"/>
                          <a:ext cx="120" cy="1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01" name="Group 46"/>
            <p:cNvGrpSpPr/>
            <p:nvPr/>
          </p:nvGrpSpPr>
          <p:grpSpPr>
            <a:xfrm>
              <a:off x="3205" y="1142"/>
              <a:ext cx="2267" cy="96"/>
              <a:chOff x="3024" y="912"/>
              <a:chExt cx="2496" cy="96"/>
            </a:xfrm>
          </p:grpSpPr>
          <p:sp>
            <p:nvSpPr>
              <p:cNvPr id="24602" name="Line 47"/>
              <p:cNvSpPr/>
              <p:nvPr/>
            </p:nvSpPr>
            <p:spPr>
              <a:xfrm>
                <a:off x="3024" y="1008"/>
                <a:ext cx="24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3" name="Line 48"/>
              <p:cNvSpPr/>
              <p:nvPr/>
            </p:nvSpPr>
            <p:spPr>
              <a:xfrm flipV="1">
                <a:off x="3024" y="912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4" name="Line 49"/>
              <p:cNvSpPr/>
              <p:nvPr/>
            </p:nvSpPr>
            <p:spPr>
              <a:xfrm flipV="1">
                <a:off x="5520" y="912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5" name="Line 50"/>
              <p:cNvSpPr/>
              <p:nvPr/>
            </p:nvSpPr>
            <p:spPr>
              <a:xfrm flipV="1">
                <a:off x="4656" y="912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2" name="五角星 1"/>
          <p:cNvSpPr/>
          <p:nvPr/>
        </p:nvSpPr>
        <p:spPr>
          <a:xfrm>
            <a:off x="331470" y="469900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3" grpId="0"/>
      <p:bldP spid="17414" grpId="0"/>
      <p:bldP spid="17416" grpId="0"/>
      <p:bldP spid="17418" grpId="0"/>
      <p:bldP spid="17419" grpId="0"/>
      <p:bldP spid="17420" grpId="0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Group 37"/>
          <p:cNvGrpSpPr/>
          <p:nvPr/>
        </p:nvGrpSpPr>
        <p:grpSpPr>
          <a:xfrm>
            <a:off x="4973638" y="1225550"/>
            <a:ext cx="3941762" cy="679450"/>
            <a:chOff x="3133" y="772"/>
            <a:chExt cx="2483" cy="428"/>
          </a:xfrm>
        </p:grpSpPr>
        <p:graphicFrame>
          <p:nvGraphicFramePr>
            <p:cNvPr id="25614" name="Object 3"/>
            <p:cNvGraphicFramePr>
              <a:graphicFrameLocks noChangeAspect="1"/>
            </p:cNvGraphicFramePr>
            <p:nvPr/>
          </p:nvGraphicFramePr>
          <p:xfrm>
            <a:off x="3133" y="910"/>
            <a:ext cx="22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" imgW="139700" imgH="165100" progId="Equation.3">
                    <p:embed/>
                  </p:oleObj>
                </mc:Choice>
                <mc:Fallback>
                  <p:oleObj name="" r:id="rId1" imgW="139700" imgH="1651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33" y="910"/>
                          <a:ext cx="221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Object 4"/>
            <p:cNvGraphicFramePr>
              <a:graphicFrameLocks noChangeAspect="1"/>
            </p:cNvGraphicFramePr>
            <p:nvPr/>
          </p:nvGraphicFramePr>
          <p:xfrm>
            <a:off x="3978" y="890"/>
            <a:ext cx="221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3" imgW="139700" imgH="215900" progId="Equation.3">
                    <p:embed/>
                  </p:oleObj>
                </mc:Choice>
                <mc:Fallback>
                  <p:oleObj name="" r:id="rId3" imgW="139700" imgH="2159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8" y="890"/>
                          <a:ext cx="221" cy="3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Object 5"/>
            <p:cNvGraphicFramePr>
              <a:graphicFrameLocks noChangeAspect="1"/>
            </p:cNvGraphicFramePr>
            <p:nvPr/>
          </p:nvGraphicFramePr>
          <p:xfrm>
            <a:off x="5418" y="890"/>
            <a:ext cx="1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5" imgW="127000" imgH="165100" progId="Equation.3">
                    <p:embed/>
                  </p:oleObj>
                </mc:Choice>
                <mc:Fallback>
                  <p:oleObj name="" r:id="rId5" imgW="127000" imgH="16510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18" y="890"/>
                          <a:ext cx="19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7" name="Line 6"/>
            <p:cNvSpPr/>
            <p:nvPr/>
          </p:nvSpPr>
          <p:spPr>
            <a:xfrm>
              <a:off x="3247" y="868"/>
              <a:ext cx="22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8" name="Line 7"/>
            <p:cNvSpPr/>
            <p:nvPr/>
          </p:nvSpPr>
          <p:spPr>
            <a:xfrm flipV="1">
              <a:off x="3247" y="77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9" name="Line 8"/>
            <p:cNvSpPr/>
            <p:nvPr/>
          </p:nvSpPr>
          <p:spPr>
            <a:xfrm flipV="1">
              <a:off x="5514" y="77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0" name="Line 9"/>
            <p:cNvSpPr/>
            <p:nvPr/>
          </p:nvSpPr>
          <p:spPr>
            <a:xfrm flipV="1">
              <a:off x="4074" y="772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603" name="Rectangle 10"/>
          <p:cNvSpPr>
            <a:spLocks noGrp="1"/>
          </p:cNvSpPr>
          <p:nvPr>
            <p:ph type="title"/>
          </p:nvPr>
        </p:nvSpPr>
        <p:spPr>
          <a:xfrm>
            <a:off x="539750" y="381000"/>
            <a:ext cx="57086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当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 , b , c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的相对位置任意时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例如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5604" name="Object 11"/>
          <p:cNvGraphicFramePr>
            <a:graphicFrameLocks noChangeAspect="1"/>
          </p:cNvGraphicFramePr>
          <p:nvPr/>
        </p:nvGraphicFramePr>
        <p:xfrm>
          <a:off x="6111875" y="447675"/>
          <a:ext cx="17367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800100" imgH="241300" progId="Equation.3">
                  <p:embed/>
                </p:oleObj>
              </mc:Choice>
              <mc:Fallback>
                <p:oleObj name="" r:id="rId7" imgW="800100" imgH="2413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75" y="447675"/>
                        <a:ext cx="17367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/>
          <p:nvPr/>
        </p:nvSpPr>
        <p:spPr>
          <a:xfrm>
            <a:off x="228600" y="1143000"/>
            <a:ext cx="11033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377950" y="20320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9" imgW="2349500" imgH="1003300" progId="Equation.3">
                  <p:embed/>
                </p:oleObj>
              </mc:Choice>
              <mc:Fallback>
                <p:oleObj name="" r:id="rId9" imgW="2349500" imgH="1003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77950" y="2032000"/>
                        <a:ext cx="1778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3200400" y="203517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1" imgW="1968500" imgH="1003300" progId="Equation.3">
                  <p:embed/>
                </p:oleObj>
              </mc:Choice>
              <mc:Fallback>
                <p:oleObj name="" r:id="rId11" imgW="1968500" imgH="10033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035175"/>
                        <a:ext cx="1498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4806950" y="20320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3" imgW="2311400" imgH="1003300" progId="Equation.3">
                  <p:embed/>
                </p:oleObj>
              </mc:Choice>
              <mc:Fallback>
                <p:oleObj name="" r:id="rId13" imgW="2311400" imgH="10033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6950" y="2032000"/>
                        <a:ext cx="1752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/>
          <p:cNvGraphicFramePr>
            <a:graphicFrameLocks noChangeAspect="1"/>
          </p:cNvGraphicFramePr>
          <p:nvPr/>
        </p:nvGraphicFramePr>
        <p:xfrm>
          <a:off x="2978150" y="30226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5" imgW="2349500" imgH="1003300" progId="Equation.3">
                  <p:embed/>
                </p:oleObj>
              </mc:Choice>
              <mc:Fallback>
                <p:oleObj name="" r:id="rId15" imgW="2349500" imgH="1003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8150" y="3022600"/>
                        <a:ext cx="1778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838200" y="3022600"/>
          <a:ext cx="2057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7" imgW="2717800" imgH="1003300" progId="Equation.3">
                  <p:embed/>
                </p:oleObj>
              </mc:Choice>
              <mc:Fallback>
                <p:oleObj name="" r:id="rId17" imgW="2717800" imgH="10033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022600"/>
                        <a:ext cx="2057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4876800" y="302577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9" imgW="2311400" imgH="1003300" progId="Equation.3">
                  <p:embed/>
                </p:oleObj>
              </mc:Choice>
              <mc:Fallback>
                <p:oleObj name="" r:id="rId19" imgW="2311400" imgH="10033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3025775"/>
                        <a:ext cx="1752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2978150" y="4013200"/>
          <a:ext cx="1778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21" imgW="2349500" imgH="1003300" progId="Equation.3">
                  <p:embed/>
                </p:oleObj>
              </mc:Choice>
              <mc:Fallback>
                <p:oleObj name="" r:id="rId21" imgW="2349500" imgH="10033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78150" y="4013200"/>
                        <a:ext cx="1778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4876800" y="4013200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3" imgW="2311400" imgH="1003300" progId="Equation.3">
                  <p:embed/>
                </p:oleObj>
              </mc:Choice>
              <mc:Fallback>
                <p:oleObj name="" r:id="rId23" imgW="2311400" imgH="10033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76800" y="4013200"/>
                        <a:ext cx="1752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773420" y="5137150"/>
            <a:ext cx="2672080" cy="52197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积分区间可加性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914400" y="1098550"/>
            <a:ext cx="2362200" cy="10668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第五章</a:t>
            </a:r>
            <a:endParaRPr lang="zh-CN" altLang="en-US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75" name="Text Box 6"/>
          <p:cNvSpPr txBox="1"/>
          <p:nvPr/>
        </p:nvSpPr>
        <p:spPr>
          <a:xfrm>
            <a:off x="2392363" y="2057400"/>
            <a:ext cx="2408237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 </a:t>
            </a:r>
            <a:endParaRPr lang="zh-CN" altLang="en-US" sz="54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375" name="Text Box 7"/>
          <p:cNvSpPr txBox="1"/>
          <p:nvPr/>
        </p:nvSpPr>
        <p:spPr>
          <a:xfrm>
            <a:off x="1002665" y="4083050"/>
            <a:ext cx="26549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ea typeface="楷体_GB2312" pitchFamily="49" charset="-122"/>
              </a:rPr>
              <a:t>一元积分学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8376" name="AutoShape 8"/>
          <p:cNvSpPr/>
          <p:nvPr/>
        </p:nvSpPr>
        <p:spPr>
          <a:xfrm>
            <a:off x="3505200" y="3657600"/>
            <a:ext cx="153035" cy="1565910"/>
          </a:xfrm>
          <a:prstGeom prst="leftBrace">
            <a:avLst>
              <a:gd name="adj1" fmla="val 4955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8377" name="Text Box 9"/>
          <p:cNvSpPr txBox="1"/>
          <p:nvPr/>
        </p:nvSpPr>
        <p:spPr>
          <a:xfrm>
            <a:off x="3657600" y="34417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ea typeface="楷体_GB2312" pitchFamily="49" charset="-122"/>
              </a:rPr>
              <a:t>不定积分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58378" name="Text Box 10"/>
          <p:cNvSpPr txBox="1"/>
          <p:nvPr/>
        </p:nvSpPr>
        <p:spPr>
          <a:xfrm>
            <a:off x="3657600" y="415925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ea typeface="楷体_GB2312" pitchFamily="49" charset="-122"/>
              </a:rPr>
              <a:t>定积分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2" name="Text Box 10"/>
          <p:cNvSpPr txBox="1"/>
          <p:nvPr/>
        </p:nvSpPr>
        <p:spPr>
          <a:xfrm>
            <a:off x="3658235" y="4867910"/>
            <a:ext cx="2057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ea typeface="楷体_GB2312" pitchFamily="49" charset="-122"/>
              </a:rPr>
              <a:t>反常积分</a:t>
            </a:r>
            <a:endParaRPr lang="zh-CN" altLang="en-US" sz="3600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/>
      <p:bldP spid="58376" grpId="0" bldLvl="0" animBg="1"/>
      <p:bldP spid="58377" grpId="0"/>
      <p:bldP spid="5837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539750" y="601345"/>
            <a:ext cx="27368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6.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若在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[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a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, </a:t>
            </a:r>
            <a:r>
              <a:rPr lang="en-US" altLang="zh-CN" sz="2800" i="1" dirty="0">
                <a:solidFill>
                  <a:schemeClr val="tx1"/>
                </a:solidFill>
                <a:ea typeface="楷体_GB2312" pitchFamily="49" charset="-122"/>
              </a:rPr>
              <a:t>b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] </a:t>
            </a:r>
            <a:r>
              <a:rPr lang="zh-CN" altLang="zh-CN" sz="2800" dirty="0">
                <a:solidFill>
                  <a:schemeClr val="tx1"/>
                </a:solidFill>
                <a:ea typeface="楷体_GB2312" pitchFamily="49" charset="-122"/>
              </a:rPr>
              <a:t>上</a:t>
            </a:r>
            <a:endParaRPr lang="zh-CN" altLang="en-US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1308100" y="1296670"/>
          <a:ext cx="2882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" imgW="3822700" imgH="1282700" progId="Equation.3">
                  <p:embed/>
                </p:oleObj>
              </mc:Choice>
              <mc:Fallback>
                <p:oleObj name="" r:id="rId1" imgW="3822700" imgH="12827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8100" y="1296670"/>
                        <a:ext cx="28829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/>
          <p:nvPr/>
        </p:nvSpPr>
        <p:spPr>
          <a:xfrm>
            <a:off x="4495800" y="61245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5035550" y="49657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3" imgW="2819400" imgH="1003300" progId="Equation.3">
                  <p:embed/>
                </p:oleObj>
              </mc:Choice>
              <mc:Fallback>
                <p:oleObj name="" r:id="rId3" imgW="2819400" imgH="10033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35550" y="496570"/>
                        <a:ext cx="2133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2" name="Text Box 6"/>
          <p:cNvSpPr txBox="1"/>
          <p:nvPr/>
        </p:nvSpPr>
        <p:spPr>
          <a:xfrm>
            <a:off x="539750" y="1506220"/>
            <a:ext cx="831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124200" y="714058"/>
          <a:ext cx="139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5" imgW="1841500" imgH="520700" progId="Equation.3">
                  <p:embed/>
                </p:oleObj>
              </mc:Choice>
              <mc:Fallback>
                <p:oleObj name="" r:id="rId5" imgW="1841500" imgH="5207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714058"/>
                        <a:ext cx="139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1238250" y="2446020"/>
          <a:ext cx="2082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7" imgW="2755900" imgH="1003300" progId="Equation.3">
                  <p:embed/>
                </p:oleObj>
              </mc:Choice>
              <mc:Fallback>
                <p:oleObj name="" r:id="rId7" imgW="2755900" imgH="1003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8250" y="2446020"/>
                        <a:ext cx="20828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3352800" y="2363470"/>
          <a:ext cx="31845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9" imgW="4229100" imgH="1282700" progId="Equation.3">
                  <p:embed/>
                </p:oleObj>
              </mc:Choice>
              <mc:Fallback>
                <p:oleObj name="" r:id="rId9" imgW="4229100" imgH="12827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2363470"/>
                        <a:ext cx="318452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/>
          <p:nvPr/>
        </p:nvSpPr>
        <p:spPr>
          <a:xfrm>
            <a:off x="539750" y="3504883"/>
            <a:ext cx="3498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推论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若在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 </a:t>
            </a:r>
            <a:r>
              <a:rPr lang="zh-CN" altLang="zh-CN" sz="2800" dirty="0">
                <a:ea typeface="楷体_GB2312" pitchFamily="49" charset="-122"/>
              </a:rPr>
              <a:t>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3962400" y="3592195"/>
          <a:ext cx="1892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1" imgW="2501900" imgH="520700" progId="Equation.3">
                  <p:embed/>
                </p:oleObj>
              </mc:Choice>
              <mc:Fallback>
                <p:oleObj name="" r:id="rId11" imgW="2501900" imgH="5207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962400" y="3592195"/>
                        <a:ext cx="1892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/>
          <p:nvPr/>
        </p:nvSpPr>
        <p:spPr>
          <a:xfrm>
            <a:off x="1308100" y="427418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1997075" y="4176395"/>
          <a:ext cx="1498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3" imgW="1968500" imgH="1003300" progId="Equation.3">
                  <p:embed/>
                </p:oleObj>
              </mc:Choice>
              <mc:Fallback>
                <p:oleObj name="" r:id="rId13" imgW="1968500" imgH="10033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97075" y="4176395"/>
                        <a:ext cx="1498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3505200" y="4176395"/>
          <a:ext cx="1752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15" imgW="2311400" imgH="1003300" progId="Equation.3">
                  <p:embed/>
                </p:oleObj>
              </mc:Choice>
              <mc:Fallback>
                <p:oleObj name="" r:id="rId15" imgW="2311400" imgH="1003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4176395"/>
                        <a:ext cx="1752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五角星 1"/>
          <p:cNvSpPr/>
          <p:nvPr/>
        </p:nvSpPr>
        <p:spPr>
          <a:xfrm>
            <a:off x="344805" y="3493770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190" y="5311140"/>
            <a:ext cx="3610610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</a:rPr>
              <a:t>练习：</a:t>
            </a:r>
            <a:r>
              <a:rPr lang="en-US" altLang="zh-CN"/>
              <a:t>P231 </a:t>
            </a:r>
            <a:r>
              <a:rPr lang="zh-CN" altLang="en-US"/>
              <a:t>题</a:t>
            </a:r>
            <a:r>
              <a:rPr lang="en-US" altLang="zh-CN"/>
              <a:t>13</a:t>
            </a:r>
            <a:r>
              <a:rPr lang="en-US" altLang="zh-CN">
                <a:latin typeface="+mj-lt"/>
                <a:cs typeface="+mj-lt"/>
              </a:rPr>
              <a:t>(1)(2)</a:t>
            </a:r>
            <a:endParaRPr lang="zh-CN" altLang="en-US">
              <a:latin typeface="+mj-lt"/>
              <a:cs typeface="+mj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1255" y="5162550"/>
            <a:ext cx="3333750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r>
              <a:rPr lang="zh-CN" altLang="en-US"/>
              <a:t>同高时，是否底越大值越大？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094605" y="4333240"/>
            <a:ext cx="38481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（同底时，高越大值越大）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2435" y="1410335"/>
            <a:ext cx="2782570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b="1">
                <a:solidFill>
                  <a:schemeClr val="tx2"/>
                </a:solidFill>
              </a:rPr>
              <a:t>延伸</a:t>
            </a:r>
            <a:r>
              <a:rPr lang="zh-CN" altLang="en-US" b="1">
                <a:solidFill>
                  <a:schemeClr val="tx2"/>
                </a:solidFill>
              </a:rPr>
              <a:t>：</a:t>
            </a:r>
            <a:r>
              <a:rPr lang="en-US" altLang="zh-CN"/>
              <a:t>P231 </a:t>
            </a:r>
            <a:r>
              <a:rPr lang="zh-CN" altLang="en-US">
                <a:sym typeface="+mn-ea"/>
              </a:rPr>
              <a:t>题</a:t>
            </a:r>
            <a:r>
              <a:rPr lang="en-US" altLang="zh-CN">
                <a:sym typeface="+mn-ea"/>
              </a:rPr>
              <a:t>12</a:t>
            </a:r>
            <a:endParaRPr lang="zh-CN" altLang="en-US">
              <a:latin typeface="+mj-lt"/>
              <a:cs typeface="+mj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84265" y="3592195"/>
            <a:ext cx="2672080" cy="52197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被积函数可比性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6" grpId="0"/>
      <p:bldP spid="19468" grpId="0"/>
      <p:bldP spid="2" grpId="0" bldLvl="0" animBg="1"/>
      <p:bldP spid="3" grpId="0" bldLvl="0" animBg="1"/>
      <p:bldP spid="4" grpId="0" bldLvl="0" animBg="1"/>
      <p:bldP spid="6" grpId="0"/>
      <p:bldP spid="7" grpId="0" bldLvl="0" animBg="1"/>
      <p:bldP spid="5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539750" y="581025"/>
            <a:ext cx="1212850" cy="533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推论</a:t>
            </a:r>
            <a:r>
              <a:rPr lang="en-US" altLang="zh-CN" sz="2800" b="1" dirty="0">
                <a:ea typeface="楷体_GB2312" pitchFamily="49" charset="-122"/>
              </a:rPr>
              <a:t>2.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879600" y="508000"/>
          <a:ext cx="17018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" imgW="2247900" imgH="1054100" progId="Equation.3">
                  <p:embed/>
                </p:oleObj>
              </mc:Choice>
              <mc:Fallback>
                <p:oleObj name="" r:id="rId1" imgW="2247900" imgH="10541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79600" y="508000"/>
                        <a:ext cx="17018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3657600" y="508000"/>
          <a:ext cx="1981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3" imgW="2616200" imgH="1003300" progId="Equation.3">
                  <p:embed/>
                </p:oleObj>
              </mc:Choice>
              <mc:Fallback>
                <p:oleObj name="" r:id="rId3" imgW="2616200" imgH="10033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57600" y="508000"/>
                        <a:ext cx="19812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/>
          <p:nvPr/>
        </p:nvSpPr>
        <p:spPr>
          <a:xfrm>
            <a:off x="539750" y="1528763"/>
            <a:ext cx="755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295400" y="1638300"/>
          <a:ext cx="295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5" imgW="3924300" imgH="520700" progId="Equation.3">
                  <p:embed/>
                </p:oleObj>
              </mc:Choice>
              <mc:Fallback>
                <p:oleObj name="" r:id="rId5" imgW="3924300" imgH="5207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1638300"/>
                        <a:ext cx="2959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1949450" y="158750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7" imgW="1955800" imgH="596900" progId="Equation.3">
                  <p:embed/>
                </p:oleObj>
              </mc:Choice>
              <mc:Fallback>
                <p:oleObj name="" r:id="rId7" imgW="1955800" imgH="5969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49450" y="1587500"/>
                        <a:ext cx="148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/>
        </p:nvGraphicFramePr>
        <p:xfrm>
          <a:off x="4343400" y="1587500"/>
          <a:ext cx="1219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9" imgW="1600200" imgH="596900" progId="Equation.3">
                  <p:embed/>
                </p:oleObj>
              </mc:Choice>
              <mc:Fallback>
                <p:oleObj name="" r:id="rId9" imgW="1600200" imgH="5969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3400" y="1587500"/>
                        <a:ext cx="1219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6096000" y="6858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11" imgW="1333500" imgH="520700" progId="Equation.3">
                  <p:embed/>
                </p:oleObj>
              </mc:Choice>
              <mc:Fallback>
                <p:oleObj name="" r:id="rId11" imgW="1333500" imgH="520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0" y="68580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336675" y="2260600"/>
          <a:ext cx="62833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13" imgW="8356600" imgH="1003300" progId="Equation.3">
                  <p:embed/>
                </p:oleObj>
              </mc:Choice>
              <mc:Fallback>
                <p:oleObj name="" r:id="rId13" imgW="8356600" imgH="1003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6675" y="2260600"/>
                        <a:ext cx="62833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1" name="Text Box 11"/>
          <p:cNvSpPr txBox="1"/>
          <p:nvPr/>
        </p:nvSpPr>
        <p:spPr>
          <a:xfrm>
            <a:off x="1236663" y="3367088"/>
            <a:ext cx="6683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209800" y="3251200"/>
          <a:ext cx="3670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15" imgW="4864100" imgH="1054100" progId="Equation.3">
                  <p:embed/>
                </p:oleObj>
              </mc:Choice>
              <mc:Fallback>
                <p:oleObj name="" r:id="rId15" imgW="4864100" imgH="10541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251200"/>
                        <a:ext cx="367030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/>
          <p:nvPr/>
        </p:nvSpPr>
        <p:spPr>
          <a:xfrm>
            <a:off x="539750" y="4281488"/>
            <a:ext cx="102393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7.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1447800" y="4356100"/>
          <a:ext cx="45799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7" imgW="6083300" imgH="876300" progId="Equation.3">
                  <p:embed/>
                </p:oleObj>
              </mc:Choice>
              <mc:Fallback>
                <p:oleObj name="" r:id="rId17" imgW="6083300" imgH="8763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356100"/>
                        <a:ext cx="4579938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/>
          <p:nvPr/>
        </p:nvSpPr>
        <p:spPr>
          <a:xfrm>
            <a:off x="6028055" y="4281805"/>
            <a:ext cx="6667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647190" y="5029200"/>
          <a:ext cx="4795838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19" imgW="6375400" imgH="1003300" progId="Equation.3">
                  <p:embed/>
                </p:oleObj>
              </mc:Choice>
              <mc:Fallback>
                <p:oleObj name="" r:id="rId19" imgW="6375400" imgH="10033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47190" y="5029200"/>
                        <a:ext cx="4795838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6694805" y="521335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21" imgW="1333500" imgH="520700" progId="Equation.3">
                  <p:embed/>
                </p:oleObj>
              </mc:Choice>
              <mc:Fallback>
                <p:oleObj name="" r:id="rId21" imgW="1333500" imgH="5207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94805" y="521335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880100" y="5740400"/>
            <a:ext cx="305244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r>
              <a:rPr lang="zh-CN" altLang="en-US"/>
              <a:t>若</a:t>
            </a:r>
            <a:r>
              <a:rPr lang="en-US" altLang="zh-CN" i="1"/>
              <a:t>a </a:t>
            </a:r>
            <a:r>
              <a:rPr lang="en-US" altLang="zh-CN"/>
              <a:t>&gt; </a:t>
            </a:r>
            <a:r>
              <a:rPr lang="en-US" altLang="zh-CN" i="1"/>
              <a:t>b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65145" y="5740400"/>
            <a:ext cx="1960880" cy="521970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估值不等式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91" grpId="0"/>
      <p:bldP spid="20493" grpId="0"/>
      <p:bldP spid="20495" grpId="0"/>
      <p:bldP spid="4" grpId="0" bldLvl="0" animBg="1"/>
      <p:bldP spid="6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539750" y="292100"/>
            <a:ext cx="29654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8.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积分中值定理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090930" y="905510"/>
          <a:ext cx="265892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5" name="" r:id="rId1" imgW="1130300" imgH="203200" progId="Equation.3">
                  <p:embed/>
                </p:oleObj>
              </mc:Choice>
              <mc:Fallback>
                <p:oleObj name="" r:id="rId1" imgW="1130300" imgH="2032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090930" y="905510"/>
                        <a:ext cx="265892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/>
          <p:nvPr/>
        </p:nvSpPr>
        <p:spPr>
          <a:xfrm>
            <a:off x="3810000" y="9144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则至少存在一点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6477000" y="955675"/>
          <a:ext cx="144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" name="" r:id="rId3" imgW="1905000" imgH="520700" progId="Equation.3">
                  <p:embed/>
                </p:oleObj>
              </mc:Choice>
              <mc:Fallback>
                <p:oleObj name="" r:id="rId3" imgW="1905000" imgH="5207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955675"/>
                        <a:ext cx="144780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/>
          <p:nvPr/>
        </p:nvSpPr>
        <p:spPr>
          <a:xfrm>
            <a:off x="7924800" y="89027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使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230438" y="1447800"/>
          <a:ext cx="3543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3" name="" r:id="rId5" imgW="4699000" imgH="1003300" progId="Equation.3">
                  <p:embed/>
                </p:oleObj>
              </mc:Choice>
              <mc:Fallback>
                <p:oleObj name="" r:id="rId5" imgW="4699000" imgH="10033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30438" y="1447800"/>
                        <a:ext cx="3543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Text Box 9"/>
          <p:cNvSpPr txBox="1"/>
          <p:nvPr/>
        </p:nvSpPr>
        <p:spPr>
          <a:xfrm>
            <a:off x="539750" y="2220913"/>
            <a:ext cx="1060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1300163" y="2221230"/>
          <a:ext cx="752629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7" imgW="3238500" imgH="203200" progId="Equation.3">
                  <p:embed/>
                </p:oleObj>
              </mc:Choice>
              <mc:Fallback>
                <p:oleObj name="" r:id="rId7" imgW="3238500" imgH="2032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00163" y="2221230"/>
                        <a:ext cx="752629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/>
          <p:nvPr/>
        </p:nvSpPr>
        <p:spPr>
          <a:xfrm>
            <a:off x="228600" y="2833688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则由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7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可得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/>
        </p:nvGraphicFramePr>
        <p:xfrm>
          <a:off x="2217738" y="3263900"/>
          <a:ext cx="364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9" imgW="4838700" imgH="1104900" progId="Equation.3">
                  <p:embed/>
                </p:oleObj>
              </mc:Choice>
              <mc:Fallback>
                <p:oleObj name="" r:id="rId9" imgW="4838700" imgH="11049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17738" y="3263900"/>
                        <a:ext cx="3644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/>
          <p:nvPr/>
        </p:nvSpPr>
        <p:spPr>
          <a:xfrm>
            <a:off x="152400" y="4114800"/>
            <a:ext cx="556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根据闭区间上连续函数介值定理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5453380" y="4139883"/>
          <a:ext cx="31299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1" imgW="1447800" imgH="203200" progId="Equation.3">
                  <p:embed/>
                </p:oleObj>
              </mc:Choice>
              <mc:Fallback>
                <p:oleObj name="" r:id="rId11" imgW="1447800" imgH="2032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53380" y="4139883"/>
                        <a:ext cx="31299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188595" y="4731703"/>
          <a:ext cx="194492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3" imgW="825500" imgH="203200" progId="Equation.3">
                  <p:embed/>
                </p:oleObj>
              </mc:Choice>
              <mc:Fallback>
                <p:oleObj name="" r:id="rId13" imgW="825500" imgH="203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88595" y="4731703"/>
                        <a:ext cx="194492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0" name="Text Box 22"/>
          <p:cNvSpPr txBox="1"/>
          <p:nvPr/>
        </p:nvSpPr>
        <p:spPr>
          <a:xfrm>
            <a:off x="2133600" y="47244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使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2551" name="Object 23"/>
          <p:cNvGraphicFramePr>
            <a:graphicFrameLocks noChangeAspect="1"/>
          </p:cNvGraphicFramePr>
          <p:nvPr/>
        </p:nvGraphicFramePr>
        <p:xfrm>
          <a:off x="2224088" y="5105400"/>
          <a:ext cx="3365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5" imgW="4457700" imgH="1104900" progId="Equation.3">
                  <p:embed/>
                </p:oleObj>
              </mc:Choice>
              <mc:Fallback>
                <p:oleObj name="" r:id="rId15" imgW="4457700" imgH="11049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24088" y="5105400"/>
                        <a:ext cx="3365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2" name="Text Box 24"/>
          <p:cNvSpPr txBox="1"/>
          <p:nvPr/>
        </p:nvSpPr>
        <p:spPr>
          <a:xfrm>
            <a:off x="152400" y="57912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因此定理成立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9714" name="Picture 27" descr="机动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59525"/>
            <a:ext cx="377825" cy="304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15" name="Text Box 31"/>
          <p:cNvSpPr txBox="1"/>
          <p:nvPr/>
        </p:nvSpPr>
        <p:spPr>
          <a:xfrm>
            <a:off x="601980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性质</a:t>
            </a:r>
            <a:r>
              <a:rPr lang="en-US" altLang="zh-CN" sz="1000" dirty="0">
                <a:latin typeface="楷体_GB2312" pitchFamily="49" charset="-122"/>
                <a:ea typeface="楷体_GB2312" pitchFamily="49" charset="-122"/>
              </a:rPr>
              <a:t>7  </a:t>
            </a:r>
            <a:endParaRPr lang="en-US" altLang="zh-CN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五角星 1"/>
          <p:cNvSpPr/>
          <p:nvPr/>
        </p:nvSpPr>
        <p:spPr>
          <a:xfrm>
            <a:off x="287655" y="292100"/>
            <a:ext cx="327660" cy="328930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5" grpId="0"/>
      <p:bldP spid="22537" grpId="0"/>
      <p:bldP spid="22539" grpId="0"/>
      <p:bldP spid="22545" grpId="0"/>
      <p:bldP spid="22550" grpId="0"/>
      <p:bldP spid="22552" grpId="0"/>
      <p:bldP spid="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3607" name="Group 55"/>
          <p:cNvGrpSpPr/>
          <p:nvPr/>
        </p:nvGrpSpPr>
        <p:grpSpPr>
          <a:xfrm>
            <a:off x="6246813" y="1229043"/>
            <a:ext cx="2744787" cy="2379662"/>
            <a:chOff x="3935" y="901"/>
            <a:chExt cx="1729" cy="1499"/>
          </a:xfrm>
        </p:grpSpPr>
        <p:graphicFrame>
          <p:nvGraphicFramePr>
            <p:cNvPr id="31762" name="Object 4"/>
            <p:cNvGraphicFramePr>
              <a:graphicFrameLocks noChangeAspect="1"/>
            </p:cNvGraphicFramePr>
            <p:nvPr/>
          </p:nvGraphicFramePr>
          <p:xfrm>
            <a:off x="4019" y="220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9" name="" r:id="rId1" imgW="381000" imgH="393700" progId="Equation.3">
                    <p:embed/>
                  </p:oleObj>
                </mc:Choice>
                <mc:Fallback>
                  <p:oleObj name="" r:id="rId1" imgW="381000" imgH="39370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19" y="220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63" name="Group 54"/>
            <p:cNvGrpSpPr/>
            <p:nvPr/>
          </p:nvGrpSpPr>
          <p:grpSpPr>
            <a:xfrm>
              <a:off x="3935" y="901"/>
              <a:ext cx="1729" cy="1485"/>
              <a:chOff x="3935" y="901"/>
              <a:chExt cx="1729" cy="1485"/>
            </a:xfrm>
          </p:grpSpPr>
          <p:graphicFrame>
            <p:nvGraphicFramePr>
              <p:cNvPr id="31764" name="Object 46"/>
              <p:cNvGraphicFramePr>
                <a:graphicFrameLocks noChangeAspect="1"/>
              </p:cNvGraphicFramePr>
              <p:nvPr/>
            </p:nvGraphicFramePr>
            <p:xfrm>
              <a:off x="4279" y="1146"/>
              <a:ext cx="1080" cy="10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5" name="" r:id="rId3" imgW="1714500" imgH="1619250" progId="Paint.Picture">
                      <p:embed/>
                    </p:oleObj>
                  </mc:Choice>
                  <mc:Fallback>
                    <p:oleObj name="" r:id="rId3" imgW="1714500" imgH="1619250" progId="Paint.Picture">
                      <p:embed/>
                      <p:pic>
                        <p:nvPicPr>
                          <p:cNvPr id="0" name="图片 329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79" y="1146"/>
                            <a:ext cx="1080" cy="10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5" name="Object 5"/>
              <p:cNvGraphicFramePr>
                <a:graphicFrameLocks noChangeAspect="1"/>
              </p:cNvGraphicFramePr>
              <p:nvPr/>
            </p:nvGraphicFramePr>
            <p:xfrm>
              <a:off x="5520" y="22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6" name="" r:id="rId5" imgW="279400" imgH="292100" progId="Equation.3">
                      <p:embed/>
                    </p:oleObj>
                  </mc:Choice>
                  <mc:Fallback>
                    <p:oleObj name="" r:id="rId5" imgW="279400" imgH="292100" progId="Equation.3">
                      <p:embed/>
                      <p:pic>
                        <p:nvPicPr>
                          <p:cNvPr id="0" name="图片 3285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20" y="22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6" name="Object 6"/>
              <p:cNvGraphicFramePr>
                <a:graphicFrameLocks noChangeAspect="1"/>
              </p:cNvGraphicFramePr>
              <p:nvPr/>
            </p:nvGraphicFramePr>
            <p:xfrm>
              <a:off x="5295" y="217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1" name="" r:id="rId7" imgW="266700" imgH="419100" progId="Equation.3">
                      <p:embed/>
                    </p:oleObj>
                  </mc:Choice>
                  <mc:Fallback>
                    <p:oleObj name="" r:id="rId7" imgW="266700" imgH="419100" progId="Equation.3">
                      <p:embed/>
                      <p:pic>
                        <p:nvPicPr>
                          <p:cNvPr id="0" name="图片 3290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95" y="217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7" name="Object 7"/>
              <p:cNvGraphicFramePr>
                <a:graphicFrameLocks noChangeAspect="1"/>
              </p:cNvGraphicFramePr>
              <p:nvPr/>
            </p:nvGraphicFramePr>
            <p:xfrm>
              <a:off x="4279" y="222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9" name="" r:id="rId9" imgW="279400" imgH="292100" progId="Equation.3">
                      <p:embed/>
                    </p:oleObj>
                  </mc:Choice>
                  <mc:Fallback>
                    <p:oleObj name="" r:id="rId9" imgW="279400" imgH="292100" progId="Equation.3">
                      <p:embed/>
                      <p:pic>
                        <p:nvPicPr>
                          <p:cNvPr id="0" name="图片 3288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79" y="222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8" name="Object 8"/>
              <p:cNvGraphicFramePr>
                <a:graphicFrameLocks noChangeAspect="1"/>
              </p:cNvGraphicFramePr>
              <p:nvPr/>
            </p:nvGraphicFramePr>
            <p:xfrm>
              <a:off x="3935" y="118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6" name="" r:id="rId11" imgW="292100" imgH="393700" progId="Equation.3">
                      <p:embed/>
                    </p:oleObj>
                  </mc:Choice>
                  <mc:Fallback>
                    <p:oleObj name="" r:id="rId11" imgW="292100" imgH="393700" progId="Equation.3">
                      <p:embed/>
                      <p:pic>
                        <p:nvPicPr>
                          <p:cNvPr id="0" name="图片 3295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35" y="118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769" name="Object 9"/>
              <p:cNvGraphicFramePr>
                <a:graphicFrameLocks noChangeAspect="1"/>
              </p:cNvGraphicFramePr>
              <p:nvPr/>
            </p:nvGraphicFramePr>
            <p:xfrm>
              <a:off x="4263" y="901"/>
              <a:ext cx="83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7" name="" r:id="rId13" imgW="1739900" imgH="520700" progId="Equation.3">
                      <p:embed/>
                    </p:oleObj>
                  </mc:Choice>
                  <mc:Fallback>
                    <p:oleObj name="" r:id="rId13" imgW="1739900" imgH="520700" progId="Equation.3">
                      <p:embed/>
                      <p:pic>
                        <p:nvPicPr>
                          <p:cNvPr id="0" name="图片 3286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63" y="901"/>
                            <a:ext cx="832" cy="25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770" name="Line 43"/>
              <p:cNvSpPr/>
              <p:nvPr/>
            </p:nvSpPr>
            <p:spPr>
              <a:xfrm>
                <a:off x="4135" y="2154"/>
                <a:ext cx="14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1771" name="Line 44"/>
              <p:cNvSpPr/>
              <p:nvPr/>
            </p:nvSpPr>
            <p:spPr>
              <a:xfrm flipV="1">
                <a:off x="4135" y="1194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1747" name="Rectangle 11"/>
          <p:cNvSpPr>
            <a:spLocks noGrp="1"/>
          </p:cNvSpPr>
          <p:nvPr>
            <p:ph type="title"/>
          </p:nvPr>
        </p:nvSpPr>
        <p:spPr>
          <a:xfrm>
            <a:off x="539750" y="358775"/>
            <a:ext cx="12128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3446780" y="1104900"/>
          <a:ext cx="2934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15" imgW="1346200" imgH="203200" progId="Equation.3">
                  <p:embed/>
                </p:oleObj>
              </mc:Choice>
              <mc:Fallback>
                <p:oleObj name="" r:id="rId15" imgW="1346200" imgH="203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16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46780" y="1104900"/>
                        <a:ext cx="2934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4" name="Text Box 22"/>
          <p:cNvSpPr txBox="1"/>
          <p:nvPr/>
        </p:nvSpPr>
        <p:spPr>
          <a:xfrm>
            <a:off x="539750" y="1998980"/>
            <a:ext cx="13716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可把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575" name="Object 23"/>
          <p:cNvGraphicFramePr>
            <a:graphicFrameLocks noChangeAspect="1"/>
          </p:cNvGraphicFramePr>
          <p:nvPr/>
        </p:nvGraphicFramePr>
        <p:xfrm>
          <a:off x="1752453" y="1598862"/>
          <a:ext cx="2389384" cy="115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17" imgW="1143000" imgH="533400" progId="Equation.3">
                  <p:embed/>
                </p:oleObj>
              </mc:Choice>
              <mc:Fallback>
                <p:oleObj name="" r:id="rId17" imgW="1143000" imgH="5334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453" y="1598862"/>
                        <a:ext cx="2389384" cy="115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539433" y="2874645"/>
          <a:ext cx="449667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19" imgW="2082800" imgH="203200" progId="Equation.3">
                  <p:embed/>
                </p:oleObj>
              </mc:Choice>
              <mc:Fallback>
                <p:oleObj name="" r:id="rId19" imgW="2082800" imgH="2032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0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39433" y="2874645"/>
                        <a:ext cx="449667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1" name="Text Box 29"/>
          <p:cNvSpPr txBox="1"/>
          <p:nvPr/>
        </p:nvSpPr>
        <p:spPr>
          <a:xfrm>
            <a:off x="539750" y="4999990"/>
            <a:ext cx="617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故它是有限个数的平均值概念的推广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23582" name="Rectangle 30"/>
          <p:cNvSpPr/>
          <p:nvPr/>
        </p:nvSpPr>
        <p:spPr>
          <a:xfrm>
            <a:off x="6840538" y="1797368"/>
            <a:ext cx="1601787" cy="1420812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23600" name="Group 48"/>
          <p:cNvGrpSpPr/>
          <p:nvPr/>
        </p:nvGrpSpPr>
        <p:grpSpPr>
          <a:xfrm>
            <a:off x="7315200" y="1846580"/>
            <a:ext cx="239713" cy="1838325"/>
            <a:chOff x="4361" y="1536"/>
            <a:chExt cx="151" cy="1158"/>
          </a:xfrm>
        </p:grpSpPr>
        <p:sp>
          <p:nvSpPr>
            <p:cNvPr id="31760" name="Line 32"/>
            <p:cNvSpPr/>
            <p:nvPr/>
          </p:nvSpPr>
          <p:spPr>
            <a:xfrm>
              <a:off x="4416" y="1536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graphicFrame>
          <p:nvGraphicFramePr>
            <p:cNvPr id="31761" name="Object 33"/>
            <p:cNvGraphicFramePr>
              <a:graphicFrameLocks noChangeAspect="1"/>
            </p:cNvGraphicFramePr>
            <p:nvPr/>
          </p:nvGraphicFramePr>
          <p:xfrm>
            <a:off x="4361" y="2448"/>
            <a:ext cx="151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" name="" r:id="rId21" imgW="292100" imgH="495300" progId="Equation.3">
                    <p:embed/>
                  </p:oleObj>
                </mc:Choice>
                <mc:Fallback>
                  <p:oleObj name="" r:id="rId21" imgW="292100" imgH="4953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1" y="2448"/>
                          <a:ext cx="151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94" name="Text Box 42"/>
          <p:cNvSpPr txBox="1"/>
          <p:nvPr/>
        </p:nvSpPr>
        <p:spPr>
          <a:xfrm>
            <a:off x="539750" y="1079500"/>
            <a:ext cx="29749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积分中值定理对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602" name="Object 50"/>
          <p:cNvGraphicFramePr>
            <a:graphicFrameLocks noChangeAspect="1"/>
          </p:cNvGraphicFramePr>
          <p:nvPr/>
        </p:nvGraphicFramePr>
        <p:xfrm>
          <a:off x="720725" y="3532188"/>
          <a:ext cx="15240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23" imgW="2006600" imgH="1562100" progId="Equation.3">
                  <p:embed/>
                </p:oleObj>
              </mc:Choice>
              <mc:Fallback>
                <p:oleObj name="" r:id="rId23" imgW="2006600" imgH="156210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0725" y="3532188"/>
                        <a:ext cx="1524000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3" name="Text Box 51"/>
          <p:cNvSpPr txBox="1"/>
          <p:nvPr/>
        </p:nvSpPr>
        <p:spPr>
          <a:xfrm>
            <a:off x="5036185" y="284861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3604" name="Object 52"/>
          <p:cNvGraphicFramePr>
            <a:graphicFrameLocks noChangeAspect="1"/>
          </p:cNvGraphicFramePr>
          <p:nvPr/>
        </p:nvGraphicFramePr>
        <p:xfrm>
          <a:off x="2301875" y="3810000"/>
          <a:ext cx="3822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25" imgW="5067300" imgH="1333500" progId="Equation.3">
                  <p:embed/>
                </p:oleObj>
              </mc:Choice>
              <mc:Fallback>
                <p:oleObj name="" r:id="rId25" imgW="5067300" imgH="13335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301875" y="3810000"/>
                        <a:ext cx="38227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5" name="Object 53"/>
          <p:cNvGraphicFramePr>
            <a:graphicFrameLocks noChangeAspect="1"/>
          </p:cNvGraphicFramePr>
          <p:nvPr/>
        </p:nvGraphicFramePr>
        <p:xfrm>
          <a:off x="6226175" y="3835400"/>
          <a:ext cx="2411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27" imgW="3187700" imgH="1333500" progId="Equation.3">
                  <p:embed/>
                </p:oleObj>
              </mc:Choice>
              <mc:Fallback>
                <p:oleObj name="" r:id="rId27" imgW="3187700" imgH="13335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26175" y="3835400"/>
                        <a:ext cx="24114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2"/>
          <p:cNvSpPr txBox="1"/>
          <p:nvPr/>
        </p:nvSpPr>
        <p:spPr>
          <a:xfrm>
            <a:off x="539750" y="5673725"/>
            <a:ext cx="65303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ea typeface="楷体_GB2312" pitchFamily="49" charset="-122"/>
              </a:rPr>
              <a:t>欲去定积分形式时可考虑积分中值定理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9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60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/>
      <p:bldP spid="23581" grpId="0"/>
      <p:bldP spid="23582" grpId="0" bldLvl="0" animBg="1"/>
      <p:bldP spid="23594" grpId="0" build="p"/>
      <p:bldP spid="23603" grpId="0" build="p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452438" y="350838"/>
            <a:ext cx="8382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3</a:t>
            </a:r>
            <a:r>
              <a:rPr lang="en-US" altLang="zh-CN" sz="2800" b="1" dirty="0">
                <a:solidFill>
                  <a:srgbClr val="FFFF00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1395413" y="346075"/>
            <a:ext cx="2133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FFFF"/>
                </a:solidFill>
                <a:latin typeface="Times New Roman" panose="02020603050405020304" pitchFamily="18" charset="0"/>
              </a:rPr>
              <a:t>设</a:t>
            </a:r>
            <a:endParaRPr lang="zh-CN" altLang="en-US" sz="3200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930400" y="46196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1" imgW="977900" imgH="546100" progId="Equation.3">
                  <p:embed/>
                </p:oleObj>
              </mc:Choice>
              <mc:Fallback>
                <p:oleObj name="" r:id="rId1" imgW="977900" imgH="5461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30400" y="461963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"/>
          <p:cNvSpPr txBox="1"/>
          <p:nvPr/>
        </p:nvSpPr>
        <p:spPr>
          <a:xfrm>
            <a:off x="2635250" y="334963"/>
            <a:ext cx="590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200" dirty="0">
                <a:latin typeface="Times New Roman" panose="02020603050405020304" pitchFamily="18" charset="0"/>
              </a:rPr>
              <a:t>在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3213100" y="450850"/>
          <a:ext cx="67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3" imgW="901700" imgH="571500" progId="Equation.3">
                  <p:embed/>
                </p:oleObj>
              </mc:Choice>
              <mc:Fallback>
                <p:oleObj name="" r:id="rId3" imgW="901700" imgH="571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13100" y="450850"/>
                        <a:ext cx="6731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/>
          <p:nvPr/>
        </p:nvSpPr>
        <p:spPr>
          <a:xfrm>
            <a:off x="3854450" y="406400"/>
            <a:ext cx="445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上是单调递减的连续函数，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6" name="Text Box 8"/>
          <p:cNvSpPr txBox="1"/>
          <p:nvPr/>
        </p:nvSpPr>
        <p:spPr>
          <a:xfrm>
            <a:off x="7924800" y="395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试证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105025" y="1058863"/>
          <a:ext cx="120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612900" imgH="571500" progId="Equation.3">
                  <p:embed/>
                </p:oleObj>
              </mc:Choice>
              <mc:Fallback>
                <p:oleObj name="" r:id="rId5" imgW="1612900" imgH="5715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05025" y="1058863"/>
                        <a:ext cx="12065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8" name="Text Box 10"/>
          <p:cNvSpPr txBox="1"/>
          <p:nvPr/>
        </p:nvSpPr>
        <p:spPr>
          <a:xfrm>
            <a:off x="3282950" y="9906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都有不等式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695450" y="1498600"/>
          <a:ext cx="368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7" imgW="4914900" imgH="1104900" progId="Equation.3">
                  <p:embed/>
                </p:oleObj>
              </mc:Choice>
              <mc:Fallback>
                <p:oleObj name="" r:id="rId7" imgW="4914900" imgH="11049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5450" y="1498600"/>
                        <a:ext cx="36830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/>
          <p:nvPr/>
        </p:nvSpPr>
        <p:spPr>
          <a:xfrm>
            <a:off x="450850" y="2286000"/>
            <a:ext cx="19685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证明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显然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2438400" y="2397125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2133600" imgH="520700" progId="Equation.3">
                  <p:embed/>
                </p:oleObj>
              </mc:Choice>
              <mc:Fallback>
                <p:oleObj name="" r:id="rId9" imgW="2133600" imgH="5207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2397125"/>
                        <a:ext cx="1600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Text Box 14"/>
          <p:cNvSpPr txBox="1"/>
          <p:nvPr/>
        </p:nvSpPr>
        <p:spPr>
          <a:xfrm>
            <a:off x="4038600" y="2305050"/>
            <a:ext cx="20510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时结论成立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8383" name="Text Box 15"/>
          <p:cNvSpPr txBox="1"/>
          <p:nvPr/>
        </p:nvSpPr>
        <p:spPr>
          <a:xfrm>
            <a:off x="6400800" y="3849688"/>
            <a:ext cx="252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用积分中值定理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84" name="Object 16"/>
          <p:cNvGraphicFramePr>
            <a:graphicFrameLocks noChangeAspect="1"/>
          </p:cNvGraphicFramePr>
          <p:nvPr/>
        </p:nvGraphicFramePr>
        <p:xfrm>
          <a:off x="1600200" y="2908300"/>
          <a:ext cx="158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1" imgW="2120900" imgH="1104900" progId="Equation.3">
                  <p:embed/>
                </p:oleObj>
              </mc:Choice>
              <mc:Fallback>
                <p:oleObj name="" r:id="rId11" imgW="2120900" imgH="11049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2908300"/>
                        <a:ext cx="15875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/>
        </p:nvGraphicFramePr>
        <p:xfrm>
          <a:off x="3200400" y="2892425"/>
          <a:ext cx="205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3" imgW="2743200" imgH="1104900" progId="Equation.3">
                  <p:embed/>
                </p:oleObj>
              </mc:Choice>
              <mc:Fallback>
                <p:oleObj name="" r:id="rId13" imgW="2743200" imgH="11049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2892425"/>
                        <a:ext cx="20574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6" name="Object 18"/>
          <p:cNvGraphicFramePr>
            <a:graphicFrameLocks noChangeAspect="1"/>
          </p:cNvGraphicFramePr>
          <p:nvPr/>
        </p:nvGraphicFramePr>
        <p:xfrm>
          <a:off x="1389063" y="3646488"/>
          <a:ext cx="278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5" imgW="3708400" imgH="1104900" progId="Equation.3">
                  <p:embed/>
                </p:oleObj>
              </mc:Choice>
              <mc:Fallback>
                <p:oleObj name="" r:id="rId15" imgW="3708400" imgH="11049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89063" y="3646488"/>
                        <a:ext cx="2781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7" name="Object 19"/>
          <p:cNvGraphicFramePr>
            <a:graphicFrameLocks noChangeAspect="1"/>
          </p:cNvGraphicFramePr>
          <p:nvPr/>
        </p:nvGraphicFramePr>
        <p:xfrm>
          <a:off x="4178300" y="3654425"/>
          <a:ext cx="2070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7" imgW="2755900" imgH="1104900" progId="Equation.3">
                  <p:embed/>
                </p:oleObj>
              </mc:Choice>
              <mc:Fallback>
                <p:oleObj name="" r:id="rId17" imgW="2755900" imgH="11049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78300" y="3654425"/>
                        <a:ext cx="20701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8" name="Object 20"/>
          <p:cNvGraphicFramePr>
            <a:graphicFrameLocks noChangeAspect="1"/>
          </p:cNvGraphicFramePr>
          <p:nvPr/>
        </p:nvGraphicFramePr>
        <p:xfrm>
          <a:off x="1447800" y="4567238"/>
          <a:ext cx="1206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612900" imgH="546100" progId="Equation.3">
                  <p:embed/>
                </p:oleObj>
              </mc:Choice>
              <mc:Fallback>
                <p:oleObj name="" r:id="rId19" imgW="1612900" imgH="546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4567238"/>
                        <a:ext cx="1206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0" name="Object 22"/>
          <p:cNvGraphicFramePr>
            <a:graphicFrameLocks noChangeAspect="1"/>
          </p:cNvGraphicFramePr>
          <p:nvPr/>
        </p:nvGraphicFramePr>
        <p:xfrm>
          <a:off x="2667000" y="4527550"/>
          <a:ext cx="134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21" imgW="1790700" imgH="596900" progId="Equation.3">
                  <p:embed/>
                </p:oleObj>
              </mc:Choice>
              <mc:Fallback>
                <p:oleObj name="" r:id="rId21" imgW="1790700" imgH="596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527550"/>
                        <a:ext cx="1346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4114800" y="46450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3" imgW="660400" imgH="419100" progId="Equation.3">
                  <p:embed/>
                </p:oleObj>
              </mc:Choice>
              <mc:Fallback>
                <p:oleObj name="" r:id="rId23" imgW="660400" imgH="4191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46450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4648200" y="4530725"/>
          <a:ext cx="208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5" imgW="2781300" imgH="596900" progId="Equation.3">
                  <p:embed/>
                </p:oleObj>
              </mc:Choice>
              <mc:Fallback>
                <p:oleObj name="" r:id="rId25" imgW="2781300" imgH="5969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8200" y="4530725"/>
                        <a:ext cx="20828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7391400" y="4378325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27" imgW="1879600" imgH="596900" progId="Equation.3">
                  <p:embed/>
                </p:oleObj>
              </mc:Choice>
              <mc:Fallback>
                <p:oleObj name="" r:id="rId27" imgW="1879600" imgH="5969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91400" y="4378325"/>
                        <a:ext cx="14097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7346950" y="4835525"/>
          <a:ext cx="143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9" imgW="1917700" imgH="596900" progId="Equation.3">
                  <p:embed/>
                </p:oleObj>
              </mc:Choice>
              <mc:Fallback>
                <p:oleObj name="" r:id="rId29" imgW="1917700" imgH="5969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346950" y="4835525"/>
                        <a:ext cx="14351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7" name="Object 29"/>
          <p:cNvGraphicFramePr>
            <a:graphicFrameLocks noChangeAspect="1"/>
          </p:cNvGraphicFramePr>
          <p:nvPr/>
        </p:nvGraphicFramePr>
        <p:xfrm>
          <a:off x="6477000" y="2447925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1" imgW="1638300" imgH="520700" progId="Equation.3">
                  <p:embed/>
                </p:oleObj>
              </mc:Choice>
              <mc:Fallback>
                <p:oleObj name="" r:id="rId31" imgW="1638300" imgH="5207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2447925"/>
                        <a:ext cx="1231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8" name="Text Box 30"/>
          <p:cNvSpPr txBox="1"/>
          <p:nvPr/>
        </p:nvSpPr>
        <p:spPr>
          <a:xfrm>
            <a:off x="6019800" y="2308225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99" name="Text Box 31"/>
          <p:cNvSpPr txBox="1"/>
          <p:nvPr/>
        </p:nvSpPr>
        <p:spPr>
          <a:xfrm>
            <a:off x="7696200" y="2322513"/>
            <a:ext cx="628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8400" name="Object 32"/>
          <p:cNvGraphicFramePr>
            <a:graphicFrameLocks noChangeAspect="1"/>
          </p:cNvGraphicFramePr>
          <p:nvPr/>
        </p:nvGraphicFramePr>
        <p:xfrm>
          <a:off x="1447800" y="5216525"/>
          <a:ext cx="3629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3" imgW="4838700" imgH="596900" progId="Equation.3">
                  <p:embed/>
                </p:oleObj>
              </mc:Choice>
              <mc:Fallback>
                <p:oleObj name="" r:id="rId33" imgW="4838700" imgH="5969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47800" y="5216525"/>
                        <a:ext cx="36290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1" name="Object 33"/>
          <p:cNvGraphicFramePr>
            <a:graphicFrameLocks noChangeAspect="1"/>
          </p:cNvGraphicFramePr>
          <p:nvPr/>
        </p:nvGraphicFramePr>
        <p:xfrm>
          <a:off x="5153025" y="5292725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35" imgW="660400" imgH="419100" progId="Equation.3">
                  <p:embed/>
                </p:oleObj>
              </mc:Choice>
              <mc:Fallback>
                <p:oleObj name="" r:id="rId35" imgW="660400" imgH="4191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FF00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153025" y="5292725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2" name="Text Box 34"/>
          <p:cNvSpPr txBox="1"/>
          <p:nvPr/>
        </p:nvSpPr>
        <p:spPr>
          <a:xfrm>
            <a:off x="533400" y="5791200"/>
            <a:ext cx="3206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故所给不等式成立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8403" name="Line 35"/>
          <p:cNvSpPr/>
          <p:nvPr/>
        </p:nvSpPr>
        <p:spPr>
          <a:xfrm>
            <a:off x="4724400" y="895350"/>
            <a:ext cx="3238500" cy="0"/>
          </a:xfrm>
          <a:prstGeom prst="line">
            <a:avLst/>
          </a:prstGeom>
          <a:ln w="9525" cap="flat" cmpd="sng">
            <a:solidFill>
              <a:srgbClr val="00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411" name="Text Box 43"/>
          <p:cNvSpPr txBox="1"/>
          <p:nvPr/>
        </p:nvSpPr>
        <p:spPr>
          <a:xfrm>
            <a:off x="212725" y="990600"/>
            <a:ext cx="19621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明对于任何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837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838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8398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83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8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5840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build="p"/>
      <p:bldP spid="58378" grpId="0" build="p"/>
      <p:bldP spid="58380" grpId="0" build="p"/>
      <p:bldP spid="58382" grpId="0" advAuto="1000" build="p"/>
      <p:bldP spid="58383" grpId="0"/>
      <p:bldP spid="58398" grpId="0" build="p"/>
      <p:bldP spid="58399" grpId="0" advAuto="1000" build="p"/>
      <p:bldP spid="58402" grpId="0" build="p"/>
      <p:bldP spid="58411" grpId="0" advAuto="100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539750" y="487363"/>
            <a:ext cx="2362200" cy="762000"/>
          </a:xfrm>
          <a:solidFill>
            <a:schemeClr val="bg1">
              <a:alpha val="100000"/>
            </a:schemeClr>
          </a:solidFill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sz="3600" b="1" dirty="0">
                <a:ea typeface="楷体_GB2312" pitchFamily="49" charset="-122"/>
              </a:rPr>
              <a:t>内容小结</a:t>
            </a:r>
            <a:endParaRPr lang="zh-CN" altLang="en-US" sz="3600" b="1" dirty="0">
              <a:ea typeface="楷体_GB2312" pitchFamily="49" charset="-122"/>
            </a:endParaRPr>
          </a:p>
        </p:txBody>
      </p:sp>
      <p:sp>
        <p:nvSpPr>
          <p:cNvPr id="24579" name="Text Box 3"/>
          <p:cNvSpPr txBox="1"/>
          <p:nvPr/>
        </p:nvSpPr>
        <p:spPr>
          <a:xfrm>
            <a:off x="796925" y="1630363"/>
            <a:ext cx="2816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仿宋_GB2312" pitchFamily="49" charset="-122"/>
              </a:rPr>
              <a:t>1.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定积分的定义</a:t>
            </a: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4581" name="Text Box 5"/>
          <p:cNvSpPr txBox="1"/>
          <p:nvPr/>
        </p:nvSpPr>
        <p:spPr>
          <a:xfrm>
            <a:off x="3429000" y="160020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— </a:t>
            </a:r>
            <a:r>
              <a:rPr lang="zh-CN" altLang="en-US" sz="2800" dirty="0">
                <a:ea typeface="楷体_GB2312" pitchFamily="49" charset="-122"/>
              </a:rPr>
              <a:t>乘积和式的极限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787400" y="2290128"/>
            <a:ext cx="297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定积分的性质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83" name="Text Box 7"/>
          <p:cNvSpPr txBox="1"/>
          <p:nvPr/>
        </p:nvSpPr>
        <p:spPr>
          <a:xfrm>
            <a:off x="828675" y="2885440"/>
            <a:ext cx="3013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3. </a:t>
            </a:r>
            <a:r>
              <a:rPr lang="zh-CN" altLang="en-US" sz="2800" dirty="0">
                <a:ea typeface="楷体_GB2312" pitchFamily="49" charset="-122"/>
              </a:rPr>
              <a:t>积分中值定理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95" name="AutoShape 19"/>
          <p:cNvSpPr/>
          <p:nvPr/>
        </p:nvSpPr>
        <p:spPr>
          <a:xfrm>
            <a:off x="1990725" y="3737928"/>
            <a:ext cx="990600" cy="228600"/>
          </a:xfrm>
          <a:prstGeom prst="rightArrow">
            <a:avLst>
              <a:gd name="adj1" fmla="val 50000"/>
              <a:gd name="adj2" fmla="val 108333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24596" name="Text Box 20"/>
          <p:cNvSpPr txBox="1"/>
          <p:nvPr/>
        </p:nvSpPr>
        <p:spPr>
          <a:xfrm>
            <a:off x="3038475" y="3585528"/>
            <a:ext cx="5162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连续函数在区间上的平均值公式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596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  <p:bldP spid="24581" grpId="0"/>
      <p:bldP spid="24582" grpId="0"/>
      <p:bldP spid="24583" grpId="0"/>
      <p:bldP spid="24595" grpId="0" bldLvl="0" animBg="1"/>
      <p:bldP spid="24596" grpId="0" advAuto="100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3107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88" name="Text Box 3092">
            <a:hlinkClick r:id="rId1" action="ppaction://hlinksldjump"/>
          </p:cNvPr>
          <p:cNvSpPr txBox="1"/>
          <p:nvPr/>
        </p:nvSpPr>
        <p:spPr>
          <a:xfrm>
            <a:off x="2505075" y="3352800"/>
            <a:ext cx="58943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二、积分上限的函数及其导数 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7189" name="Text Box 3093">
            <a:hlinkClick r:id="rId2" action="ppaction://hlinksldjump"/>
          </p:cNvPr>
          <p:cNvSpPr txBox="1"/>
          <p:nvPr/>
        </p:nvSpPr>
        <p:spPr>
          <a:xfrm>
            <a:off x="2505075" y="4221163"/>
            <a:ext cx="50768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三、牛顿 </a:t>
            </a:r>
            <a:r>
              <a:rPr lang="en-US" altLang="zh-CN" b="1" dirty="0">
                <a:ea typeface="楷体_GB2312" pitchFamily="49" charset="-122"/>
              </a:rPr>
              <a:t>– </a:t>
            </a:r>
            <a:r>
              <a:rPr lang="zh-CN" altLang="en-US" b="1" dirty="0">
                <a:ea typeface="楷体_GB2312" pitchFamily="49" charset="-122"/>
              </a:rPr>
              <a:t>莱布尼茨公式  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7187" name="Text Box 3091"/>
          <p:cNvSpPr txBox="1"/>
          <p:nvPr/>
        </p:nvSpPr>
        <p:spPr>
          <a:xfrm>
            <a:off x="2505075" y="2590800"/>
            <a:ext cx="20256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一、引例  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4102" name="Rectangle 3074"/>
          <p:cNvSpPr>
            <a:spLocks noGrp="1"/>
          </p:cNvSpPr>
          <p:nvPr>
            <p:ph type="title"/>
          </p:nvPr>
        </p:nvSpPr>
        <p:spPr>
          <a:xfrm>
            <a:off x="914400" y="304800"/>
            <a:ext cx="2971800" cy="838200"/>
          </a:xfrm>
          <a:ln w="762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第二节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103" name="Text Box 3105"/>
          <p:cNvSpPr txBox="1"/>
          <p:nvPr/>
        </p:nvSpPr>
        <p:spPr>
          <a:xfrm>
            <a:off x="2209800" y="1081088"/>
            <a:ext cx="445008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微积分基本公式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4104" name="Object 3106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3" imgW="3390900" imgH="3409950" progId="Paint.Picture">
                  <p:embed/>
                </p:oleObj>
              </mc:Choice>
              <mc:Fallback>
                <p:oleObj name="" r:id="rId3" imgW="3390900" imgH="3409950" progId="Paint.Picture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Text Box 3108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五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build="p"/>
      <p:bldP spid="7189" grpId="0" build="p"/>
      <p:bldP spid="718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358775"/>
            <a:ext cx="205105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一、引例  </a:t>
            </a:r>
            <a:endParaRPr lang="zh-CN" altLang="en-US" sz="32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539750" y="1219200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在变速直线运动中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已知位置函数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5867400" y="1331913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" imgW="749300" imgH="533400" progId="Equation.3">
                  <p:embed/>
                </p:oleObj>
              </mc:Choice>
              <mc:Fallback>
                <p:oleObj name="" r:id="rId1" imgW="749300" imgH="5334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1331913"/>
                        <a:ext cx="571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/>
          <p:nvPr/>
        </p:nvSpPr>
        <p:spPr>
          <a:xfrm>
            <a:off x="6400800" y="12192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与速度函数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8305800" y="1357313"/>
          <a:ext cx="571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749300" imgH="533400" progId="Equation.3">
                  <p:embed/>
                </p:oleObj>
              </mc:Choice>
              <mc:Fallback>
                <p:oleObj name="" r:id="rId3" imgW="749300" imgH="5334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05800" y="1357313"/>
                        <a:ext cx="571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/>
          <p:nvPr/>
        </p:nvSpPr>
        <p:spPr>
          <a:xfrm>
            <a:off x="228600" y="1814513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之间有关系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590800" y="2247265"/>
          <a:ext cx="154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057400" imgH="546100" progId="Equation.3">
                  <p:embed/>
                </p:oleObj>
              </mc:Choice>
              <mc:Fallback>
                <p:oleObj name="" r:id="rId5" imgW="2057400" imgH="5461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2247265"/>
                        <a:ext cx="15494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/>
          <p:nvPr/>
        </p:nvSpPr>
        <p:spPr>
          <a:xfrm>
            <a:off x="152400" y="286543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物体在时间间隔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820035" y="2872423"/>
          <a:ext cx="97567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457200" imgH="228600" progId="Equation.3">
                  <p:embed/>
                </p:oleObj>
              </mc:Choice>
              <mc:Fallback>
                <p:oleObj name="" r:id="rId7" imgW="457200" imgH="2286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820035" y="2872423"/>
                        <a:ext cx="975673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/>
          <p:nvPr/>
        </p:nvSpPr>
        <p:spPr>
          <a:xfrm>
            <a:off x="3733800" y="286543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内经过的路程为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1784350" y="3581400"/>
          <a:ext cx="3670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4876800" imgH="1016000" progId="Equation.3">
                  <p:embed/>
                </p:oleObj>
              </mc:Choice>
              <mc:Fallback>
                <p:oleObj name="" r:id="rId9" imgW="4876800" imgH="10160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84350" y="3581400"/>
                        <a:ext cx="36703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/>
          <p:nvPr/>
        </p:nvSpPr>
        <p:spPr>
          <a:xfrm>
            <a:off x="539750" y="5065078"/>
            <a:ext cx="83756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这种积分与原函数的关系在一定条件下具有普遍性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1790700" y="4424998"/>
          <a:ext cx="374706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1" imgW="1688465" imgH="203200" progId="Equation.3">
                  <p:embed/>
                </p:oleObj>
              </mc:Choice>
              <mc:Fallback>
                <p:oleObj name="" r:id="rId11" imgW="1688465" imgH="2032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90700" y="4424998"/>
                        <a:ext cx="374706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537835" y="3738880"/>
            <a:ext cx="29394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（是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</a:rPr>
              <a:t>1 </a:t>
            </a:r>
            <a:r>
              <a:rPr lang="zh-CN" altLang="en-US" sz="2400" b="1">
                <a:solidFill>
                  <a:schemeClr val="accent2"/>
                </a:solidFill>
              </a:rPr>
              <a:t>和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>
                <a:solidFill>
                  <a:schemeClr val="accent2"/>
                </a:solidFill>
              </a:rPr>
              <a:t>2 </a:t>
            </a:r>
            <a:r>
              <a:rPr lang="zh-CN" altLang="en-US" sz="2400" b="1">
                <a:solidFill>
                  <a:schemeClr val="accent2"/>
                </a:solidFill>
              </a:rPr>
              <a:t>的函数）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7" grpId="0"/>
      <p:bldP spid="8199" grpId="0"/>
      <p:bldP spid="8201" grpId="0"/>
      <p:bldP spid="8203" grpId="0"/>
      <p:bldP spid="8205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7002463" y="1419225"/>
          <a:ext cx="744537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" imgW="781050" imgH="1447800" progId="Paint.Picture">
                  <p:embed/>
                </p:oleObj>
              </mc:Choice>
              <mc:Fallback>
                <p:oleObj name="" r:id="rId1" imgW="781050" imgH="1447800" progId="Paint.Picture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2463" y="1419225"/>
                        <a:ext cx="744537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4" name="Line 28"/>
          <p:cNvSpPr/>
          <p:nvPr/>
        </p:nvSpPr>
        <p:spPr>
          <a:xfrm>
            <a:off x="7712075" y="1641475"/>
            <a:ext cx="0" cy="1092200"/>
          </a:xfrm>
          <a:prstGeom prst="line">
            <a:avLst/>
          </a:prstGeom>
          <a:ln w="127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7059613" y="1946275"/>
          <a:ext cx="654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1016000" imgH="533400" progId="Equation.3">
                  <p:embed/>
                </p:oleObj>
              </mc:Choice>
              <mc:Fallback>
                <p:oleObj name="" r:id="rId3" imgW="1016000" imgH="5334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59613" y="1946275"/>
                        <a:ext cx="65405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7610475" y="2828925"/>
          <a:ext cx="219075" cy="23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5" imgW="292100" imgH="304800" progId="Equation.3">
                  <p:embed/>
                </p:oleObj>
              </mc:Choice>
              <mc:Fallback>
                <p:oleObj name="" r:id="rId5" imgW="292100" imgH="3048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10475" y="2828925"/>
                        <a:ext cx="219075" cy="231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7" name="Object 31"/>
          <p:cNvGraphicFramePr>
            <a:graphicFrameLocks noChangeAspect="1"/>
          </p:cNvGraphicFramePr>
          <p:nvPr/>
        </p:nvGraphicFramePr>
        <p:xfrm>
          <a:off x="7974013" y="3278188"/>
          <a:ext cx="70326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7" imgW="965200" imgH="431800" progId="Equation.3">
                  <p:embed/>
                </p:oleObj>
              </mc:Choice>
              <mc:Fallback>
                <p:oleObj name="" r:id="rId7" imgW="965200" imgH="431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974013" y="3278188"/>
                        <a:ext cx="703262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88" name="Line 32"/>
          <p:cNvSpPr/>
          <p:nvPr/>
        </p:nvSpPr>
        <p:spPr>
          <a:xfrm flipV="1">
            <a:off x="7942263" y="1731963"/>
            <a:ext cx="0" cy="101917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5089" name="Line 33"/>
          <p:cNvSpPr/>
          <p:nvPr/>
        </p:nvSpPr>
        <p:spPr>
          <a:xfrm flipH="1" flipV="1">
            <a:off x="8010525" y="2836863"/>
            <a:ext cx="219075" cy="509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45094" name="Object 38"/>
          <p:cNvGraphicFramePr>
            <a:graphicFrameLocks noChangeAspect="1"/>
          </p:cNvGraphicFramePr>
          <p:nvPr/>
        </p:nvGraphicFramePr>
        <p:xfrm>
          <a:off x="7773988" y="2851150"/>
          <a:ext cx="23018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9" imgW="304800" imgH="508000" progId="Equation.3">
                  <p:embed/>
                </p:oleObj>
              </mc:Choice>
              <mc:Fallback>
                <p:oleObj name="" r:id="rId9" imgW="304800" imgH="5080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773988" y="2851150"/>
                        <a:ext cx="230187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5" name="Line 39"/>
          <p:cNvSpPr/>
          <p:nvPr/>
        </p:nvSpPr>
        <p:spPr>
          <a:xfrm flipV="1">
            <a:off x="7829550" y="1727200"/>
            <a:ext cx="0" cy="1019175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55" name="Rectangle 3"/>
          <p:cNvSpPr>
            <a:spLocks noGrp="1"/>
          </p:cNvSpPr>
          <p:nvPr>
            <p:ph type="title"/>
          </p:nvPr>
        </p:nvSpPr>
        <p:spPr>
          <a:xfrm>
            <a:off x="539750" y="228600"/>
            <a:ext cx="57848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二、积分上限的函数及其导数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171700" y="965200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3086100" imgH="533400" progId="Equation.3">
                  <p:embed/>
                </p:oleObj>
              </mc:Choice>
              <mc:Fallback>
                <p:oleObj name="" r:id="rId11" imgW="3086100" imgH="5334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965200"/>
                        <a:ext cx="2324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5"/>
          <p:cNvSpPr txBox="1"/>
          <p:nvPr/>
        </p:nvSpPr>
        <p:spPr>
          <a:xfrm>
            <a:off x="4514850" y="88296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则变上限函数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203450" y="1422400"/>
          <a:ext cx="2527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3" imgW="3352800" imgH="1054100" progId="Equation.3">
                  <p:embed/>
                </p:oleObj>
              </mc:Choice>
              <mc:Fallback>
                <p:oleObj name="" r:id="rId13" imgW="3352800" imgH="1054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3450" y="1422400"/>
                        <a:ext cx="25273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8" name="Text Box 12"/>
          <p:cNvSpPr txBox="1"/>
          <p:nvPr/>
        </p:nvSpPr>
        <p:spPr>
          <a:xfrm>
            <a:off x="539750" y="27432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295400" y="2851150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15" imgW="3543300" imgH="533400" progId="Equation.3">
                  <p:embed/>
                </p:oleObj>
              </mc:Choice>
              <mc:Fallback>
                <p:oleObj name="" r:id="rId15" imgW="3543300" imgH="5334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2851150"/>
                        <a:ext cx="2667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0" name="Text Box 14"/>
          <p:cNvSpPr txBox="1"/>
          <p:nvPr/>
        </p:nvSpPr>
        <p:spPr>
          <a:xfrm>
            <a:off x="3962400" y="27574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5090" name="Object 34"/>
          <p:cNvGraphicFramePr>
            <a:graphicFrameLocks noChangeAspect="1"/>
          </p:cNvGraphicFramePr>
          <p:nvPr/>
        </p:nvGraphicFramePr>
        <p:xfrm>
          <a:off x="596900" y="3352800"/>
          <a:ext cx="2400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7" imgW="3187700" imgH="1117600" progId="Equation.3">
                  <p:embed/>
                </p:oleObj>
              </mc:Choice>
              <mc:Fallback>
                <p:oleObj name="" r:id="rId17" imgW="3187700" imgH="11176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6900" y="3352800"/>
                        <a:ext cx="2400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1" name="Object 35"/>
          <p:cNvGraphicFramePr>
            <a:graphicFrameLocks noChangeAspect="1"/>
          </p:cNvGraphicFramePr>
          <p:nvPr/>
        </p:nvGraphicFramePr>
        <p:xfrm>
          <a:off x="3048000" y="3370263"/>
          <a:ext cx="736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9" imgW="965200" imgH="1117600" progId="Equation.3">
                  <p:embed/>
                </p:oleObj>
              </mc:Choice>
              <mc:Fallback>
                <p:oleObj name="" r:id="rId19" imgW="965200" imgH="11176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3370263"/>
                        <a:ext cx="7366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2" name="Object 36"/>
          <p:cNvGraphicFramePr>
            <a:graphicFrameLocks noChangeAspect="1"/>
          </p:cNvGraphicFramePr>
          <p:nvPr/>
        </p:nvGraphicFramePr>
        <p:xfrm>
          <a:off x="3781425" y="3435350"/>
          <a:ext cx="36417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1" imgW="4851400" imgH="1016000" progId="Equation.3">
                  <p:embed/>
                </p:oleObj>
              </mc:Choice>
              <mc:Fallback>
                <p:oleObj name="" r:id="rId21" imgW="4851400" imgH="1016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81425" y="3435350"/>
                        <a:ext cx="364172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3" name="Object 37"/>
          <p:cNvGraphicFramePr>
            <a:graphicFrameLocks noChangeAspect="1"/>
          </p:cNvGraphicFramePr>
          <p:nvPr/>
        </p:nvGraphicFramePr>
        <p:xfrm>
          <a:off x="2997200" y="4343400"/>
          <a:ext cx="2311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3" imgW="3073400" imgH="1117600" progId="Equation.3">
                  <p:embed/>
                </p:oleObj>
              </mc:Choice>
              <mc:Fallback>
                <p:oleObj name="" r:id="rId23" imgW="3073400" imgH="11176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97200" y="4343400"/>
                        <a:ext cx="2311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6" name="Object 40"/>
          <p:cNvGraphicFramePr>
            <a:graphicFrameLocks noChangeAspect="1"/>
          </p:cNvGraphicFramePr>
          <p:nvPr/>
        </p:nvGraphicFramePr>
        <p:xfrm>
          <a:off x="5334000" y="457200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5" imgW="1371600" imgH="533400" progId="Equation.3">
                  <p:embed/>
                </p:oleObj>
              </mc:Choice>
              <mc:Fallback>
                <p:oleObj name="" r:id="rId25" imgW="1371600" imgH="5334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0" y="4572000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7" name="Object 41"/>
          <p:cNvGraphicFramePr>
            <a:graphicFrameLocks noChangeAspect="1"/>
          </p:cNvGraphicFramePr>
          <p:nvPr/>
        </p:nvGraphicFramePr>
        <p:xfrm>
          <a:off x="6596063" y="4608513"/>
          <a:ext cx="2095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7" imgW="2781300" imgH="533400" progId="Equation.3">
                  <p:embed/>
                </p:oleObj>
              </mc:Choice>
              <mc:Fallback>
                <p:oleObj name="" r:id="rId27" imgW="2781300" imgH="5334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96063" y="4608513"/>
                        <a:ext cx="2095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99" name="Object 43"/>
          <p:cNvGraphicFramePr>
            <a:graphicFrameLocks noChangeAspect="1"/>
          </p:cNvGraphicFramePr>
          <p:nvPr/>
        </p:nvGraphicFramePr>
        <p:xfrm>
          <a:off x="2495550" y="5549900"/>
          <a:ext cx="326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9" imgW="4343400" imgH="1117600" progId="Equation.3">
                  <p:embed/>
                </p:oleObj>
              </mc:Choice>
              <mc:Fallback>
                <p:oleObj name="" r:id="rId29" imgW="4343400" imgH="11176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95550" y="5549900"/>
                        <a:ext cx="3263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0" name="Object 44"/>
          <p:cNvGraphicFramePr>
            <a:graphicFrameLocks noChangeAspect="1"/>
          </p:cNvGraphicFramePr>
          <p:nvPr/>
        </p:nvGraphicFramePr>
        <p:xfrm>
          <a:off x="5854700" y="5751513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31" imgW="2120900" imgH="800100" progId="Equation.3">
                  <p:embed/>
                </p:oleObj>
              </mc:Choice>
              <mc:Fallback>
                <p:oleObj name="" r:id="rId31" imgW="2120900" imgH="8001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4700" y="5751513"/>
                        <a:ext cx="1600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1" name="Object 45"/>
          <p:cNvGraphicFramePr>
            <a:graphicFrameLocks noChangeAspect="1"/>
          </p:cNvGraphicFramePr>
          <p:nvPr/>
        </p:nvGraphicFramePr>
        <p:xfrm>
          <a:off x="7531100" y="578485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3" imgW="1358900" imgH="533400" progId="Equation.3">
                  <p:embed/>
                </p:oleObj>
              </mc:Choice>
              <mc:Fallback>
                <p:oleObj name="" r:id="rId33" imgW="1358900" imgH="5334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31100" y="5784850"/>
                        <a:ext cx="1028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2" name="Object 46"/>
          <p:cNvGraphicFramePr>
            <a:graphicFrameLocks noChangeAspect="1"/>
          </p:cNvGraphicFramePr>
          <p:nvPr/>
        </p:nvGraphicFramePr>
        <p:xfrm>
          <a:off x="1212850" y="57658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5" imgW="1663700" imgH="546100" progId="Equation.3">
                  <p:embed/>
                </p:oleObj>
              </mc:Choice>
              <mc:Fallback>
                <p:oleObj name="" r:id="rId35" imgW="1663700" imgH="5461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12850" y="5765800"/>
                        <a:ext cx="12573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3" name="Rectangle 57"/>
          <p:cNvSpPr>
            <a:spLocks noGrp="1"/>
          </p:cNvSpPr>
          <p:nvPr/>
        </p:nvSpPr>
        <p:spPr>
          <a:xfrm>
            <a:off x="539750" y="838200"/>
            <a:ext cx="182245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1.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若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5114" name="Object 58"/>
          <p:cNvGraphicFramePr>
            <a:graphicFrameLocks noChangeAspect="1"/>
          </p:cNvGraphicFramePr>
          <p:nvPr/>
        </p:nvGraphicFramePr>
        <p:xfrm>
          <a:off x="632143" y="2229168"/>
          <a:ext cx="512700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37" imgW="2159000" imgH="203200" progId="Equation.3">
                  <p:embed/>
                </p:oleObj>
              </mc:Choice>
              <mc:Fallback>
                <p:oleObj name="" r:id="rId37" imgW="215900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2143" y="2229168"/>
                        <a:ext cx="512700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15" name="Object 59"/>
          <p:cNvGraphicFramePr>
            <a:graphicFrameLocks noChangeAspect="1"/>
          </p:cNvGraphicFramePr>
          <p:nvPr/>
        </p:nvGraphicFramePr>
        <p:xfrm>
          <a:off x="317500" y="5156200"/>
          <a:ext cx="242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9" imgW="3225800" imgH="533400" progId="Equation.3">
                  <p:embed/>
                </p:oleObj>
              </mc:Choice>
              <mc:Fallback>
                <p:oleObj name="" r:id="rId39" imgW="3225800" imgH="5334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7500" y="5156200"/>
                        <a:ext cx="242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118" name="Group 62"/>
          <p:cNvGrpSpPr/>
          <p:nvPr/>
        </p:nvGrpSpPr>
        <p:grpSpPr>
          <a:xfrm>
            <a:off x="6489700" y="1143000"/>
            <a:ext cx="2501900" cy="1938338"/>
            <a:chOff x="4088" y="720"/>
            <a:chExt cx="1576" cy="1221"/>
          </a:xfrm>
        </p:grpSpPr>
        <p:grpSp>
          <p:nvGrpSpPr>
            <p:cNvPr id="6176" name="Group 60"/>
            <p:cNvGrpSpPr/>
            <p:nvPr/>
          </p:nvGrpSpPr>
          <p:grpSpPr>
            <a:xfrm>
              <a:off x="4088" y="720"/>
              <a:ext cx="1576" cy="1221"/>
              <a:chOff x="4088" y="720"/>
              <a:chExt cx="1576" cy="1221"/>
            </a:xfrm>
          </p:grpSpPr>
          <p:graphicFrame>
            <p:nvGraphicFramePr>
              <p:cNvPr id="6178" name="Object 16"/>
              <p:cNvGraphicFramePr>
                <a:graphicFrameLocks noChangeAspect="1"/>
              </p:cNvGraphicFramePr>
              <p:nvPr/>
            </p:nvGraphicFramePr>
            <p:xfrm>
              <a:off x="4413" y="720"/>
              <a:ext cx="793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41" imgW="1752600" imgH="533400" progId="Equation.3">
                      <p:embed/>
                    </p:oleObj>
                  </mc:Choice>
                  <mc:Fallback>
                    <p:oleObj name="" r:id="rId41" imgW="1752600" imgH="5334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4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13" y="720"/>
                            <a:ext cx="793" cy="2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9" name="Line 18"/>
              <p:cNvSpPr/>
              <p:nvPr/>
            </p:nvSpPr>
            <p:spPr>
              <a:xfrm flipV="1">
                <a:off x="4291" y="873"/>
                <a:ext cx="0" cy="8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80" name="Line 19"/>
              <p:cNvSpPr/>
              <p:nvPr/>
            </p:nvSpPr>
            <p:spPr>
              <a:xfrm>
                <a:off x="5344" y="873"/>
                <a:ext cx="0" cy="8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graphicFrame>
            <p:nvGraphicFramePr>
              <p:cNvPr id="6181" name="Object 20"/>
              <p:cNvGraphicFramePr>
                <a:graphicFrameLocks noChangeAspect="1"/>
              </p:cNvGraphicFramePr>
              <p:nvPr/>
            </p:nvGraphicFramePr>
            <p:xfrm>
              <a:off x="5527" y="1795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43" imgW="292100" imgH="304800" progId="Equation.3">
                      <p:embed/>
                    </p:oleObj>
                  </mc:Choice>
                  <mc:Fallback>
                    <p:oleObj name="" r:id="rId43" imgW="292100" imgH="3048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4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527" y="1795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2" name="Object 21"/>
              <p:cNvGraphicFramePr>
                <a:graphicFrameLocks noChangeAspect="1"/>
              </p:cNvGraphicFramePr>
              <p:nvPr/>
            </p:nvGraphicFramePr>
            <p:xfrm>
              <a:off x="5307" y="1744"/>
              <a:ext cx="12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3" name="" r:id="rId45" imgW="279400" imgH="431800" progId="Equation.3">
                      <p:embed/>
                    </p:oleObj>
                  </mc:Choice>
                  <mc:Fallback>
                    <p:oleObj name="" r:id="rId45" imgW="279400" imgH="431800" progId="Equation.3">
                      <p:embed/>
                      <p:pic>
                        <p:nvPicPr>
                          <p:cNvPr id="0" name="图片 3112"/>
                          <p:cNvPicPr/>
                          <p:nvPr/>
                        </p:nvPicPr>
                        <p:blipFill>
                          <a:blip r:embed="rId4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07" y="1744"/>
                            <a:ext cx="128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3" name="Object 22"/>
              <p:cNvGraphicFramePr>
                <a:graphicFrameLocks noChangeAspect="1"/>
              </p:cNvGraphicFramePr>
              <p:nvPr/>
            </p:nvGraphicFramePr>
            <p:xfrm>
              <a:off x="4374" y="1790"/>
              <a:ext cx="137" cy="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47" imgW="292100" imgH="304800" progId="Equation.3">
                      <p:embed/>
                    </p:oleObj>
                  </mc:Choice>
                  <mc:Fallback>
                    <p:oleObj name="" r:id="rId47" imgW="292100" imgH="3048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4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374" y="1790"/>
                            <a:ext cx="137" cy="14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4" name="Object 24"/>
              <p:cNvGraphicFramePr>
                <a:graphicFrameLocks noChangeAspect="1"/>
              </p:cNvGraphicFramePr>
              <p:nvPr/>
            </p:nvGraphicFramePr>
            <p:xfrm>
              <a:off x="4088" y="911"/>
              <a:ext cx="145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49" imgW="304800" imgH="406400" progId="Equation.3">
                      <p:embed/>
                    </p:oleObj>
                  </mc:Choice>
                  <mc:Fallback>
                    <p:oleObj name="" r:id="rId49" imgW="304800" imgH="4064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5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088" y="911"/>
                            <a:ext cx="145" cy="1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5" name="Freeform 25"/>
              <p:cNvSpPr/>
              <p:nvPr/>
            </p:nvSpPr>
            <p:spPr>
              <a:xfrm>
                <a:off x="4428" y="873"/>
                <a:ext cx="916" cy="321"/>
              </a:xfrm>
              <a:custGeom>
                <a:avLst/>
                <a:gdLst/>
                <a:ahLst/>
                <a:cxnLst>
                  <a:cxn ang="0">
                    <a:pos x="0" y="307"/>
                  </a:cxn>
                  <a:cxn ang="0">
                    <a:pos x="175" y="44"/>
                  </a:cxn>
                  <a:cxn ang="0">
                    <a:pos x="568" y="219"/>
                  </a:cxn>
                  <a:cxn ang="0">
                    <a:pos x="874" y="0"/>
                  </a:cxn>
                </a:cxnLst>
                <a:pathLst>
                  <a:path w="960" h="336">
                    <a:moveTo>
                      <a:pt x="0" y="336"/>
                    </a:moveTo>
                    <a:cubicBezTo>
                      <a:pt x="44" y="200"/>
                      <a:pt x="88" y="64"/>
                      <a:pt x="192" y="48"/>
                    </a:cubicBezTo>
                    <a:cubicBezTo>
                      <a:pt x="296" y="32"/>
                      <a:pt x="496" y="248"/>
                      <a:pt x="624" y="240"/>
                    </a:cubicBezTo>
                    <a:cubicBezTo>
                      <a:pt x="752" y="232"/>
                      <a:pt x="904" y="40"/>
                      <a:pt x="960" y="0"/>
                    </a:cubicBezTo>
                  </a:path>
                </a:pathLst>
              </a:custGeom>
              <a:noFill/>
              <a:ln w="19050" cap="flat" cmpd="sng">
                <a:solidFill>
                  <a:schemeClr val="accent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6186" name="Line 26"/>
              <p:cNvSpPr/>
              <p:nvPr/>
            </p:nvSpPr>
            <p:spPr>
              <a:xfrm>
                <a:off x="4291" y="1744"/>
                <a:ext cx="13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87" name="Line 27"/>
              <p:cNvSpPr/>
              <p:nvPr/>
            </p:nvSpPr>
            <p:spPr>
              <a:xfrm>
                <a:off x="4428" y="1194"/>
                <a:ext cx="0" cy="55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6177" name="Object 61"/>
            <p:cNvGraphicFramePr>
              <a:graphicFrameLocks noChangeAspect="1"/>
            </p:cNvGraphicFramePr>
            <p:nvPr/>
          </p:nvGraphicFramePr>
          <p:xfrm>
            <a:off x="4108" y="172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51" imgW="393700" imgH="406400" progId="Equation.3">
                    <p:embed/>
                  </p:oleObj>
                </mc:Choice>
                <mc:Fallback>
                  <p:oleObj name="" r:id="rId51" imgW="393700" imgH="406400" progId="Equation.3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5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8" y="172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6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5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5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5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8" grpId="0"/>
      <p:bldP spid="45070" grpId="0"/>
      <p:bldP spid="4511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49275" y="255905"/>
            <a:ext cx="11366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说明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619125" y="879793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 </a:t>
            </a:r>
            <a:r>
              <a:rPr lang="zh-CN" altLang="en-US" sz="2800" dirty="0">
                <a:ea typeface="楷体_GB2312" pitchFamily="49" charset="-122"/>
              </a:rPr>
              <a:t>定理 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en-US" sz="2800" dirty="0">
                <a:ea typeface="楷体_GB2312" pitchFamily="49" charset="-122"/>
              </a:rPr>
              <a:t>证明了连续函数的原函数是存在的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17422" name="Text Box 14"/>
          <p:cNvSpPr txBox="1"/>
          <p:nvPr/>
        </p:nvSpPr>
        <p:spPr>
          <a:xfrm>
            <a:off x="619125" y="2023110"/>
            <a:ext cx="46335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 </a:t>
            </a:r>
            <a:r>
              <a:rPr lang="zh-CN" altLang="en-US" sz="2800" dirty="0">
                <a:ea typeface="楷体_GB2312" pitchFamily="49" charset="-122"/>
              </a:rPr>
              <a:t>其他变限积分求导（</a:t>
            </a:r>
            <a:r>
              <a:rPr lang="en-US" altLang="zh-CN" sz="2800" dirty="0">
                <a:ea typeface="楷体_GB2312" pitchFamily="49" charset="-122"/>
              </a:rPr>
              <a:t>I</a:t>
            </a:r>
            <a:r>
              <a:rPr lang="zh-CN" altLang="en-US" sz="2800" dirty="0">
                <a:ea typeface="楷体_GB2312" pitchFamily="49" charset="-122"/>
              </a:rPr>
              <a:t>型）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152525" y="2541905"/>
          <a:ext cx="1841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2438400" imgH="1219200" progId="Equation.3">
                  <p:embed/>
                </p:oleObj>
              </mc:Choice>
              <mc:Fallback>
                <p:oleObj name="" r:id="rId1" imgW="2438400" imgH="1219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152525" y="2541905"/>
                        <a:ext cx="18415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3063875" y="2770505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3" imgW="1651000" imgH="533400" progId="Equation.3">
                  <p:embed/>
                </p:oleObj>
              </mc:Choice>
              <mc:Fallback>
                <p:oleObj name="" r:id="rId3" imgW="1651000" imgH="5334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63875" y="2770505"/>
                        <a:ext cx="1244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1076325" y="3557905"/>
          <a:ext cx="2260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5" imgW="2997200" imgH="1219200" progId="Equation.3">
                  <p:embed/>
                </p:oleObj>
              </mc:Choice>
              <mc:Fallback>
                <p:oleObj name="" r:id="rId5" imgW="2997200" imgH="1219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6325" y="3557905"/>
                        <a:ext cx="2260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3425825" y="3786505"/>
          <a:ext cx="229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7" imgW="3048000" imgH="546100" progId="Equation.3">
                  <p:embed/>
                </p:oleObj>
              </mc:Choice>
              <mc:Fallback>
                <p:oleObj name="" r:id="rId7" imgW="3048000" imgH="546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25825" y="3786505"/>
                        <a:ext cx="22987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/>
          <p:cNvSpPr txBox="1"/>
          <p:nvPr/>
        </p:nvSpPr>
        <p:spPr>
          <a:xfrm>
            <a:off x="7533640" y="88011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同时为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17428" name="Text Box 20"/>
          <p:cNvSpPr txBox="1"/>
          <p:nvPr/>
        </p:nvSpPr>
        <p:spPr>
          <a:xfrm>
            <a:off x="238125" y="1475105"/>
            <a:ext cx="57740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通过原函数计算定积分开辟了道路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7446" name="Object 38"/>
          <p:cNvGraphicFramePr>
            <a:graphicFrameLocks noChangeAspect="1"/>
          </p:cNvGraphicFramePr>
          <p:nvPr/>
        </p:nvGraphicFramePr>
        <p:xfrm>
          <a:off x="1076325" y="4624705"/>
          <a:ext cx="2235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971800" imgH="1219200" progId="Equation.3">
                  <p:embed/>
                </p:oleObj>
              </mc:Choice>
              <mc:Fallback>
                <p:oleObj name="" r:id="rId9" imgW="2971800" imgH="1219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6325" y="4624705"/>
                        <a:ext cx="2235200" cy="927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7" name="Object 39"/>
          <p:cNvGraphicFramePr>
            <a:graphicFrameLocks noChangeAspect="1"/>
          </p:cNvGraphicFramePr>
          <p:nvPr/>
        </p:nvGraphicFramePr>
        <p:xfrm>
          <a:off x="3375025" y="5704205"/>
          <a:ext cx="466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1" imgW="6197600" imgH="546100" progId="Equation.3">
                  <p:embed/>
                </p:oleObj>
              </mc:Choice>
              <mc:Fallback>
                <p:oleObj name="" r:id="rId11" imgW="6197600" imgH="5461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5025" y="5704205"/>
                        <a:ext cx="4660900" cy="41910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2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9" name="Object 41"/>
          <p:cNvGraphicFramePr>
            <a:graphicFrameLocks noChangeAspect="1"/>
          </p:cNvGraphicFramePr>
          <p:nvPr/>
        </p:nvGraphicFramePr>
        <p:xfrm>
          <a:off x="3375025" y="4624705"/>
          <a:ext cx="5168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3" imgW="6883400" imgH="1219200" progId="Equation.3">
                  <p:embed/>
                </p:oleObj>
              </mc:Choice>
              <mc:Fallback>
                <p:oleObj name="" r:id="rId13" imgW="6883400" imgH="1219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75025" y="4624705"/>
                        <a:ext cx="5168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17422" grpId="0"/>
      <p:bldP spid="17427" grpId="0"/>
      <p:bldP spid="174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7"/>
          <p:cNvSpPr/>
          <p:nvPr/>
        </p:nvSpPr>
        <p:spPr>
          <a:xfrm>
            <a:off x="0" y="0"/>
            <a:ext cx="9144000" cy="2057400"/>
          </a:xfrm>
          <a:prstGeom prst="rect">
            <a:avLst/>
          </a:prstGeom>
          <a:gradFill rotWithShape="0">
            <a:gsLst>
              <a:gs pos="0">
                <a:srgbClr val="00009B"/>
              </a:gs>
              <a:gs pos="100000">
                <a:srgbClr val="0000FF"/>
              </a:gs>
            </a:gsLst>
            <a:lin ang="5400000" scaled="1"/>
            <a:tileRect/>
          </a:gradFill>
          <a:ln w="38100" cap="flat" cmpd="dbl">
            <a:solidFill>
              <a:srgbClr val="0066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1219200" y="304800"/>
            <a:ext cx="2133600" cy="838200"/>
          </a:xfrm>
          <a:ln w="1905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第一节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124" name="Text Box 8"/>
          <p:cNvSpPr txBox="1"/>
          <p:nvPr/>
        </p:nvSpPr>
        <p:spPr>
          <a:xfrm>
            <a:off x="2667000" y="251460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一、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定积分问题举例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25" name="Text Box 9">
            <a:hlinkClick r:id="rId1" action="ppaction://hlinksldjump"/>
          </p:cNvPr>
          <p:cNvSpPr txBox="1"/>
          <p:nvPr/>
        </p:nvSpPr>
        <p:spPr>
          <a:xfrm>
            <a:off x="2667000" y="3336925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二、 定积分的定义</a:t>
            </a:r>
            <a:endParaRPr lang="zh-CN" altLang="en-US" b="1" dirty="0">
              <a:ea typeface="楷体_GB2312" pitchFamily="49" charset="-122"/>
            </a:endParaRPr>
          </a:p>
        </p:txBody>
      </p:sp>
      <p:sp>
        <p:nvSpPr>
          <p:cNvPr id="5127" name="Text Box 25"/>
          <p:cNvSpPr txBox="1"/>
          <p:nvPr/>
        </p:nvSpPr>
        <p:spPr>
          <a:xfrm>
            <a:off x="1905000" y="1066800"/>
            <a:ext cx="5969000" cy="8239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4800" dirty="0">
                <a:solidFill>
                  <a:schemeClr val="tx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定积分的概念及性质  </a:t>
            </a:r>
            <a:endParaRPr lang="zh-CN" altLang="en-US" sz="4800" dirty="0">
              <a:solidFill>
                <a:schemeClr val="tx2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5128" name="Object 26"/>
          <p:cNvGraphicFramePr>
            <a:graphicFrameLocks noChangeAspect="1"/>
          </p:cNvGraphicFramePr>
          <p:nvPr/>
        </p:nvGraphicFramePr>
        <p:xfrm>
          <a:off x="304800" y="4495800"/>
          <a:ext cx="15906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390900" imgH="3409950" progId="Paint.Picture">
                  <p:embed/>
                </p:oleObj>
              </mc:Choice>
              <mc:Fallback>
                <p:oleObj name="" r:id="rId2" imgW="3390900" imgH="3409950" progId="Paint.Picture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1590675" cy="160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Text Box 28"/>
          <p:cNvSpPr txBox="1"/>
          <p:nvPr/>
        </p:nvSpPr>
        <p:spPr>
          <a:xfrm>
            <a:off x="7488238" y="250825"/>
            <a:ext cx="1441450" cy="5286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第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五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章 </a:t>
            </a:r>
            <a:endParaRPr lang="zh-CN" altLang="en-US" sz="28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130" name="Text Box 29">
            <a:hlinkClick r:id="rId4" action="ppaction://hlinksldjump"/>
          </p:cNvPr>
          <p:cNvSpPr txBox="1"/>
          <p:nvPr/>
        </p:nvSpPr>
        <p:spPr>
          <a:xfrm>
            <a:off x="2667000" y="4215448"/>
            <a:ext cx="3886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ea typeface="楷体_GB2312" pitchFamily="49" charset="-122"/>
              </a:rPr>
              <a:t>三</a:t>
            </a:r>
            <a:r>
              <a:rPr lang="zh-CN" altLang="en-US" b="1" dirty="0">
                <a:ea typeface="楷体_GB2312" pitchFamily="49" charset="-122"/>
              </a:rPr>
              <a:t>、 定积分的性质</a:t>
            </a:r>
            <a:endParaRPr lang="zh-CN" altLang="en-US" b="1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593725" y="4485005"/>
            <a:ext cx="1689735" cy="846455"/>
          </a:xfrm>
        </p:spPr>
        <p:txBody>
          <a:bodyPr vert="horz" wrap="square" lIns="91440" tIns="45720" rIns="91440" bIns="45720" anchor="ctr" anchorCtr="0">
            <a:scene3d>
              <a:camera prst="orthographicFront"/>
              <a:lightRig rig="threePt" dir="t"/>
            </a:scene3d>
          </a:bodyPr>
          <a:p>
            <a:pPr algn="l" eaLnBrk="1" hangingPunct="1"/>
            <a:r>
              <a:rPr lang="zh-CN" altLang="en-US" sz="2800" b="1" dirty="0">
                <a:solidFill>
                  <a:schemeClr val="tx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楷体_GB2312" pitchFamily="49" charset="-122"/>
                <a:sym typeface="+mn-ea"/>
              </a:rPr>
              <a:t>解题密钥：</a:t>
            </a:r>
            <a:endParaRPr lang="zh-CN" altLang="en-US" sz="2800" b="1" dirty="0">
              <a:solidFill>
                <a:schemeClr val="tx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楷体_GB2312" pitchFamily="49" charset="-122"/>
              <a:sym typeface="+mn-ea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593725" y="1590675"/>
            <a:ext cx="452374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1)</a:t>
            </a:r>
            <a:r>
              <a:rPr lang="zh-CN" altLang="en-US" sz="2800" dirty="0">
                <a:ea typeface="楷体_GB2312" pitchFamily="49" charset="-122"/>
              </a:rPr>
              <a:t>结合洛必达法则求极限；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3" name="Text Box 13"/>
          <p:cNvSpPr txBox="1"/>
          <p:nvPr/>
        </p:nvSpPr>
        <p:spPr>
          <a:xfrm>
            <a:off x="593725" y="2351405"/>
            <a:ext cx="49834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2)</a:t>
            </a:r>
            <a:r>
              <a:rPr lang="zh-CN" altLang="en-US" sz="2800" dirty="0">
                <a:ea typeface="楷体_GB2312" pitchFamily="49" charset="-122"/>
              </a:rPr>
              <a:t>结合导数定义式求单点导数；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" name="Text Box 13"/>
          <p:cNvSpPr txBox="1"/>
          <p:nvPr/>
        </p:nvSpPr>
        <p:spPr>
          <a:xfrm>
            <a:off x="593725" y="3119755"/>
            <a:ext cx="47739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3)</a:t>
            </a:r>
            <a:r>
              <a:rPr lang="zh-CN" altLang="en-US" sz="2800" dirty="0">
                <a:ea typeface="楷体_GB2312" pitchFamily="49" charset="-122"/>
              </a:rPr>
              <a:t>结合各类求导法求导函数；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" name="Text Box 13"/>
          <p:cNvSpPr txBox="1"/>
          <p:nvPr/>
        </p:nvSpPr>
        <p:spPr>
          <a:xfrm>
            <a:off x="593725" y="3876675"/>
            <a:ext cx="61264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4)</a:t>
            </a:r>
            <a:r>
              <a:rPr lang="zh-CN" altLang="en-US" sz="2800" dirty="0">
                <a:ea typeface="楷体_GB2312" pitchFamily="49" charset="-122"/>
              </a:rPr>
              <a:t>结合抽象函数求函数单调性；</a:t>
            </a:r>
            <a:r>
              <a:rPr lang="en-US" altLang="zh-CN" sz="2800" dirty="0">
                <a:ea typeface="楷体_GB2312" pitchFamily="49" charset="-122"/>
              </a:rPr>
              <a:t>……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6" name="Rectangle 2"/>
          <p:cNvSpPr>
            <a:spLocks noGrp="1"/>
          </p:cNvSpPr>
          <p:nvPr/>
        </p:nvSpPr>
        <p:spPr>
          <a:xfrm>
            <a:off x="676275" y="891540"/>
            <a:ext cx="4612640" cy="609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a typeface="楷体_GB2312" pitchFamily="49" charset="-122"/>
                <a:sym typeface="+mn-ea"/>
              </a:rPr>
              <a:t>应用</a:t>
            </a:r>
            <a:r>
              <a:rPr lang="zh-CN" altLang="en-US" sz="2800" b="1" dirty="0">
                <a:ea typeface="楷体_GB2312" pitchFamily="49" charset="-122"/>
              </a:rPr>
              <a:t>变限积分求导的题型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endParaRPr lang="en-US" altLang="zh-CN" sz="2800" b="1" dirty="0">
              <a:ea typeface="仿宋_GB2312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90775" y="4646930"/>
            <a:ext cx="51701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 eaLnBrk="1" hangingPunct="1"/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把变限积分看作普通可导函数！</a:t>
            </a:r>
            <a:endParaRPr lang="zh-CN" altLang="en-US" sz="2800" b="1" dirty="0">
              <a:solidFill>
                <a:schemeClr val="accent2"/>
              </a:solidFill>
              <a:ea typeface="仿宋_GB2312" pitchFamily="49" charset="-122"/>
              <a:sym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1" grpId="0"/>
      <p:bldP spid="3" grpId="0"/>
      <p:bldP spid="4" grpId="0"/>
      <p:bldP spid="5" grpId="0"/>
      <p:bldP spid="7170" grpId="0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3511550" y="1343025"/>
          <a:ext cx="2374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149600" imgH="762000" progId="Equation.3">
                  <p:embed/>
                </p:oleObj>
              </mc:Choice>
              <mc:Fallback>
                <p:oleObj name="" r:id="rId1" imgW="3149600" imgH="762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11550" y="1343025"/>
                        <a:ext cx="2374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539750" y="609600"/>
            <a:ext cx="1600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en-US" altLang="zh-CN" sz="2800" dirty="0">
                <a:ea typeface="楷体_GB2312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8196" name="Object 3"/>
          <p:cNvGraphicFramePr>
            <a:graphicFrameLocks noChangeAspect="1"/>
          </p:cNvGraphicFramePr>
          <p:nvPr/>
        </p:nvGraphicFramePr>
        <p:xfrm>
          <a:off x="1905000" y="663575"/>
          <a:ext cx="55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736600" imgH="800100" progId="Equation.3">
                  <p:embed/>
                </p:oleObj>
              </mc:Choice>
              <mc:Fallback>
                <p:oleObj name="" r:id="rId3" imgW="736600" imgH="8001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05000" y="663575"/>
                        <a:ext cx="5588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2705100" y="196850"/>
          <a:ext cx="1765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2336800" imgH="1054100" progId="Equation.3">
                  <p:embed/>
                </p:oleObj>
              </mc:Choice>
              <mc:Fallback>
                <p:oleObj name="" r:id="rId5" imgW="2336800" imgH="10541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705100" y="196850"/>
                        <a:ext cx="17653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5"/>
          <p:cNvSpPr/>
          <p:nvPr/>
        </p:nvSpPr>
        <p:spPr>
          <a:xfrm flipH="1">
            <a:off x="2540000" y="939800"/>
            <a:ext cx="2362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8199" name="Object 6"/>
          <p:cNvGraphicFramePr>
            <a:graphicFrameLocks noChangeAspect="1"/>
          </p:cNvGraphicFramePr>
          <p:nvPr/>
        </p:nvGraphicFramePr>
        <p:xfrm>
          <a:off x="3378200" y="990600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7" imgW="482600" imgH="558800" progId="Equation.3">
                  <p:embed/>
                </p:oleObj>
              </mc:Choice>
              <mc:Fallback>
                <p:oleObj name="" r:id="rId7" imgW="482600" imgH="5588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78200" y="990600"/>
                        <a:ext cx="3683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/>
          <p:cNvSpPr txBox="1"/>
          <p:nvPr/>
        </p:nvSpPr>
        <p:spPr>
          <a:xfrm>
            <a:off x="539750" y="15287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4345" name="Text Box 9"/>
          <p:cNvSpPr txBox="1"/>
          <p:nvPr/>
        </p:nvSpPr>
        <p:spPr>
          <a:xfrm>
            <a:off x="1447800" y="1528763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362200" y="1638300"/>
          <a:ext cx="1092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9" imgW="1447800" imgH="800100" progId="Equation.3">
                  <p:embed/>
                </p:oleObj>
              </mc:Choice>
              <mc:Fallback>
                <p:oleObj name="" r:id="rId9" imgW="1447800" imgH="8001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62200" y="1638300"/>
                        <a:ext cx="10922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2"/>
          <p:cNvSpPr/>
          <p:nvPr/>
        </p:nvSpPr>
        <p:spPr>
          <a:xfrm flipH="1">
            <a:off x="3524250" y="1905000"/>
            <a:ext cx="2343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7467600" y="547688"/>
          <a:ext cx="3698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1" imgW="152400" imgH="355600" progId="Equation.3">
                  <p:embed/>
                </p:oleObj>
              </mc:Choice>
              <mc:Fallback>
                <p:oleObj name="" r:id="rId11" imgW="152400" imgH="3556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67600" y="547688"/>
                        <a:ext cx="369888" cy="8239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24"/>
          <p:cNvGraphicFramePr>
            <a:graphicFrameLocks noChangeAspect="1"/>
          </p:cNvGraphicFramePr>
          <p:nvPr/>
        </p:nvGraphicFramePr>
        <p:xfrm>
          <a:off x="4438650" y="1968500"/>
          <a:ext cx="40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533400" imgH="508000" progId="Equation.3">
                  <p:embed/>
                </p:oleObj>
              </mc:Choice>
              <mc:Fallback>
                <p:oleObj name="" r:id="rId13" imgW="533400" imgH="5080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8650" y="1968500"/>
                        <a:ext cx="406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6051550" y="1409700"/>
          <a:ext cx="736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5" imgW="965200" imgH="1219200" progId="Equation.3">
                  <p:embed/>
                </p:oleObj>
              </mc:Choice>
              <mc:Fallback>
                <p:oleObj name="" r:id="rId15" imgW="965200" imgH="12192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51550" y="1409700"/>
                        <a:ext cx="736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7" name="Picture 28" descr="机动">
            <a:hlinkClick r:id="rId17" action="ppaction://hlinksldjump"/>
          </p:cNvPr>
          <p:cNvPicPr>
            <a:picLocks noChangeAspect="1"/>
          </p:cNvPicPr>
          <p:nvPr/>
        </p:nvPicPr>
        <p:blipFill>
          <a:blip r:embed="rId18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00" y="6376988"/>
            <a:ext cx="355600" cy="287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08" name="Text Box 33"/>
          <p:cNvSpPr txBox="1"/>
          <p:nvPr/>
        </p:nvSpPr>
        <p:spPr>
          <a:xfrm>
            <a:off x="6076950" y="6600825"/>
            <a:ext cx="628650" cy="244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000" dirty="0">
                <a:latin typeface="楷体_GB2312" pitchFamily="49" charset="-122"/>
                <a:ea typeface="楷体_GB2312" pitchFamily="49" charset="-122"/>
              </a:rPr>
              <a:t>说明   </a:t>
            </a:r>
            <a:endParaRPr lang="zh-CN" altLang="en-US" sz="1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370" name="Rectangle 34"/>
          <p:cNvSpPr/>
          <p:nvPr/>
        </p:nvSpPr>
        <p:spPr>
          <a:xfrm>
            <a:off x="533400" y="2362200"/>
            <a:ext cx="12192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 </a:t>
            </a:r>
            <a:endParaRPr lang="en-US" altLang="zh-CN" sz="28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71" name="Text Box 35"/>
          <p:cNvSpPr txBox="1"/>
          <p:nvPr/>
        </p:nvSpPr>
        <p:spPr>
          <a:xfrm>
            <a:off x="1371600" y="2362200"/>
            <a:ext cx="4267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确定常数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的值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72" name="Object 36"/>
          <p:cNvGraphicFramePr>
            <a:graphicFrameLocks noChangeAspect="1"/>
          </p:cNvGraphicFramePr>
          <p:nvPr/>
        </p:nvGraphicFramePr>
        <p:xfrm>
          <a:off x="1695450" y="2889250"/>
          <a:ext cx="45021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9" imgW="5994400" imgH="1625600" progId="Equation.3">
                  <p:embed/>
                </p:oleObj>
              </mc:Choice>
              <mc:Fallback>
                <p:oleObj name="" r:id="rId19" imgW="5994400" imgH="1625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95450" y="2889250"/>
                        <a:ext cx="4502150" cy="1235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3" name="Text Box 37"/>
          <p:cNvSpPr txBox="1"/>
          <p:nvPr/>
        </p:nvSpPr>
        <p:spPr>
          <a:xfrm>
            <a:off x="539750" y="41148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4374" name="Object 38"/>
          <p:cNvGraphicFramePr>
            <a:graphicFrameLocks noChangeAspect="1"/>
          </p:cNvGraphicFramePr>
          <p:nvPr/>
        </p:nvGraphicFramePr>
        <p:xfrm>
          <a:off x="1295400" y="4176713"/>
          <a:ext cx="4035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21" imgW="5372100" imgH="584200" progId="Equation.3">
                  <p:embed/>
                </p:oleObj>
              </mc:Choice>
              <mc:Fallback>
                <p:oleObj name="" r:id="rId21" imgW="5372100" imgH="5842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176713"/>
                        <a:ext cx="403542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5410200" y="4244975"/>
          <a:ext cx="863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23" imgW="1143000" imgH="508000" progId="Equation.3">
                  <p:embed/>
                </p:oleObj>
              </mc:Choice>
              <mc:Fallback>
                <p:oleObj name="" r:id="rId23" imgW="1143000" imgH="5080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4244975"/>
                        <a:ext cx="863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40"/>
          <p:cNvGraphicFramePr>
            <a:graphicFrameLocks noChangeAspect="1"/>
          </p:cNvGraphicFramePr>
          <p:nvPr/>
        </p:nvGraphicFramePr>
        <p:xfrm>
          <a:off x="6443663" y="4244975"/>
          <a:ext cx="11763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25" imgW="1574800" imgH="533400" progId="Equation.3">
                  <p:embed/>
                </p:oleObj>
              </mc:Choice>
              <mc:Fallback>
                <p:oleObj name="" r:id="rId25" imgW="1574800" imgH="5334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3663" y="4244975"/>
                        <a:ext cx="11763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Object 41"/>
          <p:cNvGraphicFramePr>
            <a:graphicFrameLocks noChangeAspect="1"/>
          </p:cNvGraphicFramePr>
          <p:nvPr/>
        </p:nvGraphicFramePr>
        <p:xfrm>
          <a:off x="7239000" y="2971800"/>
          <a:ext cx="355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27" imgW="177800" imgH="393700" progId="Equation.3">
                  <p:embed/>
                </p:oleObj>
              </mc:Choice>
              <mc:Fallback>
                <p:oleObj name="" r:id="rId27" imgW="177800" imgH="393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2971800"/>
                        <a:ext cx="355600" cy="7810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accent2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8" name="Text Box 42"/>
          <p:cNvSpPr txBox="1"/>
          <p:nvPr/>
        </p:nvSpPr>
        <p:spPr>
          <a:xfrm>
            <a:off x="1149350" y="4929188"/>
            <a:ext cx="14414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原式 </a:t>
            </a:r>
            <a:r>
              <a:rPr lang="en-US" altLang="zh-CN" sz="2800" dirty="0">
                <a:ea typeface="楷体_GB2312" pitchFamily="49" charset="-122"/>
              </a:rPr>
              <a:t>=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4379" name="Object 43"/>
          <p:cNvGraphicFramePr>
            <a:graphicFrameLocks noChangeAspect="1"/>
          </p:cNvGraphicFramePr>
          <p:nvPr/>
        </p:nvGraphicFramePr>
        <p:xfrm>
          <a:off x="2400300" y="4724400"/>
          <a:ext cx="2095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9" imgW="2781300" imgH="1257300" progId="Equation.3">
                  <p:embed/>
                </p:oleObj>
              </mc:Choice>
              <mc:Fallback>
                <p:oleObj name="" r:id="rId29" imgW="2781300" imgH="1257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400300" y="4724400"/>
                        <a:ext cx="20955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3" name="Object 47"/>
          <p:cNvGraphicFramePr>
            <a:graphicFrameLocks noChangeAspect="1"/>
          </p:cNvGraphicFramePr>
          <p:nvPr/>
        </p:nvGraphicFramePr>
        <p:xfrm>
          <a:off x="4572000" y="4724400"/>
          <a:ext cx="2794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1" imgW="3708400" imgH="1155700" progId="Equation.3">
                  <p:embed/>
                </p:oleObj>
              </mc:Choice>
              <mc:Fallback>
                <p:oleObj name="" r:id="rId31" imgW="3708400" imgH="11557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4724400"/>
                        <a:ext cx="27940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4" name="Text Box 48"/>
          <p:cNvSpPr txBox="1"/>
          <p:nvPr/>
        </p:nvSpPr>
        <p:spPr>
          <a:xfrm>
            <a:off x="533400" y="5745163"/>
            <a:ext cx="3886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i="1" dirty="0">
                <a:ea typeface="楷体_GB2312" pitchFamily="49" charset="-122"/>
              </a:rPr>
              <a:t>c</a:t>
            </a:r>
            <a:r>
              <a:rPr lang="en-US" altLang="zh-CN" sz="2800" dirty="0">
                <a:ea typeface="楷体_GB2312" pitchFamily="49" charset="-122"/>
              </a:rPr>
              <a:t> ≠0 , </a:t>
            </a: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85" name="Object 49"/>
          <p:cNvGraphicFramePr>
            <a:graphicFrameLocks noChangeAspect="1"/>
          </p:cNvGraphicFramePr>
          <p:nvPr/>
        </p:nvGraphicFramePr>
        <p:xfrm>
          <a:off x="2171700" y="5854700"/>
          <a:ext cx="80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3" imgW="1054100" imgH="508000" progId="Equation.3">
                  <p:embed/>
                </p:oleObj>
              </mc:Choice>
              <mc:Fallback>
                <p:oleObj name="" r:id="rId33" imgW="1054100" imgH="5080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71700" y="5854700"/>
                        <a:ext cx="8001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Text Box 50"/>
          <p:cNvSpPr txBox="1"/>
          <p:nvPr/>
        </p:nvSpPr>
        <p:spPr>
          <a:xfrm>
            <a:off x="3048000" y="57292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又由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4393" name="Group 57"/>
          <p:cNvGrpSpPr/>
          <p:nvPr/>
        </p:nvGrpSpPr>
        <p:grpSpPr>
          <a:xfrm>
            <a:off x="3911600" y="5765800"/>
            <a:ext cx="2295525" cy="558800"/>
            <a:chOff x="2464" y="3632"/>
            <a:chExt cx="1446" cy="352"/>
          </a:xfrm>
        </p:grpSpPr>
        <p:graphicFrame>
          <p:nvGraphicFramePr>
            <p:cNvPr id="8228" name="Object 52"/>
            <p:cNvGraphicFramePr>
              <a:graphicFrameLocks noChangeAspect="1"/>
            </p:cNvGraphicFramePr>
            <p:nvPr/>
          </p:nvGraphicFramePr>
          <p:xfrm>
            <a:off x="2464" y="3632"/>
            <a:ext cx="13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5" imgW="2743200" imgH="736600" progId="Equation.3">
                    <p:embed/>
                  </p:oleObj>
                </mc:Choice>
                <mc:Fallback>
                  <p:oleObj name="" r:id="rId35" imgW="2743200" imgH="736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64" y="3632"/>
                          <a:ext cx="1304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Text Box 53"/>
            <p:cNvSpPr txBox="1"/>
            <p:nvPr/>
          </p:nvSpPr>
          <p:spPr>
            <a:xfrm>
              <a:off x="3142" y="3657"/>
              <a:ext cx="76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dirty="0">
                  <a:ea typeface="楷体_GB2312" pitchFamily="49" charset="-122"/>
                </a:rPr>
                <a:t>～</a:t>
              </a:r>
              <a:endParaRPr lang="zh-CN" altLang="en-US" sz="2800" dirty="0">
                <a:ea typeface="楷体_GB2312" pitchFamily="49" charset="-122"/>
              </a:endParaRPr>
            </a:p>
          </p:txBody>
        </p:sp>
      </p:grpSp>
      <p:sp>
        <p:nvSpPr>
          <p:cNvPr id="14390" name="Text Box 54"/>
          <p:cNvSpPr txBox="1"/>
          <p:nvPr/>
        </p:nvSpPr>
        <p:spPr>
          <a:xfrm>
            <a:off x="5943600" y="58054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4391" name="Object 55"/>
          <p:cNvGraphicFramePr>
            <a:graphicFrameLocks noChangeAspect="1"/>
          </p:cNvGraphicFramePr>
          <p:nvPr/>
        </p:nvGraphicFramePr>
        <p:xfrm>
          <a:off x="6705600" y="5799138"/>
          <a:ext cx="8064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7" imgW="1066800" imgH="660400" progId="Equation.3">
                  <p:embed/>
                </p:oleObj>
              </mc:Choice>
              <mc:Fallback>
                <p:oleObj name="" r:id="rId37" imgW="1066800" imgH="6604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5799138"/>
                        <a:ext cx="806450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4" name="Text Box 58"/>
          <p:cNvSpPr txBox="1"/>
          <p:nvPr/>
        </p:nvSpPr>
        <p:spPr>
          <a:xfrm>
            <a:off x="2286000" y="14319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4395" name="Text Box 59"/>
          <p:cNvSpPr txBox="1"/>
          <p:nvPr/>
        </p:nvSpPr>
        <p:spPr>
          <a:xfrm>
            <a:off x="1905000" y="4784725"/>
            <a:ext cx="438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chemeClr val="accent2"/>
                </a:solidFill>
                <a:ea typeface="楷体_GB2312" pitchFamily="49" charset="-122"/>
              </a:rPr>
              <a:t>洛</a:t>
            </a:r>
            <a:endParaRPr lang="zh-CN" altLang="en-US" sz="20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394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37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3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39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4" grpId="0" build="p"/>
      <p:bldP spid="14345" grpId="0"/>
      <p:bldP spid="14370" grpId="0" build="p"/>
      <p:bldP spid="14371" grpId="0" advAuto="1000" build="p"/>
      <p:bldP spid="14373" grpId="0"/>
      <p:bldP spid="14378" grpId="0"/>
      <p:bldP spid="14384" grpId="0"/>
      <p:bldP spid="14386" grpId="0"/>
      <p:bldP spid="14390" grpId="0"/>
      <p:bldP spid="14394" grpId="0" advAuto="1000" build="p"/>
      <p:bldP spid="14395" grpId="0" advAuto="100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539750" y="419735"/>
            <a:ext cx="1066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421765" y="313055"/>
          <a:ext cx="442595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1854200" imgH="393700" progId="Equation.3">
                  <p:embed/>
                </p:oleObj>
              </mc:Choice>
              <mc:Fallback>
                <p:oleObj name="" r:id="rId1" imgW="18542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21765" y="313055"/>
                        <a:ext cx="4425950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631190" y="1386840"/>
            <a:ext cx="17379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/* </a:t>
            </a:r>
            <a:r>
              <a:rPr lang="zh-CN" altLang="en-US" sz="2800" dirty="0">
                <a:ea typeface="楷体_GB2312" pitchFamily="49" charset="-122"/>
              </a:rPr>
              <a:t>若先求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67573" y="1386523"/>
          <a:ext cx="86265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3" imgW="405765" imgH="254000" progId="Equation.KSEE3">
                  <p:embed/>
                </p:oleObj>
              </mc:Choice>
              <mc:Fallback>
                <p:oleObj name="" r:id="rId3" imgW="4057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67573" y="1386523"/>
                        <a:ext cx="86265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0855" y="1212533"/>
          <a:ext cx="123793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520700" imgH="393700" progId="Equation.KSEE3">
                  <p:embed/>
                </p:oleObj>
              </mc:Choice>
              <mc:Fallback>
                <p:oleObj name="" r:id="rId5" imgW="520700" imgH="393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0855" y="1212533"/>
                        <a:ext cx="1237936" cy="93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36968" y="1359880"/>
          <a:ext cx="264985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7" imgW="1168400" imgH="254000" progId="Equation.KSEE3">
                  <p:embed/>
                </p:oleObj>
              </mc:Choice>
              <mc:Fallback>
                <p:oleObj name="" r:id="rId7" imgW="1168400" imgH="2540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36968" y="1359880"/>
                        <a:ext cx="2649855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1200" y="2333625"/>
            <a:ext cx="8953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解：</a:t>
            </a:r>
            <a:endParaRPr lang="zh-CN" altLang="en-US" b="1">
              <a:solidFill>
                <a:schemeClr val="tx2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9" imgW="914400" imgH="198755" progId="Equation.KSEE3">
                  <p:embed/>
                </p:oleObj>
              </mc:Choice>
              <mc:Fallback>
                <p:oleObj name="" r:id="rId9" imgW="914400" imgH="19875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54335" y="2148966"/>
          <a:ext cx="3375025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1587500" imgH="419100" progId="Equation.KSEE3">
                  <p:embed/>
                </p:oleObj>
              </mc:Choice>
              <mc:Fallback>
                <p:oleObj name="" r:id="rId11" imgW="1587500" imgH="419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54335" y="2148966"/>
                        <a:ext cx="3375025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4745" y="3039553"/>
          <a:ext cx="2511425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1181100" imgH="571500" progId="Equation.KSEE3">
                  <p:embed/>
                </p:oleObj>
              </mc:Choice>
              <mc:Fallback>
                <p:oleObj name="" r:id="rId13" imgW="1181100" imgH="571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4745" y="3039553"/>
                        <a:ext cx="2511425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69345" y="4414328"/>
          <a:ext cx="1485265" cy="1215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698500" imgH="571500" progId="Equation.KSEE3">
                  <p:embed/>
                </p:oleObj>
              </mc:Choice>
              <mc:Fallback>
                <p:oleObj name="" r:id="rId15" imgW="698500" imgH="571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369345" y="4414328"/>
                        <a:ext cx="1485265" cy="1215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94745" y="5731000"/>
          <a:ext cx="45910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215900" imgH="165100" progId="Equation.KSEE3">
                  <p:embed/>
                </p:oleObj>
              </mc:Choice>
              <mc:Fallback>
                <p:oleObj name="" r:id="rId17" imgW="2159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394745" y="5731000"/>
                        <a:ext cx="459105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539750" y="419735"/>
            <a:ext cx="1066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354455" y="312420"/>
          <a:ext cx="5002530" cy="89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095500" imgH="393700" progId="Equation.3">
                  <p:embed/>
                </p:oleObj>
              </mc:Choice>
              <mc:Fallback>
                <p:oleObj name="" r:id="rId1" imgW="2095500" imgH="3937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54455" y="312420"/>
                        <a:ext cx="5002530" cy="899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631190" y="1386840"/>
            <a:ext cx="25546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/* </a:t>
            </a:r>
            <a:r>
              <a:rPr lang="zh-CN" altLang="en-US" sz="2800" dirty="0">
                <a:ea typeface="楷体_GB2312" pitchFamily="49" charset="-122"/>
              </a:rPr>
              <a:t>若先求积分，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3778" y="1273202"/>
          <a:ext cx="27654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1219200" imgH="330200" progId="Equation.KSEE3">
                  <p:embed/>
                </p:oleObj>
              </mc:Choice>
              <mc:Fallback>
                <p:oleObj name="" r:id="rId3" imgW="1219200" imgH="330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3778" y="1273202"/>
                        <a:ext cx="2765425" cy="749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11200" y="2333625"/>
            <a:ext cx="81654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解：</a:t>
            </a:r>
            <a:r>
              <a:rPr lang="zh-CN" altLang="en-US">
                <a:solidFill>
                  <a:schemeClr val="tx1"/>
                </a:solidFill>
              </a:rPr>
              <a:t>利用隐函数求导法，方程两边同时关于</a:t>
            </a:r>
            <a:r>
              <a:rPr lang="en-US" altLang="zh-CN" i="1">
                <a:solidFill>
                  <a:schemeClr val="tx1"/>
                </a:solidFill>
              </a:rPr>
              <a:t>x</a:t>
            </a:r>
            <a:r>
              <a:rPr lang="zh-CN" altLang="en-US">
                <a:solidFill>
                  <a:schemeClr val="tx1"/>
                </a:solidFill>
              </a:rPr>
              <a:t>求导，</a:t>
            </a: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9305"/>
          <a:ext cx="914400" cy="19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914400" imgH="198755" progId="Equation.KSEE3">
                  <p:embed/>
                </p:oleObj>
              </mc:Choice>
              <mc:Fallback>
                <p:oleObj name="" r:id="rId5" imgW="914400" imgH="198755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3329305"/>
                        <a:ext cx="914400" cy="19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11063" y="3701540"/>
          <a:ext cx="2321560" cy="54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091565" imgH="254000" progId="Equation.KSEE3">
                  <p:embed/>
                </p:oleObj>
              </mc:Choice>
              <mc:Fallback>
                <p:oleObj name="" r:id="rId7" imgW="10915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11063" y="3701540"/>
                        <a:ext cx="2321560" cy="54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4080" y="5141085"/>
          <a:ext cx="2295525" cy="837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079500" imgH="393700" progId="Equation.KSEE3">
                  <p:embed/>
                </p:oleObj>
              </mc:Choice>
              <mc:Fallback>
                <p:oleObj name="" r:id="rId9" imgW="1079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24080" y="5141085"/>
                        <a:ext cx="2295525" cy="837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443990" y="2900680"/>
            <a:ext cx="36995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把</a:t>
            </a:r>
            <a:r>
              <a:rPr lang="en-US" altLang="zh-CN" i="1"/>
              <a:t>y</a:t>
            </a:r>
            <a:r>
              <a:rPr lang="zh-CN" altLang="en-US"/>
              <a:t>看作</a:t>
            </a:r>
            <a:r>
              <a:rPr lang="en-US" altLang="zh-CN" i="1"/>
              <a:t>x</a:t>
            </a:r>
            <a:r>
              <a:rPr lang="zh-CN" altLang="en-US"/>
              <a:t>的函数，得：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443990" y="4430395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于是有：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/>
      <p:bldP spid="6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34" name="Object 22"/>
          <p:cNvGraphicFramePr>
            <a:graphicFrameLocks noChangeAspect="1"/>
          </p:cNvGraphicFramePr>
          <p:nvPr/>
        </p:nvGraphicFramePr>
        <p:xfrm>
          <a:off x="1295400" y="4406900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4521200" imgH="1219200" progId="Equation.3">
                  <p:embed/>
                </p:oleObj>
              </mc:Choice>
              <mc:Fallback>
                <p:oleObj name="" r:id="rId1" imgW="4521200" imgH="1219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406900"/>
                        <a:ext cx="3403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21"/>
          <p:cNvGraphicFramePr>
            <a:graphicFrameLocks noChangeAspect="1"/>
          </p:cNvGraphicFramePr>
          <p:nvPr/>
        </p:nvGraphicFramePr>
        <p:xfrm>
          <a:off x="4768850" y="2717800"/>
          <a:ext cx="2540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3378200" imgH="1016000" progId="Equation.3">
                  <p:embed/>
                </p:oleObj>
              </mc:Choice>
              <mc:Fallback>
                <p:oleObj name="" r:id="rId3" imgW="3378200" imgH="1016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68850" y="2717800"/>
                        <a:ext cx="2540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xfrm>
            <a:off x="539750" y="419735"/>
            <a:ext cx="10668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1378268" y="510858"/>
          <a:ext cx="570160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5" imgW="2400300" imgH="203200" progId="Equation.3">
                  <p:embed/>
                </p:oleObj>
              </mc:Choice>
              <mc:Fallback>
                <p:oleObj name="" r:id="rId5" imgW="2400300" imgH="203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78268" y="510858"/>
                        <a:ext cx="570160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Text Box 8"/>
          <p:cNvSpPr txBox="1"/>
          <p:nvPr/>
        </p:nvSpPr>
        <p:spPr>
          <a:xfrm>
            <a:off x="7162800" y="50323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证明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2006600" y="1543050"/>
          <a:ext cx="1041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7" imgW="1371600" imgH="533400" progId="Equation.3">
                  <p:embed/>
                </p:oleObj>
              </mc:Choice>
              <mc:Fallback>
                <p:oleObj name="" r:id="rId7" imgW="1371600" imgH="5334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06600" y="1543050"/>
                        <a:ext cx="1041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048000" y="1117600"/>
          <a:ext cx="15494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2057400" imgH="1016000" progId="Equation.3">
                  <p:embed/>
                </p:oleObj>
              </mc:Choice>
              <mc:Fallback>
                <p:oleObj name="" r:id="rId9" imgW="2057400" imgH="10160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1117600"/>
                        <a:ext cx="15494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Line 11"/>
          <p:cNvSpPr/>
          <p:nvPr/>
        </p:nvSpPr>
        <p:spPr>
          <a:xfrm flipH="1">
            <a:off x="4230688" y="1130300"/>
            <a:ext cx="758825" cy="91440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4622800" y="1422400"/>
          <a:ext cx="1397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1" imgW="1854200" imgH="1016000" progId="Equation.3">
                  <p:embed/>
                </p:oleObj>
              </mc:Choice>
              <mc:Fallback>
                <p:oleObj name="" r:id="rId11" imgW="1854200" imgH="1016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622800" y="1422400"/>
                        <a:ext cx="13970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/>
          <p:nvPr/>
        </p:nvSpPr>
        <p:spPr>
          <a:xfrm>
            <a:off x="228600" y="2147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98500" y="2233613"/>
          <a:ext cx="115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1524000" imgH="533400" progId="Equation.3">
                  <p:embed/>
                </p:oleObj>
              </mc:Choice>
              <mc:Fallback>
                <p:oleObj name="" r:id="rId13" imgW="1524000" imgH="5334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2233613"/>
                        <a:ext cx="11557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/>
          <p:nvPr/>
        </p:nvSpPr>
        <p:spPr>
          <a:xfrm>
            <a:off x="1828800" y="21209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内为单调递增函数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3328" name="Text Box 16"/>
          <p:cNvSpPr txBox="1"/>
          <p:nvPr/>
        </p:nvSpPr>
        <p:spPr>
          <a:xfrm>
            <a:off x="539750" y="30876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13329" name="Object 17"/>
          <p:cNvGraphicFramePr>
            <a:graphicFrameLocks noChangeAspect="1"/>
          </p:cNvGraphicFramePr>
          <p:nvPr/>
        </p:nvGraphicFramePr>
        <p:xfrm>
          <a:off x="1244600" y="32131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5" imgW="1473200" imgH="546100" progId="Equation.3">
                  <p:embed/>
                </p:oleObj>
              </mc:Choice>
              <mc:Fallback>
                <p:oleObj name="" r:id="rId15" imgW="1473200" imgH="546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44600" y="3213100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Line 18"/>
          <p:cNvSpPr/>
          <p:nvPr/>
        </p:nvSpPr>
        <p:spPr>
          <a:xfrm>
            <a:off x="2438400" y="3416300"/>
            <a:ext cx="4876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31" name="Object 19"/>
          <p:cNvGraphicFramePr>
            <a:graphicFrameLocks noChangeAspect="1"/>
          </p:cNvGraphicFramePr>
          <p:nvPr/>
        </p:nvGraphicFramePr>
        <p:xfrm>
          <a:off x="3708400" y="3403600"/>
          <a:ext cx="1879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7" imgW="2489200" imgH="1016000" progId="Equation.3">
                  <p:embed/>
                </p:oleObj>
              </mc:Choice>
              <mc:Fallback>
                <p:oleObj name="" r:id="rId17" imgW="2489200" imgH="1016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3403600"/>
                        <a:ext cx="1879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2482850" y="2717800"/>
          <a:ext cx="23495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9" imgW="3124200" imgH="1016000" progId="Equation.3">
                  <p:embed/>
                </p:oleObj>
              </mc:Choice>
              <mc:Fallback>
                <p:oleObj name="" r:id="rId19" imgW="3124200" imgH="1016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82850" y="2717800"/>
                        <a:ext cx="23495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1981200" y="4864100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21" imgW="2641600" imgH="1016000" progId="Equation.3">
                  <p:embed/>
                </p:oleObj>
              </mc:Choice>
              <mc:Fallback>
                <p:oleObj name="" r:id="rId21" imgW="2641600" imgH="10160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81200" y="4864100"/>
                        <a:ext cx="1993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25"/>
          <p:cNvGraphicFramePr>
            <a:graphicFrameLocks noChangeAspect="1"/>
          </p:cNvGraphicFramePr>
          <p:nvPr/>
        </p:nvGraphicFramePr>
        <p:xfrm>
          <a:off x="1568450" y="4102100"/>
          <a:ext cx="3060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3" imgW="4064000" imgH="1016000" progId="Equation.3">
                  <p:embed/>
                </p:oleObj>
              </mc:Choice>
              <mc:Fallback>
                <p:oleObj name="" r:id="rId23" imgW="4064000" imgH="1016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68450" y="4102100"/>
                        <a:ext cx="3060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28"/>
          <p:cNvGraphicFramePr>
            <a:graphicFrameLocks noChangeAspect="1"/>
          </p:cNvGraphicFramePr>
          <p:nvPr/>
        </p:nvGraphicFramePr>
        <p:xfrm>
          <a:off x="2647950" y="4305300"/>
          <a:ext cx="91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5" imgW="1206500" imgH="533400" progId="Equation.3">
                  <p:embed/>
                </p:oleObj>
              </mc:Choice>
              <mc:Fallback>
                <p:oleObj name="" r:id="rId25" imgW="1206500" imgH="533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47950" y="4305300"/>
                        <a:ext cx="9144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6" name="Object 34"/>
          <p:cNvGraphicFramePr>
            <a:graphicFrameLocks noChangeAspect="1"/>
          </p:cNvGraphicFramePr>
          <p:nvPr/>
        </p:nvGraphicFramePr>
        <p:xfrm>
          <a:off x="8305800" y="4635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7" imgW="647700" imgH="406400" progId="Equation.3">
                  <p:embed/>
                </p:oleObj>
              </mc:Choice>
              <mc:Fallback>
                <p:oleObj name="" r:id="rId27" imgW="647700" imgH="406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05800" y="46355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7" name="Object 35"/>
          <p:cNvGraphicFramePr>
            <a:graphicFrameLocks noChangeAspect="1"/>
          </p:cNvGraphicFramePr>
          <p:nvPr/>
        </p:nvGraphicFramePr>
        <p:xfrm>
          <a:off x="1295400" y="5797233"/>
          <a:ext cx="518306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9" imgW="2349500" imgH="203200" progId="Equation.3">
                  <p:embed/>
                </p:oleObj>
              </mc:Choice>
              <mc:Fallback>
                <p:oleObj name="" r:id="rId29" imgW="2349500" imgH="203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5797233"/>
                        <a:ext cx="518306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8" name="Text Box 46"/>
          <p:cNvSpPr txBox="1"/>
          <p:nvPr/>
        </p:nvSpPr>
        <p:spPr>
          <a:xfrm>
            <a:off x="7256463" y="1246188"/>
            <a:ext cx="15065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只要证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3359" name="Object 47"/>
          <p:cNvGraphicFramePr>
            <a:graphicFrameLocks noChangeAspect="1"/>
          </p:cNvGraphicFramePr>
          <p:nvPr/>
        </p:nvGraphicFramePr>
        <p:xfrm>
          <a:off x="7239000" y="1855788"/>
          <a:ext cx="15335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1" imgW="800100" imgH="254000" progId="Equation.3">
                  <p:embed/>
                </p:oleObj>
              </mc:Choice>
              <mc:Fallback>
                <p:oleObj name="" r:id="rId31" imgW="800100" imgH="2540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239000" y="1855788"/>
                        <a:ext cx="1533525" cy="506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Rectangle 48"/>
          <p:cNvSpPr/>
          <p:nvPr/>
        </p:nvSpPr>
        <p:spPr>
          <a:xfrm>
            <a:off x="7162800" y="1206500"/>
            <a:ext cx="1609725" cy="1155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13373" name="Group 61"/>
          <p:cNvGrpSpPr/>
          <p:nvPr/>
        </p:nvGrpSpPr>
        <p:grpSpPr>
          <a:xfrm>
            <a:off x="2395538" y="2635250"/>
            <a:ext cx="1454150" cy="668338"/>
            <a:chOff x="1509" y="1428"/>
            <a:chExt cx="916" cy="421"/>
          </a:xfrm>
        </p:grpSpPr>
        <p:sp>
          <p:nvSpPr>
            <p:cNvPr id="10273" name="Oval 26"/>
            <p:cNvSpPr/>
            <p:nvPr/>
          </p:nvSpPr>
          <p:spPr>
            <a:xfrm>
              <a:off x="1509" y="1609"/>
              <a:ext cx="240" cy="240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10274" name="Freeform 60"/>
            <p:cNvSpPr/>
            <p:nvPr/>
          </p:nvSpPr>
          <p:spPr>
            <a:xfrm>
              <a:off x="1632" y="1428"/>
              <a:ext cx="793" cy="192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771" y="0"/>
                </a:cxn>
                <a:cxn ang="0">
                  <a:pos x="771" y="192"/>
                </a:cxn>
              </a:cxnLst>
              <a:pathLst>
                <a:path w="816" h="192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816" y="192"/>
                  </a:lnTo>
                </a:path>
              </a:pathLst>
            </a:custGeom>
            <a:noFill/>
            <a:ln w="9525" cap="flat" cmpd="sng">
              <a:solidFill>
                <a:schemeClr val="accent1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13374" name="Object 62"/>
          <p:cNvGraphicFramePr>
            <a:graphicFrameLocks noChangeAspect="1"/>
          </p:cNvGraphicFramePr>
          <p:nvPr/>
        </p:nvGraphicFramePr>
        <p:xfrm>
          <a:off x="4794250" y="4394200"/>
          <a:ext cx="3403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3" imgW="4521200" imgH="1219200" progId="Equation.3">
                  <p:embed/>
                </p:oleObj>
              </mc:Choice>
              <mc:Fallback>
                <p:oleObj name="" r:id="rId33" imgW="4521200" imgH="1219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94250" y="4394200"/>
                        <a:ext cx="3403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5" name="Object 63"/>
          <p:cNvGraphicFramePr>
            <a:graphicFrameLocks noChangeAspect="1"/>
          </p:cNvGraphicFramePr>
          <p:nvPr/>
        </p:nvGraphicFramePr>
        <p:xfrm>
          <a:off x="5753100" y="4851400"/>
          <a:ext cx="1993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5" imgW="2641600" imgH="1016000" progId="Equation.3">
                  <p:embed/>
                </p:oleObj>
              </mc:Choice>
              <mc:Fallback>
                <p:oleObj name="" r:id="rId35" imgW="2641600" imgH="10160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53100" y="4851400"/>
                        <a:ext cx="1993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6" name="Object 64"/>
          <p:cNvGraphicFramePr>
            <a:graphicFrameLocks noChangeAspect="1"/>
          </p:cNvGraphicFramePr>
          <p:nvPr/>
        </p:nvGraphicFramePr>
        <p:xfrm>
          <a:off x="6184900" y="4381500"/>
          <a:ext cx="200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7" imgW="2667000" imgH="533400" progId="Equation.3">
                  <p:embed/>
                </p:oleObj>
              </mc:Choice>
              <mc:Fallback>
                <p:oleObj name="" r:id="rId37" imgW="2667000" imgH="5334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4900" y="4381500"/>
                        <a:ext cx="200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7" name="Object 65"/>
          <p:cNvGraphicFramePr>
            <a:graphicFrameLocks noChangeAspect="1"/>
          </p:cNvGraphicFramePr>
          <p:nvPr/>
        </p:nvGraphicFramePr>
        <p:xfrm>
          <a:off x="5219700" y="44069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9" imgW="1143000" imgH="533400" progId="Equation.3">
                  <p:embed/>
                </p:oleObj>
              </mc:Choice>
              <mc:Fallback>
                <p:oleObj name="" r:id="rId39" imgW="1143000" imgH="533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4406900"/>
                        <a:ext cx="863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8" name="Object 66"/>
          <p:cNvGraphicFramePr>
            <a:graphicFrameLocks noChangeAspect="1"/>
          </p:cNvGraphicFramePr>
          <p:nvPr/>
        </p:nvGraphicFramePr>
        <p:xfrm>
          <a:off x="7327900" y="5461000"/>
          <a:ext cx="1587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1" imgW="2108200" imgH="533400" progId="Equation.3">
                  <p:embed/>
                </p:oleObj>
              </mc:Choice>
              <mc:Fallback>
                <p:oleObj name="" r:id="rId41" imgW="2108200" imgH="5334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327900" y="5461000"/>
                        <a:ext cx="15875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5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 build="p"/>
      <p:bldP spid="13325" grpId="0" advAuto="1000" build="p"/>
      <p:bldP spid="13327" grpId="0" advAuto="1000" build="p"/>
      <p:bldP spid="13328" grpId="0"/>
      <p:bldP spid="13358" grpId="0"/>
      <p:bldP spid="13360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75" name="Object 31"/>
          <p:cNvGraphicFramePr>
            <a:graphicFrameLocks noChangeAspect="1"/>
          </p:cNvGraphicFramePr>
          <p:nvPr/>
        </p:nvGraphicFramePr>
        <p:xfrm>
          <a:off x="3486150" y="4102100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1" imgW="1473200" imgH="1231900" progId="Equation.3">
                  <p:embed/>
                </p:oleObj>
              </mc:Choice>
              <mc:Fallback>
                <p:oleObj name="" r:id="rId1" imgW="1473200" imgH="12319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86150" y="4102100"/>
                        <a:ext cx="1104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539750" y="430530"/>
            <a:ext cx="18288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6.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1988" name="Object 3"/>
          <p:cNvGraphicFramePr>
            <a:graphicFrameLocks noChangeAspect="1"/>
          </p:cNvGraphicFramePr>
          <p:nvPr/>
        </p:nvGraphicFramePr>
        <p:xfrm>
          <a:off x="1911350" y="53340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3" imgW="3009900" imgH="520700" progId="Equation.3">
                  <p:embed/>
                </p:oleObj>
              </mc:Choice>
              <mc:Fallback>
                <p:oleObj name="" r:id="rId3" imgW="3009900" imgH="5207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11350" y="533400"/>
                        <a:ext cx="226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Text Box 4"/>
          <p:cNvSpPr txBox="1"/>
          <p:nvPr/>
        </p:nvSpPr>
        <p:spPr>
          <a:xfrm>
            <a:off x="539750" y="22240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证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90" name="Text Box 5"/>
          <p:cNvSpPr txBox="1"/>
          <p:nvPr/>
        </p:nvSpPr>
        <p:spPr>
          <a:xfrm>
            <a:off x="4114800" y="434975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1" name="Text Box 7"/>
          <p:cNvSpPr txBox="1"/>
          <p:nvPr/>
        </p:nvSpPr>
        <p:spPr>
          <a:xfrm>
            <a:off x="6019800" y="43053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试证 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4584700" y="531813"/>
          <a:ext cx="1435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5" imgW="1917700" imgH="546100" progId="Equation.3">
                  <p:embed/>
                </p:oleObj>
              </mc:Choice>
              <mc:Fallback>
                <p:oleObj name="" r:id="rId5" imgW="1917700" imgH="5461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584700" y="531813"/>
                        <a:ext cx="1435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943100" y="1054100"/>
          <a:ext cx="40370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7" imgW="5384800" imgH="1231900" progId="Equation.3">
                  <p:embed/>
                </p:oleObj>
              </mc:Choice>
              <mc:Fallback>
                <p:oleObj name="" r:id="rId7" imgW="5384800" imgH="12319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943100" y="1054100"/>
                        <a:ext cx="4037013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1968500" y="2070100"/>
          <a:ext cx="24749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9" imgW="3302000" imgH="1104900" progId="Equation.3">
                  <p:embed/>
                </p:oleObj>
              </mc:Choice>
              <mc:Fallback>
                <p:oleObj name="" r:id="rId9" imgW="3302000" imgH="11049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68500" y="2070100"/>
                        <a:ext cx="2474913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/>
          <p:cNvGraphicFramePr>
            <a:graphicFrameLocks noChangeAspect="1"/>
          </p:cNvGraphicFramePr>
          <p:nvPr/>
        </p:nvGraphicFramePr>
        <p:xfrm>
          <a:off x="4462463" y="2044700"/>
          <a:ext cx="1092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11" imgW="1460500" imgH="1231900" progId="Equation.3">
                  <p:embed/>
                </p:oleObj>
              </mc:Choice>
              <mc:Fallback>
                <p:oleObj name="" r:id="rId11" imgW="1460500" imgH="12319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62463" y="2044700"/>
                        <a:ext cx="1092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Text Box 12"/>
          <p:cNvSpPr txBox="1"/>
          <p:nvPr/>
        </p:nvSpPr>
        <p:spPr>
          <a:xfrm>
            <a:off x="76200" y="31892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838200" y="3276600"/>
          <a:ext cx="111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3" imgW="1485900" imgH="558800" progId="Equation.3">
                  <p:embed/>
                </p:oleObj>
              </mc:Choice>
              <mc:Fallback>
                <p:oleObj name="" r:id="rId13" imgW="1485900" imgH="5588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3276600"/>
                        <a:ext cx="11176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/>
          <p:cNvGraphicFramePr>
            <a:graphicFrameLocks noChangeAspect="1"/>
          </p:cNvGraphicFramePr>
          <p:nvPr/>
        </p:nvGraphicFramePr>
        <p:xfrm>
          <a:off x="3886200" y="3035300"/>
          <a:ext cx="1104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15" imgW="1473200" imgH="1231900" progId="Equation.3">
                  <p:embed/>
                </p:oleObj>
              </mc:Choice>
              <mc:Fallback>
                <p:oleObj name="" r:id="rId15" imgW="1473200" imgH="12319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886200" y="3035300"/>
                        <a:ext cx="11049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/>
          <p:cNvGraphicFramePr>
            <a:graphicFrameLocks noChangeAspect="1"/>
          </p:cNvGraphicFramePr>
          <p:nvPr/>
        </p:nvGraphicFramePr>
        <p:xfrm>
          <a:off x="6400800" y="3308350"/>
          <a:ext cx="1450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7" imgW="1930400" imgH="546100" progId="Equation.3">
                  <p:embed/>
                </p:oleObj>
              </mc:Choice>
              <mc:Fallback>
                <p:oleObj name="" r:id="rId17" imgW="1930400" imgH="5461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00800" y="3308350"/>
                        <a:ext cx="145097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0" name="Object 16"/>
          <p:cNvGraphicFramePr>
            <a:graphicFrameLocks noChangeAspect="1"/>
          </p:cNvGraphicFramePr>
          <p:nvPr/>
        </p:nvGraphicFramePr>
        <p:xfrm>
          <a:off x="1714500" y="4114800"/>
          <a:ext cx="9747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9" imgW="1270000" imgH="1155700" progId="Equation.3">
                  <p:embed/>
                </p:oleObj>
              </mc:Choice>
              <mc:Fallback>
                <p:oleObj name="" r:id="rId19" imgW="1270000" imgH="11557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14500" y="4114800"/>
                        <a:ext cx="97472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7"/>
          <p:cNvGraphicFramePr>
            <a:graphicFrameLocks noChangeAspect="1"/>
          </p:cNvGraphicFramePr>
          <p:nvPr/>
        </p:nvGraphicFramePr>
        <p:xfrm>
          <a:off x="2667000" y="4102100"/>
          <a:ext cx="749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21" imgW="1003300" imgH="1231900" progId="Equation.3">
                  <p:embed/>
                </p:oleObj>
              </mc:Choice>
              <mc:Fallback>
                <p:oleObj name="" r:id="rId21" imgW="1003300" imgH="12319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102100"/>
                        <a:ext cx="7493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2" name="Object 18"/>
          <p:cNvGraphicFramePr>
            <a:graphicFrameLocks noChangeAspect="1"/>
          </p:cNvGraphicFramePr>
          <p:nvPr/>
        </p:nvGraphicFramePr>
        <p:xfrm>
          <a:off x="3810000" y="4089400"/>
          <a:ext cx="67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23" imgW="901700" imgH="546100" progId="Equation.3">
                  <p:embed/>
                </p:oleObj>
              </mc:Choice>
              <mc:Fallback>
                <p:oleObj name="" r:id="rId23" imgW="901700" imgH="5461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4089400"/>
                        <a:ext cx="673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4" name="Object 20"/>
          <p:cNvGraphicFramePr>
            <a:graphicFrameLocks noChangeAspect="1"/>
          </p:cNvGraphicFramePr>
          <p:nvPr/>
        </p:nvGraphicFramePr>
        <p:xfrm>
          <a:off x="4649788" y="4114800"/>
          <a:ext cx="1065212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25" imgW="1422400" imgH="1155700" progId="Equation.3">
                  <p:embed/>
                </p:oleObj>
              </mc:Choice>
              <mc:Fallback>
                <p:oleObj name="" r:id="rId25" imgW="1422400" imgH="11557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9788" y="4114800"/>
                        <a:ext cx="1065212" cy="860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5" name="Object 21"/>
          <p:cNvGraphicFramePr>
            <a:graphicFrameLocks noChangeAspect="1"/>
          </p:cNvGraphicFramePr>
          <p:nvPr/>
        </p:nvGraphicFramePr>
        <p:xfrm>
          <a:off x="5778500" y="4013200"/>
          <a:ext cx="3213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27" imgW="4279900" imgH="1358900" progId="Equation.3">
                  <p:embed/>
                </p:oleObj>
              </mc:Choice>
              <mc:Fallback>
                <p:oleObj name="" r:id="rId27" imgW="4279900" imgH="13589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78500" y="4013200"/>
                        <a:ext cx="32131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6" name="Object 22"/>
          <p:cNvGraphicFramePr>
            <a:graphicFrameLocks noChangeAspect="1"/>
          </p:cNvGraphicFramePr>
          <p:nvPr/>
        </p:nvGraphicFramePr>
        <p:xfrm>
          <a:off x="6305550" y="5162550"/>
          <a:ext cx="2260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29" imgW="3009900" imgH="520700" progId="Equation.3">
                  <p:embed/>
                </p:oleObj>
              </mc:Choice>
              <mc:Fallback>
                <p:oleObj name="" r:id="rId29" imgW="3009900" imgH="52070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305550" y="5162550"/>
                        <a:ext cx="2260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7" name="Object 23"/>
          <p:cNvGraphicFramePr>
            <a:graphicFrameLocks noChangeAspect="1"/>
          </p:cNvGraphicFramePr>
          <p:nvPr/>
        </p:nvGraphicFramePr>
        <p:xfrm>
          <a:off x="1752600" y="52197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31" imgW="660400" imgH="419100" progId="Equation.3">
                  <p:embed/>
                </p:oleObj>
              </mc:Choice>
              <mc:Fallback>
                <p:oleObj name="" r:id="rId31" imgW="660400" imgH="4191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52197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Text Box 24"/>
          <p:cNvSpPr txBox="1"/>
          <p:nvPr/>
        </p:nvSpPr>
        <p:spPr>
          <a:xfrm>
            <a:off x="152400" y="5729288"/>
            <a:ext cx="3048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故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单调不减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69" name="Object 25"/>
          <p:cNvGraphicFramePr>
            <a:graphicFrameLocks noChangeAspect="1"/>
          </p:cNvGraphicFramePr>
          <p:nvPr/>
        </p:nvGraphicFramePr>
        <p:xfrm>
          <a:off x="3125788" y="5837238"/>
          <a:ext cx="2781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33" imgW="3708400" imgH="546100" progId="Equation.3">
                  <p:embed/>
                </p:oleObj>
              </mc:Choice>
              <mc:Fallback>
                <p:oleObj name="" r:id="rId33" imgW="3708400" imgH="5461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125788" y="5837238"/>
                        <a:ext cx="27813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0" name="Text Box 26"/>
          <p:cNvSpPr txBox="1"/>
          <p:nvPr/>
        </p:nvSpPr>
        <p:spPr>
          <a:xfrm>
            <a:off x="5943600" y="57292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②</a:t>
            </a:r>
            <a:r>
              <a:rPr lang="zh-CN" altLang="en-US" dirty="0">
                <a:latin typeface="Times New Roman" panose="02020603050405020304" pitchFamily="18" charset="0"/>
              </a:rPr>
              <a:t> 成立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1771" name="Text Box 27"/>
          <p:cNvSpPr txBox="1"/>
          <p:nvPr/>
        </p:nvSpPr>
        <p:spPr>
          <a:xfrm>
            <a:off x="7086600" y="1157288"/>
            <a:ext cx="762000" cy="519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②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1774" name="Object 30"/>
          <p:cNvGraphicFramePr>
            <a:graphicFrameLocks noChangeAspect="1"/>
          </p:cNvGraphicFramePr>
          <p:nvPr/>
        </p:nvGraphicFramePr>
        <p:xfrm>
          <a:off x="2667000" y="40894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35" imgW="977900" imgH="546100" progId="Equation.3">
                  <p:embed/>
                </p:oleObj>
              </mc:Choice>
              <mc:Fallback>
                <p:oleObj name="" r:id="rId35" imgW="977900" imgH="5461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40894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6" name="Object 32"/>
          <p:cNvGraphicFramePr>
            <a:graphicFrameLocks noChangeAspect="1"/>
          </p:cNvGraphicFramePr>
          <p:nvPr/>
        </p:nvGraphicFramePr>
        <p:xfrm>
          <a:off x="2057400" y="3276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37" imgW="977900" imgH="546100" progId="Equation.3">
                  <p:embed/>
                </p:oleObj>
              </mc:Choice>
              <mc:Fallback>
                <p:oleObj name="" r:id="rId37" imgW="977900" imgH="5461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57400" y="32766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7" name="Object 33"/>
          <p:cNvGraphicFramePr>
            <a:graphicFrameLocks noChangeAspect="1"/>
          </p:cNvGraphicFramePr>
          <p:nvPr/>
        </p:nvGraphicFramePr>
        <p:xfrm>
          <a:off x="5003800" y="3092450"/>
          <a:ext cx="1447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39" imgW="1930400" imgH="1104900" progId="Equation.3">
                  <p:embed/>
                </p:oleObj>
              </mc:Choice>
              <mc:Fallback>
                <p:oleObj name="" r:id="rId39" imgW="1930400" imgH="11049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3092450"/>
                        <a:ext cx="1447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4"/>
          <p:cNvGraphicFramePr>
            <a:graphicFrameLocks noChangeAspect="1"/>
          </p:cNvGraphicFramePr>
          <p:nvPr/>
        </p:nvGraphicFramePr>
        <p:xfrm>
          <a:off x="2851150" y="3035300"/>
          <a:ext cx="101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41" imgW="1358900" imgH="1231900" progId="Equation.3">
                  <p:embed/>
                </p:oleObj>
              </mc:Choice>
              <mc:Fallback>
                <p:oleObj name="" r:id="rId41" imgW="1358900" imgH="12319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51150" y="3035300"/>
                        <a:ext cx="10160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Object 38"/>
          <p:cNvGraphicFramePr>
            <a:graphicFrameLocks noChangeAspect="1"/>
          </p:cNvGraphicFramePr>
          <p:nvPr/>
        </p:nvGraphicFramePr>
        <p:xfrm>
          <a:off x="5572125" y="2209800"/>
          <a:ext cx="143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43" imgW="1917700" imgH="698500" progId="Equation.3">
                  <p:embed/>
                </p:oleObj>
              </mc:Choice>
              <mc:Fallback>
                <p:oleObj name="" r:id="rId43" imgW="1917700" imgH="6985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4">
                        <a:clrChange>
                          <a:clrFrom>
                            <a:srgbClr val="000000"/>
                          </a:clrFrom>
                          <a:clrTo>
                            <a:srgbClr val="CCFF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72125" y="2209800"/>
                        <a:ext cx="14351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7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/>
      <p:bldP spid="31751" grpId="0" build="p"/>
      <p:bldP spid="31756" grpId="0"/>
      <p:bldP spid="31768" grpId="0"/>
      <p:bldP spid="31770" grpId="0"/>
      <p:bldP spid="31771" grpId="0" advAuto="100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533400" y="381000"/>
            <a:ext cx="53340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三、牛顿 </a:t>
            </a:r>
            <a:r>
              <a:rPr lang="en-US" altLang="zh-CN" sz="3200" b="1" dirty="0">
                <a:ea typeface="楷体_GB2312" pitchFamily="49" charset="-122"/>
              </a:rPr>
              <a:t>– </a:t>
            </a:r>
            <a:r>
              <a:rPr lang="zh-CN" altLang="en-US" sz="3200" b="1" dirty="0">
                <a:ea typeface="楷体_GB2312" pitchFamily="49" charset="-122"/>
              </a:rPr>
              <a:t>莱布尼茨公式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758950" y="1095693"/>
          <a:ext cx="680974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2870200" imgH="203200" progId="Equation.3">
                  <p:embed/>
                </p:oleObj>
              </mc:Choice>
              <mc:Fallback>
                <p:oleObj name="" r:id="rId1" imgW="28702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758950" y="1095693"/>
                        <a:ext cx="680974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841500" y="1663700"/>
          <a:ext cx="364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851400" imgH="1016000" progId="Equation.3">
                  <p:embed/>
                </p:oleObj>
              </mc:Choice>
              <mc:Fallback>
                <p:oleObj name="" r:id="rId3" imgW="4851400" imgH="1016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1500" y="1663700"/>
                        <a:ext cx="3644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 Box 5"/>
          <p:cNvSpPr txBox="1"/>
          <p:nvPr/>
        </p:nvSpPr>
        <p:spPr>
          <a:xfrm>
            <a:off x="5562600" y="1739900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牛顿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-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莱布尼茨公式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3027" name="Rectangle 19"/>
          <p:cNvSpPr/>
          <p:nvPr/>
        </p:nvSpPr>
        <p:spPr>
          <a:xfrm>
            <a:off x="539750" y="2622550"/>
            <a:ext cx="90805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3028" name="Text Box 20"/>
          <p:cNvSpPr txBox="1"/>
          <p:nvPr/>
        </p:nvSpPr>
        <p:spPr>
          <a:xfrm>
            <a:off x="1219200" y="26162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根据定理 </a:t>
            </a:r>
            <a:r>
              <a:rPr lang="en-US" altLang="zh-CN" sz="2800" dirty="0">
                <a:ea typeface="楷体_GB2312" pitchFamily="49" charset="-122"/>
              </a:rPr>
              <a:t>1,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43029" name="Object 21"/>
          <p:cNvGraphicFramePr>
            <a:graphicFrameLocks noChangeAspect="1"/>
          </p:cNvGraphicFramePr>
          <p:nvPr/>
        </p:nvGraphicFramePr>
        <p:xfrm>
          <a:off x="3276283" y="2435860"/>
          <a:ext cx="475712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5" imgW="2120900" imgH="355600" progId="Equation.3">
                  <p:embed/>
                </p:oleObj>
              </mc:Choice>
              <mc:Fallback>
                <p:oleObj name="" r:id="rId5" imgW="2120900" imgH="355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276283" y="2435860"/>
                        <a:ext cx="475712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0" name="Text Box 22"/>
          <p:cNvSpPr txBox="1"/>
          <p:nvPr/>
        </p:nvSpPr>
        <p:spPr>
          <a:xfrm>
            <a:off x="7968298" y="2590165"/>
            <a:ext cx="6683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故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3031" name="Object 23"/>
          <p:cNvGraphicFramePr>
            <a:graphicFrameLocks noChangeAspect="1"/>
          </p:cNvGraphicFramePr>
          <p:nvPr/>
        </p:nvGraphicFramePr>
        <p:xfrm>
          <a:off x="2209800" y="3200400"/>
          <a:ext cx="31877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4241800" imgH="1016000" progId="Equation.3">
                  <p:embed/>
                </p:oleObj>
              </mc:Choice>
              <mc:Fallback>
                <p:oleObj name="" r:id="rId7" imgW="4241800" imgH="1016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209800" y="3200400"/>
                        <a:ext cx="31877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2" name="Object 24"/>
          <p:cNvGraphicFramePr>
            <a:graphicFrameLocks noChangeAspect="1"/>
          </p:cNvGraphicFramePr>
          <p:nvPr/>
        </p:nvGraphicFramePr>
        <p:xfrm>
          <a:off x="222250" y="4052888"/>
          <a:ext cx="140128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9" imgW="584200" imgH="203200" progId="Equation.3">
                  <p:embed/>
                </p:oleObj>
              </mc:Choice>
              <mc:Fallback>
                <p:oleObj name="" r:id="rId9" imgW="584200" imgH="203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22250" y="4052888"/>
                        <a:ext cx="140128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3" name="Object 25"/>
          <p:cNvGraphicFramePr>
            <a:graphicFrameLocks noChangeAspect="1"/>
          </p:cNvGraphicFramePr>
          <p:nvPr/>
        </p:nvGraphicFramePr>
        <p:xfrm>
          <a:off x="1663700" y="4078288"/>
          <a:ext cx="184131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11" imgW="825500" imgH="203200" progId="Equation.3">
                  <p:embed/>
                </p:oleObj>
              </mc:Choice>
              <mc:Fallback>
                <p:oleObj name="" r:id="rId11" imgW="825500" imgH="2032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663700" y="4078288"/>
                        <a:ext cx="184131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4" name="Text Box 26"/>
          <p:cNvSpPr txBox="1"/>
          <p:nvPr/>
        </p:nvSpPr>
        <p:spPr>
          <a:xfrm>
            <a:off x="3505200" y="4051300"/>
            <a:ext cx="11557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因此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3035" name="Object 27"/>
          <p:cNvGraphicFramePr>
            <a:graphicFrameLocks noChangeAspect="1"/>
          </p:cNvGraphicFramePr>
          <p:nvPr/>
        </p:nvGraphicFramePr>
        <p:xfrm>
          <a:off x="4432300" y="3975100"/>
          <a:ext cx="364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4851400" imgH="990600" progId="Equation.3">
                  <p:embed/>
                </p:oleObj>
              </mc:Choice>
              <mc:Fallback>
                <p:oleObj name="" r:id="rId13" imgW="4851400" imgH="990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32300" y="3975100"/>
                        <a:ext cx="36449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217805" y="4673283"/>
          <a:ext cx="161114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5" imgW="723900" imgH="203200" progId="Equation.3">
                  <p:embed/>
                </p:oleObj>
              </mc:Choice>
              <mc:Fallback>
                <p:oleObj name="" r:id="rId15" imgW="723900" imgH="203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7805" y="4673283"/>
                        <a:ext cx="161114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8" name="Text Box 30"/>
          <p:cNvSpPr txBox="1"/>
          <p:nvPr/>
        </p:nvSpPr>
        <p:spPr>
          <a:xfrm>
            <a:off x="1828800" y="4648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838200" y="5321300"/>
          <a:ext cx="36449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17" imgW="4851400" imgH="1016000" progId="Equation.3">
                  <p:embed/>
                </p:oleObj>
              </mc:Choice>
              <mc:Fallback>
                <p:oleObj name="" r:id="rId17" imgW="4851400" imgH="10160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838200" y="5321300"/>
                        <a:ext cx="36449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7" name="Group 39"/>
          <p:cNvGrpSpPr/>
          <p:nvPr/>
        </p:nvGrpSpPr>
        <p:grpSpPr>
          <a:xfrm>
            <a:off x="4495800" y="5207000"/>
            <a:ext cx="838200" cy="533400"/>
            <a:chOff x="2496" y="3360"/>
            <a:chExt cx="528" cy="336"/>
          </a:xfrm>
        </p:grpSpPr>
        <p:sp>
          <p:nvSpPr>
            <p:cNvPr id="11294" name="Text Box 32"/>
            <p:cNvSpPr txBox="1"/>
            <p:nvPr/>
          </p:nvSpPr>
          <p:spPr>
            <a:xfrm>
              <a:off x="2496" y="336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记作</a:t>
              </a:r>
              <a:endParaRPr lang="zh-CN" altLang="en-US" sz="2400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  <p:sp>
          <p:nvSpPr>
            <p:cNvPr id="11295" name="Line 37"/>
            <p:cNvSpPr/>
            <p:nvPr/>
          </p:nvSpPr>
          <p:spPr>
            <a:xfrm>
              <a:off x="2544" y="3648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38"/>
            <p:cNvSpPr/>
            <p:nvPr/>
          </p:nvSpPr>
          <p:spPr>
            <a:xfrm>
              <a:off x="2544" y="3696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3051" name="Group 43"/>
          <p:cNvGrpSpPr/>
          <p:nvPr/>
        </p:nvGrpSpPr>
        <p:grpSpPr>
          <a:xfrm>
            <a:off x="5334000" y="5257800"/>
            <a:ext cx="1219200" cy="800100"/>
            <a:chOff x="2784" y="3528"/>
            <a:chExt cx="768" cy="504"/>
          </a:xfrm>
        </p:grpSpPr>
        <p:graphicFrame>
          <p:nvGraphicFramePr>
            <p:cNvPr id="11292" name="Object 34"/>
            <p:cNvGraphicFramePr>
              <a:graphicFrameLocks noChangeAspect="1"/>
            </p:cNvGraphicFramePr>
            <p:nvPr/>
          </p:nvGraphicFramePr>
          <p:xfrm>
            <a:off x="2784" y="3664"/>
            <a:ext cx="6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" r:id="rId19" imgW="1257300" imgH="558800" progId="Equation.3">
                    <p:embed/>
                  </p:oleObj>
                </mc:Choice>
                <mc:Fallback>
                  <p:oleObj name="" r:id="rId19" imgW="1257300" imgH="558800" progId="Equation.3">
                    <p:embed/>
                    <p:pic>
                      <p:nvPicPr>
                        <p:cNvPr id="0" name="图片 316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84" y="3664"/>
                          <a:ext cx="600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3" name="Object 41"/>
            <p:cNvGraphicFramePr>
              <a:graphicFrameLocks noChangeAspect="1"/>
            </p:cNvGraphicFramePr>
            <p:nvPr/>
          </p:nvGraphicFramePr>
          <p:xfrm>
            <a:off x="3408" y="3528"/>
            <a:ext cx="1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7" name="" r:id="rId21" imgW="292100" imgH="1054100" progId="Equation.3">
                    <p:embed/>
                  </p:oleObj>
                </mc:Choice>
                <mc:Fallback>
                  <p:oleObj name="" r:id="rId21" imgW="292100" imgH="1054100" progId="Equation.3">
                    <p:embed/>
                    <p:pic>
                      <p:nvPicPr>
                        <p:cNvPr id="0" name="图片 3166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08" y="3528"/>
                          <a:ext cx="144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54" name="Group 46"/>
          <p:cNvGrpSpPr/>
          <p:nvPr/>
        </p:nvGrpSpPr>
        <p:grpSpPr>
          <a:xfrm>
            <a:off x="6629400" y="5334000"/>
            <a:ext cx="1447800" cy="800100"/>
            <a:chOff x="4272" y="3336"/>
            <a:chExt cx="912" cy="504"/>
          </a:xfrm>
        </p:grpSpPr>
        <p:graphicFrame>
          <p:nvGraphicFramePr>
            <p:cNvPr id="11289" name="Object 36"/>
            <p:cNvGraphicFramePr>
              <a:graphicFrameLocks noChangeAspect="1"/>
            </p:cNvGraphicFramePr>
            <p:nvPr/>
          </p:nvGraphicFramePr>
          <p:xfrm>
            <a:off x="4272" y="3444"/>
            <a:ext cx="6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3" imgW="1460500" imgH="533400" progId="Equation.3">
                    <p:embed/>
                  </p:oleObj>
                </mc:Choice>
                <mc:Fallback>
                  <p:oleObj name="" r:id="rId23" imgW="1460500" imgH="533400" progId="Equation.3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72" y="3444"/>
                          <a:ext cx="696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0" name="Line 40"/>
            <p:cNvSpPr/>
            <p:nvPr/>
          </p:nvSpPr>
          <p:spPr>
            <a:xfrm>
              <a:off x="4992" y="3384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1291" name="Object 42"/>
            <p:cNvGraphicFramePr>
              <a:graphicFrameLocks noChangeAspect="1"/>
            </p:cNvGraphicFramePr>
            <p:nvPr/>
          </p:nvGraphicFramePr>
          <p:xfrm>
            <a:off x="5040" y="3336"/>
            <a:ext cx="144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" name="" r:id="rId25" imgW="292100" imgH="1054100" progId="Equation.3">
                    <p:embed/>
                  </p:oleObj>
                </mc:Choice>
                <mc:Fallback>
                  <p:oleObj name="" r:id="rId25" imgW="292100" imgH="1054100" progId="Equation.3">
                    <p:embed/>
                    <p:pic>
                      <p:nvPicPr>
                        <p:cNvPr id="0" name="图片 3160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040" y="3336"/>
                          <a:ext cx="144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53" name="Rectangle 45"/>
          <p:cNvSpPr/>
          <p:nvPr/>
        </p:nvSpPr>
        <p:spPr>
          <a:xfrm>
            <a:off x="539750" y="1042988"/>
            <a:ext cx="151765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定理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2.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43055" name="Text Box 47"/>
          <p:cNvSpPr txBox="1"/>
          <p:nvPr/>
        </p:nvSpPr>
        <p:spPr>
          <a:xfrm>
            <a:off x="222250" y="1766888"/>
            <a:ext cx="10731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函数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43056" name="Text Box 48"/>
          <p:cNvSpPr txBox="1"/>
          <p:nvPr/>
        </p:nvSpPr>
        <p:spPr>
          <a:xfrm>
            <a:off x="1219200" y="175260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43057" name="Text Box 49"/>
          <p:cNvSpPr txBox="1"/>
          <p:nvPr/>
        </p:nvSpPr>
        <p:spPr>
          <a:xfrm>
            <a:off x="6584950" y="5202238"/>
            <a:ext cx="488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或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5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05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056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0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057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  <p:bldP spid="43027" grpId="0" build="p"/>
      <p:bldP spid="43028" grpId="0"/>
      <p:bldP spid="43030" grpId="0"/>
      <p:bldP spid="43034" grpId="0"/>
      <p:bldP spid="43038" grpId="0"/>
      <p:bldP spid="43053" grpId="0" build="p"/>
      <p:bldP spid="43055" grpId="0" advAuto="1000" build="p"/>
      <p:bldP spid="43056" grpId="0" build="p"/>
      <p:bldP spid="4305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3"/>
          <p:cNvSpPr>
            <a:spLocks noGrp="1"/>
          </p:cNvSpPr>
          <p:nvPr>
            <p:ph type="title"/>
          </p:nvPr>
        </p:nvSpPr>
        <p:spPr>
          <a:xfrm>
            <a:off x="539750" y="554038"/>
            <a:ext cx="19812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7.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2038350" y="457200"/>
          <a:ext cx="1562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" imgW="2070100" imgH="1155700" progId="Equation.3">
                  <p:embed/>
                </p:oleObj>
              </mc:Choice>
              <mc:Fallback>
                <p:oleObj name="" r:id="rId1" imgW="2070100" imgH="11557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38350" y="457200"/>
                        <a:ext cx="15621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/>
          <p:nvPr/>
        </p:nvSpPr>
        <p:spPr>
          <a:xfrm>
            <a:off x="539750" y="15621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320800" y="1409700"/>
          <a:ext cx="2971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" imgW="3949700" imgH="1155700" progId="Equation.3">
                  <p:embed/>
                </p:oleObj>
              </mc:Choice>
              <mc:Fallback>
                <p:oleObj name="" r:id="rId3" imgW="3949700" imgH="1155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20800" y="1409700"/>
                        <a:ext cx="2971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Line 7"/>
          <p:cNvSpPr/>
          <p:nvPr/>
        </p:nvSpPr>
        <p:spPr>
          <a:xfrm>
            <a:off x="4343400" y="1409700"/>
            <a:ext cx="0" cy="8382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4419600" y="1333500"/>
          <a:ext cx="457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596900" imgH="1219200" progId="Equation.3">
                  <p:embed/>
                </p:oleObj>
              </mc:Choice>
              <mc:Fallback>
                <p:oleObj name="" r:id="rId5" imgW="596900" imgH="1219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1333500"/>
                        <a:ext cx="457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4953000" y="1620838"/>
          <a:ext cx="3505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4660900" imgH="596900" progId="Equation.3">
                  <p:embed/>
                </p:oleObj>
              </mc:Choice>
              <mc:Fallback>
                <p:oleObj name="" r:id="rId7" imgW="4660900" imgH="5969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1620838"/>
                        <a:ext cx="3505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2832100" y="2303463"/>
          <a:ext cx="54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711200" imgH="1117600" progId="Equation.3">
                  <p:embed/>
                </p:oleObj>
              </mc:Choice>
              <mc:Fallback>
                <p:oleObj name="" r:id="rId9" imgW="711200" imgH="11176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2100" y="2303463"/>
                        <a:ext cx="546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4711700" y="2303463"/>
          <a:ext cx="927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1" imgW="1219200" imgH="1117600" progId="Equation.3">
                  <p:embed/>
                </p:oleObj>
              </mc:Choice>
              <mc:Fallback>
                <p:oleObj name="" r:id="rId11" imgW="1219200" imgH="11176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1700" y="2303463"/>
                        <a:ext cx="927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4" name="Text Box 12"/>
          <p:cNvSpPr txBox="1"/>
          <p:nvPr/>
        </p:nvSpPr>
        <p:spPr>
          <a:xfrm>
            <a:off x="539750" y="3214688"/>
            <a:ext cx="3810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8. 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计算正弦曲线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9405" name="Object 13"/>
          <p:cNvGraphicFramePr>
            <a:graphicFrameLocks noChangeAspect="1"/>
          </p:cNvGraphicFramePr>
          <p:nvPr/>
        </p:nvGraphicFramePr>
        <p:xfrm>
          <a:off x="3600133" y="3240406"/>
          <a:ext cx="462054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2095500" imgH="203200" progId="Equation.3">
                  <p:embed/>
                </p:oleObj>
              </mc:Choice>
              <mc:Fallback>
                <p:oleObj name="" r:id="rId13" imgW="2095500" imgH="2032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600133" y="3240406"/>
                        <a:ext cx="462054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6" name="Text Box 14"/>
          <p:cNvSpPr txBox="1"/>
          <p:nvPr/>
        </p:nvSpPr>
        <p:spPr>
          <a:xfrm>
            <a:off x="1434465" y="3860165"/>
            <a:ext cx="17024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的面积 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9407" name="Text Box 15"/>
          <p:cNvSpPr txBox="1"/>
          <p:nvPr/>
        </p:nvSpPr>
        <p:spPr>
          <a:xfrm>
            <a:off x="539750" y="458946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/>
        </p:nvGraphicFramePr>
        <p:xfrm>
          <a:off x="1289050" y="448310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5" imgW="2832100" imgH="1016000" progId="Equation.3">
                  <p:embed/>
                </p:oleObj>
              </mc:Choice>
              <mc:Fallback>
                <p:oleObj name="" r:id="rId15" imgW="2832100" imgH="10160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9050" y="4483100"/>
                        <a:ext cx="21336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676400" y="5588000"/>
          <a:ext cx="1282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7" imgW="1701800" imgH="304800" progId="Equation.3">
                  <p:embed/>
                </p:oleObj>
              </mc:Choice>
              <mc:Fallback>
                <p:oleObj name="" r:id="rId17" imgW="1701800" imgH="3048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76400" y="5588000"/>
                        <a:ext cx="12827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0" name="Line 18"/>
          <p:cNvSpPr/>
          <p:nvPr/>
        </p:nvSpPr>
        <p:spPr>
          <a:xfrm>
            <a:off x="3048000" y="5354638"/>
            <a:ext cx="0" cy="766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9411" name="Object 19"/>
          <p:cNvGraphicFramePr>
            <a:graphicFrameLocks noChangeAspect="1"/>
          </p:cNvGraphicFramePr>
          <p:nvPr/>
        </p:nvGraphicFramePr>
        <p:xfrm>
          <a:off x="3136900" y="5314950"/>
          <a:ext cx="24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9" imgW="304800" imgH="1092200" progId="Equation.3">
                  <p:embed/>
                </p:oleObj>
              </mc:Choice>
              <mc:Fallback>
                <p:oleObj name="" r:id="rId19" imgW="304800" imgH="1092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6900" y="5314950"/>
                        <a:ext cx="2413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3416300" y="5486400"/>
          <a:ext cx="1016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1346200" imgH="533400" progId="Equation.3">
                  <p:embed/>
                </p:oleObj>
              </mc:Choice>
              <mc:Fallback>
                <p:oleObj name="" r:id="rId21" imgW="1346200" imgH="5334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6300" y="5486400"/>
                        <a:ext cx="1016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3" name="Object 21"/>
          <p:cNvGraphicFramePr>
            <a:graphicFrameLocks noChangeAspect="1"/>
          </p:cNvGraphicFramePr>
          <p:nvPr/>
        </p:nvGraphicFramePr>
        <p:xfrm>
          <a:off x="4406900" y="5491163"/>
          <a:ext cx="58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23" imgW="762000" imgH="533400" progId="Equation.3">
                  <p:embed/>
                </p:oleObj>
              </mc:Choice>
              <mc:Fallback>
                <p:oleObj name="" r:id="rId23" imgW="762000" imgH="5334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06900" y="5491163"/>
                        <a:ext cx="5842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5029200" y="54991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25" imgW="660400" imgH="393700" progId="Equation.3">
                  <p:embed/>
                </p:oleObj>
              </mc:Choice>
              <mc:Fallback>
                <p:oleObj name="" r:id="rId25" imgW="660400" imgH="3937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5499100"/>
                        <a:ext cx="5080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3467100" y="2303463"/>
          <a:ext cx="1181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27" imgW="1562100" imgH="1117600" progId="Equation.3">
                  <p:embed/>
                </p:oleObj>
              </mc:Choice>
              <mc:Fallback>
                <p:oleObj name="" r:id="rId27" imgW="1562100" imgH="11176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67100" y="2303463"/>
                        <a:ext cx="11811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26" name="Group 34"/>
          <p:cNvGrpSpPr/>
          <p:nvPr/>
        </p:nvGrpSpPr>
        <p:grpSpPr>
          <a:xfrm>
            <a:off x="5549900" y="3962400"/>
            <a:ext cx="3289300" cy="1649413"/>
            <a:chOff x="3496" y="2496"/>
            <a:chExt cx="2072" cy="1039"/>
          </a:xfrm>
        </p:grpSpPr>
        <p:sp>
          <p:nvSpPr>
            <p:cNvPr id="12312" name="Freeform 2"/>
            <p:cNvSpPr/>
            <p:nvPr/>
          </p:nvSpPr>
          <p:spPr>
            <a:xfrm>
              <a:off x="3711" y="2784"/>
              <a:ext cx="1569" cy="542"/>
            </a:xfrm>
            <a:custGeom>
              <a:avLst/>
              <a:gdLst/>
              <a:ahLst/>
              <a:cxnLst>
                <a:cxn ang="0">
                  <a:pos x="0" y="370"/>
                </a:cxn>
                <a:cxn ang="0">
                  <a:pos x="35" y="333"/>
                </a:cxn>
                <a:cxn ang="0">
                  <a:pos x="71" y="296"/>
                </a:cxn>
                <a:cxn ang="0">
                  <a:pos x="106" y="262"/>
                </a:cxn>
                <a:cxn ang="0">
                  <a:pos x="140" y="225"/>
                </a:cxn>
                <a:cxn ang="0">
                  <a:pos x="177" y="191"/>
                </a:cxn>
                <a:cxn ang="0">
                  <a:pos x="212" y="161"/>
                </a:cxn>
                <a:cxn ang="0">
                  <a:pos x="246" y="133"/>
                </a:cxn>
                <a:cxn ang="0">
                  <a:pos x="283" y="105"/>
                </a:cxn>
                <a:cxn ang="0">
                  <a:pos x="318" y="80"/>
                </a:cxn>
                <a:cxn ang="0">
                  <a:pos x="352" y="59"/>
                </a:cxn>
                <a:cxn ang="0">
                  <a:pos x="389" y="40"/>
                </a:cxn>
                <a:cxn ang="0">
                  <a:pos x="424" y="24"/>
                </a:cxn>
                <a:cxn ang="0">
                  <a:pos x="457" y="12"/>
                </a:cxn>
                <a:cxn ang="0">
                  <a:pos x="495" y="6"/>
                </a:cxn>
                <a:cxn ang="0">
                  <a:pos x="529" y="0"/>
                </a:cxn>
                <a:cxn ang="0">
                  <a:pos x="567" y="0"/>
                </a:cxn>
                <a:cxn ang="0">
                  <a:pos x="601" y="3"/>
                </a:cxn>
                <a:cxn ang="0">
                  <a:pos x="635" y="9"/>
                </a:cxn>
                <a:cxn ang="0">
                  <a:pos x="673" y="19"/>
                </a:cxn>
                <a:cxn ang="0">
                  <a:pos x="707" y="34"/>
                </a:cxn>
                <a:cxn ang="0">
                  <a:pos x="741" y="49"/>
                </a:cxn>
                <a:cxn ang="0">
                  <a:pos x="779" y="71"/>
                </a:cxn>
                <a:cxn ang="0">
                  <a:pos x="813" y="95"/>
                </a:cxn>
                <a:cxn ang="0">
                  <a:pos x="847" y="120"/>
                </a:cxn>
                <a:cxn ang="0">
                  <a:pos x="885" y="148"/>
                </a:cxn>
                <a:cxn ang="0">
                  <a:pos x="918" y="179"/>
                </a:cxn>
                <a:cxn ang="0">
                  <a:pos x="953" y="213"/>
                </a:cxn>
                <a:cxn ang="0">
                  <a:pos x="990" y="247"/>
                </a:cxn>
                <a:cxn ang="0">
                  <a:pos x="1024" y="280"/>
                </a:cxn>
                <a:cxn ang="0">
                  <a:pos x="1059" y="318"/>
                </a:cxn>
                <a:cxn ang="0">
                  <a:pos x="1096" y="355"/>
                </a:cxn>
                <a:cxn ang="0">
                  <a:pos x="1130" y="389"/>
                </a:cxn>
              </a:cxnLst>
              <a:pathLst>
                <a:path w="2178" h="756">
                  <a:moveTo>
                    <a:pt x="0" y="720"/>
                  </a:moveTo>
                  <a:lnTo>
                    <a:pt x="66" y="648"/>
                  </a:lnTo>
                  <a:lnTo>
                    <a:pt x="138" y="576"/>
                  </a:lnTo>
                  <a:lnTo>
                    <a:pt x="204" y="510"/>
                  </a:lnTo>
                  <a:lnTo>
                    <a:pt x="270" y="438"/>
                  </a:lnTo>
                  <a:lnTo>
                    <a:pt x="342" y="372"/>
                  </a:lnTo>
                  <a:lnTo>
                    <a:pt x="408" y="312"/>
                  </a:lnTo>
                  <a:lnTo>
                    <a:pt x="474" y="258"/>
                  </a:lnTo>
                  <a:lnTo>
                    <a:pt x="546" y="204"/>
                  </a:lnTo>
                  <a:lnTo>
                    <a:pt x="612" y="156"/>
                  </a:lnTo>
                  <a:lnTo>
                    <a:pt x="678" y="114"/>
                  </a:lnTo>
                  <a:lnTo>
                    <a:pt x="750" y="78"/>
                  </a:lnTo>
                  <a:lnTo>
                    <a:pt x="816" y="48"/>
                  </a:lnTo>
                  <a:lnTo>
                    <a:pt x="882" y="24"/>
                  </a:lnTo>
                  <a:lnTo>
                    <a:pt x="954" y="12"/>
                  </a:lnTo>
                  <a:lnTo>
                    <a:pt x="1020" y="0"/>
                  </a:lnTo>
                  <a:lnTo>
                    <a:pt x="1092" y="0"/>
                  </a:lnTo>
                  <a:lnTo>
                    <a:pt x="1158" y="6"/>
                  </a:lnTo>
                  <a:lnTo>
                    <a:pt x="1224" y="18"/>
                  </a:lnTo>
                  <a:lnTo>
                    <a:pt x="1296" y="36"/>
                  </a:lnTo>
                  <a:lnTo>
                    <a:pt x="1362" y="66"/>
                  </a:lnTo>
                  <a:lnTo>
                    <a:pt x="1428" y="96"/>
                  </a:lnTo>
                  <a:lnTo>
                    <a:pt x="1500" y="138"/>
                  </a:lnTo>
                  <a:lnTo>
                    <a:pt x="1566" y="186"/>
                  </a:lnTo>
                  <a:lnTo>
                    <a:pt x="1632" y="234"/>
                  </a:lnTo>
                  <a:lnTo>
                    <a:pt x="1704" y="288"/>
                  </a:lnTo>
                  <a:lnTo>
                    <a:pt x="1770" y="348"/>
                  </a:lnTo>
                  <a:lnTo>
                    <a:pt x="1836" y="414"/>
                  </a:lnTo>
                  <a:lnTo>
                    <a:pt x="1908" y="480"/>
                  </a:lnTo>
                  <a:lnTo>
                    <a:pt x="1974" y="546"/>
                  </a:lnTo>
                  <a:lnTo>
                    <a:pt x="2040" y="618"/>
                  </a:lnTo>
                  <a:lnTo>
                    <a:pt x="2112" y="690"/>
                  </a:lnTo>
                  <a:lnTo>
                    <a:pt x="2178" y="756"/>
                  </a:lnTo>
                </a:path>
              </a:pathLst>
            </a:custGeom>
            <a:solidFill>
              <a:srgbClr val="0066CC">
                <a:alpha val="100000"/>
              </a:srgbClr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2313" name="Object 25"/>
            <p:cNvGraphicFramePr>
              <a:graphicFrameLocks noChangeAspect="1"/>
            </p:cNvGraphicFramePr>
            <p:nvPr/>
          </p:nvGraphicFramePr>
          <p:xfrm>
            <a:off x="3600" y="3335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" name="" r:id="rId29" imgW="393700" imgH="406400" progId="Equation.3">
                    <p:embed/>
                  </p:oleObj>
                </mc:Choice>
                <mc:Fallback>
                  <p:oleObj name="" r:id="rId29" imgW="393700" imgH="4064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3335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Line 27"/>
            <p:cNvSpPr/>
            <p:nvPr/>
          </p:nvSpPr>
          <p:spPr>
            <a:xfrm>
              <a:off x="3696" y="3312"/>
              <a:ext cx="18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sp>
          <p:nvSpPr>
            <p:cNvPr id="12315" name="Line 28"/>
            <p:cNvSpPr/>
            <p:nvPr/>
          </p:nvSpPr>
          <p:spPr>
            <a:xfrm flipV="1">
              <a:off x="3696" y="2496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lg"/>
            </a:ln>
          </p:spPr>
        </p:sp>
        <p:graphicFrame>
          <p:nvGraphicFramePr>
            <p:cNvPr id="12316" name="Object 29"/>
            <p:cNvGraphicFramePr>
              <a:graphicFrameLocks noChangeAspect="1"/>
            </p:cNvGraphicFramePr>
            <p:nvPr/>
          </p:nvGraphicFramePr>
          <p:xfrm>
            <a:off x="3496" y="24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" name="" r:id="rId31" imgW="304800" imgH="406400" progId="Equation.3">
                    <p:embed/>
                  </p:oleObj>
                </mc:Choice>
                <mc:Fallback>
                  <p:oleObj name="" r:id="rId31" imgW="304800" imgH="4064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96" y="24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7" name="Object 30"/>
            <p:cNvGraphicFramePr>
              <a:graphicFrameLocks noChangeAspect="1"/>
            </p:cNvGraphicFramePr>
            <p:nvPr/>
          </p:nvGraphicFramePr>
          <p:xfrm>
            <a:off x="5424" y="336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3" name="" r:id="rId33" imgW="292100" imgH="304800" progId="Equation.3">
                    <p:embed/>
                  </p:oleObj>
                </mc:Choice>
                <mc:Fallback>
                  <p:oleObj name="" r:id="rId33" imgW="292100" imgH="304800" progId="Equation.3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424" y="336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8" name="Object 31"/>
            <p:cNvGraphicFramePr>
              <a:graphicFrameLocks noChangeAspect="1"/>
            </p:cNvGraphicFramePr>
            <p:nvPr/>
          </p:nvGraphicFramePr>
          <p:xfrm>
            <a:off x="3880" y="2517"/>
            <a:ext cx="80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4" name="" r:id="rId35" imgW="1676400" imgH="533400" progId="Equation.3">
                    <p:embed/>
                  </p:oleObj>
                </mc:Choice>
                <mc:Fallback>
                  <p:oleObj name="" r:id="rId35" imgW="1676400" imgH="533400" progId="Equation.3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3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0" y="2517"/>
                          <a:ext cx="800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19" name="Object 32"/>
            <p:cNvGraphicFramePr>
              <a:graphicFrameLocks noChangeAspect="1"/>
            </p:cNvGraphicFramePr>
            <p:nvPr/>
          </p:nvGraphicFramePr>
          <p:xfrm>
            <a:off x="5193" y="3339"/>
            <a:ext cx="18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5" name="" r:id="rId37" imgW="152400" imgH="152400" progId="Equation.DSMT4">
                    <p:embed/>
                  </p:oleObj>
                </mc:Choice>
                <mc:Fallback>
                  <p:oleObj name="" r:id="rId37" imgW="152400" imgH="152400" progId="Equation.DSMT4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3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93" y="3339"/>
                          <a:ext cx="182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0" name="Freeform 33"/>
            <p:cNvSpPr/>
            <p:nvPr/>
          </p:nvSpPr>
          <p:spPr>
            <a:xfrm>
              <a:off x="3711" y="2784"/>
              <a:ext cx="1569" cy="542"/>
            </a:xfrm>
            <a:custGeom>
              <a:avLst/>
              <a:gdLst/>
              <a:ahLst/>
              <a:cxnLst>
                <a:cxn ang="0">
                  <a:pos x="0" y="370"/>
                </a:cxn>
                <a:cxn ang="0">
                  <a:pos x="35" y="333"/>
                </a:cxn>
                <a:cxn ang="0">
                  <a:pos x="71" y="296"/>
                </a:cxn>
                <a:cxn ang="0">
                  <a:pos x="106" y="262"/>
                </a:cxn>
                <a:cxn ang="0">
                  <a:pos x="140" y="225"/>
                </a:cxn>
                <a:cxn ang="0">
                  <a:pos x="177" y="191"/>
                </a:cxn>
                <a:cxn ang="0">
                  <a:pos x="212" y="161"/>
                </a:cxn>
                <a:cxn ang="0">
                  <a:pos x="246" y="133"/>
                </a:cxn>
                <a:cxn ang="0">
                  <a:pos x="283" y="105"/>
                </a:cxn>
                <a:cxn ang="0">
                  <a:pos x="318" y="80"/>
                </a:cxn>
                <a:cxn ang="0">
                  <a:pos x="352" y="59"/>
                </a:cxn>
                <a:cxn ang="0">
                  <a:pos x="389" y="40"/>
                </a:cxn>
                <a:cxn ang="0">
                  <a:pos x="424" y="24"/>
                </a:cxn>
                <a:cxn ang="0">
                  <a:pos x="457" y="12"/>
                </a:cxn>
                <a:cxn ang="0">
                  <a:pos x="495" y="6"/>
                </a:cxn>
                <a:cxn ang="0">
                  <a:pos x="529" y="0"/>
                </a:cxn>
                <a:cxn ang="0">
                  <a:pos x="567" y="0"/>
                </a:cxn>
                <a:cxn ang="0">
                  <a:pos x="601" y="3"/>
                </a:cxn>
                <a:cxn ang="0">
                  <a:pos x="635" y="9"/>
                </a:cxn>
                <a:cxn ang="0">
                  <a:pos x="673" y="19"/>
                </a:cxn>
                <a:cxn ang="0">
                  <a:pos x="707" y="34"/>
                </a:cxn>
                <a:cxn ang="0">
                  <a:pos x="741" y="49"/>
                </a:cxn>
                <a:cxn ang="0">
                  <a:pos x="779" y="71"/>
                </a:cxn>
                <a:cxn ang="0">
                  <a:pos x="813" y="95"/>
                </a:cxn>
                <a:cxn ang="0">
                  <a:pos x="847" y="120"/>
                </a:cxn>
                <a:cxn ang="0">
                  <a:pos x="885" y="148"/>
                </a:cxn>
                <a:cxn ang="0">
                  <a:pos x="918" y="179"/>
                </a:cxn>
                <a:cxn ang="0">
                  <a:pos x="953" y="213"/>
                </a:cxn>
                <a:cxn ang="0">
                  <a:pos x="990" y="247"/>
                </a:cxn>
                <a:cxn ang="0">
                  <a:pos x="1024" y="280"/>
                </a:cxn>
                <a:cxn ang="0">
                  <a:pos x="1059" y="318"/>
                </a:cxn>
                <a:cxn ang="0">
                  <a:pos x="1096" y="355"/>
                </a:cxn>
                <a:cxn ang="0">
                  <a:pos x="1130" y="389"/>
                </a:cxn>
              </a:cxnLst>
              <a:pathLst>
                <a:path w="2178" h="756">
                  <a:moveTo>
                    <a:pt x="0" y="720"/>
                  </a:moveTo>
                  <a:lnTo>
                    <a:pt x="66" y="648"/>
                  </a:lnTo>
                  <a:lnTo>
                    <a:pt x="138" y="576"/>
                  </a:lnTo>
                  <a:lnTo>
                    <a:pt x="204" y="510"/>
                  </a:lnTo>
                  <a:lnTo>
                    <a:pt x="270" y="438"/>
                  </a:lnTo>
                  <a:lnTo>
                    <a:pt x="342" y="372"/>
                  </a:lnTo>
                  <a:lnTo>
                    <a:pt x="408" y="312"/>
                  </a:lnTo>
                  <a:lnTo>
                    <a:pt x="474" y="258"/>
                  </a:lnTo>
                  <a:lnTo>
                    <a:pt x="546" y="204"/>
                  </a:lnTo>
                  <a:lnTo>
                    <a:pt x="612" y="156"/>
                  </a:lnTo>
                  <a:lnTo>
                    <a:pt x="678" y="114"/>
                  </a:lnTo>
                  <a:lnTo>
                    <a:pt x="750" y="78"/>
                  </a:lnTo>
                  <a:lnTo>
                    <a:pt x="816" y="48"/>
                  </a:lnTo>
                  <a:lnTo>
                    <a:pt x="882" y="24"/>
                  </a:lnTo>
                  <a:lnTo>
                    <a:pt x="954" y="12"/>
                  </a:lnTo>
                  <a:lnTo>
                    <a:pt x="1020" y="0"/>
                  </a:lnTo>
                  <a:lnTo>
                    <a:pt x="1092" y="0"/>
                  </a:lnTo>
                  <a:lnTo>
                    <a:pt x="1158" y="6"/>
                  </a:lnTo>
                  <a:lnTo>
                    <a:pt x="1224" y="18"/>
                  </a:lnTo>
                  <a:lnTo>
                    <a:pt x="1296" y="36"/>
                  </a:lnTo>
                  <a:lnTo>
                    <a:pt x="1362" y="66"/>
                  </a:lnTo>
                  <a:lnTo>
                    <a:pt x="1428" y="96"/>
                  </a:lnTo>
                  <a:lnTo>
                    <a:pt x="1500" y="138"/>
                  </a:lnTo>
                  <a:lnTo>
                    <a:pt x="1566" y="186"/>
                  </a:lnTo>
                  <a:lnTo>
                    <a:pt x="1632" y="234"/>
                  </a:lnTo>
                  <a:lnTo>
                    <a:pt x="1704" y="288"/>
                  </a:lnTo>
                  <a:lnTo>
                    <a:pt x="1770" y="348"/>
                  </a:lnTo>
                  <a:lnTo>
                    <a:pt x="1836" y="414"/>
                  </a:lnTo>
                  <a:lnTo>
                    <a:pt x="1908" y="480"/>
                  </a:lnTo>
                  <a:lnTo>
                    <a:pt x="1974" y="546"/>
                  </a:lnTo>
                  <a:lnTo>
                    <a:pt x="2040" y="618"/>
                  </a:lnTo>
                  <a:lnTo>
                    <a:pt x="2112" y="690"/>
                  </a:lnTo>
                  <a:lnTo>
                    <a:pt x="2178" y="756"/>
                  </a:lnTo>
                </a:path>
              </a:pathLst>
            </a:custGeom>
            <a:noFill/>
            <a:ln w="1905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113780" y="5507990"/>
            <a:ext cx="20459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accent2"/>
                </a:solidFill>
              </a:rPr>
              <a:t>（记住结论）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6113874" y="182737"/>
          <a:ext cx="198183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9" imgW="965200" imgH="355600" progId="Equation.3">
                  <p:embed/>
                </p:oleObj>
              </mc:Choice>
              <mc:Fallback>
                <p:oleObj name="" r:id="rId39" imgW="965200" imgH="355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3874" y="182737"/>
                        <a:ext cx="1981835" cy="756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6113556" y="864728"/>
          <a:ext cx="1799590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1" imgW="876300" imgH="355600" progId="Equation.3">
                  <p:embed/>
                </p:oleObj>
              </mc:Choice>
              <mc:Fallback>
                <p:oleObj name="" r:id="rId41" imgW="876300" imgH="355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3556" y="864728"/>
                        <a:ext cx="1799590" cy="756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711700" y="299720"/>
            <a:ext cx="1308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tx2"/>
                </a:solidFill>
              </a:rPr>
              <a:t>思考：</a:t>
            </a:r>
            <a:endParaRPr lang="zh-CN" alt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  <p:bldP spid="59404" grpId="0"/>
      <p:bldP spid="59406" grpId="0"/>
      <p:bldP spid="59407" grpId="0"/>
      <p:bldP spid="2" grpId="0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533400" y="347663"/>
            <a:ext cx="2133600" cy="719137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200" b="1" dirty="0">
                <a:ea typeface="楷体_GB2312" pitchFamily="49" charset="-122"/>
              </a:rPr>
              <a:t>内容小结</a:t>
            </a:r>
            <a:endParaRPr lang="zh-CN" altLang="en-US" sz="3200" b="1" dirty="0">
              <a:ea typeface="楷体_GB2312" pitchFamily="49" charset="-122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633413" y="1926908"/>
          <a:ext cx="508064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" imgW="2159000" imgH="203200" progId="Equation.3">
                  <p:embed/>
                </p:oleObj>
              </mc:Choice>
              <mc:Fallback>
                <p:oleObj name="" r:id="rId1" imgW="2159000" imgH="2032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3413" y="1926908"/>
                        <a:ext cx="5080645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/>
          <p:nvPr/>
        </p:nvSpPr>
        <p:spPr>
          <a:xfrm>
            <a:off x="5791200" y="191928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则有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2229" name="Text Box 5"/>
          <p:cNvSpPr txBox="1"/>
          <p:nvPr/>
        </p:nvSpPr>
        <p:spPr>
          <a:xfrm>
            <a:off x="539750" y="1295400"/>
            <a:ext cx="30289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1. </a:t>
            </a:r>
            <a:r>
              <a:rPr lang="zh-CN" altLang="en-US" sz="2800" dirty="0">
                <a:ea typeface="楷体_GB2312" pitchFamily="49" charset="-122"/>
              </a:rPr>
              <a:t>微积分基本公式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698500" y="2484755"/>
          <a:ext cx="1828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3" imgW="2425700" imgH="1016000" progId="Equation.3">
                  <p:embed/>
                </p:oleObj>
              </mc:Choice>
              <mc:Fallback>
                <p:oleObj name="" r:id="rId3" imgW="2425700" imgH="10160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98500" y="2484755"/>
                        <a:ext cx="1828800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/>
          <p:nvPr/>
        </p:nvSpPr>
        <p:spPr>
          <a:xfrm>
            <a:off x="1600200" y="332295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积分中值定理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4337050" y="2714943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5" imgW="2768600" imgH="546100" progId="Equation.3">
                  <p:embed/>
                </p:oleObj>
              </mc:Choice>
              <mc:Fallback>
                <p:oleObj name="" r:id="rId5" imgW="2768600" imgH="5461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37050" y="2714943"/>
                        <a:ext cx="2082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6477000" y="2748280"/>
          <a:ext cx="208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7" imgW="2768600" imgH="533400" progId="Equation.3">
                  <p:embed/>
                </p:oleObj>
              </mc:Choice>
              <mc:Fallback>
                <p:oleObj name="" r:id="rId7" imgW="2768600" imgH="5334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77000" y="2748280"/>
                        <a:ext cx="208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Text Box 11"/>
          <p:cNvSpPr txBox="1"/>
          <p:nvPr/>
        </p:nvSpPr>
        <p:spPr>
          <a:xfrm>
            <a:off x="5378450" y="3322955"/>
            <a:ext cx="2012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微分中值定理</a:t>
            </a:r>
            <a:endParaRPr lang="zh-CN" altLang="en-US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2565400" y="2713355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2260600" imgH="533400" progId="Equation.3">
                  <p:embed/>
                </p:oleObj>
              </mc:Choice>
              <mc:Fallback>
                <p:oleObj name="" r:id="rId9" imgW="2260600" imgH="5334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5400" y="2713355"/>
                        <a:ext cx="1701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9" name="Text Box 15"/>
          <p:cNvSpPr txBox="1"/>
          <p:nvPr/>
        </p:nvSpPr>
        <p:spPr>
          <a:xfrm>
            <a:off x="3124200" y="4084955"/>
            <a:ext cx="292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牛顿 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– 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莱布尼茨公式</a:t>
            </a:r>
            <a:endParaRPr lang="zh-CN" altLang="en-US" sz="24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2240" name="Text Box 16"/>
          <p:cNvSpPr txBox="1"/>
          <p:nvPr/>
        </p:nvSpPr>
        <p:spPr>
          <a:xfrm>
            <a:off x="539750" y="5698173"/>
            <a:ext cx="3473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800" dirty="0">
                <a:ea typeface="楷体_GB2312" pitchFamily="49" charset="-122"/>
              </a:rPr>
              <a:t>2. </a:t>
            </a:r>
            <a:r>
              <a:rPr lang="zh-CN" altLang="en-US" sz="2800" dirty="0">
                <a:ea typeface="楷体_GB2312" pitchFamily="49" charset="-122"/>
              </a:rPr>
              <a:t>变限积分求导公式 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2248" name="AutoShape 24"/>
          <p:cNvSpPr/>
          <p:nvPr/>
        </p:nvSpPr>
        <p:spPr>
          <a:xfrm rot="5400000">
            <a:off x="2498725" y="2267268"/>
            <a:ext cx="179388" cy="1981200"/>
          </a:xfrm>
          <a:prstGeom prst="rightBrace">
            <a:avLst>
              <a:gd name="adj1" fmla="val 9203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2249" name="AutoShape 25"/>
          <p:cNvSpPr/>
          <p:nvPr/>
        </p:nvSpPr>
        <p:spPr>
          <a:xfrm rot="5400000">
            <a:off x="6232525" y="2267268"/>
            <a:ext cx="179388" cy="1981200"/>
          </a:xfrm>
          <a:prstGeom prst="rightBrace">
            <a:avLst>
              <a:gd name="adj1" fmla="val 92035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2251" name="Freeform 27"/>
          <p:cNvSpPr/>
          <p:nvPr/>
        </p:nvSpPr>
        <p:spPr>
          <a:xfrm>
            <a:off x="1219200" y="3170555"/>
            <a:ext cx="6477000" cy="838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30642500"/>
              </a:cxn>
              <a:cxn ang="0">
                <a:pos x="2147483646" y="1330642500"/>
              </a:cxn>
              <a:cxn ang="0">
                <a:pos x="2147483646" y="0"/>
              </a:cxn>
            </a:cxnLst>
            <a:pathLst>
              <a:path w="4080" h="528">
                <a:moveTo>
                  <a:pt x="0" y="0"/>
                </a:moveTo>
                <a:lnTo>
                  <a:pt x="0" y="528"/>
                </a:lnTo>
                <a:lnTo>
                  <a:pt x="4080" y="528"/>
                </a:lnTo>
                <a:lnTo>
                  <a:pt x="4080" y="0"/>
                </a:lnTo>
              </a:path>
            </a:pathLst>
          </a:custGeom>
          <a:noFill/>
          <a:ln w="19050" cap="flat" cmpd="sng">
            <a:solidFill>
              <a:schemeClr val="tx2">
                <a:alpha val="10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3730" y="4632960"/>
            <a:ext cx="7531100" cy="974090"/>
            <a:chOff x="998" y="7440"/>
            <a:chExt cx="11860" cy="1534"/>
          </a:xfrm>
        </p:grpSpPr>
        <p:sp>
          <p:nvSpPr>
            <p:cNvPr id="2" name="文本框 1"/>
            <p:cNvSpPr txBox="1"/>
            <p:nvPr/>
          </p:nvSpPr>
          <p:spPr>
            <a:xfrm>
              <a:off x="998" y="7440"/>
              <a:ext cx="869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b="1">
                  <a:solidFill>
                    <a:schemeClr val="tx2"/>
                  </a:solidFill>
                </a:rPr>
                <a:t>注意：</a:t>
              </a:r>
              <a:r>
                <a:rPr lang="zh-CN" altLang="en-US"/>
                <a:t>定理</a:t>
              </a:r>
              <a:r>
                <a:rPr lang="en-US" altLang="zh-CN"/>
                <a:t>1</a:t>
              </a:r>
              <a:r>
                <a:rPr lang="zh-CN" altLang="en-US"/>
                <a:t>、</a:t>
              </a:r>
              <a:r>
                <a:rPr lang="en-US" altLang="zh-CN"/>
                <a:t>2</a:t>
              </a:r>
              <a:r>
                <a:rPr lang="zh-CN" altLang="en-US"/>
                <a:t>共同的前提条件是</a:t>
              </a:r>
              <a:endParaRPr lang="zh-CN" altLang="en-US"/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9530" y="7440"/>
            <a:ext cx="3328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952500" imgH="254000" progId="Equation.3">
                    <p:embed/>
                  </p:oleObj>
                </mc:Choice>
                <mc:Fallback>
                  <p:oleObj name="" r:id="rId11" imgW="952500" imgH="2540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530" y="7440"/>
                          <a:ext cx="3328" cy="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/>
            <p:cNvSpPr txBox="1"/>
            <p:nvPr/>
          </p:nvSpPr>
          <p:spPr>
            <a:xfrm>
              <a:off x="1100" y="8152"/>
              <a:ext cx="8131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若不满足，则结论</a:t>
              </a:r>
              <a:r>
                <a:rPr lang="zh-CN" altLang="en-US">
                  <a:solidFill>
                    <a:schemeClr val="accent2"/>
                  </a:solidFill>
                </a:rPr>
                <a:t>可能</a:t>
              </a:r>
              <a:r>
                <a:rPr lang="zh-CN" altLang="en-US" b="1">
                  <a:solidFill>
                    <a:schemeClr val="tx2"/>
                  </a:solidFill>
                </a:rPr>
                <a:t>不成立</a:t>
              </a:r>
              <a:r>
                <a:rPr lang="zh-CN" altLang="en-US"/>
                <a:t>！</a:t>
              </a:r>
              <a:endParaRPr lang="zh-CN" altLang="en-US"/>
            </a:p>
          </p:txBody>
        </p:sp>
      </p:grp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77000" y="5317173"/>
          <a:ext cx="1693161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3" imgW="685800" imgH="393700" progId="Equation.KSEE3">
                  <p:embed/>
                </p:oleObj>
              </mc:Choice>
              <mc:Fallback>
                <p:oleObj name="" r:id="rId13" imgW="685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77000" y="5317173"/>
                        <a:ext cx="1693161" cy="972000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23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223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23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24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build="p"/>
      <p:bldP spid="52229" grpId="0" build="p"/>
      <p:bldP spid="52232" grpId="0" build="p"/>
      <p:bldP spid="52235" grpId="0" build="p"/>
      <p:bldP spid="52239" grpId="0" build="p"/>
      <p:bldP spid="52240" grpId="0" build="p"/>
      <p:bldP spid="52248" grpId="0" bldLvl="0" animBg="1"/>
      <p:bldP spid="52249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82" name="Object 1066"/>
          <p:cNvGraphicFramePr>
            <a:graphicFrameLocks noChangeAspect="1"/>
          </p:cNvGraphicFramePr>
          <p:nvPr/>
        </p:nvGraphicFramePr>
        <p:xfrm>
          <a:off x="6096000" y="3760788"/>
          <a:ext cx="19224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257300" imgH="1047750" progId="Paint.Picture">
                  <p:embed/>
                </p:oleObj>
              </mc:Choice>
              <mc:Fallback>
                <p:oleObj name="" r:id="rId1" imgW="1257300" imgH="1047750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3760788"/>
                        <a:ext cx="1922463" cy="160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3" name="Object 1067"/>
          <p:cNvGraphicFramePr>
            <a:graphicFrameLocks noChangeAspect="1"/>
          </p:cNvGraphicFramePr>
          <p:nvPr/>
        </p:nvGraphicFramePr>
        <p:xfrm>
          <a:off x="6096000" y="3760788"/>
          <a:ext cx="1922463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57300" imgH="1047750" progId="Paint.Picture">
                  <p:embed/>
                </p:oleObj>
              </mc:Choice>
              <mc:Fallback>
                <p:oleObj name="" r:id="rId3" imgW="1257300" imgH="10477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0" y="3760788"/>
                        <a:ext cx="1922463" cy="160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Rectangle 1028"/>
          <p:cNvSpPr>
            <a:spLocks noGrp="1"/>
          </p:cNvSpPr>
          <p:nvPr>
            <p:ph type="title"/>
          </p:nvPr>
        </p:nvSpPr>
        <p:spPr>
          <a:xfrm>
            <a:off x="539750" y="358775"/>
            <a:ext cx="4413250" cy="609600"/>
          </a:xfrm>
          <a:ln w="38100"/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一、定积分问题举例</a:t>
            </a:r>
            <a:endParaRPr lang="zh-CN" altLang="en-US" sz="32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845" name="Text Box 1029"/>
          <p:cNvSpPr txBox="1"/>
          <p:nvPr/>
        </p:nvSpPr>
        <p:spPr>
          <a:xfrm>
            <a:off x="635000" y="2819400"/>
            <a:ext cx="386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1. </a:t>
            </a:r>
            <a:r>
              <a:rPr lang="zh-CN" altLang="en-US" sz="2800" b="1" dirty="0">
                <a:ea typeface="楷体_GB2312" pitchFamily="49" charset="-122"/>
              </a:rPr>
              <a:t>曲边梯形的面积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5846" name="Text Box 1030"/>
          <p:cNvSpPr txBox="1"/>
          <p:nvPr/>
        </p:nvSpPr>
        <p:spPr>
          <a:xfrm>
            <a:off x="1009650" y="34290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设曲边梯形是由连续曲线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47" name="Object 1031"/>
          <p:cNvGraphicFramePr>
            <a:graphicFrameLocks noChangeAspect="1"/>
          </p:cNvGraphicFramePr>
          <p:nvPr/>
        </p:nvGraphicFramePr>
        <p:xfrm>
          <a:off x="1390650" y="4114800"/>
          <a:ext cx="3086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4089400" imgH="520700" progId="Equation.3">
                  <p:embed/>
                </p:oleObj>
              </mc:Choice>
              <mc:Fallback>
                <p:oleObj name="" r:id="rId5" imgW="4089400" imgH="5207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90650" y="4114800"/>
                        <a:ext cx="30861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032"/>
          <p:cNvGraphicFramePr>
            <a:graphicFrameLocks noChangeAspect="1"/>
          </p:cNvGraphicFramePr>
          <p:nvPr/>
        </p:nvGraphicFramePr>
        <p:xfrm>
          <a:off x="377825" y="4674235"/>
          <a:ext cx="1089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7" imgW="495300" imgH="203200" progId="Equation.3">
                  <p:embed/>
                </p:oleObj>
              </mc:Choice>
              <mc:Fallback>
                <p:oleObj name="" r:id="rId7" imgW="495300" imgH="203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77825" y="4674235"/>
                        <a:ext cx="10890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1033"/>
          <p:cNvSpPr txBox="1"/>
          <p:nvPr/>
        </p:nvSpPr>
        <p:spPr>
          <a:xfrm>
            <a:off x="1466850" y="46482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以及两直线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50" name="Object 1034"/>
          <p:cNvGraphicFramePr>
            <a:graphicFrameLocks noChangeAspect="1"/>
          </p:cNvGraphicFramePr>
          <p:nvPr/>
        </p:nvGraphicFramePr>
        <p:xfrm>
          <a:off x="3438525" y="4705350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247900" imgH="520700" progId="Equation.3">
                  <p:embed/>
                </p:oleObj>
              </mc:Choice>
              <mc:Fallback>
                <p:oleObj name="" r:id="rId9" imgW="2247900" imgH="520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38525" y="4705350"/>
                        <a:ext cx="1701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1035"/>
          <p:cNvSpPr txBox="1"/>
          <p:nvPr/>
        </p:nvSpPr>
        <p:spPr>
          <a:xfrm>
            <a:off x="247650" y="52720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所围成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35852" name="Text Box 1036"/>
          <p:cNvSpPr txBox="1"/>
          <p:nvPr/>
        </p:nvSpPr>
        <p:spPr>
          <a:xfrm>
            <a:off x="1695450" y="5257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求其面积 </a:t>
            </a:r>
            <a:r>
              <a:rPr lang="en-US" altLang="zh-CN" sz="2800" i="1" dirty="0">
                <a:ea typeface="楷体_GB2312" pitchFamily="49" charset="-122"/>
              </a:rPr>
              <a:t>A</a:t>
            </a:r>
            <a:r>
              <a:rPr lang="en-US" altLang="zh-CN" sz="2800" dirty="0">
                <a:ea typeface="楷体_GB2312" pitchFamily="49" charset="-122"/>
              </a:rPr>
              <a:t> .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35853" name="Object 1037"/>
          <p:cNvGraphicFramePr>
            <a:graphicFrameLocks noChangeAspect="1"/>
          </p:cNvGraphicFramePr>
          <p:nvPr/>
        </p:nvGraphicFramePr>
        <p:xfrm>
          <a:off x="6553200" y="4648200"/>
          <a:ext cx="8064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041400" imgH="393700" progId="Equation.3">
                  <p:embed/>
                </p:oleObj>
              </mc:Choice>
              <mc:Fallback>
                <p:oleObj name="" r:id="rId11" imgW="1041400" imgH="3937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53200" y="4648200"/>
                        <a:ext cx="80645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61" name="Object 1045"/>
          <p:cNvGraphicFramePr>
            <a:graphicFrameLocks noChangeAspect="1"/>
          </p:cNvGraphicFramePr>
          <p:nvPr/>
        </p:nvGraphicFramePr>
        <p:xfrm>
          <a:off x="6299200" y="3733800"/>
          <a:ext cx="132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3" imgW="1739900" imgH="520700" progId="Equation.3">
                  <p:embed/>
                </p:oleObj>
              </mc:Choice>
              <mc:Fallback>
                <p:oleObj name="" r:id="rId13" imgW="1739900" imgH="520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99200" y="3733800"/>
                        <a:ext cx="1320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Text Box 1048"/>
          <p:cNvSpPr txBox="1"/>
          <p:nvPr/>
        </p:nvSpPr>
        <p:spPr>
          <a:xfrm>
            <a:off x="971550" y="11572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矩形面积</a:t>
            </a:r>
            <a:endParaRPr lang="zh-CN" altLang="en-US" sz="2800" dirty="0">
              <a:ea typeface="楷体_GB2312" pitchFamily="49" charset="-122"/>
            </a:endParaRPr>
          </a:p>
        </p:txBody>
      </p:sp>
      <p:grpSp>
        <p:nvGrpSpPr>
          <p:cNvPr id="35867" name="Group 1051"/>
          <p:cNvGrpSpPr/>
          <p:nvPr/>
        </p:nvGrpSpPr>
        <p:grpSpPr>
          <a:xfrm>
            <a:off x="6019800" y="685800"/>
            <a:ext cx="1676400" cy="927100"/>
            <a:chOff x="960" y="720"/>
            <a:chExt cx="1056" cy="584"/>
          </a:xfrm>
        </p:grpSpPr>
        <p:sp>
          <p:nvSpPr>
            <p:cNvPr id="6177" name="Rectangle 1046"/>
            <p:cNvSpPr/>
            <p:nvPr/>
          </p:nvSpPr>
          <p:spPr>
            <a:xfrm>
              <a:off x="960" y="720"/>
              <a:ext cx="864" cy="384"/>
            </a:xfrm>
            <a:prstGeom prst="rect">
              <a:avLst/>
            </a:prstGeom>
            <a:solidFill>
              <a:srgbClr val="0033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6178" name="Object 1049"/>
            <p:cNvGraphicFramePr>
              <a:graphicFrameLocks noChangeAspect="1"/>
            </p:cNvGraphicFramePr>
            <p:nvPr/>
          </p:nvGraphicFramePr>
          <p:xfrm>
            <a:off x="1344" y="115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4" name="" r:id="rId15" imgW="279400" imgH="292100" progId="Equation.3">
                    <p:embed/>
                  </p:oleObj>
                </mc:Choice>
                <mc:Fallback>
                  <p:oleObj name="" r:id="rId15" imgW="279400" imgH="2921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115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9" name="Object 1050"/>
            <p:cNvGraphicFramePr>
              <a:graphicFrameLocks noChangeAspect="1"/>
            </p:cNvGraphicFramePr>
            <p:nvPr/>
          </p:nvGraphicFramePr>
          <p:xfrm>
            <a:off x="1872" y="800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" name="" r:id="rId17" imgW="279400" imgH="419100" progId="Equation.3">
                    <p:embed/>
                  </p:oleObj>
                </mc:Choice>
                <mc:Fallback>
                  <p:oleObj name="" r:id="rId17" imgW="279400" imgH="4191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72" y="800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68" name="Object 1052"/>
          <p:cNvGraphicFramePr>
            <a:graphicFrameLocks noChangeAspect="1"/>
          </p:cNvGraphicFramePr>
          <p:nvPr/>
        </p:nvGraphicFramePr>
        <p:xfrm>
          <a:off x="2540000" y="12700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9" imgW="952500" imgH="520700" progId="Equation.3">
                  <p:embed/>
                </p:oleObj>
              </mc:Choice>
              <mc:Fallback>
                <p:oleObj name="" r:id="rId19" imgW="952500" imgH="520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40000" y="12700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5" name="Group 1059"/>
          <p:cNvGrpSpPr/>
          <p:nvPr/>
        </p:nvGrpSpPr>
        <p:grpSpPr>
          <a:xfrm>
            <a:off x="5791200" y="1676400"/>
            <a:ext cx="1974850" cy="1447800"/>
            <a:chOff x="3744" y="1200"/>
            <a:chExt cx="1244" cy="912"/>
          </a:xfrm>
        </p:grpSpPr>
        <p:sp>
          <p:nvSpPr>
            <p:cNvPr id="6173" name="Freeform 1053"/>
            <p:cNvSpPr/>
            <p:nvPr/>
          </p:nvSpPr>
          <p:spPr>
            <a:xfrm>
              <a:off x="3936" y="1200"/>
              <a:ext cx="864" cy="672"/>
            </a:xfrm>
            <a:custGeom>
              <a:avLst/>
              <a:gdLst/>
              <a:ahLst/>
              <a:cxnLst>
                <a:cxn ang="0">
                  <a:pos x="0" y="188"/>
                </a:cxn>
                <a:cxn ang="0">
                  <a:pos x="0" y="455"/>
                </a:cxn>
                <a:cxn ang="0">
                  <a:pos x="578" y="455"/>
                </a:cxn>
                <a:cxn ang="0">
                  <a:pos x="578" y="0"/>
                </a:cxn>
                <a:cxn ang="0">
                  <a:pos x="0" y="188"/>
                </a:cxn>
              </a:cxnLst>
              <a:pathLst>
                <a:path w="1056" h="816">
                  <a:moveTo>
                    <a:pt x="0" y="336"/>
                  </a:moveTo>
                  <a:lnTo>
                    <a:pt x="0" y="816"/>
                  </a:lnTo>
                  <a:lnTo>
                    <a:pt x="1056" y="816"/>
                  </a:lnTo>
                  <a:lnTo>
                    <a:pt x="1056" y="0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008080">
                <a:alpha val="100000"/>
              </a:srgbClr>
            </a:solid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6174" name="Object 1056"/>
            <p:cNvGraphicFramePr>
              <a:graphicFrameLocks noChangeAspect="1"/>
            </p:cNvGraphicFramePr>
            <p:nvPr/>
          </p:nvGraphicFramePr>
          <p:xfrm>
            <a:off x="3744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" r:id="rId21" imgW="279400" imgH="292100" progId="Equation.3">
                    <p:embed/>
                  </p:oleObj>
                </mc:Choice>
                <mc:Fallback>
                  <p:oleObj name="" r:id="rId21" imgW="279400" imgH="2921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4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1057"/>
            <p:cNvGraphicFramePr>
              <a:graphicFrameLocks noChangeAspect="1"/>
            </p:cNvGraphicFramePr>
            <p:nvPr/>
          </p:nvGraphicFramePr>
          <p:xfrm>
            <a:off x="4320" y="1904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23" imgW="279400" imgH="419100" progId="Equation.3">
                    <p:embed/>
                  </p:oleObj>
                </mc:Choice>
                <mc:Fallback>
                  <p:oleObj name="" r:id="rId23" imgW="279400" imgH="419100" progId="Equation.3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20" y="1904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1058"/>
            <p:cNvGraphicFramePr>
              <a:graphicFrameLocks noChangeAspect="1"/>
            </p:cNvGraphicFramePr>
            <p:nvPr/>
          </p:nvGraphicFramePr>
          <p:xfrm>
            <a:off x="4852" y="14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25" imgW="266700" imgH="419100" progId="Equation.3">
                    <p:embed/>
                  </p:oleObj>
                </mc:Choice>
                <mc:Fallback>
                  <p:oleObj name="" r:id="rId25" imgW="266700" imgH="4191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52" y="14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76" name="Text Box 1060"/>
          <p:cNvSpPr txBox="1"/>
          <p:nvPr/>
        </p:nvSpPr>
        <p:spPr>
          <a:xfrm>
            <a:off x="971550" y="194945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梯形面积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35877" name="Object 1061"/>
          <p:cNvGraphicFramePr>
            <a:graphicFrameLocks noChangeAspect="1"/>
          </p:cNvGraphicFramePr>
          <p:nvPr/>
        </p:nvGraphicFramePr>
        <p:xfrm>
          <a:off x="2514600" y="1816100"/>
          <a:ext cx="1524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7" imgW="2006600" imgH="1104900" progId="Equation.3">
                  <p:embed/>
                </p:oleObj>
              </mc:Choice>
              <mc:Fallback>
                <p:oleObj name="" r:id="rId27" imgW="2006600" imgH="1104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1816100"/>
                        <a:ext cx="15240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89" name="Group 1073"/>
          <p:cNvGrpSpPr/>
          <p:nvPr/>
        </p:nvGrpSpPr>
        <p:grpSpPr>
          <a:xfrm>
            <a:off x="5486400" y="3721100"/>
            <a:ext cx="2895600" cy="1993900"/>
            <a:chOff x="3456" y="2344"/>
            <a:chExt cx="1847" cy="1256"/>
          </a:xfrm>
        </p:grpSpPr>
        <p:sp>
          <p:nvSpPr>
            <p:cNvPr id="6168" name="Line 1064"/>
            <p:cNvSpPr/>
            <p:nvPr/>
          </p:nvSpPr>
          <p:spPr>
            <a:xfrm>
              <a:off x="3648" y="3360"/>
              <a:ext cx="16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169" name="Line 1065"/>
            <p:cNvSpPr/>
            <p:nvPr/>
          </p:nvSpPr>
          <p:spPr>
            <a:xfrm flipV="1">
              <a:off x="3648" y="2347"/>
              <a:ext cx="0" cy="10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6170" name="Object 1068"/>
            <p:cNvGraphicFramePr>
              <a:graphicFrameLocks noChangeAspect="1"/>
            </p:cNvGraphicFramePr>
            <p:nvPr/>
          </p:nvGraphicFramePr>
          <p:xfrm>
            <a:off x="3456" y="23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29" imgW="292100" imgH="393700" progId="Equation.3">
                    <p:embed/>
                  </p:oleObj>
                </mc:Choice>
                <mc:Fallback>
                  <p:oleObj name="" r:id="rId29" imgW="292100" imgH="3937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23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1" name="Object 1069"/>
            <p:cNvGraphicFramePr>
              <a:graphicFrameLocks noChangeAspect="1"/>
            </p:cNvGraphicFramePr>
            <p:nvPr/>
          </p:nvGraphicFramePr>
          <p:xfrm>
            <a:off x="3456" y="3360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1" imgW="381000" imgH="393700" progId="Equation.3">
                    <p:embed/>
                  </p:oleObj>
                </mc:Choice>
                <mc:Fallback>
                  <p:oleObj name="" r:id="rId31" imgW="381000" imgH="3937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56" y="3360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2" name="Object 1070"/>
            <p:cNvGraphicFramePr>
              <a:graphicFrameLocks noChangeAspect="1"/>
            </p:cNvGraphicFramePr>
            <p:nvPr/>
          </p:nvGraphicFramePr>
          <p:xfrm>
            <a:off x="5159" y="344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3" name="" r:id="rId33" imgW="279400" imgH="292100" progId="Equation.3">
                    <p:embed/>
                  </p:oleObj>
                </mc:Choice>
                <mc:Fallback>
                  <p:oleObj name="" r:id="rId33" imgW="279400" imgH="292100" progId="Equation.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59" y="344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87" name="Object 1071"/>
          <p:cNvGraphicFramePr>
            <a:graphicFrameLocks noChangeAspect="1"/>
          </p:cNvGraphicFramePr>
          <p:nvPr/>
        </p:nvGraphicFramePr>
        <p:xfrm>
          <a:off x="6134100" y="54102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5" imgW="279400" imgH="292100" progId="Equation.3">
                  <p:embed/>
                </p:oleObj>
              </mc:Choice>
              <mc:Fallback>
                <p:oleObj name="" r:id="rId35" imgW="279400" imgH="292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34100" y="541020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88" name="Object 1072"/>
          <p:cNvGraphicFramePr>
            <a:graphicFrameLocks noChangeAspect="1"/>
          </p:cNvGraphicFramePr>
          <p:nvPr/>
        </p:nvGraphicFramePr>
        <p:xfrm>
          <a:off x="7861300" y="5384800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7" imgW="266700" imgH="419100" progId="Equation.3">
                  <p:embed/>
                </p:oleObj>
              </mc:Choice>
              <mc:Fallback>
                <p:oleObj name="" r:id="rId37" imgW="266700" imgH="4191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61300" y="5384800"/>
                        <a:ext cx="2159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7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35846" grpId="0"/>
      <p:bldP spid="35849" grpId="0"/>
      <p:bldP spid="35851" grpId="0"/>
      <p:bldP spid="35852" grpId="0"/>
      <p:bldP spid="35864" grpId="0" build="p"/>
      <p:bldP spid="3587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97" name="Group 77"/>
          <p:cNvGrpSpPr/>
          <p:nvPr/>
        </p:nvGrpSpPr>
        <p:grpSpPr>
          <a:xfrm>
            <a:off x="6310313" y="4953000"/>
            <a:ext cx="1671637" cy="441325"/>
            <a:chOff x="3975" y="3408"/>
            <a:chExt cx="1053" cy="278"/>
          </a:xfrm>
        </p:grpSpPr>
        <p:graphicFrame>
          <p:nvGraphicFramePr>
            <p:cNvPr id="7225" name="Object 23"/>
            <p:cNvGraphicFramePr>
              <a:graphicFrameLocks noChangeAspect="1"/>
            </p:cNvGraphicFramePr>
            <p:nvPr/>
          </p:nvGraphicFramePr>
          <p:xfrm>
            <a:off x="3975" y="3408"/>
            <a:ext cx="18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2" name="" r:id="rId1" imgW="381000" imgH="571500" progId="Equation.3">
                    <p:embed/>
                  </p:oleObj>
                </mc:Choice>
                <mc:Fallback>
                  <p:oleObj name="" r:id="rId1" imgW="381000" imgH="5715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5" y="3408"/>
                          <a:ext cx="188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6" name="Object 24"/>
            <p:cNvGraphicFramePr>
              <a:graphicFrameLocks noChangeAspect="1"/>
            </p:cNvGraphicFramePr>
            <p:nvPr/>
          </p:nvGraphicFramePr>
          <p:xfrm>
            <a:off x="4848" y="3408"/>
            <a:ext cx="18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" r:id="rId3" imgW="368300" imgH="571500" progId="Equation.3">
                    <p:embed/>
                  </p:oleObj>
                </mc:Choice>
                <mc:Fallback>
                  <p:oleObj name="" r:id="rId3" imgW="368300" imgH="5715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48" y="3408"/>
                          <a:ext cx="18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7" name="Object 25"/>
            <p:cNvGraphicFramePr>
              <a:graphicFrameLocks noChangeAspect="1"/>
            </p:cNvGraphicFramePr>
            <p:nvPr/>
          </p:nvGraphicFramePr>
          <p:xfrm>
            <a:off x="4464" y="3412"/>
            <a:ext cx="3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5" imgW="723900" imgH="571500" progId="Equation.3">
                    <p:embed/>
                  </p:oleObj>
                </mc:Choice>
                <mc:Fallback>
                  <p:oleObj name="" r:id="rId5" imgW="723900" imgH="5715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64" y="3412"/>
                          <a:ext cx="345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1" name="Group 82"/>
          <p:cNvGrpSpPr/>
          <p:nvPr/>
        </p:nvGrpSpPr>
        <p:grpSpPr>
          <a:xfrm>
            <a:off x="5329238" y="3116263"/>
            <a:ext cx="3433762" cy="2247900"/>
            <a:chOff x="3357" y="1963"/>
            <a:chExt cx="2163" cy="1416"/>
          </a:xfrm>
        </p:grpSpPr>
        <p:grpSp>
          <p:nvGrpSpPr>
            <p:cNvPr id="7216" name="Group 81"/>
            <p:cNvGrpSpPr/>
            <p:nvPr/>
          </p:nvGrpSpPr>
          <p:grpSpPr>
            <a:xfrm>
              <a:off x="3357" y="1963"/>
              <a:ext cx="2163" cy="1416"/>
              <a:chOff x="3357" y="1963"/>
              <a:chExt cx="2163" cy="1416"/>
            </a:xfrm>
          </p:grpSpPr>
          <p:graphicFrame>
            <p:nvGraphicFramePr>
              <p:cNvPr id="7218" name="Object 69"/>
              <p:cNvGraphicFramePr>
                <a:graphicFrameLocks noChangeAspect="1"/>
              </p:cNvGraphicFramePr>
              <p:nvPr/>
            </p:nvGraphicFramePr>
            <p:xfrm>
              <a:off x="3708" y="2029"/>
              <a:ext cx="1620" cy="11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7" imgW="2571750" imgH="1838325" progId="Paint.Picture">
                      <p:embed/>
                    </p:oleObj>
                  </mc:Choice>
                  <mc:Fallback>
                    <p:oleObj name="" r:id="rId7" imgW="2571750" imgH="1838325" progId="Paint.Picture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708" y="2029"/>
                            <a:ext cx="1620" cy="11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9" name="Object 68"/>
              <p:cNvGraphicFramePr>
                <a:graphicFrameLocks noChangeAspect="1"/>
              </p:cNvGraphicFramePr>
              <p:nvPr/>
            </p:nvGraphicFramePr>
            <p:xfrm>
              <a:off x="5376" y="3203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9" imgW="279400" imgH="292100" progId="Equation.3">
                      <p:embed/>
                    </p:oleObj>
                  </mc:Choice>
                  <mc:Fallback>
                    <p:oleObj name="" r:id="rId9" imgW="279400" imgH="2921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376" y="3203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0" name="Line 70"/>
              <p:cNvSpPr/>
              <p:nvPr/>
            </p:nvSpPr>
            <p:spPr>
              <a:xfrm>
                <a:off x="3456" y="3130"/>
                <a:ext cx="206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21" name="Line 71"/>
              <p:cNvSpPr/>
              <p:nvPr/>
            </p:nvSpPr>
            <p:spPr>
              <a:xfrm flipV="1">
                <a:off x="3552" y="1963"/>
                <a:ext cx="0" cy="12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222" name="Object 72"/>
              <p:cNvGraphicFramePr>
                <a:graphicFrameLocks noChangeAspect="1"/>
              </p:cNvGraphicFramePr>
              <p:nvPr/>
            </p:nvGraphicFramePr>
            <p:xfrm>
              <a:off x="3696" y="3176"/>
              <a:ext cx="141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7" name="" r:id="rId11" imgW="279400" imgH="292100" progId="Equation.3">
                      <p:embed/>
                    </p:oleObj>
                  </mc:Choice>
                  <mc:Fallback>
                    <p:oleObj name="" r:id="rId11" imgW="279400" imgH="292100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96" y="3176"/>
                            <a:ext cx="141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3" name="Object 73"/>
              <p:cNvGraphicFramePr>
                <a:graphicFrameLocks noChangeAspect="1"/>
              </p:cNvGraphicFramePr>
              <p:nvPr/>
            </p:nvGraphicFramePr>
            <p:xfrm>
              <a:off x="5232" y="3175"/>
              <a:ext cx="133" cy="2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13" imgW="266700" imgH="419100" progId="Equation.3">
                      <p:embed/>
                    </p:oleObj>
                  </mc:Choice>
                  <mc:Fallback>
                    <p:oleObj name="" r:id="rId13" imgW="266700" imgH="4191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99"/>
                              </a:clrTo>
                            </a:clrChange>
                            <a:biLevel thresh="50000"/>
                            <a:grayscl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2" y="3175"/>
                            <a:ext cx="133" cy="2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4" name="Object 74"/>
              <p:cNvGraphicFramePr>
                <a:graphicFrameLocks noChangeAspect="1"/>
              </p:cNvGraphicFramePr>
              <p:nvPr/>
            </p:nvGraphicFramePr>
            <p:xfrm>
              <a:off x="3357" y="1963"/>
              <a:ext cx="149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15" imgW="292100" imgH="393700" progId="Equation.3">
                      <p:embed/>
                    </p:oleObj>
                  </mc:Choice>
                  <mc:Fallback>
                    <p:oleObj name="" r:id="rId15" imgW="292100" imgH="3937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57" y="1963"/>
                            <a:ext cx="149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217" name="Object 75"/>
            <p:cNvGraphicFramePr>
              <a:graphicFrameLocks noChangeAspect="1"/>
            </p:cNvGraphicFramePr>
            <p:nvPr/>
          </p:nvGraphicFramePr>
          <p:xfrm>
            <a:off x="3360" y="3140"/>
            <a:ext cx="18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7" imgW="381000" imgH="393700" progId="Equation.3">
                    <p:embed/>
                  </p:oleObj>
                </mc:Choice>
                <mc:Fallback>
                  <p:oleObj name="" r:id="rId17" imgW="381000" imgH="3937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60" y="3140"/>
                          <a:ext cx="188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2" name="Rectangle 10"/>
          <p:cNvSpPr>
            <a:spLocks noGrp="1"/>
          </p:cNvSpPr>
          <p:nvPr>
            <p:ph type="title"/>
          </p:nvPr>
        </p:nvSpPr>
        <p:spPr>
          <a:xfrm>
            <a:off x="539750" y="152400"/>
            <a:ext cx="205105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解决步骤 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5131" name="Text Box 11"/>
          <p:cNvSpPr txBox="1"/>
          <p:nvPr/>
        </p:nvSpPr>
        <p:spPr>
          <a:xfrm>
            <a:off x="436245" y="776605"/>
            <a:ext cx="14839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1)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分割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132" name="Text Box 12"/>
          <p:cNvSpPr txBox="1"/>
          <p:nvPr/>
        </p:nvSpPr>
        <p:spPr>
          <a:xfrm>
            <a:off x="1798955" y="776605"/>
            <a:ext cx="70999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a </a:t>
            </a:r>
            <a:r>
              <a:rPr lang="en-US" altLang="zh-CN" sz="2800" dirty="0">
                <a:ea typeface="楷体_GB2312" pitchFamily="49" charset="-122"/>
              </a:rPr>
              <a:t>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]</a:t>
            </a:r>
            <a:r>
              <a:rPr lang="zh-CN" altLang="zh-CN" sz="2800" dirty="0">
                <a:ea typeface="楷体_GB2312" pitchFamily="49" charset="-122"/>
              </a:rPr>
              <a:t>中</a:t>
            </a: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</a:rPr>
              <a:t>顺序地</a:t>
            </a:r>
            <a:r>
              <a:rPr lang="zh-CN" altLang="zh-CN" sz="2800" dirty="0">
                <a:solidFill>
                  <a:schemeClr val="tx2"/>
                </a:solidFill>
                <a:ea typeface="楷体_GB2312" pitchFamily="49" charset="-122"/>
                <a:sym typeface="+mn-ea"/>
              </a:rPr>
              <a:t>任意</a:t>
            </a:r>
            <a:r>
              <a:rPr lang="zh-CN" altLang="zh-CN" sz="2800" dirty="0">
                <a:ea typeface="楷体_GB2312" pitchFamily="49" charset="-122"/>
              </a:rPr>
              <a:t>插入</a:t>
            </a:r>
            <a:r>
              <a:rPr lang="zh-CN" altLang="zh-CN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n –</a:t>
            </a:r>
            <a:r>
              <a:rPr lang="en-US" altLang="zh-CN" sz="2800" dirty="0">
                <a:ea typeface="楷体_GB2312" pitchFamily="49" charset="-122"/>
              </a:rPr>
              <a:t>1 </a:t>
            </a:r>
            <a:r>
              <a:rPr lang="zh-CN" altLang="zh-CN" sz="2800" dirty="0">
                <a:ea typeface="楷体_GB2312" pitchFamily="49" charset="-122"/>
              </a:rPr>
              <a:t>个分点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643063" y="1384300"/>
          <a:ext cx="5214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9" imgW="6934200" imgH="571500" progId="Equation.3">
                  <p:embed/>
                </p:oleObj>
              </mc:Choice>
              <mc:Fallback>
                <p:oleObj name="" r:id="rId19" imgW="6934200" imgH="5715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43063" y="1384300"/>
                        <a:ext cx="5214937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Line 14"/>
          <p:cNvSpPr/>
          <p:nvPr/>
        </p:nvSpPr>
        <p:spPr>
          <a:xfrm>
            <a:off x="7543800" y="3962400"/>
            <a:ext cx="0" cy="9906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5135" name="Group 15"/>
          <p:cNvGrpSpPr/>
          <p:nvPr/>
        </p:nvGrpSpPr>
        <p:grpSpPr>
          <a:xfrm>
            <a:off x="6400800" y="3590925"/>
            <a:ext cx="1676400" cy="1379538"/>
            <a:chOff x="3936" y="2364"/>
            <a:chExt cx="1056" cy="869"/>
          </a:xfrm>
        </p:grpSpPr>
        <p:sp>
          <p:nvSpPr>
            <p:cNvPr id="7211" name="Line 16"/>
            <p:cNvSpPr/>
            <p:nvPr/>
          </p:nvSpPr>
          <p:spPr>
            <a:xfrm>
              <a:off x="3936" y="2471"/>
              <a:ext cx="0" cy="7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2" name="Line 17"/>
            <p:cNvSpPr/>
            <p:nvPr/>
          </p:nvSpPr>
          <p:spPr>
            <a:xfrm>
              <a:off x="4224" y="241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3" name="Line 18"/>
            <p:cNvSpPr/>
            <p:nvPr/>
          </p:nvSpPr>
          <p:spPr>
            <a:xfrm>
              <a:off x="4512" y="2561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4" name="Line 19"/>
            <p:cNvSpPr/>
            <p:nvPr/>
          </p:nvSpPr>
          <p:spPr>
            <a:xfrm>
              <a:off x="4800" y="2544"/>
              <a:ext cx="0" cy="68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15" name="Line 20"/>
            <p:cNvSpPr/>
            <p:nvPr/>
          </p:nvSpPr>
          <p:spPr>
            <a:xfrm>
              <a:off x="4992" y="2364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5141" name="Object 21"/>
          <p:cNvGraphicFramePr>
            <a:graphicFrameLocks noChangeAspect="1"/>
          </p:cNvGraphicFramePr>
          <p:nvPr/>
        </p:nvGraphicFramePr>
        <p:xfrm>
          <a:off x="6188075" y="2542540"/>
          <a:ext cx="1968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21" imgW="2603500" imgH="647700" progId="Equation.3">
                  <p:embed/>
                </p:oleObj>
              </mc:Choice>
              <mc:Fallback>
                <p:oleObj name="" r:id="rId21" imgW="2603500" imgH="647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88075" y="2542540"/>
                        <a:ext cx="19685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6" name="Text Box 26"/>
          <p:cNvSpPr txBox="1"/>
          <p:nvPr/>
        </p:nvSpPr>
        <p:spPr>
          <a:xfrm>
            <a:off x="533400" y="1870075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用直线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47" name="Object 27"/>
          <p:cNvGraphicFramePr>
            <a:graphicFrameLocks noChangeAspect="1"/>
          </p:cNvGraphicFramePr>
          <p:nvPr/>
        </p:nvGraphicFramePr>
        <p:xfrm>
          <a:off x="1798638" y="1905000"/>
          <a:ext cx="8683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23" imgW="1130300" imgH="647700" progId="Equation.3">
                  <p:embed/>
                </p:oleObj>
              </mc:Choice>
              <mc:Fallback>
                <p:oleObj name="" r:id="rId23" imgW="1130300" imgH="6477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8638" y="1905000"/>
                        <a:ext cx="868362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/>
          <p:cNvSpPr txBox="1"/>
          <p:nvPr/>
        </p:nvSpPr>
        <p:spPr>
          <a:xfrm>
            <a:off x="2590800" y="1870075"/>
            <a:ext cx="5410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将曲边梯形分成 </a:t>
            </a: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个小曲边梯形</a:t>
            </a:r>
            <a:r>
              <a:rPr lang="en-US" altLang="zh-CN" sz="2800" dirty="0">
                <a:ea typeface="楷体_GB2312" pitchFamily="49" charset="-122"/>
              </a:rPr>
              <a:t>;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5149" name="Text Box 29"/>
          <p:cNvSpPr txBox="1"/>
          <p:nvPr/>
        </p:nvSpPr>
        <p:spPr>
          <a:xfrm>
            <a:off x="436245" y="2531110"/>
            <a:ext cx="1619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2)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近似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152" name="Text Box 32"/>
          <p:cNvSpPr txBox="1"/>
          <p:nvPr/>
        </p:nvSpPr>
        <p:spPr>
          <a:xfrm>
            <a:off x="1920240" y="2531110"/>
            <a:ext cx="45593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在第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个窄曲边梯形上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任取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153" name="Text Box 33"/>
          <p:cNvSpPr txBox="1"/>
          <p:nvPr/>
        </p:nvSpPr>
        <p:spPr>
          <a:xfrm>
            <a:off x="596900" y="3200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作以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54" name="Object 34"/>
          <p:cNvGraphicFramePr>
            <a:graphicFrameLocks noChangeAspect="1"/>
          </p:cNvGraphicFramePr>
          <p:nvPr/>
        </p:nvGraphicFramePr>
        <p:xfrm>
          <a:off x="1435100" y="3235325"/>
          <a:ext cx="1320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5" imgW="1739900" imgH="647700" progId="Equation.3">
                  <p:embed/>
                </p:oleObj>
              </mc:Choice>
              <mc:Fallback>
                <p:oleObj name="" r:id="rId25" imgW="1739900" imgH="6477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35100" y="3235325"/>
                        <a:ext cx="1320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Text Box 35"/>
          <p:cNvSpPr txBox="1"/>
          <p:nvPr/>
        </p:nvSpPr>
        <p:spPr>
          <a:xfrm>
            <a:off x="2730500" y="3200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为底 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156" name="Object 36"/>
          <p:cNvGraphicFramePr>
            <a:graphicFrameLocks noChangeAspect="1"/>
          </p:cNvGraphicFramePr>
          <p:nvPr/>
        </p:nvGraphicFramePr>
        <p:xfrm>
          <a:off x="3797300" y="3235325"/>
          <a:ext cx="850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7" imgW="1104900" imgH="647700" progId="Equation.3">
                  <p:embed/>
                </p:oleObj>
              </mc:Choice>
              <mc:Fallback>
                <p:oleObj name="" r:id="rId27" imgW="1104900" imgH="6477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97300" y="3235325"/>
                        <a:ext cx="8509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7" name="Text Box 37"/>
          <p:cNvSpPr txBox="1"/>
          <p:nvPr/>
        </p:nvSpPr>
        <p:spPr>
          <a:xfrm>
            <a:off x="609600" y="3840163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为高的小矩形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5158" name="Group 38"/>
          <p:cNvGrpSpPr/>
          <p:nvPr/>
        </p:nvGrpSpPr>
        <p:grpSpPr>
          <a:xfrm>
            <a:off x="6172200" y="3446463"/>
            <a:ext cx="2057400" cy="1524000"/>
            <a:chOff x="3888" y="2496"/>
            <a:chExt cx="1296" cy="960"/>
          </a:xfrm>
        </p:grpSpPr>
        <p:sp>
          <p:nvSpPr>
            <p:cNvPr id="7206" name="Line 39"/>
            <p:cNvSpPr/>
            <p:nvPr/>
          </p:nvSpPr>
          <p:spPr>
            <a:xfrm>
              <a:off x="3888" y="276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07" name="Line 40"/>
            <p:cNvSpPr/>
            <p:nvPr/>
          </p:nvSpPr>
          <p:spPr>
            <a:xfrm>
              <a:off x="4464" y="2718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08" name="Line 41"/>
            <p:cNvSpPr/>
            <p:nvPr/>
          </p:nvSpPr>
          <p:spPr>
            <a:xfrm flipV="1">
              <a:off x="4176" y="2640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09" name="Line 42"/>
            <p:cNvSpPr/>
            <p:nvPr/>
          </p:nvSpPr>
          <p:spPr>
            <a:xfrm flipV="1">
              <a:off x="4992" y="2688"/>
              <a:ext cx="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210" name="Line 43"/>
            <p:cNvSpPr/>
            <p:nvPr/>
          </p:nvSpPr>
          <p:spPr>
            <a:xfrm flipV="1">
              <a:off x="5184" y="2496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5164" name="Rectangle 44"/>
          <p:cNvSpPr/>
          <p:nvPr/>
        </p:nvSpPr>
        <p:spPr>
          <a:xfrm>
            <a:off x="7315200" y="3979863"/>
            <a:ext cx="457200" cy="990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65" name="Rectangle 45"/>
          <p:cNvSpPr/>
          <p:nvPr/>
        </p:nvSpPr>
        <p:spPr>
          <a:xfrm>
            <a:off x="5980113" y="3902075"/>
            <a:ext cx="431800" cy="1065213"/>
          </a:xfrm>
          <a:prstGeom prst="rect">
            <a:avLst/>
          </a:prstGeom>
          <a:solidFill>
            <a:srgbClr val="33CCCC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66" name="Rectangle 46"/>
          <p:cNvSpPr/>
          <p:nvPr/>
        </p:nvSpPr>
        <p:spPr>
          <a:xfrm>
            <a:off x="6400800" y="3675063"/>
            <a:ext cx="457200" cy="12954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67" name="Rectangle 47"/>
          <p:cNvSpPr/>
          <p:nvPr/>
        </p:nvSpPr>
        <p:spPr>
          <a:xfrm>
            <a:off x="6858000" y="3763963"/>
            <a:ext cx="457200" cy="1204912"/>
          </a:xfrm>
          <a:prstGeom prst="rect">
            <a:avLst/>
          </a:prstGeom>
          <a:solidFill>
            <a:srgbClr val="99CC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68" name="Rectangle 48"/>
          <p:cNvSpPr/>
          <p:nvPr/>
        </p:nvSpPr>
        <p:spPr>
          <a:xfrm>
            <a:off x="7772400" y="3778250"/>
            <a:ext cx="304800" cy="1187450"/>
          </a:xfrm>
          <a:prstGeom prst="rect">
            <a:avLst/>
          </a:prstGeom>
          <a:solidFill>
            <a:srgbClr val="3366FF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69" name="Rectangle 49"/>
          <p:cNvSpPr/>
          <p:nvPr/>
        </p:nvSpPr>
        <p:spPr>
          <a:xfrm>
            <a:off x="8077200" y="3476625"/>
            <a:ext cx="269875" cy="1493838"/>
          </a:xfrm>
          <a:prstGeom prst="rect">
            <a:avLst/>
          </a:prstGeom>
          <a:solidFill>
            <a:srgbClr val="00FF00">
              <a:alpha val="50195"/>
            </a:srgbClr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70" name="Text Box 50"/>
          <p:cNvSpPr txBox="1"/>
          <p:nvPr/>
        </p:nvSpPr>
        <p:spPr>
          <a:xfrm>
            <a:off x="3048000" y="38100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并以此小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71" name="Text Box 51"/>
          <p:cNvSpPr txBox="1"/>
          <p:nvPr/>
        </p:nvSpPr>
        <p:spPr>
          <a:xfrm>
            <a:off x="609600" y="4419600"/>
            <a:ext cx="3810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矩形面积近似代替相应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5172" name="Text Box 52"/>
          <p:cNvSpPr txBox="1"/>
          <p:nvPr/>
        </p:nvSpPr>
        <p:spPr>
          <a:xfrm>
            <a:off x="609600" y="5029200"/>
            <a:ext cx="3200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窄曲边梯形面积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73" name="Object 53"/>
          <p:cNvGraphicFramePr>
            <a:graphicFrameLocks noChangeAspect="1"/>
          </p:cNvGraphicFramePr>
          <p:nvPr/>
        </p:nvGraphicFramePr>
        <p:xfrm>
          <a:off x="3406775" y="5105400"/>
          <a:ext cx="7080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29" imgW="901700" imgH="647700" progId="Equation.3">
                  <p:embed/>
                </p:oleObj>
              </mc:Choice>
              <mc:Fallback>
                <p:oleObj name="" r:id="rId29" imgW="901700" imgH="6477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406775" y="5105400"/>
                        <a:ext cx="708025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74" name="Text Box 54"/>
          <p:cNvSpPr txBox="1"/>
          <p:nvPr/>
        </p:nvSpPr>
        <p:spPr>
          <a:xfrm>
            <a:off x="4114800" y="5029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5175" name="Object 55"/>
          <p:cNvGraphicFramePr>
            <a:graphicFrameLocks noChangeAspect="1"/>
          </p:cNvGraphicFramePr>
          <p:nvPr/>
        </p:nvGraphicFramePr>
        <p:xfrm>
          <a:off x="1135063" y="5740400"/>
          <a:ext cx="5011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1" imgW="6667500" imgH="647700" progId="Equation.3">
                  <p:embed/>
                </p:oleObj>
              </mc:Choice>
              <mc:Fallback>
                <p:oleObj name="" r:id="rId31" imgW="6667500" imgH="6477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35063" y="5740400"/>
                        <a:ext cx="5011737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98" name="Group 78"/>
          <p:cNvGrpSpPr/>
          <p:nvPr/>
        </p:nvGrpSpPr>
        <p:grpSpPr>
          <a:xfrm>
            <a:off x="5994400" y="5772150"/>
            <a:ext cx="2235200" cy="457200"/>
            <a:chOff x="3696" y="3696"/>
            <a:chExt cx="1408" cy="288"/>
          </a:xfrm>
        </p:grpSpPr>
        <p:sp>
          <p:nvSpPr>
            <p:cNvPr id="7204" name="Rectangle 57"/>
            <p:cNvSpPr/>
            <p:nvPr/>
          </p:nvSpPr>
          <p:spPr>
            <a:xfrm>
              <a:off x="3696" y="3696"/>
              <a:ext cx="288" cy="2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7205" name="Object 58"/>
            <p:cNvGraphicFramePr>
              <a:graphicFrameLocks noChangeAspect="1"/>
            </p:cNvGraphicFramePr>
            <p:nvPr/>
          </p:nvGraphicFramePr>
          <p:xfrm>
            <a:off x="3696" y="3728"/>
            <a:ext cx="14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33" imgW="2959100" imgH="520700" progId="Equation.3">
                    <p:embed/>
                  </p:oleObj>
                </mc:Choice>
                <mc:Fallback>
                  <p:oleObj name="" r:id="rId33" imgW="2959100" imgH="5207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  <a:biLevel thresh="50000"/>
                          <a:grayscl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96" y="3728"/>
                          <a:ext cx="1408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79" name="Object 59"/>
          <p:cNvGraphicFramePr>
            <a:graphicFrameLocks noChangeAspect="1"/>
          </p:cNvGraphicFramePr>
          <p:nvPr/>
        </p:nvGraphicFramePr>
        <p:xfrm>
          <a:off x="7467600" y="5359400"/>
          <a:ext cx="304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5" imgW="381000" imgH="647700" progId="Equation.3">
                  <p:embed/>
                </p:oleObj>
              </mc:Choice>
              <mc:Fallback>
                <p:oleObj name="" r:id="rId35" imgW="381000" imgH="647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67600" y="5359400"/>
                        <a:ext cx="304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5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" grpId="0"/>
      <p:bldP spid="5132" grpId="0"/>
      <p:bldP spid="5146" grpId="0"/>
      <p:bldP spid="5148" grpId="0"/>
      <p:bldP spid="5149" grpId="0"/>
      <p:bldP spid="5152" grpId="0"/>
      <p:bldP spid="5153" grpId="0"/>
      <p:bldP spid="5155" grpId="0"/>
      <p:bldP spid="5157" grpId="0"/>
      <p:bldP spid="5164" grpId="0" animBg="1"/>
      <p:bldP spid="5165" grpId="0" animBg="1"/>
      <p:bldP spid="5166" grpId="0" animBg="1"/>
      <p:bldP spid="5167" grpId="0" animBg="1"/>
      <p:bldP spid="5168" grpId="0" animBg="1"/>
      <p:bldP spid="5169" grpId="0" animBg="1"/>
      <p:bldP spid="5170" grpId="0"/>
      <p:bldP spid="5171" grpId="0"/>
      <p:bldP spid="5172" grpId="0"/>
      <p:bldP spid="51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539750" y="358775"/>
            <a:ext cx="1981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3) </a:t>
            </a:r>
            <a:r>
              <a:rPr lang="zh-CN" altLang="en-US" sz="2800" b="1" dirty="0">
                <a:ea typeface="楷体_GB2312" pitchFamily="49" charset="-122"/>
              </a:rPr>
              <a:t>求和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1233488" y="990600"/>
          <a:ext cx="1638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2159000" imgH="1384300" progId="Equation.3">
                  <p:embed/>
                </p:oleObj>
              </mc:Choice>
              <mc:Fallback>
                <p:oleObj name="" r:id="rId1" imgW="2159000" imgH="13843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3488" y="990600"/>
                        <a:ext cx="1638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2895600" y="990600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2730500" imgH="1384300" progId="Equation.3">
                  <p:embed/>
                </p:oleObj>
              </mc:Choice>
              <mc:Fallback>
                <p:oleObj name="" r:id="rId3" imgW="2730500" imgH="13843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95600" y="990600"/>
                        <a:ext cx="2070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5"/>
          <p:cNvSpPr txBox="1"/>
          <p:nvPr/>
        </p:nvSpPr>
        <p:spPr>
          <a:xfrm>
            <a:off x="539750" y="2300288"/>
            <a:ext cx="2133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4)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取极限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2362200" y="2300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令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2936875" y="2362200"/>
          <a:ext cx="2222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2933700" imgH="901700" progId="Equation.3">
                  <p:embed/>
                </p:oleObj>
              </mc:Choice>
              <mc:Fallback>
                <p:oleObj name="" r:id="rId5" imgW="2933700" imgH="9017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936875" y="2362200"/>
                        <a:ext cx="2222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8"/>
          <p:cNvSpPr txBox="1"/>
          <p:nvPr/>
        </p:nvSpPr>
        <p:spPr>
          <a:xfrm>
            <a:off x="5105400" y="2300288"/>
            <a:ext cx="2819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则曲边梯形面积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6153" name="Object 9"/>
          <p:cNvGraphicFramePr>
            <a:graphicFrameLocks noChangeAspect="1"/>
          </p:cNvGraphicFramePr>
          <p:nvPr/>
        </p:nvGraphicFramePr>
        <p:xfrm>
          <a:off x="1233805" y="3060700"/>
          <a:ext cx="223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7" imgW="2959100" imgH="1384300" progId="Equation.3">
                  <p:embed/>
                </p:oleObj>
              </mc:Choice>
              <mc:Fallback>
                <p:oleObj name="" r:id="rId7" imgW="2959100" imgH="1384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3805" y="3060700"/>
                        <a:ext cx="22352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504950" y="4305300"/>
          <a:ext cx="2705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3581400" imgH="1384300" progId="Equation.3">
                  <p:embed/>
                </p:oleObj>
              </mc:Choice>
              <mc:Fallback>
                <p:oleObj name="" r:id="rId9" imgW="3581400" imgH="13843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4950" y="4305300"/>
                        <a:ext cx="2705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3" name="Group 120"/>
          <p:cNvGrpSpPr/>
          <p:nvPr/>
        </p:nvGrpSpPr>
        <p:grpSpPr>
          <a:xfrm>
            <a:off x="5329238" y="3116263"/>
            <a:ext cx="3433762" cy="2751137"/>
            <a:chOff x="3357" y="1963"/>
            <a:chExt cx="2163" cy="1733"/>
          </a:xfrm>
        </p:grpSpPr>
        <p:grpSp>
          <p:nvGrpSpPr>
            <p:cNvPr id="8204" name="Group 86"/>
            <p:cNvGrpSpPr/>
            <p:nvPr/>
          </p:nvGrpSpPr>
          <p:grpSpPr>
            <a:xfrm>
              <a:off x="3975" y="3120"/>
              <a:ext cx="1053" cy="278"/>
              <a:chOff x="3975" y="3408"/>
              <a:chExt cx="1053" cy="278"/>
            </a:xfrm>
          </p:grpSpPr>
          <p:graphicFrame>
            <p:nvGraphicFramePr>
              <p:cNvPr id="8235" name="Object 87"/>
              <p:cNvGraphicFramePr>
                <a:graphicFrameLocks noChangeAspect="1"/>
              </p:cNvGraphicFramePr>
              <p:nvPr/>
            </p:nvGraphicFramePr>
            <p:xfrm>
              <a:off x="3975" y="3408"/>
              <a:ext cx="188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11" imgW="381000" imgH="571500" progId="Equation.3">
                      <p:embed/>
                    </p:oleObj>
                  </mc:Choice>
                  <mc:Fallback>
                    <p:oleObj name="" r:id="rId11" imgW="381000" imgH="5715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975" y="3408"/>
                            <a:ext cx="188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88"/>
              <p:cNvGraphicFramePr>
                <a:graphicFrameLocks noChangeAspect="1"/>
              </p:cNvGraphicFramePr>
              <p:nvPr/>
            </p:nvGraphicFramePr>
            <p:xfrm>
              <a:off x="4848" y="3408"/>
              <a:ext cx="180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13" imgW="368300" imgH="571500" progId="Equation.3">
                      <p:embed/>
                    </p:oleObj>
                  </mc:Choice>
                  <mc:Fallback>
                    <p:oleObj name="" r:id="rId13" imgW="368300" imgH="5715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848" y="3408"/>
                            <a:ext cx="180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89"/>
              <p:cNvGraphicFramePr>
                <a:graphicFrameLocks noChangeAspect="1"/>
              </p:cNvGraphicFramePr>
              <p:nvPr/>
            </p:nvGraphicFramePr>
            <p:xfrm>
              <a:off x="4464" y="3412"/>
              <a:ext cx="345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5" imgW="723900" imgH="571500" progId="Equation.3">
                      <p:embed/>
                    </p:oleObj>
                  </mc:Choice>
                  <mc:Fallback>
                    <p:oleObj name="" r:id="rId15" imgW="723900" imgH="571500" progId="Equation.3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464" y="3412"/>
                            <a:ext cx="345" cy="27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205" name="Group 90"/>
            <p:cNvGrpSpPr/>
            <p:nvPr/>
          </p:nvGrpSpPr>
          <p:grpSpPr>
            <a:xfrm>
              <a:off x="3357" y="1963"/>
              <a:ext cx="2163" cy="1416"/>
              <a:chOff x="3357" y="1963"/>
              <a:chExt cx="2163" cy="1416"/>
            </a:xfrm>
          </p:grpSpPr>
          <p:grpSp>
            <p:nvGrpSpPr>
              <p:cNvPr id="8226" name="Group 91"/>
              <p:cNvGrpSpPr/>
              <p:nvPr/>
            </p:nvGrpSpPr>
            <p:grpSpPr>
              <a:xfrm>
                <a:off x="3357" y="1963"/>
                <a:ext cx="2163" cy="1416"/>
                <a:chOff x="3357" y="1963"/>
                <a:chExt cx="2163" cy="1416"/>
              </a:xfrm>
            </p:grpSpPr>
            <p:graphicFrame>
              <p:nvGraphicFramePr>
                <p:cNvPr id="8228" name="Object 92"/>
                <p:cNvGraphicFramePr>
                  <a:graphicFrameLocks noChangeAspect="1"/>
                </p:cNvGraphicFramePr>
                <p:nvPr/>
              </p:nvGraphicFramePr>
              <p:xfrm>
                <a:off x="3708" y="2029"/>
                <a:ext cx="1620" cy="11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6" name="" r:id="rId17" imgW="2571750" imgH="1838325" progId="Paint.Picture">
                        <p:embed/>
                      </p:oleObj>
                    </mc:Choice>
                    <mc:Fallback>
                      <p:oleObj name="" r:id="rId17" imgW="2571750" imgH="1838325" progId="Paint.Picture">
                        <p:embed/>
                        <p:pic>
                          <p:nvPicPr>
                            <p:cNvPr id="0" name="图片 3125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08" y="2029"/>
                              <a:ext cx="1620" cy="115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29" name="Object 93"/>
                <p:cNvGraphicFramePr>
                  <a:graphicFrameLocks noChangeAspect="1"/>
                </p:cNvGraphicFramePr>
                <p:nvPr/>
              </p:nvGraphicFramePr>
              <p:xfrm>
                <a:off x="5376" y="3203"/>
                <a:ext cx="141" cy="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9" name="" r:id="rId19" imgW="279400" imgH="292100" progId="Equation.3">
                        <p:embed/>
                      </p:oleObj>
                    </mc:Choice>
                    <mc:Fallback>
                      <p:oleObj name="" r:id="rId19" imgW="279400" imgH="292100" progId="Equation.3">
                        <p:embed/>
                        <p:pic>
                          <p:nvPicPr>
                            <p:cNvPr id="0" name="图片 3118"/>
                            <p:cNvPicPr/>
                            <p:nvPr/>
                          </p:nvPicPr>
                          <p:blipFill>
                            <a:blip r:embed="rId20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99"/>
                                </a:clrTo>
                              </a:clrChange>
                              <a:biLevel thresh="50000"/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376" y="3203"/>
                              <a:ext cx="141" cy="1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30" name="Line 94"/>
                <p:cNvSpPr/>
                <p:nvPr/>
              </p:nvSpPr>
              <p:spPr>
                <a:xfrm>
                  <a:off x="3456" y="3130"/>
                  <a:ext cx="206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8231" name="Line 95"/>
                <p:cNvSpPr/>
                <p:nvPr/>
              </p:nvSpPr>
              <p:spPr>
                <a:xfrm flipV="1">
                  <a:off x="3552" y="1963"/>
                  <a:ext cx="0" cy="129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8232" name="Object 96"/>
                <p:cNvGraphicFramePr>
                  <a:graphicFrameLocks noChangeAspect="1"/>
                </p:cNvGraphicFramePr>
                <p:nvPr/>
              </p:nvGraphicFramePr>
              <p:xfrm>
                <a:off x="3696" y="3176"/>
                <a:ext cx="141" cy="14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5" name="" r:id="rId21" imgW="279400" imgH="292100" progId="Equation.3">
                        <p:embed/>
                      </p:oleObj>
                    </mc:Choice>
                    <mc:Fallback>
                      <p:oleObj name="" r:id="rId21" imgW="279400" imgH="292100" progId="Equation.3">
                        <p:embed/>
                        <p:pic>
                          <p:nvPicPr>
                            <p:cNvPr id="0" name="图片 3124"/>
                            <p:cNvPicPr/>
                            <p:nvPr/>
                          </p:nvPicPr>
                          <p:blipFill>
                            <a:blip r:embed="rId2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696" y="3176"/>
                              <a:ext cx="141" cy="14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33" name="Object 97"/>
                <p:cNvGraphicFramePr>
                  <a:graphicFrameLocks noChangeAspect="1"/>
                </p:cNvGraphicFramePr>
                <p:nvPr/>
              </p:nvGraphicFramePr>
              <p:xfrm>
                <a:off x="5232" y="3175"/>
                <a:ext cx="133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18" name="" r:id="rId23" imgW="266700" imgH="419100" progId="Equation.3">
                        <p:embed/>
                      </p:oleObj>
                    </mc:Choice>
                    <mc:Fallback>
                      <p:oleObj name="" r:id="rId23" imgW="266700" imgH="419100" progId="Equation.3">
                        <p:embed/>
                        <p:pic>
                          <p:nvPicPr>
                            <p:cNvPr id="0" name="图片 3117"/>
                            <p:cNvPicPr/>
                            <p:nvPr/>
                          </p:nvPicPr>
                          <p:blipFill>
                            <a:blip r:embed="rId2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99"/>
                                </a:clrTo>
                              </a:clrChange>
                              <a:biLevel thresh="50000"/>
                              <a:grayscl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32" y="3175"/>
                              <a:ext cx="133" cy="20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234" name="Object 98"/>
                <p:cNvGraphicFramePr>
                  <a:graphicFrameLocks noChangeAspect="1"/>
                </p:cNvGraphicFramePr>
                <p:nvPr/>
              </p:nvGraphicFramePr>
              <p:xfrm>
                <a:off x="3357" y="1963"/>
                <a:ext cx="149" cy="1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23" name="" r:id="rId25" imgW="292100" imgH="393700" progId="Equation.3">
                        <p:embed/>
                      </p:oleObj>
                    </mc:Choice>
                    <mc:Fallback>
                      <p:oleObj name="" r:id="rId25" imgW="292100" imgH="393700" progId="Equation.3">
                        <p:embed/>
                        <p:pic>
                          <p:nvPicPr>
                            <p:cNvPr id="0" name="图片 3122"/>
                            <p:cNvPicPr/>
                            <p:nvPr/>
                          </p:nvPicPr>
                          <p:blipFill>
                            <a:blip r:embed="rId2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000000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57" y="1963"/>
                              <a:ext cx="149" cy="1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227" name="Object 99"/>
              <p:cNvGraphicFramePr>
                <a:graphicFrameLocks noChangeAspect="1"/>
              </p:cNvGraphicFramePr>
              <p:nvPr/>
            </p:nvGraphicFramePr>
            <p:xfrm>
              <a:off x="3360" y="3140"/>
              <a:ext cx="188" cy="1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27" imgW="381000" imgH="393700" progId="Equation.3">
                      <p:embed/>
                    </p:oleObj>
                  </mc:Choice>
                  <mc:Fallback>
                    <p:oleObj name="" r:id="rId27" imgW="381000" imgH="3937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2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360" y="3140"/>
                            <a:ext cx="188" cy="1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206" name="Line 100"/>
            <p:cNvSpPr/>
            <p:nvPr/>
          </p:nvSpPr>
          <p:spPr>
            <a:xfrm>
              <a:off x="4752" y="2496"/>
              <a:ext cx="0" cy="624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8207" name="Group 101"/>
            <p:cNvGrpSpPr/>
            <p:nvPr/>
          </p:nvGrpSpPr>
          <p:grpSpPr>
            <a:xfrm>
              <a:off x="4032" y="2262"/>
              <a:ext cx="1056" cy="869"/>
              <a:chOff x="3936" y="2364"/>
              <a:chExt cx="1056" cy="869"/>
            </a:xfrm>
          </p:grpSpPr>
          <p:sp>
            <p:nvSpPr>
              <p:cNvPr id="8221" name="Line 102"/>
              <p:cNvSpPr/>
              <p:nvPr/>
            </p:nvSpPr>
            <p:spPr>
              <a:xfrm>
                <a:off x="3936" y="2471"/>
                <a:ext cx="0" cy="74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2" name="Line 103"/>
              <p:cNvSpPr/>
              <p:nvPr/>
            </p:nvSpPr>
            <p:spPr>
              <a:xfrm>
                <a:off x="4224" y="2414"/>
                <a:ext cx="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3" name="Line 104"/>
              <p:cNvSpPr/>
              <p:nvPr/>
            </p:nvSpPr>
            <p:spPr>
              <a:xfrm>
                <a:off x="4512" y="2561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4" name="Line 105"/>
              <p:cNvSpPr/>
              <p:nvPr/>
            </p:nvSpPr>
            <p:spPr>
              <a:xfrm>
                <a:off x="4800" y="2544"/>
                <a:ext cx="0" cy="68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5" name="Line 106"/>
              <p:cNvSpPr/>
              <p:nvPr/>
            </p:nvSpPr>
            <p:spPr>
              <a:xfrm>
                <a:off x="4992" y="2364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208" name="Group 107"/>
            <p:cNvGrpSpPr/>
            <p:nvPr/>
          </p:nvGrpSpPr>
          <p:grpSpPr>
            <a:xfrm>
              <a:off x="3888" y="2171"/>
              <a:ext cx="1296" cy="960"/>
              <a:chOff x="3888" y="2496"/>
              <a:chExt cx="1296" cy="960"/>
            </a:xfrm>
          </p:grpSpPr>
          <p:sp>
            <p:nvSpPr>
              <p:cNvPr id="8216" name="Line 108"/>
              <p:cNvSpPr/>
              <p:nvPr/>
            </p:nvSpPr>
            <p:spPr>
              <a:xfrm>
                <a:off x="3888" y="2766"/>
                <a:ext cx="0" cy="6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217" name="Line 109"/>
              <p:cNvSpPr/>
              <p:nvPr/>
            </p:nvSpPr>
            <p:spPr>
              <a:xfrm>
                <a:off x="4464" y="2718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218" name="Line 110"/>
              <p:cNvSpPr/>
              <p:nvPr/>
            </p:nvSpPr>
            <p:spPr>
              <a:xfrm flipV="1">
                <a:off x="4176" y="2640"/>
                <a:ext cx="0" cy="8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219" name="Line 111"/>
              <p:cNvSpPr/>
              <p:nvPr/>
            </p:nvSpPr>
            <p:spPr>
              <a:xfrm flipV="1">
                <a:off x="4992" y="2688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8220" name="Line 112"/>
              <p:cNvSpPr/>
              <p:nvPr/>
            </p:nvSpPr>
            <p:spPr>
              <a:xfrm flipV="1">
                <a:off x="5184" y="2496"/>
                <a:ext cx="0" cy="96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8209" name="Rectangle 113"/>
            <p:cNvSpPr/>
            <p:nvPr/>
          </p:nvSpPr>
          <p:spPr>
            <a:xfrm>
              <a:off x="4608" y="2507"/>
              <a:ext cx="288" cy="62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10" name="Rectangle 114"/>
            <p:cNvSpPr/>
            <p:nvPr/>
          </p:nvSpPr>
          <p:spPr>
            <a:xfrm>
              <a:off x="3767" y="2458"/>
              <a:ext cx="272" cy="671"/>
            </a:xfrm>
            <a:prstGeom prst="rect">
              <a:avLst/>
            </a:prstGeom>
            <a:solidFill>
              <a:srgbClr val="33CCCC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11" name="Rectangle 115"/>
            <p:cNvSpPr/>
            <p:nvPr/>
          </p:nvSpPr>
          <p:spPr>
            <a:xfrm>
              <a:off x="4032" y="2315"/>
              <a:ext cx="288" cy="816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12" name="Rectangle 116"/>
            <p:cNvSpPr/>
            <p:nvPr/>
          </p:nvSpPr>
          <p:spPr>
            <a:xfrm>
              <a:off x="4320" y="2371"/>
              <a:ext cx="288" cy="759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13" name="Rectangle 117"/>
            <p:cNvSpPr/>
            <p:nvPr/>
          </p:nvSpPr>
          <p:spPr>
            <a:xfrm>
              <a:off x="4896" y="2380"/>
              <a:ext cx="192" cy="748"/>
            </a:xfrm>
            <a:prstGeom prst="rect">
              <a:avLst/>
            </a:prstGeom>
            <a:solidFill>
              <a:srgbClr val="3366FF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sp>
          <p:nvSpPr>
            <p:cNvPr id="8214" name="Rectangle 118"/>
            <p:cNvSpPr/>
            <p:nvPr/>
          </p:nvSpPr>
          <p:spPr>
            <a:xfrm>
              <a:off x="5088" y="2190"/>
              <a:ext cx="170" cy="941"/>
            </a:xfrm>
            <a:prstGeom prst="rect">
              <a:avLst/>
            </a:prstGeom>
            <a:solidFill>
              <a:srgbClr val="00FF00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800" dirty="0">
                <a:ea typeface="楷体_GB2312" pitchFamily="49" charset="-122"/>
              </a:endParaRPr>
            </a:p>
          </p:txBody>
        </p:sp>
        <p:graphicFrame>
          <p:nvGraphicFramePr>
            <p:cNvPr id="8215" name="Object 119"/>
            <p:cNvGraphicFramePr>
              <a:graphicFrameLocks noChangeAspect="1"/>
            </p:cNvGraphicFramePr>
            <p:nvPr/>
          </p:nvGraphicFramePr>
          <p:xfrm>
            <a:off x="4704" y="3376"/>
            <a:ext cx="1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8" name="" r:id="rId29" imgW="381000" imgH="647700" progId="Equation.3">
                    <p:embed/>
                  </p:oleObj>
                </mc:Choice>
                <mc:Fallback>
                  <p:oleObj name="" r:id="rId29" imgW="381000" imgH="6477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3376"/>
                          <a:ext cx="192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/>
          <p:cNvSpPr txBox="1"/>
          <p:nvPr/>
        </p:nvSpPr>
        <p:spPr>
          <a:xfrm>
            <a:off x="701040" y="5647055"/>
            <a:ext cx="5588635" cy="52197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tx2"/>
                </a:solidFill>
                <a:cs typeface="Times New Roman" panose="02020603050405020304" pitchFamily="18" charset="0"/>
              </a:rPr>
              <a:t>问：</a:t>
            </a:r>
            <a:r>
              <a:rPr lang="zh-CN" altLang="en-US">
                <a:cs typeface="Times New Roman" panose="02020603050405020304" pitchFamily="18" charset="0"/>
              </a:rPr>
              <a:t>λ</a:t>
            </a:r>
            <a:r>
              <a:rPr lang="en-US" altLang="zh-CN">
                <a:cs typeface="Times New Roman" panose="02020603050405020304" pitchFamily="18" charset="0"/>
              </a:rPr>
              <a:t>→0</a:t>
            </a:r>
            <a:r>
              <a:rPr lang="zh-CN" altLang="en-US">
                <a:cs typeface="Times New Roman" panose="02020603050405020304" pitchFamily="18" charset="0"/>
              </a:rPr>
              <a:t>可否换成</a:t>
            </a:r>
            <a:r>
              <a:rPr lang="en-US" altLang="zh-CN" i="1">
                <a:cs typeface="Times New Roman" panose="02020603050405020304" pitchFamily="18" charset="0"/>
              </a:rPr>
              <a:t>n</a:t>
            </a:r>
            <a:r>
              <a:rPr lang="en-US" altLang="zh-CN">
                <a:cs typeface="Times New Roman" panose="02020603050405020304" pitchFamily="18" charset="0"/>
              </a:rPr>
              <a:t>→∞</a:t>
            </a:r>
            <a:r>
              <a:rPr lang="zh-CN" altLang="en-US">
                <a:cs typeface="Times New Roman" panose="02020603050405020304" pitchFamily="18" charset="0"/>
              </a:rPr>
              <a:t>？为什么？</a:t>
            </a:r>
            <a:endParaRPr lang="zh-CN" altLang="en-US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6150" grpId="0"/>
      <p:bldP spid="6152" grpId="0"/>
      <p:bldP spid="2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539750" y="304800"/>
            <a:ext cx="46482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变速直线运动的路程</a:t>
            </a:r>
            <a:endParaRPr lang="zh-CN" altLang="en-US" sz="2800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171" name="Text Box 3"/>
          <p:cNvSpPr txBox="1"/>
          <p:nvPr/>
        </p:nvSpPr>
        <p:spPr>
          <a:xfrm>
            <a:off x="539750" y="1066800"/>
            <a:ext cx="3651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设某物体作直线运动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5486400" y="1155700"/>
          <a:ext cx="2895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3835400" imgH="571500" progId="Equation.3">
                  <p:embed/>
                </p:oleObj>
              </mc:Choice>
              <mc:Fallback>
                <p:oleObj name="" r:id="rId1" imgW="3835400" imgH="571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486400" y="1155700"/>
                        <a:ext cx="28956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/>
          <p:nvPr/>
        </p:nvSpPr>
        <p:spPr>
          <a:xfrm>
            <a:off x="8382000" y="10668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且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52400" y="18034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3" imgW="1612900" imgH="520700" progId="Equation.3">
                  <p:embed/>
                </p:oleObj>
              </mc:Choice>
              <mc:Fallback>
                <p:oleObj name="" r:id="rId3" imgW="1612900" imgH="5207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52400" y="1803400"/>
                        <a:ext cx="1231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/>
          <p:nvPr/>
        </p:nvSpPr>
        <p:spPr>
          <a:xfrm>
            <a:off x="1384300" y="1676400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求在运动时间内物体所经过的路程 </a:t>
            </a:r>
            <a:r>
              <a:rPr lang="en-US" altLang="zh-CN" sz="2800" i="1" dirty="0">
                <a:ea typeface="楷体_GB2312" pitchFamily="49" charset="-122"/>
              </a:rPr>
              <a:t>s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7176" name="Text Box 8"/>
          <p:cNvSpPr txBox="1"/>
          <p:nvPr/>
        </p:nvSpPr>
        <p:spPr>
          <a:xfrm>
            <a:off x="539750" y="2362200"/>
            <a:ext cx="18986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解决步骤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7177" name="Text Box 9"/>
          <p:cNvSpPr txBox="1"/>
          <p:nvPr/>
        </p:nvSpPr>
        <p:spPr>
          <a:xfrm>
            <a:off x="533400" y="2909888"/>
            <a:ext cx="213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1)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分割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2133283" y="4876483"/>
          <a:ext cx="262674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1168400" imgH="241300" progId="Equation.3">
                  <p:embed/>
                </p:oleObj>
              </mc:Choice>
              <mc:Fallback>
                <p:oleObj name="" r:id="rId5" imgW="1168400" imgH="2413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33283" y="4876483"/>
                        <a:ext cx="262674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/>
          <p:nvPr/>
        </p:nvSpPr>
        <p:spPr>
          <a:xfrm>
            <a:off x="7239000" y="2909888"/>
            <a:ext cx="1752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将它分成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2133600" y="3581400"/>
          <a:ext cx="3479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7" imgW="4610100" imgH="647700" progId="Equation.3">
                  <p:embed/>
                </p:oleObj>
              </mc:Choice>
              <mc:Fallback>
                <p:oleObj name="" r:id="rId7" imgW="4610100" imgH="6477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581400"/>
                        <a:ext cx="3479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Text Box 13"/>
          <p:cNvSpPr txBox="1"/>
          <p:nvPr/>
        </p:nvSpPr>
        <p:spPr>
          <a:xfrm>
            <a:off x="5562600" y="350520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在每个小段上物体经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182" name="Text Box 14"/>
          <p:cNvSpPr txBox="1"/>
          <p:nvPr/>
        </p:nvSpPr>
        <p:spPr>
          <a:xfrm>
            <a:off x="539750" y="4876800"/>
            <a:ext cx="18986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2)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近似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4902200" y="4876800"/>
          <a:ext cx="2699416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9" imgW="1193800" imgH="241300" progId="Equation.3">
                  <p:embed/>
                </p:oleObj>
              </mc:Choice>
              <mc:Fallback>
                <p:oleObj name="" r:id="rId9" imgW="1193800" imgH="2413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02200" y="4876800"/>
                        <a:ext cx="2699416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18"/>
          <p:cNvSpPr txBox="1"/>
          <p:nvPr/>
        </p:nvSpPr>
        <p:spPr>
          <a:xfrm>
            <a:off x="7620000" y="4876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得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2432050" y="56388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2755900" imgH="647700" progId="Equation.3">
                  <p:embed/>
                </p:oleObj>
              </mc:Choice>
              <mc:Fallback>
                <p:oleObj name="" r:id="rId11" imgW="2755900" imgH="6477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2050" y="5638800"/>
                        <a:ext cx="20828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/>
        </p:nvGraphicFramePr>
        <p:xfrm>
          <a:off x="2011045" y="2909888"/>
          <a:ext cx="5227808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3" imgW="2222500" imgH="228600" progId="Equation.3">
                  <p:embed/>
                </p:oleObj>
              </mc:Choice>
              <mc:Fallback>
                <p:oleObj name="" r:id="rId13" imgW="22225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011045" y="2909888"/>
                        <a:ext cx="5227808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2590800" y="4267200"/>
          <a:ext cx="2794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3695700" imgH="647700" progId="Equation.3">
                  <p:embed/>
                </p:oleObj>
              </mc:Choice>
              <mc:Fallback>
                <p:oleObj name="" r:id="rId15" imgW="3695700" imgH="647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590800" y="4267200"/>
                        <a:ext cx="2794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4902200" y="5703888"/>
          <a:ext cx="203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7" imgW="2679700" imgH="520700" progId="Equation.3">
                  <p:embed/>
                </p:oleObj>
              </mc:Choice>
              <mc:Fallback>
                <p:oleObj name="" r:id="rId17" imgW="2679700" imgH="5207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02200" y="5703888"/>
                        <a:ext cx="20320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5" name="Text Box 27"/>
          <p:cNvSpPr txBox="1"/>
          <p:nvPr/>
        </p:nvSpPr>
        <p:spPr>
          <a:xfrm>
            <a:off x="3886200" y="10668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已知速度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203" name="Text Box 35"/>
          <p:cNvSpPr txBox="1"/>
          <p:nvPr/>
        </p:nvSpPr>
        <p:spPr>
          <a:xfrm>
            <a:off x="609600" y="3519488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i="1" dirty="0">
                <a:ea typeface="楷体_GB2312" pitchFamily="49" charset="-122"/>
              </a:rPr>
              <a:t>n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个小段</a:t>
            </a:r>
            <a:endParaRPr lang="zh-CN" altLang="en-US" sz="2800" dirty="0">
              <a:ea typeface="楷体_GB2312" pitchFamily="49" charset="-122"/>
            </a:endParaRPr>
          </a:p>
        </p:txBody>
      </p:sp>
      <p:sp>
        <p:nvSpPr>
          <p:cNvPr id="7204" name="Text Box 36"/>
          <p:cNvSpPr txBox="1"/>
          <p:nvPr/>
        </p:nvSpPr>
        <p:spPr>
          <a:xfrm>
            <a:off x="533400" y="42052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过的路程为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3" grpId="0"/>
      <p:bldP spid="7175" grpId="0"/>
      <p:bldP spid="7176" grpId="0"/>
      <p:bldP spid="7177" grpId="0"/>
      <p:bldP spid="7179" grpId="0"/>
      <p:bldP spid="7181" grpId="0"/>
      <p:bldP spid="7182" grpId="0"/>
      <p:bldP spid="7186" grpId="0"/>
      <p:bldP spid="7195" grpId="0" build="p"/>
      <p:bldP spid="7203" grpId="0"/>
      <p:bldP spid="720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07988" y="362585"/>
            <a:ext cx="2133600" cy="6096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ea typeface="楷体_GB2312" pitchFamily="49" charset="-122"/>
              </a:rPr>
              <a:t>3) </a:t>
            </a:r>
            <a:r>
              <a:rPr lang="zh-CN" altLang="en-US" sz="2800" b="1" dirty="0">
                <a:ea typeface="楷体_GB2312" pitchFamily="49" charset="-122"/>
              </a:rPr>
              <a:t>求和</a:t>
            </a:r>
            <a:r>
              <a:rPr lang="en-US" altLang="zh-CN" sz="2800" b="1" dirty="0">
                <a:ea typeface="楷体_GB2312" pitchFamily="49" charset="-122"/>
              </a:rPr>
              <a:t>.</a:t>
            </a:r>
            <a:endParaRPr lang="en-US" altLang="zh-CN" sz="2800" b="1" dirty="0">
              <a:ea typeface="楷体_GB2312" pitchFamily="49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416050" y="850900"/>
          <a:ext cx="2197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2908300" imgH="1384300" progId="Equation.3">
                  <p:embed/>
                </p:oleObj>
              </mc:Choice>
              <mc:Fallback>
                <p:oleObj name="" r:id="rId1" imgW="2908300" imgH="1384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416050" y="850900"/>
                        <a:ext cx="2197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/>
          <p:cNvSpPr txBox="1"/>
          <p:nvPr/>
        </p:nvSpPr>
        <p:spPr>
          <a:xfrm>
            <a:off x="407988" y="1904683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4) 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取极限 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358900" y="2289175"/>
          <a:ext cx="2832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3" imgW="3746500" imgH="1384300" progId="Equation.3">
                  <p:embed/>
                </p:oleObj>
              </mc:Choice>
              <mc:Fallback>
                <p:oleObj name="" r:id="rId3" imgW="3746500" imgH="13843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1358900" y="2289175"/>
                        <a:ext cx="2832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5067300" y="2590800"/>
          <a:ext cx="2146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5" imgW="2832100" imgH="901700" progId="Equation.3">
                  <p:embed/>
                </p:oleObj>
              </mc:Choice>
              <mc:Fallback>
                <p:oleObj name="" r:id="rId5" imgW="2832100" imgH="9017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5067300" y="2590800"/>
                        <a:ext cx="21463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Text Box 7"/>
          <p:cNvSpPr txBox="1"/>
          <p:nvPr/>
        </p:nvSpPr>
        <p:spPr>
          <a:xfrm>
            <a:off x="539750" y="3505200"/>
            <a:ext cx="39560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上述两个问题的</a:t>
            </a:r>
            <a:r>
              <a:rPr lang="zh-CN" altLang="en-US" sz="2800" b="1" dirty="0">
                <a:ea typeface="楷体_GB2312" pitchFamily="49" charset="-122"/>
              </a:rPr>
              <a:t>共性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00" name="Text Box 8"/>
          <p:cNvSpPr txBox="1"/>
          <p:nvPr/>
        </p:nvSpPr>
        <p:spPr>
          <a:xfrm>
            <a:off x="609600" y="4129088"/>
            <a:ext cx="487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解决问题的方法步骤相同 </a:t>
            </a:r>
            <a:r>
              <a:rPr lang="en-US" altLang="zh-CN" sz="2800" dirty="0">
                <a:ea typeface="楷体_GB2312" pitchFamily="49" charset="-122"/>
              </a:rPr>
              <a:t>: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01" name="Text Box 9"/>
          <p:cNvSpPr txBox="1"/>
          <p:nvPr/>
        </p:nvSpPr>
        <p:spPr>
          <a:xfrm>
            <a:off x="1670050" y="4738688"/>
            <a:ext cx="59436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分割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近似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求和 </a:t>
            </a:r>
            <a:r>
              <a:rPr lang="en-US" altLang="zh-CN" sz="2800" dirty="0">
                <a:solidFill>
                  <a:schemeClr val="tx2"/>
                </a:solidFill>
                <a:ea typeface="楷体_GB2312" pitchFamily="49" charset="-122"/>
              </a:rPr>
              <a:t>, </a:t>
            </a: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取极限 ”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8202" name="Text Box 10"/>
          <p:cNvSpPr txBox="1"/>
          <p:nvPr/>
        </p:nvSpPr>
        <p:spPr>
          <a:xfrm>
            <a:off x="609600" y="5334000"/>
            <a:ext cx="4343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ea typeface="楷体_GB2312" pitchFamily="49" charset="-122"/>
              </a:rPr>
              <a:t>所求量极限结构式相同</a:t>
            </a:r>
            <a:r>
              <a:rPr lang="en-US" altLang="zh-CN" sz="2800" dirty="0">
                <a:ea typeface="楷体_GB2312" pitchFamily="49" charset="-122"/>
              </a:rPr>
              <a:t>: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8203" name="Text Box 11"/>
          <p:cNvSpPr txBox="1"/>
          <p:nvPr/>
        </p:nvSpPr>
        <p:spPr>
          <a:xfrm>
            <a:off x="4876800" y="5334000"/>
            <a:ext cx="3581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特殊乘积和式的极限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9" grpId="0"/>
      <p:bldP spid="8200" grpId="0"/>
      <p:bldP spid="8201" grpId="0"/>
      <p:bldP spid="8202" grpId="0"/>
      <p:bldP spid="82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285" name="Group 69"/>
          <p:cNvGrpSpPr/>
          <p:nvPr/>
        </p:nvGrpSpPr>
        <p:grpSpPr>
          <a:xfrm>
            <a:off x="5321300" y="4533900"/>
            <a:ext cx="3581400" cy="379413"/>
            <a:chOff x="3352" y="2817"/>
            <a:chExt cx="2256" cy="239"/>
          </a:xfrm>
        </p:grpSpPr>
        <p:graphicFrame>
          <p:nvGraphicFramePr>
            <p:cNvPr id="11305" name="Object 70"/>
            <p:cNvGraphicFramePr>
              <a:graphicFrameLocks noChangeAspect="1"/>
            </p:cNvGraphicFramePr>
            <p:nvPr/>
          </p:nvGraphicFramePr>
          <p:xfrm>
            <a:off x="3352" y="2856"/>
            <a:ext cx="19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1" imgW="381000" imgH="393700" progId="Equation.3">
                    <p:embed/>
                  </p:oleObj>
                </mc:Choice>
                <mc:Fallback>
                  <p:oleObj name="" r:id="rId1" imgW="381000" imgH="3937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2" y="2856"/>
                          <a:ext cx="19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06" name="Group 71"/>
            <p:cNvGrpSpPr/>
            <p:nvPr/>
          </p:nvGrpSpPr>
          <p:grpSpPr>
            <a:xfrm>
              <a:off x="3408" y="2817"/>
              <a:ext cx="2200" cy="215"/>
              <a:chOff x="3408" y="2817"/>
              <a:chExt cx="2200" cy="215"/>
            </a:xfrm>
          </p:grpSpPr>
          <p:graphicFrame>
            <p:nvGraphicFramePr>
              <p:cNvPr id="11307" name="Object 72"/>
              <p:cNvGraphicFramePr>
                <a:graphicFrameLocks noChangeAspect="1"/>
              </p:cNvGraphicFramePr>
              <p:nvPr/>
            </p:nvGraphicFramePr>
            <p:xfrm>
              <a:off x="3714" y="2880"/>
              <a:ext cx="144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38" name="" r:id="rId3" imgW="279400" imgH="279400" progId="Equation.3">
                      <p:embed/>
                    </p:oleObj>
                  </mc:Choice>
                  <mc:Fallback>
                    <p:oleObj name="" r:id="rId3" imgW="279400" imgH="279400" progId="Equation.3">
                      <p:embed/>
                      <p:pic>
                        <p:nvPicPr>
                          <p:cNvPr id="0" name="图片 3137"/>
                          <p:cNvPicPr/>
                          <p:nvPr/>
                        </p:nvPicPr>
                        <p:blipFill>
                          <a:blip r:embed="rId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714" y="2880"/>
                            <a:ext cx="144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8" name="Object 73"/>
              <p:cNvGraphicFramePr>
                <a:graphicFrameLocks noChangeAspect="1"/>
              </p:cNvGraphicFramePr>
              <p:nvPr/>
            </p:nvGraphicFramePr>
            <p:xfrm>
              <a:off x="5232" y="283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0" name="" r:id="rId5" imgW="241300" imgH="393700" progId="Equation.3">
                      <p:embed/>
                    </p:oleObj>
                  </mc:Choice>
                  <mc:Fallback>
                    <p:oleObj name="" r:id="rId5" imgW="241300" imgH="393700" progId="Equation.3">
                      <p:embed/>
                      <p:pic>
                        <p:nvPicPr>
                          <p:cNvPr id="0" name="图片 3139"/>
                          <p:cNvPicPr/>
                          <p:nvPr/>
                        </p:nvPicPr>
                        <p:blipFill>
                          <a:blip r:embed="rId6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2" y="283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09" name="Object 74"/>
              <p:cNvGraphicFramePr>
                <a:graphicFrameLocks noChangeAspect="1"/>
              </p:cNvGraphicFramePr>
              <p:nvPr/>
            </p:nvGraphicFramePr>
            <p:xfrm>
              <a:off x="5472" y="2880"/>
              <a:ext cx="136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7" imgW="266700" imgH="279400" progId="Equation.3">
                      <p:embed/>
                    </p:oleObj>
                  </mc:Choice>
                  <mc:Fallback>
                    <p:oleObj name="" r:id="rId7" imgW="266700" imgH="2794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472" y="2880"/>
                            <a:ext cx="136" cy="1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10" name="Line 75"/>
              <p:cNvSpPr/>
              <p:nvPr/>
            </p:nvSpPr>
            <p:spPr>
              <a:xfrm>
                <a:off x="3408" y="2817"/>
                <a:ext cx="216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lg"/>
              </a:ln>
            </p:spPr>
          </p:sp>
          <p:sp>
            <p:nvSpPr>
              <p:cNvPr id="11311" name="Line 76"/>
              <p:cNvSpPr/>
              <p:nvPr/>
            </p:nvSpPr>
            <p:spPr>
              <a:xfrm>
                <a:off x="3763" y="2817"/>
                <a:ext cx="1496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1267" name="Rectangle 12"/>
          <p:cNvSpPr>
            <a:spLocks noGrp="1"/>
          </p:cNvSpPr>
          <p:nvPr>
            <p:ph type="title"/>
          </p:nvPr>
        </p:nvSpPr>
        <p:spPr>
          <a:xfrm>
            <a:off x="539750" y="228600"/>
            <a:ext cx="43434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二、定积分定义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(P221 )</a:t>
            </a:r>
            <a:endParaRPr lang="en-US" altLang="zh-CN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787882" y="1041721"/>
          <a:ext cx="404050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9" imgW="1816100" imgH="203200" progId="Equation.3">
                  <p:embed/>
                </p:oleObj>
              </mc:Choice>
              <mc:Fallback>
                <p:oleObj name="" r:id="rId9" imgW="1816100" imgH="2032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7882" y="1041721"/>
                        <a:ext cx="404050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943158" y="1042035"/>
          <a:ext cx="18315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1" imgW="838200" imgH="203200" progId="Equation.3">
                  <p:embed/>
                </p:oleObj>
              </mc:Choice>
              <mc:Fallback>
                <p:oleObj name="" r:id="rId11" imgW="838200" imgH="2032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43158" y="1042035"/>
                        <a:ext cx="183150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5" name="Text Box 19"/>
          <p:cNvSpPr txBox="1"/>
          <p:nvPr/>
        </p:nvSpPr>
        <p:spPr>
          <a:xfrm>
            <a:off x="6630035" y="10160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任一种</a:t>
            </a:r>
            <a:r>
              <a:rPr lang="zh-CN" altLang="en-US" sz="2800" dirty="0">
                <a:ea typeface="楷体_GB2312" pitchFamily="49" charset="-122"/>
              </a:rPr>
              <a:t>分法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37" name="Object 21"/>
          <p:cNvGraphicFramePr>
            <a:graphicFrameLocks noChangeAspect="1"/>
          </p:cNvGraphicFramePr>
          <p:nvPr/>
        </p:nvGraphicFramePr>
        <p:xfrm>
          <a:off x="330200" y="1689100"/>
          <a:ext cx="439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5829300" imgH="571500" progId="Equation.3">
                  <p:embed/>
                </p:oleObj>
              </mc:Choice>
              <mc:Fallback>
                <p:oleObj name="" r:id="rId13" imgW="5829300" imgH="5715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0200" y="1689100"/>
                        <a:ext cx="43942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9" name="Object 23"/>
          <p:cNvGraphicFramePr>
            <a:graphicFrameLocks noChangeAspect="1"/>
          </p:cNvGraphicFramePr>
          <p:nvPr/>
        </p:nvGraphicFramePr>
        <p:xfrm>
          <a:off x="4942205" y="1623695"/>
          <a:ext cx="2601391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5" imgW="1143000" imgH="241300" progId="Equation.3">
                  <p:embed/>
                </p:oleObj>
              </mc:Choice>
              <mc:Fallback>
                <p:oleObj name="" r:id="rId15" imgW="1143000" imgH="2413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4942205" y="1623695"/>
                        <a:ext cx="2601391" cy="57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0" name="Text Box 24"/>
          <p:cNvSpPr txBox="1"/>
          <p:nvPr/>
        </p:nvSpPr>
        <p:spPr>
          <a:xfrm>
            <a:off x="7620000" y="165131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  <a:ea typeface="楷体_GB2312" pitchFamily="49" charset="-122"/>
              </a:rPr>
              <a:t>任取</a:t>
            </a:r>
            <a:endParaRPr lang="zh-CN" altLang="en-US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9241" name="Object 25"/>
          <p:cNvGraphicFramePr>
            <a:graphicFrameLocks noChangeAspect="1"/>
          </p:cNvGraphicFramePr>
          <p:nvPr/>
        </p:nvGraphicFramePr>
        <p:xfrm>
          <a:off x="330200" y="2452688"/>
          <a:ext cx="2184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7" imgW="2882900" imgH="647700" progId="Equation.3">
                  <p:embed/>
                </p:oleObj>
              </mc:Choice>
              <mc:Fallback>
                <p:oleObj name="" r:id="rId17" imgW="2882900" imgH="647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0200" y="2452688"/>
                        <a:ext cx="21844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7419975" y="3922713"/>
          <a:ext cx="4286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9" imgW="190500" imgH="292100" progId="Equation.3">
                  <p:embed/>
                </p:oleObj>
              </mc:Choice>
              <mc:Fallback>
                <p:oleObj name="" r:id="rId19" imgW="190500" imgH="292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19975" y="3922713"/>
                        <a:ext cx="428625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5" name="Object 29"/>
          <p:cNvGraphicFramePr>
            <a:graphicFrameLocks noChangeAspect="1"/>
          </p:cNvGraphicFramePr>
          <p:nvPr/>
        </p:nvGraphicFramePr>
        <p:xfrm>
          <a:off x="2675431" y="2453057"/>
          <a:ext cx="3793490" cy="68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1" imgW="1688465" imgH="292100" progId="Equation.3">
                  <p:embed/>
                </p:oleObj>
              </mc:Choice>
              <mc:Fallback>
                <p:oleObj name="" r:id="rId21" imgW="1688465" imgH="2921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2"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2675431" y="2453057"/>
                        <a:ext cx="3793490" cy="683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8" name="Object 32"/>
          <p:cNvGraphicFramePr>
            <a:graphicFrameLocks noChangeAspect="1"/>
          </p:cNvGraphicFramePr>
          <p:nvPr/>
        </p:nvGraphicFramePr>
        <p:xfrm>
          <a:off x="6570980" y="2178050"/>
          <a:ext cx="177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3" imgW="2349500" imgH="1346200" progId="Equation.3">
                  <p:embed/>
                </p:oleObj>
              </mc:Choice>
              <mc:Fallback>
                <p:oleObj name="" r:id="rId23" imgW="2349500" imgH="1346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FFFF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570980" y="2178050"/>
                        <a:ext cx="1778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Text Box 33"/>
          <p:cNvSpPr txBox="1"/>
          <p:nvPr/>
        </p:nvSpPr>
        <p:spPr>
          <a:xfrm>
            <a:off x="179388" y="32004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总趋于确定的极限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I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50" name="Text Box 34"/>
          <p:cNvSpPr txBox="1"/>
          <p:nvPr/>
        </p:nvSpPr>
        <p:spPr>
          <a:xfrm>
            <a:off x="3429000" y="3206750"/>
            <a:ext cx="342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则称此极限 </a:t>
            </a:r>
            <a:r>
              <a:rPr lang="en-US" altLang="zh-CN" sz="2800" i="1" dirty="0">
                <a:ea typeface="楷体_GB2312" pitchFamily="49" charset="-122"/>
              </a:rPr>
              <a:t>I </a:t>
            </a:r>
            <a:r>
              <a:rPr lang="zh-CN" altLang="en-US" sz="2800" dirty="0">
                <a:ea typeface="楷体_GB2312" pitchFamily="49" charset="-122"/>
              </a:rPr>
              <a:t>为函数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52" name="Object 36"/>
          <p:cNvGraphicFramePr>
            <a:graphicFrameLocks noChangeAspect="1"/>
          </p:cNvGraphicFramePr>
          <p:nvPr/>
        </p:nvGraphicFramePr>
        <p:xfrm>
          <a:off x="6705600" y="3276600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25" imgW="952500" imgH="520700" progId="Equation.3">
                  <p:embed/>
                </p:oleObj>
              </mc:Choice>
              <mc:Fallback>
                <p:oleObj name="" r:id="rId25" imgW="952500" imgH="5207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6705600" y="3276600"/>
                        <a:ext cx="7366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3" name="Text Box 37"/>
          <p:cNvSpPr txBox="1"/>
          <p:nvPr/>
        </p:nvSpPr>
        <p:spPr>
          <a:xfrm>
            <a:off x="7467600" y="3206750"/>
            <a:ext cx="129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在区间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54" name="Object 38"/>
          <p:cNvGraphicFramePr>
            <a:graphicFrameLocks noChangeAspect="1"/>
          </p:cNvGraphicFramePr>
          <p:nvPr/>
        </p:nvGraphicFramePr>
        <p:xfrm>
          <a:off x="330200" y="3922713"/>
          <a:ext cx="81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7" imgW="1054100" imgH="520700" progId="Equation.3">
                  <p:embed/>
                </p:oleObj>
              </mc:Choice>
              <mc:Fallback>
                <p:oleObj name="" r:id="rId27" imgW="1054100" imgH="520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  <a:biLevel thresh="50000"/>
                        <a:grayscl/>
                      </a:blip>
                      <a:stretch>
                        <a:fillRect/>
                      </a:stretch>
                    </p:blipFill>
                    <p:spPr>
                      <a:xfrm>
                        <a:off x="330200" y="3922713"/>
                        <a:ext cx="8128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Text Box 39"/>
          <p:cNvSpPr txBox="1"/>
          <p:nvPr/>
        </p:nvSpPr>
        <p:spPr>
          <a:xfrm>
            <a:off x="1073150" y="386651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上的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定积分</a:t>
            </a:r>
            <a:r>
              <a:rPr lang="en-US" altLang="zh-CN" sz="2800" dirty="0">
                <a:ea typeface="楷体_GB2312" pitchFamily="49" charset="-122"/>
              </a:rPr>
              <a:t>,</a:t>
            </a:r>
            <a:endParaRPr lang="en-US" altLang="zh-CN" sz="2800" dirty="0">
              <a:ea typeface="楷体_GB2312" pitchFamily="49" charset="-122"/>
            </a:endParaRPr>
          </a:p>
        </p:txBody>
      </p:sp>
      <p:grpSp>
        <p:nvGrpSpPr>
          <p:cNvPr id="9256" name="Group 40"/>
          <p:cNvGrpSpPr/>
          <p:nvPr/>
        </p:nvGrpSpPr>
        <p:grpSpPr>
          <a:xfrm>
            <a:off x="6234113" y="4430713"/>
            <a:ext cx="1781175" cy="598487"/>
            <a:chOff x="3831" y="3168"/>
            <a:chExt cx="1122" cy="377"/>
          </a:xfrm>
        </p:grpSpPr>
        <p:graphicFrame>
          <p:nvGraphicFramePr>
            <p:cNvPr id="11302" name="Object 41"/>
            <p:cNvGraphicFramePr>
              <a:graphicFrameLocks noChangeAspect="1"/>
            </p:cNvGraphicFramePr>
            <p:nvPr/>
          </p:nvGraphicFramePr>
          <p:xfrm>
            <a:off x="3831" y="3168"/>
            <a:ext cx="24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9" name="" r:id="rId29" imgW="177800" imgH="266700" progId="Equation.3">
                    <p:embed/>
                  </p:oleObj>
                </mc:Choice>
                <mc:Fallback>
                  <p:oleObj name="" r:id="rId29" imgW="177800" imgH="266700" progId="Equation.3">
                    <p:embed/>
                    <p:pic>
                      <p:nvPicPr>
                        <p:cNvPr id="0" name="图片 3148"/>
                        <p:cNvPicPr/>
                        <p:nvPr/>
                      </p:nvPicPr>
                      <p:blipFill>
                        <a:blip r:embed="rId30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31" y="3168"/>
                          <a:ext cx="249" cy="3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3" name="Object 42"/>
            <p:cNvGraphicFramePr>
              <a:graphicFrameLocks noChangeAspect="1"/>
            </p:cNvGraphicFramePr>
            <p:nvPr/>
          </p:nvGraphicFramePr>
          <p:xfrm>
            <a:off x="4704" y="3168"/>
            <a:ext cx="24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0" name="" r:id="rId31" imgW="177800" imgH="279400" progId="Equation.3">
                    <p:embed/>
                  </p:oleObj>
                </mc:Choice>
                <mc:Fallback>
                  <p:oleObj name="" r:id="rId31" imgW="177800" imgH="279400" progId="Equation.3">
                    <p:embed/>
                    <p:pic>
                      <p:nvPicPr>
                        <p:cNvPr id="0" name="图片 3149"/>
                        <p:cNvPicPr/>
                        <p:nvPr/>
                      </p:nvPicPr>
                      <p:blipFill>
                        <a:blip r:embed="rId32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704" y="3168"/>
                          <a:ext cx="249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4" name="Object 43"/>
            <p:cNvGraphicFramePr>
              <a:graphicFrameLocks noChangeAspect="1"/>
            </p:cNvGraphicFramePr>
            <p:nvPr/>
          </p:nvGraphicFramePr>
          <p:xfrm>
            <a:off x="4368" y="3168"/>
            <a:ext cx="39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7" name="" r:id="rId33" imgW="292100" imgH="279400" progId="Equation.3">
                    <p:embed/>
                  </p:oleObj>
                </mc:Choice>
                <mc:Fallback>
                  <p:oleObj name="" r:id="rId33" imgW="292100" imgH="2794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34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68" y="3168"/>
                          <a:ext cx="396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0" name="Group 44"/>
          <p:cNvGrpSpPr/>
          <p:nvPr/>
        </p:nvGrpSpPr>
        <p:grpSpPr>
          <a:xfrm>
            <a:off x="5980113" y="4462463"/>
            <a:ext cx="2368550" cy="76200"/>
            <a:chOff x="3767" y="3408"/>
            <a:chExt cx="1492" cy="48"/>
          </a:xfrm>
        </p:grpSpPr>
        <p:sp>
          <p:nvSpPr>
            <p:cNvPr id="11294" name="Line 45"/>
            <p:cNvSpPr/>
            <p:nvPr/>
          </p:nvSpPr>
          <p:spPr>
            <a:xfrm>
              <a:off x="4032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5" name="Line 46"/>
            <p:cNvSpPr/>
            <p:nvPr/>
          </p:nvSpPr>
          <p:spPr>
            <a:xfrm>
              <a:off x="4320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6" name="Line 47"/>
            <p:cNvSpPr/>
            <p:nvPr/>
          </p:nvSpPr>
          <p:spPr>
            <a:xfrm>
              <a:off x="4608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7" name="Line 48"/>
            <p:cNvSpPr/>
            <p:nvPr/>
          </p:nvSpPr>
          <p:spPr>
            <a:xfrm>
              <a:off x="4896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8" name="Line 49"/>
            <p:cNvSpPr/>
            <p:nvPr/>
          </p:nvSpPr>
          <p:spPr>
            <a:xfrm>
              <a:off x="4896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299" name="Line 50"/>
            <p:cNvSpPr/>
            <p:nvPr/>
          </p:nvSpPr>
          <p:spPr>
            <a:xfrm>
              <a:off x="5088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0" name="Line 51"/>
            <p:cNvSpPr/>
            <p:nvPr/>
          </p:nvSpPr>
          <p:spPr>
            <a:xfrm>
              <a:off x="5259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301" name="Line 52"/>
            <p:cNvSpPr/>
            <p:nvPr/>
          </p:nvSpPr>
          <p:spPr>
            <a:xfrm>
              <a:off x="3767" y="3408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69" name="Line 53"/>
          <p:cNvSpPr/>
          <p:nvPr/>
        </p:nvSpPr>
        <p:spPr>
          <a:xfrm>
            <a:off x="7315200" y="4535488"/>
            <a:ext cx="457200" cy="0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70" name="Oval 54"/>
          <p:cNvSpPr/>
          <p:nvPr/>
        </p:nvSpPr>
        <p:spPr>
          <a:xfrm>
            <a:off x="7543800" y="4500563"/>
            <a:ext cx="71438" cy="71437"/>
          </a:xfrm>
          <a:prstGeom prst="ellipse">
            <a:avLst/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71" name="Object 55"/>
          <p:cNvGraphicFramePr>
            <a:graphicFrameLocks noChangeAspect="1"/>
          </p:cNvGraphicFramePr>
          <p:nvPr/>
        </p:nvGraphicFramePr>
        <p:xfrm>
          <a:off x="3860800" y="3764280"/>
          <a:ext cx="14605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35" imgW="1917700" imgH="939800" progId="Equation.3">
                  <p:embed/>
                </p:oleObj>
              </mc:Choice>
              <mc:Fallback>
                <p:oleObj name="" r:id="rId35" imgW="1917700" imgH="939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60800" y="3764280"/>
                        <a:ext cx="14605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2" name="Text Box 56"/>
          <p:cNvSpPr txBox="1"/>
          <p:nvPr/>
        </p:nvSpPr>
        <p:spPr>
          <a:xfrm>
            <a:off x="179388" y="47244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即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9273" name="Object 57"/>
          <p:cNvGraphicFramePr>
            <a:graphicFrameLocks noChangeAspect="1"/>
          </p:cNvGraphicFramePr>
          <p:nvPr/>
        </p:nvGraphicFramePr>
        <p:xfrm>
          <a:off x="1073150" y="4667250"/>
          <a:ext cx="17526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37" imgW="2311400" imgH="939800" progId="Equation.3">
                  <p:embed/>
                </p:oleObj>
              </mc:Choice>
              <mc:Fallback>
                <p:oleObj name="" r:id="rId37" imgW="2311400" imgH="9398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73150" y="4667250"/>
                        <a:ext cx="1752600" cy="723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4" name="Object 58"/>
          <p:cNvGraphicFramePr>
            <a:graphicFrameLocks noChangeAspect="1"/>
          </p:cNvGraphicFramePr>
          <p:nvPr/>
        </p:nvGraphicFramePr>
        <p:xfrm>
          <a:off x="2838450" y="4495800"/>
          <a:ext cx="2413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39" imgW="3187700" imgH="1346200" progId="Equation.3">
                  <p:embed/>
                </p:oleObj>
              </mc:Choice>
              <mc:Fallback>
                <p:oleObj name="" r:id="rId39" imgW="3187700" imgH="1346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838450" y="4495800"/>
                        <a:ext cx="24130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6" name="Text Box 60"/>
          <p:cNvSpPr txBox="1"/>
          <p:nvPr/>
        </p:nvSpPr>
        <p:spPr>
          <a:xfrm>
            <a:off x="179388" y="5653088"/>
            <a:ext cx="525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此时称 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f </a:t>
            </a:r>
            <a:r>
              <a:rPr lang="en-US" altLang="zh-CN" sz="2800" dirty="0">
                <a:ea typeface="楷体_GB2312" pitchFamily="49" charset="-122"/>
              </a:rPr>
              <a:t>( </a:t>
            </a:r>
            <a:r>
              <a:rPr lang="en-US" altLang="zh-CN" sz="2800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 ) </a:t>
            </a:r>
            <a:r>
              <a:rPr lang="zh-CN" altLang="en-US" sz="2800" dirty="0">
                <a:ea typeface="楷体_GB2312" pitchFamily="49" charset="-122"/>
              </a:rPr>
              <a:t>在 </a:t>
            </a:r>
            <a:r>
              <a:rPr lang="en-US" altLang="zh-CN" sz="2800" dirty="0">
                <a:ea typeface="楷体_GB2312" pitchFamily="49" charset="-122"/>
              </a:rPr>
              <a:t>[</a:t>
            </a:r>
            <a:r>
              <a:rPr lang="en-US" altLang="zh-CN" sz="2800" i="1" dirty="0">
                <a:ea typeface="楷体_GB2312" pitchFamily="49" charset="-122"/>
              </a:rPr>
              <a:t> a</a:t>
            </a:r>
            <a:r>
              <a:rPr lang="en-US" altLang="zh-CN" sz="2800" dirty="0">
                <a:ea typeface="楷体_GB2312" pitchFamily="49" charset="-122"/>
              </a:rPr>
              <a:t> , </a:t>
            </a:r>
            <a:r>
              <a:rPr lang="en-US" altLang="zh-CN" sz="2800" i="1" dirty="0">
                <a:ea typeface="楷体_GB2312" pitchFamily="49" charset="-122"/>
              </a:rPr>
              <a:t>b</a:t>
            </a:r>
            <a:r>
              <a:rPr lang="en-US" altLang="zh-CN" sz="2800" dirty="0">
                <a:ea typeface="楷体_GB2312" pitchFamily="49" charset="-122"/>
              </a:rPr>
              <a:t> ] </a:t>
            </a:r>
            <a:r>
              <a:rPr lang="zh-CN" altLang="en-US" sz="2800" dirty="0">
                <a:ea typeface="楷体_GB2312" pitchFamily="49" charset="-122"/>
              </a:rPr>
              <a:t>上</a:t>
            </a:r>
            <a:r>
              <a:rPr lang="zh-CN" altLang="en-US" sz="2800" b="1" dirty="0">
                <a:solidFill>
                  <a:schemeClr val="tx2"/>
                </a:solidFill>
                <a:ea typeface="楷体_GB2312" pitchFamily="49" charset="-122"/>
              </a:rPr>
              <a:t>可积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endParaRPr lang="en-US" altLang="zh-CN" sz="2800" dirty="0">
              <a:ea typeface="楷体_GB2312" pitchFamily="49" charset="-122"/>
            </a:endParaRPr>
          </a:p>
        </p:txBody>
      </p:sp>
      <p:sp>
        <p:nvSpPr>
          <p:cNvPr id="9277" name="Text Box 61"/>
          <p:cNvSpPr txBox="1"/>
          <p:nvPr/>
        </p:nvSpPr>
        <p:spPr>
          <a:xfrm>
            <a:off x="3018155" y="3866515"/>
            <a:ext cx="895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ea typeface="楷体_GB2312" pitchFamily="49" charset="-122"/>
              </a:rPr>
              <a:t>记作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27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5" grpId="0"/>
      <p:bldP spid="9240" grpId="0"/>
      <p:bldP spid="9249" grpId="0"/>
      <p:bldP spid="9250" grpId="0"/>
      <p:bldP spid="9253" grpId="0"/>
      <p:bldP spid="9255" grpId="0"/>
      <p:bldP spid="9270" grpId="0" animBg="1"/>
      <p:bldP spid="9272" grpId="0"/>
      <p:bldP spid="9276" grpId="0"/>
      <p:bldP spid="9277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2004</Words>
  <Application>WPS 演示</Application>
  <PresentationFormat>全屏显示(4:3)</PresentationFormat>
  <Paragraphs>539</Paragraphs>
  <Slides>38</Slides>
  <Notes>3</Notes>
  <HiddenSlides>2</HiddenSlides>
  <MMClips>0</MMClips>
  <ScaleCrop>false</ScaleCrop>
  <HeadingPairs>
    <vt:vector size="10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414</vt:i4>
      </vt:variant>
      <vt:variant>
        <vt:lpstr>幻灯片标题</vt:lpstr>
      </vt:variant>
      <vt:variant>
        <vt:i4>38</vt:i4>
      </vt:variant>
      <vt:variant>
        <vt:lpstr>自定义放映</vt:lpstr>
      </vt:variant>
      <vt:variant>
        <vt:i4>2</vt:i4>
      </vt:variant>
    </vt:vector>
  </HeadingPairs>
  <TitlesOfParts>
    <vt:vector size="468" baseType="lpstr">
      <vt:lpstr>Arial</vt:lpstr>
      <vt:lpstr>宋体</vt:lpstr>
      <vt:lpstr>Wingdings</vt:lpstr>
      <vt:lpstr>Times New Roman</vt:lpstr>
      <vt:lpstr>楷体_GB2312</vt:lpstr>
      <vt:lpstr>华文楷体</vt:lpstr>
      <vt:lpstr>华文行楷</vt:lpstr>
      <vt:lpstr>仿宋_GB2312</vt:lpstr>
      <vt:lpstr>微软雅黑</vt:lpstr>
      <vt:lpstr>Arial Unicode MS</vt:lpstr>
      <vt:lpstr>仿宋</vt:lpstr>
      <vt:lpstr>Symbol</vt:lpstr>
      <vt:lpstr>黑体</vt:lpstr>
      <vt:lpstr>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第八模块 不定积分概念</vt:lpstr>
      <vt:lpstr>第五章</vt:lpstr>
      <vt:lpstr>第一节</vt:lpstr>
      <vt:lpstr>一、定积分问题举例</vt:lpstr>
      <vt:lpstr>解决步骤 :</vt:lpstr>
      <vt:lpstr>3) 求和.</vt:lpstr>
      <vt:lpstr>2. 变速直线运动的路程</vt:lpstr>
      <vt:lpstr>3) 求和.</vt:lpstr>
      <vt:lpstr>二、定积分定义 (P221 )</vt:lpstr>
      <vt:lpstr>PowerPoint 演示文稿</vt:lpstr>
      <vt:lpstr>定积分（当下限&lt;上限时）的几何意义:</vt:lpstr>
      <vt:lpstr>例1. 利用定积分的几何意义计算下列定积分:</vt:lpstr>
      <vt:lpstr>例2. </vt:lpstr>
      <vt:lpstr>可积的充分条件:</vt:lpstr>
      <vt:lpstr>PowerPoint 演示文稿</vt:lpstr>
      <vt:lpstr>例3. 用定积分表示下列极限:</vt:lpstr>
      <vt:lpstr>四、定积分的性质</vt:lpstr>
      <vt:lpstr>PowerPoint 演示文稿</vt:lpstr>
      <vt:lpstr>当 a , b , c 的相对位置任意时,  例如</vt:lpstr>
      <vt:lpstr>6. 若在 [a , b] 上</vt:lpstr>
      <vt:lpstr>推论2.</vt:lpstr>
      <vt:lpstr>8. 积分中值定理</vt:lpstr>
      <vt:lpstr>说明:</vt:lpstr>
      <vt:lpstr>例6.</vt:lpstr>
      <vt:lpstr>内容小结</vt:lpstr>
      <vt:lpstr>第二节</vt:lpstr>
      <vt:lpstr>一、引例  </vt:lpstr>
      <vt:lpstr>二、积分上限的函数及其导数</vt:lpstr>
      <vt:lpstr>说明:</vt:lpstr>
      <vt:lpstr>解题密钥：</vt:lpstr>
      <vt:lpstr>例1.  求</vt:lpstr>
      <vt:lpstr>例3. </vt:lpstr>
      <vt:lpstr>例4. </vt:lpstr>
      <vt:lpstr>例5. </vt:lpstr>
      <vt:lpstr>例6. 设</vt:lpstr>
      <vt:lpstr>三、牛顿 – 莱布尼茨公式</vt:lpstr>
      <vt:lpstr>例7. 计算</vt:lpstr>
      <vt:lpstr>内容小结</vt:lpstr>
      <vt:lpstr>注</vt:lpstr>
      <vt:lpstr>抛物线法公式推导</vt:lpstr>
    </vt:vector>
  </TitlesOfParts>
  <Company>CUMT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第一节  定积分的概念与性质</dc:title>
  <dc:creator>曹璎珞，李安昌，林枫</dc:creator>
  <cp:lastModifiedBy>admin</cp:lastModifiedBy>
  <cp:revision>110</cp:revision>
  <dcterms:created xsi:type="dcterms:W3CDTF">2002-06-12T10:22:00Z</dcterms:created>
  <dcterms:modified xsi:type="dcterms:W3CDTF">2024-04-28T13:13:59Z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</Properties>
</file>