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60" r:id="rId2"/>
    <p:sldId id="270" r:id="rId3"/>
    <p:sldId id="326" r:id="rId4"/>
    <p:sldId id="275" r:id="rId5"/>
    <p:sldId id="348" r:id="rId6"/>
    <p:sldId id="349" r:id="rId7"/>
    <p:sldId id="323" r:id="rId8"/>
    <p:sldId id="332" r:id="rId9"/>
    <p:sldId id="333" r:id="rId10"/>
    <p:sldId id="334" r:id="rId11"/>
    <p:sldId id="335" r:id="rId12"/>
    <p:sldId id="336" r:id="rId13"/>
    <p:sldId id="337" r:id="rId14"/>
    <p:sldId id="364" r:id="rId15"/>
    <p:sldId id="338" r:id="rId16"/>
    <p:sldId id="339" r:id="rId17"/>
    <p:sldId id="340" r:id="rId18"/>
    <p:sldId id="346" r:id="rId19"/>
    <p:sldId id="361" r:id="rId20"/>
    <p:sldId id="322" r:id="rId21"/>
    <p:sldId id="311" r:id="rId22"/>
    <p:sldId id="342" r:id="rId23"/>
    <p:sldId id="343" r:id="rId24"/>
    <p:sldId id="350" r:id="rId25"/>
    <p:sldId id="351" r:id="rId26"/>
    <p:sldId id="365" r:id="rId27"/>
    <p:sldId id="366" r:id="rId28"/>
    <p:sldId id="367" r:id="rId29"/>
    <p:sldId id="368" r:id="rId30"/>
    <p:sldId id="352" r:id="rId31"/>
    <p:sldId id="373" r:id="rId32"/>
    <p:sldId id="374" r:id="rId33"/>
    <p:sldId id="358" r:id="rId34"/>
    <p:sldId id="359" r:id="rId35"/>
    <p:sldId id="320" r:id="rId36"/>
    <p:sldId id="363" r:id="rId37"/>
    <p:sldId id="372" r:id="rId38"/>
    <p:sldId id="371" r:id="rId39"/>
    <p:sldId id="370" r:id="rId40"/>
    <p:sldId id="375"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630" autoAdjust="0"/>
    <p:restoredTop sz="88402" autoAdjust="0"/>
  </p:normalViewPr>
  <p:slideViewPr>
    <p:cSldViewPr snapToGrid="0">
      <p:cViewPr varScale="1">
        <p:scale>
          <a:sx n="82" d="100"/>
          <a:sy n="82" d="100"/>
        </p:scale>
        <p:origin x="6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D9B4F8-B9B8-4A16-8056-FA7F3557B8C5}" type="datetimeFigureOut">
              <a:rPr lang="zh-CN" altLang="en-US" smtClean="0"/>
              <a:t>2024/10/18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670A8B-A679-4A27-84B0-328234F41242}" type="slidenum">
              <a:rPr lang="zh-CN" altLang="en-US" smtClean="0"/>
              <a:t>‹#›</a:t>
            </a:fld>
            <a:endParaRPr lang="zh-CN" altLang="en-US"/>
          </a:p>
        </p:txBody>
      </p:sp>
    </p:spTree>
    <p:extLst>
      <p:ext uri="{BB962C8B-B14F-4D97-AF65-F5344CB8AC3E}">
        <p14:creationId xmlns:p14="http://schemas.microsoft.com/office/powerpoint/2010/main" val="16326369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670A8B-A679-4A27-84B0-328234F41242}" type="slidenum">
              <a:rPr lang="zh-CN" altLang="en-US" smtClean="0"/>
              <a:t>2</a:t>
            </a:fld>
            <a:endParaRPr lang="zh-CN" altLang="en-US"/>
          </a:p>
        </p:txBody>
      </p:sp>
    </p:spTree>
    <p:extLst>
      <p:ext uri="{BB962C8B-B14F-4D97-AF65-F5344CB8AC3E}">
        <p14:creationId xmlns:p14="http://schemas.microsoft.com/office/powerpoint/2010/main" val="27878386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670A8B-A679-4A27-84B0-328234F41242}" type="slidenum">
              <a:rPr lang="zh-CN" altLang="en-US" smtClean="0"/>
              <a:t>16</a:t>
            </a:fld>
            <a:endParaRPr lang="zh-CN" altLang="en-US"/>
          </a:p>
        </p:txBody>
      </p:sp>
    </p:spTree>
    <p:extLst>
      <p:ext uri="{BB962C8B-B14F-4D97-AF65-F5344CB8AC3E}">
        <p14:creationId xmlns:p14="http://schemas.microsoft.com/office/powerpoint/2010/main" val="15462160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670A8B-A679-4A27-84B0-328234F4124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4148392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Node –v  </a:t>
            </a:r>
            <a:r>
              <a:rPr lang="en-US" altLang="zh-CN" dirty="0" err="1"/>
              <a:t>vue</a:t>
            </a:r>
            <a:r>
              <a:rPr lang="en-US" altLang="zh-CN" dirty="0"/>
              <a:t> -version</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670A8B-A679-4A27-84B0-328234F4124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5434216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670A8B-A679-4A27-84B0-328234F4124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926074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670A8B-A679-4A27-84B0-328234F4124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6491686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670A8B-A679-4A27-84B0-328234F4124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5977704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670A8B-A679-4A27-84B0-328234F4124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6856645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670A8B-A679-4A27-84B0-328234F4124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5683479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670A8B-A679-4A27-84B0-328234F4124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2521004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670A8B-A679-4A27-84B0-328234F4124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672424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670A8B-A679-4A27-84B0-328234F41242}" type="slidenum">
              <a:rPr lang="zh-CN" altLang="en-US" smtClean="0"/>
              <a:t>3</a:t>
            </a:fld>
            <a:endParaRPr lang="zh-CN" altLang="en-US"/>
          </a:p>
        </p:txBody>
      </p:sp>
    </p:spTree>
    <p:extLst>
      <p:ext uri="{BB962C8B-B14F-4D97-AF65-F5344CB8AC3E}">
        <p14:creationId xmlns:p14="http://schemas.microsoft.com/office/powerpoint/2010/main" val="5368968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670A8B-A679-4A27-84B0-328234F4124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8119055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1670A8B-A679-4A27-84B0-328234F4124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5254523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670A8B-A679-4A27-84B0-328234F41242}" type="slidenum">
              <a:rPr lang="zh-CN" altLang="en-US" smtClean="0"/>
              <a:t>35</a:t>
            </a:fld>
            <a:endParaRPr lang="zh-CN" altLang="en-US"/>
          </a:p>
        </p:txBody>
      </p:sp>
    </p:spTree>
    <p:extLst>
      <p:ext uri="{BB962C8B-B14F-4D97-AF65-F5344CB8AC3E}">
        <p14:creationId xmlns:p14="http://schemas.microsoft.com/office/powerpoint/2010/main" val="21371366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670A8B-A679-4A27-84B0-328234F41242}" type="slidenum">
              <a:rPr lang="zh-CN" altLang="en-US" smtClean="0"/>
              <a:t>36</a:t>
            </a:fld>
            <a:endParaRPr lang="zh-CN" altLang="en-US"/>
          </a:p>
        </p:txBody>
      </p:sp>
    </p:spTree>
    <p:extLst>
      <p:ext uri="{BB962C8B-B14F-4D97-AF65-F5344CB8AC3E}">
        <p14:creationId xmlns:p14="http://schemas.microsoft.com/office/powerpoint/2010/main" val="4847420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670A8B-A679-4A27-84B0-328234F41242}" type="slidenum">
              <a:rPr lang="zh-CN" altLang="en-US" smtClean="0"/>
              <a:t>37</a:t>
            </a:fld>
            <a:endParaRPr lang="zh-CN" altLang="en-US"/>
          </a:p>
        </p:txBody>
      </p:sp>
    </p:spTree>
    <p:extLst>
      <p:ext uri="{BB962C8B-B14F-4D97-AF65-F5344CB8AC3E}">
        <p14:creationId xmlns:p14="http://schemas.microsoft.com/office/powerpoint/2010/main" val="6228766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670A8B-A679-4A27-84B0-328234F41242}" type="slidenum">
              <a:rPr lang="zh-CN" altLang="en-US" smtClean="0"/>
              <a:t>38</a:t>
            </a:fld>
            <a:endParaRPr lang="zh-CN" altLang="en-US"/>
          </a:p>
        </p:txBody>
      </p:sp>
    </p:spTree>
    <p:extLst>
      <p:ext uri="{BB962C8B-B14F-4D97-AF65-F5344CB8AC3E}">
        <p14:creationId xmlns:p14="http://schemas.microsoft.com/office/powerpoint/2010/main" val="24895787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670A8B-A679-4A27-84B0-328234F41242}" type="slidenum">
              <a:rPr lang="zh-CN" altLang="en-US" smtClean="0"/>
              <a:t>39</a:t>
            </a:fld>
            <a:endParaRPr lang="zh-CN" altLang="en-US"/>
          </a:p>
        </p:txBody>
      </p:sp>
    </p:spTree>
    <p:extLst>
      <p:ext uri="{BB962C8B-B14F-4D97-AF65-F5344CB8AC3E}">
        <p14:creationId xmlns:p14="http://schemas.microsoft.com/office/powerpoint/2010/main" val="26941699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670A8B-A679-4A27-84B0-328234F41242}" type="slidenum">
              <a:rPr lang="zh-CN" altLang="en-US" smtClean="0"/>
              <a:t>40</a:t>
            </a:fld>
            <a:endParaRPr lang="zh-CN" altLang="en-US"/>
          </a:p>
        </p:txBody>
      </p:sp>
    </p:spTree>
    <p:extLst>
      <p:ext uri="{BB962C8B-B14F-4D97-AF65-F5344CB8AC3E}">
        <p14:creationId xmlns:p14="http://schemas.microsoft.com/office/powerpoint/2010/main" val="3509233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670A8B-A679-4A27-84B0-328234F41242}" type="slidenum">
              <a:rPr lang="zh-CN" altLang="en-US" smtClean="0"/>
              <a:t>5</a:t>
            </a:fld>
            <a:endParaRPr lang="zh-CN" altLang="en-US"/>
          </a:p>
        </p:txBody>
      </p:sp>
    </p:spTree>
    <p:extLst>
      <p:ext uri="{BB962C8B-B14F-4D97-AF65-F5344CB8AC3E}">
        <p14:creationId xmlns:p14="http://schemas.microsoft.com/office/powerpoint/2010/main" val="405785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670A8B-A679-4A27-84B0-328234F41242}" type="slidenum">
              <a:rPr lang="zh-CN" altLang="en-US" smtClean="0"/>
              <a:t>7</a:t>
            </a:fld>
            <a:endParaRPr lang="zh-CN" altLang="en-US"/>
          </a:p>
        </p:txBody>
      </p:sp>
    </p:spTree>
    <p:extLst>
      <p:ext uri="{BB962C8B-B14F-4D97-AF65-F5344CB8AC3E}">
        <p14:creationId xmlns:p14="http://schemas.microsoft.com/office/powerpoint/2010/main" val="1732177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 message }}</a:t>
            </a:r>
            <a:r>
              <a:rPr kumimoji="0" lang="zh-CN" altLang="en-US"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直接获取</a:t>
            </a:r>
            <a:r>
              <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data</a:t>
            </a:r>
            <a:r>
              <a:rPr kumimoji="0" lang="zh-CN" altLang="en-US"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中的数据，然后显示出来</a:t>
            </a:r>
            <a:endParaRPr lang="zh-CN" altLang="en-US" dirty="0"/>
          </a:p>
        </p:txBody>
      </p:sp>
      <p:sp>
        <p:nvSpPr>
          <p:cNvPr id="4" name="灯片编号占位符 3"/>
          <p:cNvSpPr>
            <a:spLocks noGrp="1"/>
          </p:cNvSpPr>
          <p:nvPr>
            <p:ph type="sldNum" sz="quarter" idx="5"/>
          </p:nvPr>
        </p:nvSpPr>
        <p:spPr/>
        <p:txBody>
          <a:bodyPr/>
          <a:lstStyle/>
          <a:p>
            <a:fld id="{41670A8B-A679-4A27-84B0-328234F41242}" type="slidenum">
              <a:rPr lang="zh-CN" altLang="en-US" smtClean="0"/>
              <a:t>8</a:t>
            </a:fld>
            <a:endParaRPr lang="zh-CN" altLang="en-US"/>
          </a:p>
        </p:txBody>
      </p:sp>
    </p:spTree>
    <p:extLst>
      <p:ext uri="{BB962C8B-B14F-4D97-AF65-F5344CB8AC3E}">
        <p14:creationId xmlns:p14="http://schemas.microsoft.com/office/powerpoint/2010/main" val="12864701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670A8B-A679-4A27-84B0-328234F41242}" type="slidenum">
              <a:rPr lang="zh-CN" altLang="en-US" smtClean="0"/>
              <a:t>9</a:t>
            </a:fld>
            <a:endParaRPr lang="zh-CN" altLang="en-US"/>
          </a:p>
        </p:txBody>
      </p:sp>
    </p:spTree>
    <p:extLst>
      <p:ext uri="{BB962C8B-B14F-4D97-AF65-F5344CB8AC3E}">
        <p14:creationId xmlns:p14="http://schemas.microsoft.com/office/powerpoint/2010/main" val="504894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670A8B-A679-4A27-84B0-328234F41242}" type="slidenum">
              <a:rPr lang="zh-CN" altLang="en-US" smtClean="0"/>
              <a:t>10</a:t>
            </a:fld>
            <a:endParaRPr lang="zh-CN" altLang="en-US"/>
          </a:p>
        </p:txBody>
      </p:sp>
    </p:spTree>
    <p:extLst>
      <p:ext uri="{BB962C8B-B14F-4D97-AF65-F5344CB8AC3E}">
        <p14:creationId xmlns:p14="http://schemas.microsoft.com/office/powerpoint/2010/main" val="4417331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670A8B-A679-4A27-84B0-328234F41242}" type="slidenum">
              <a:rPr lang="zh-CN" altLang="en-US" smtClean="0"/>
              <a:t>11</a:t>
            </a:fld>
            <a:endParaRPr lang="zh-CN" altLang="en-US"/>
          </a:p>
        </p:txBody>
      </p:sp>
    </p:spTree>
    <p:extLst>
      <p:ext uri="{BB962C8B-B14F-4D97-AF65-F5344CB8AC3E}">
        <p14:creationId xmlns:p14="http://schemas.microsoft.com/office/powerpoint/2010/main" val="4857564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以人的一生引入生命周期</a:t>
            </a:r>
          </a:p>
        </p:txBody>
      </p:sp>
      <p:sp>
        <p:nvSpPr>
          <p:cNvPr id="4" name="灯片编号占位符 3"/>
          <p:cNvSpPr>
            <a:spLocks noGrp="1"/>
          </p:cNvSpPr>
          <p:nvPr>
            <p:ph type="sldNum" sz="quarter" idx="5"/>
          </p:nvPr>
        </p:nvSpPr>
        <p:spPr/>
        <p:txBody>
          <a:bodyPr/>
          <a:lstStyle/>
          <a:p>
            <a:fld id="{41670A8B-A679-4A27-84B0-328234F41242}" type="slidenum">
              <a:rPr lang="zh-CN" altLang="en-US" smtClean="0"/>
              <a:t>15</a:t>
            </a:fld>
            <a:endParaRPr lang="zh-CN" altLang="en-US"/>
          </a:p>
        </p:txBody>
      </p:sp>
    </p:spTree>
    <p:extLst>
      <p:ext uri="{BB962C8B-B14F-4D97-AF65-F5344CB8AC3E}">
        <p14:creationId xmlns:p14="http://schemas.microsoft.com/office/powerpoint/2010/main" val="3716219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D78803-B1DC-855D-4DBC-529C7B54D78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7C180CA-31F6-67D4-92EB-26328318AC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8CF7C99-DE6D-CC4A-13E9-B199547E5937}"/>
              </a:ext>
            </a:extLst>
          </p:cNvPr>
          <p:cNvSpPr>
            <a:spLocks noGrp="1"/>
          </p:cNvSpPr>
          <p:nvPr>
            <p:ph type="dt" sz="half" idx="10"/>
          </p:nvPr>
        </p:nvSpPr>
        <p:spPr/>
        <p:txBody>
          <a:bodyPr/>
          <a:lstStyle/>
          <a:p>
            <a:fld id="{D2407400-BCA1-4CCF-9320-B208241C2B12}" type="datetimeFigureOut">
              <a:rPr lang="zh-CN" altLang="en-US" smtClean="0"/>
              <a:t>2024/10/18</a:t>
            </a:fld>
            <a:endParaRPr lang="zh-CN" altLang="en-US"/>
          </a:p>
        </p:txBody>
      </p:sp>
      <p:sp>
        <p:nvSpPr>
          <p:cNvPr id="5" name="页脚占位符 4">
            <a:extLst>
              <a:ext uri="{FF2B5EF4-FFF2-40B4-BE49-F238E27FC236}">
                <a16:creationId xmlns:a16="http://schemas.microsoft.com/office/drawing/2014/main" id="{F401F4ED-8EBE-6D08-6AFA-83BEDBE4A05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F26A27D-90CC-3601-A639-180B0433DDF0}"/>
              </a:ext>
            </a:extLst>
          </p:cNvPr>
          <p:cNvSpPr>
            <a:spLocks noGrp="1"/>
          </p:cNvSpPr>
          <p:nvPr>
            <p:ph type="sldNum" sz="quarter" idx="12"/>
          </p:nvPr>
        </p:nvSpPr>
        <p:spPr/>
        <p:txBody>
          <a:bodyPr/>
          <a:lstStyle/>
          <a:p>
            <a:fld id="{2BA7F1C9-C388-4B8F-A2F0-9D28962BC4B3}" type="slidenum">
              <a:rPr lang="zh-CN" altLang="en-US" smtClean="0"/>
              <a:t>‹#›</a:t>
            </a:fld>
            <a:endParaRPr lang="zh-CN" altLang="en-US"/>
          </a:p>
        </p:txBody>
      </p:sp>
    </p:spTree>
    <p:extLst>
      <p:ext uri="{BB962C8B-B14F-4D97-AF65-F5344CB8AC3E}">
        <p14:creationId xmlns:p14="http://schemas.microsoft.com/office/powerpoint/2010/main" val="3432310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9AD5EA-43B4-7D57-6D5C-ACC108BD21D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2D9115D-45D6-A3B1-BD08-CC69524FEF4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C7215E8-5099-BA84-7285-04122E78903D}"/>
              </a:ext>
            </a:extLst>
          </p:cNvPr>
          <p:cNvSpPr>
            <a:spLocks noGrp="1"/>
          </p:cNvSpPr>
          <p:nvPr>
            <p:ph type="dt" sz="half" idx="10"/>
          </p:nvPr>
        </p:nvSpPr>
        <p:spPr/>
        <p:txBody>
          <a:bodyPr/>
          <a:lstStyle/>
          <a:p>
            <a:fld id="{D2407400-BCA1-4CCF-9320-B208241C2B12}" type="datetimeFigureOut">
              <a:rPr lang="zh-CN" altLang="en-US" smtClean="0"/>
              <a:t>2024/10/18</a:t>
            </a:fld>
            <a:endParaRPr lang="zh-CN" altLang="en-US"/>
          </a:p>
        </p:txBody>
      </p:sp>
      <p:sp>
        <p:nvSpPr>
          <p:cNvPr id="5" name="页脚占位符 4">
            <a:extLst>
              <a:ext uri="{FF2B5EF4-FFF2-40B4-BE49-F238E27FC236}">
                <a16:creationId xmlns:a16="http://schemas.microsoft.com/office/drawing/2014/main" id="{760879CB-FB62-F65B-1FDD-034F371DD6B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0F04D0F-BE4E-6A08-5845-F072380A2FC2}"/>
              </a:ext>
            </a:extLst>
          </p:cNvPr>
          <p:cNvSpPr>
            <a:spLocks noGrp="1"/>
          </p:cNvSpPr>
          <p:nvPr>
            <p:ph type="sldNum" sz="quarter" idx="12"/>
          </p:nvPr>
        </p:nvSpPr>
        <p:spPr/>
        <p:txBody>
          <a:bodyPr/>
          <a:lstStyle/>
          <a:p>
            <a:fld id="{2BA7F1C9-C388-4B8F-A2F0-9D28962BC4B3}" type="slidenum">
              <a:rPr lang="zh-CN" altLang="en-US" smtClean="0"/>
              <a:t>‹#›</a:t>
            </a:fld>
            <a:endParaRPr lang="zh-CN" altLang="en-US"/>
          </a:p>
        </p:txBody>
      </p:sp>
    </p:spTree>
    <p:extLst>
      <p:ext uri="{BB962C8B-B14F-4D97-AF65-F5344CB8AC3E}">
        <p14:creationId xmlns:p14="http://schemas.microsoft.com/office/powerpoint/2010/main" val="1364993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4A60B3F-C130-8897-15D6-CE9EFD0326F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AAD31B4-DC93-B234-4054-7FEFBBB7ED0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847C8E2-7A2C-8AFF-7CF8-64EC9EB31111}"/>
              </a:ext>
            </a:extLst>
          </p:cNvPr>
          <p:cNvSpPr>
            <a:spLocks noGrp="1"/>
          </p:cNvSpPr>
          <p:nvPr>
            <p:ph type="dt" sz="half" idx="10"/>
          </p:nvPr>
        </p:nvSpPr>
        <p:spPr/>
        <p:txBody>
          <a:bodyPr/>
          <a:lstStyle/>
          <a:p>
            <a:fld id="{D2407400-BCA1-4CCF-9320-B208241C2B12}" type="datetimeFigureOut">
              <a:rPr lang="zh-CN" altLang="en-US" smtClean="0"/>
              <a:t>2024/10/18</a:t>
            </a:fld>
            <a:endParaRPr lang="zh-CN" altLang="en-US"/>
          </a:p>
        </p:txBody>
      </p:sp>
      <p:sp>
        <p:nvSpPr>
          <p:cNvPr id="5" name="页脚占位符 4">
            <a:extLst>
              <a:ext uri="{FF2B5EF4-FFF2-40B4-BE49-F238E27FC236}">
                <a16:creationId xmlns:a16="http://schemas.microsoft.com/office/drawing/2014/main" id="{12DC6749-E5D1-48B8-1B01-D8C5B902BEA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B72010D-BD5E-4847-2686-CB5238D6C96A}"/>
              </a:ext>
            </a:extLst>
          </p:cNvPr>
          <p:cNvSpPr>
            <a:spLocks noGrp="1"/>
          </p:cNvSpPr>
          <p:nvPr>
            <p:ph type="sldNum" sz="quarter" idx="12"/>
          </p:nvPr>
        </p:nvSpPr>
        <p:spPr/>
        <p:txBody>
          <a:bodyPr/>
          <a:lstStyle/>
          <a:p>
            <a:fld id="{2BA7F1C9-C388-4B8F-A2F0-9D28962BC4B3}" type="slidenum">
              <a:rPr lang="zh-CN" altLang="en-US" smtClean="0"/>
              <a:t>‹#›</a:t>
            </a:fld>
            <a:endParaRPr lang="zh-CN" altLang="en-US"/>
          </a:p>
        </p:txBody>
      </p:sp>
    </p:spTree>
    <p:extLst>
      <p:ext uri="{BB962C8B-B14F-4D97-AF65-F5344CB8AC3E}">
        <p14:creationId xmlns:p14="http://schemas.microsoft.com/office/powerpoint/2010/main" val="1180646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03C689-BB9A-44D4-9884-20238864BA0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47EB2BC-19DC-7BE6-F6BC-B9596402877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2F30DFF-0024-B056-9F82-8C493A565343}"/>
              </a:ext>
            </a:extLst>
          </p:cNvPr>
          <p:cNvSpPr>
            <a:spLocks noGrp="1"/>
          </p:cNvSpPr>
          <p:nvPr>
            <p:ph type="dt" sz="half" idx="10"/>
          </p:nvPr>
        </p:nvSpPr>
        <p:spPr/>
        <p:txBody>
          <a:bodyPr/>
          <a:lstStyle/>
          <a:p>
            <a:fld id="{D2407400-BCA1-4CCF-9320-B208241C2B12}" type="datetimeFigureOut">
              <a:rPr lang="zh-CN" altLang="en-US" smtClean="0"/>
              <a:t>2024/10/18</a:t>
            </a:fld>
            <a:endParaRPr lang="zh-CN" altLang="en-US"/>
          </a:p>
        </p:txBody>
      </p:sp>
      <p:sp>
        <p:nvSpPr>
          <p:cNvPr id="5" name="页脚占位符 4">
            <a:extLst>
              <a:ext uri="{FF2B5EF4-FFF2-40B4-BE49-F238E27FC236}">
                <a16:creationId xmlns:a16="http://schemas.microsoft.com/office/drawing/2014/main" id="{FE873461-4D10-0C4F-BB91-0417422322E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2AA0E1E-1EF3-65E1-AE51-4A848013D49A}"/>
              </a:ext>
            </a:extLst>
          </p:cNvPr>
          <p:cNvSpPr>
            <a:spLocks noGrp="1"/>
          </p:cNvSpPr>
          <p:nvPr>
            <p:ph type="sldNum" sz="quarter" idx="12"/>
          </p:nvPr>
        </p:nvSpPr>
        <p:spPr/>
        <p:txBody>
          <a:bodyPr/>
          <a:lstStyle/>
          <a:p>
            <a:fld id="{2BA7F1C9-C388-4B8F-A2F0-9D28962BC4B3}" type="slidenum">
              <a:rPr lang="zh-CN" altLang="en-US" smtClean="0"/>
              <a:t>‹#›</a:t>
            </a:fld>
            <a:endParaRPr lang="zh-CN" altLang="en-US"/>
          </a:p>
        </p:txBody>
      </p:sp>
    </p:spTree>
    <p:extLst>
      <p:ext uri="{BB962C8B-B14F-4D97-AF65-F5344CB8AC3E}">
        <p14:creationId xmlns:p14="http://schemas.microsoft.com/office/powerpoint/2010/main" val="1987930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5E00A7-037E-C6B8-217B-6E59CA11657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81BBD18-41BC-F243-A748-621D206A65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472A086-3A6A-2663-986C-230BB245F505}"/>
              </a:ext>
            </a:extLst>
          </p:cNvPr>
          <p:cNvSpPr>
            <a:spLocks noGrp="1"/>
          </p:cNvSpPr>
          <p:nvPr>
            <p:ph type="dt" sz="half" idx="10"/>
          </p:nvPr>
        </p:nvSpPr>
        <p:spPr/>
        <p:txBody>
          <a:bodyPr/>
          <a:lstStyle/>
          <a:p>
            <a:fld id="{D2407400-BCA1-4CCF-9320-B208241C2B12}" type="datetimeFigureOut">
              <a:rPr lang="zh-CN" altLang="en-US" smtClean="0"/>
              <a:t>2024/10/18</a:t>
            </a:fld>
            <a:endParaRPr lang="zh-CN" altLang="en-US"/>
          </a:p>
        </p:txBody>
      </p:sp>
      <p:sp>
        <p:nvSpPr>
          <p:cNvPr id="5" name="页脚占位符 4">
            <a:extLst>
              <a:ext uri="{FF2B5EF4-FFF2-40B4-BE49-F238E27FC236}">
                <a16:creationId xmlns:a16="http://schemas.microsoft.com/office/drawing/2014/main" id="{AA09BFA0-09BF-82A0-2DA1-00E089EE406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E15D31F-C8AB-49A1-BE2A-7978982CAFF9}"/>
              </a:ext>
            </a:extLst>
          </p:cNvPr>
          <p:cNvSpPr>
            <a:spLocks noGrp="1"/>
          </p:cNvSpPr>
          <p:nvPr>
            <p:ph type="sldNum" sz="quarter" idx="12"/>
          </p:nvPr>
        </p:nvSpPr>
        <p:spPr/>
        <p:txBody>
          <a:bodyPr/>
          <a:lstStyle/>
          <a:p>
            <a:fld id="{2BA7F1C9-C388-4B8F-A2F0-9D28962BC4B3}" type="slidenum">
              <a:rPr lang="zh-CN" altLang="en-US" smtClean="0"/>
              <a:t>‹#›</a:t>
            </a:fld>
            <a:endParaRPr lang="zh-CN" altLang="en-US"/>
          </a:p>
        </p:txBody>
      </p:sp>
    </p:spTree>
    <p:extLst>
      <p:ext uri="{BB962C8B-B14F-4D97-AF65-F5344CB8AC3E}">
        <p14:creationId xmlns:p14="http://schemas.microsoft.com/office/powerpoint/2010/main" val="1718885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52F9EB-60E2-9DF8-B909-E362263994B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36526EB-CCFD-243B-6B54-0AB8A8C9F55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9401016-EB74-06FE-2CEF-CA92D678D59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264DFAD-2BDF-B94A-C52C-D08801DE217F}"/>
              </a:ext>
            </a:extLst>
          </p:cNvPr>
          <p:cNvSpPr>
            <a:spLocks noGrp="1"/>
          </p:cNvSpPr>
          <p:nvPr>
            <p:ph type="dt" sz="half" idx="10"/>
          </p:nvPr>
        </p:nvSpPr>
        <p:spPr/>
        <p:txBody>
          <a:bodyPr/>
          <a:lstStyle/>
          <a:p>
            <a:fld id="{D2407400-BCA1-4CCF-9320-B208241C2B12}" type="datetimeFigureOut">
              <a:rPr lang="zh-CN" altLang="en-US" smtClean="0"/>
              <a:t>2024/10/18</a:t>
            </a:fld>
            <a:endParaRPr lang="zh-CN" altLang="en-US"/>
          </a:p>
        </p:txBody>
      </p:sp>
      <p:sp>
        <p:nvSpPr>
          <p:cNvPr id="6" name="页脚占位符 5">
            <a:extLst>
              <a:ext uri="{FF2B5EF4-FFF2-40B4-BE49-F238E27FC236}">
                <a16:creationId xmlns:a16="http://schemas.microsoft.com/office/drawing/2014/main" id="{DB970325-1C82-AD51-5285-323C7596FC7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B805842-495A-D34F-6E5F-A83357F17E23}"/>
              </a:ext>
            </a:extLst>
          </p:cNvPr>
          <p:cNvSpPr>
            <a:spLocks noGrp="1"/>
          </p:cNvSpPr>
          <p:nvPr>
            <p:ph type="sldNum" sz="quarter" idx="12"/>
          </p:nvPr>
        </p:nvSpPr>
        <p:spPr/>
        <p:txBody>
          <a:bodyPr/>
          <a:lstStyle/>
          <a:p>
            <a:fld id="{2BA7F1C9-C388-4B8F-A2F0-9D28962BC4B3}" type="slidenum">
              <a:rPr lang="zh-CN" altLang="en-US" smtClean="0"/>
              <a:t>‹#›</a:t>
            </a:fld>
            <a:endParaRPr lang="zh-CN" altLang="en-US"/>
          </a:p>
        </p:txBody>
      </p:sp>
    </p:spTree>
    <p:extLst>
      <p:ext uri="{BB962C8B-B14F-4D97-AF65-F5344CB8AC3E}">
        <p14:creationId xmlns:p14="http://schemas.microsoft.com/office/powerpoint/2010/main" val="706133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F1F9AA-A543-96F2-E8B0-145B69751AE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FCA0668-F08B-0A09-5C9C-A62E48491C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F9137B1-9742-527D-7626-817B96750ED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1ACEF82-CFF5-57FF-1A8C-68363ED307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E3CD740-7D59-95C6-8E32-988FF328536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50A8A02-67E5-5BCF-3F24-0D94BE26251F}"/>
              </a:ext>
            </a:extLst>
          </p:cNvPr>
          <p:cNvSpPr>
            <a:spLocks noGrp="1"/>
          </p:cNvSpPr>
          <p:nvPr>
            <p:ph type="dt" sz="half" idx="10"/>
          </p:nvPr>
        </p:nvSpPr>
        <p:spPr/>
        <p:txBody>
          <a:bodyPr/>
          <a:lstStyle/>
          <a:p>
            <a:fld id="{D2407400-BCA1-4CCF-9320-B208241C2B12}" type="datetimeFigureOut">
              <a:rPr lang="zh-CN" altLang="en-US" smtClean="0"/>
              <a:t>2024/10/18</a:t>
            </a:fld>
            <a:endParaRPr lang="zh-CN" altLang="en-US"/>
          </a:p>
        </p:txBody>
      </p:sp>
      <p:sp>
        <p:nvSpPr>
          <p:cNvPr id="8" name="页脚占位符 7">
            <a:extLst>
              <a:ext uri="{FF2B5EF4-FFF2-40B4-BE49-F238E27FC236}">
                <a16:creationId xmlns:a16="http://schemas.microsoft.com/office/drawing/2014/main" id="{1A9EB029-22E3-A395-AFFD-D3FA70A4E06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45CFE57-73C0-FE8C-83A6-ADB75C590124}"/>
              </a:ext>
            </a:extLst>
          </p:cNvPr>
          <p:cNvSpPr>
            <a:spLocks noGrp="1"/>
          </p:cNvSpPr>
          <p:nvPr>
            <p:ph type="sldNum" sz="quarter" idx="12"/>
          </p:nvPr>
        </p:nvSpPr>
        <p:spPr/>
        <p:txBody>
          <a:bodyPr/>
          <a:lstStyle/>
          <a:p>
            <a:fld id="{2BA7F1C9-C388-4B8F-A2F0-9D28962BC4B3}" type="slidenum">
              <a:rPr lang="zh-CN" altLang="en-US" smtClean="0"/>
              <a:t>‹#›</a:t>
            </a:fld>
            <a:endParaRPr lang="zh-CN" altLang="en-US"/>
          </a:p>
        </p:txBody>
      </p:sp>
    </p:spTree>
    <p:extLst>
      <p:ext uri="{BB962C8B-B14F-4D97-AF65-F5344CB8AC3E}">
        <p14:creationId xmlns:p14="http://schemas.microsoft.com/office/powerpoint/2010/main" val="2463816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C6052F-8656-99E0-A044-96ECD0E8519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D5A215E-1D10-DE23-E4B1-1F7670B6CCC4}"/>
              </a:ext>
            </a:extLst>
          </p:cNvPr>
          <p:cNvSpPr>
            <a:spLocks noGrp="1"/>
          </p:cNvSpPr>
          <p:nvPr>
            <p:ph type="dt" sz="half" idx="10"/>
          </p:nvPr>
        </p:nvSpPr>
        <p:spPr/>
        <p:txBody>
          <a:bodyPr/>
          <a:lstStyle/>
          <a:p>
            <a:fld id="{D2407400-BCA1-4CCF-9320-B208241C2B12}" type="datetimeFigureOut">
              <a:rPr lang="zh-CN" altLang="en-US" smtClean="0"/>
              <a:t>2024/10/18</a:t>
            </a:fld>
            <a:endParaRPr lang="zh-CN" altLang="en-US"/>
          </a:p>
        </p:txBody>
      </p:sp>
      <p:sp>
        <p:nvSpPr>
          <p:cNvPr id="4" name="页脚占位符 3">
            <a:extLst>
              <a:ext uri="{FF2B5EF4-FFF2-40B4-BE49-F238E27FC236}">
                <a16:creationId xmlns:a16="http://schemas.microsoft.com/office/drawing/2014/main" id="{BB3C5798-2116-D8F9-B4FA-F61DB0C3545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38A7607-91E2-D637-232F-4F9B5690B16A}"/>
              </a:ext>
            </a:extLst>
          </p:cNvPr>
          <p:cNvSpPr>
            <a:spLocks noGrp="1"/>
          </p:cNvSpPr>
          <p:nvPr>
            <p:ph type="sldNum" sz="quarter" idx="12"/>
          </p:nvPr>
        </p:nvSpPr>
        <p:spPr/>
        <p:txBody>
          <a:bodyPr/>
          <a:lstStyle/>
          <a:p>
            <a:fld id="{2BA7F1C9-C388-4B8F-A2F0-9D28962BC4B3}" type="slidenum">
              <a:rPr lang="zh-CN" altLang="en-US" smtClean="0"/>
              <a:t>‹#›</a:t>
            </a:fld>
            <a:endParaRPr lang="zh-CN" altLang="en-US"/>
          </a:p>
        </p:txBody>
      </p:sp>
    </p:spTree>
    <p:extLst>
      <p:ext uri="{BB962C8B-B14F-4D97-AF65-F5344CB8AC3E}">
        <p14:creationId xmlns:p14="http://schemas.microsoft.com/office/powerpoint/2010/main" val="2649148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F8209A8-E09C-41E7-77FC-C499885CF4AD}"/>
              </a:ext>
            </a:extLst>
          </p:cNvPr>
          <p:cNvSpPr>
            <a:spLocks noGrp="1"/>
          </p:cNvSpPr>
          <p:nvPr>
            <p:ph type="dt" sz="half" idx="10"/>
          </p:nvPr>
        </p:nvSpPr>
        <p:spPr/>
        <p:txBody>
          <a:bodyPr/>
          <a:lstStyle/>
          <a:p>
            <a:fld id="{D2407400-BCA1-4CCF-9320-B208241C2B12}" type="datetimeFigureOut">
              <a:rPr lang="zh-CN" altLang="en-US" smtClean="0"/>
              <a:t>2024/10/18</a:t>
            </a:fld>
            <a:endParaRPr lang="zh-CN" altLang="en-US"/>
          </a:p>
        </p:txBody>
      </p:sp>
      <p:sp>
        <p:nvSpPr>
          <p:cNvPr id="3" name="页脚占位符 2">
            <a:extLst>
              <a:ext uri="{FF2B5EF4-FFF2-40B4-BE49-F238E27FC236}">
                <a16:creationId xmlns:a16="http://schemas.microsoft.com/office/drawing/2014/main" id="{8DA37CDE-627B-8688-DE6A-9272DAA4F94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F8CD9DF-2CAD-5A4B-D811-2287DBF2B1F8}"/>
              </a:ext>
            </a:extLst>
          </p:cNvPr>
          <p:cNvSpPr>
            <a:spLocks noGrp="1"/>
          </p:cNvSpPr>
          <p:nvPr>
            <p:ph type="sldNum" sz="quarter" idx="12"/>
          </p:nvPr>
        </p:nvSpPr>
        <p:spPr/>
        <p:txBody>
          <a:bodyPr/>
          <a:lstStyle/>
          <a:p>
            <a:fld id="{2BA7F1C9-C388-4B8F-A2F0-9D28962BC4B3}" type="slidenum">
              <a:rPr lang="zh-CN" altLang="en-US" smtClean="0"/>
              <a:t>‹#›</a:t>
            </a:fld>
            <a:endParaRPr lang="zh-CN" altLang="en-US"/>
          </a:p>
        </p:txBody>
      </p:sp>
    </p:spTree>
    <p:extLst>
      <p:ext uri="{BB962C8B-B14F-4D97-AF65-F5344CB8AC3E}">
        <p14:creationId xmlns:p14="http://schemas.microsoft.com/office/powerpoint/2010/main" val="3164692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4C832-1EA2-BAEF-B8EB-4A7F5977FCD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007E8AD-CE50-09DC-30BF-F8AAF0C034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76463A9-F51C-BB9E-BD1A-C24ED2C547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D082058-9BD1-A542-82D2-B84766C81132}"/>
              </a:ext>
            </a:extLst>
          </p:cNvPr>
          <p:cNvSpPr>
            <a:spLocks noGrp="1"/>
          </p:cNvSpPr>
          <p:nvPr>
            <p:ph type="dt" sz="half" idx="10"/>
          </p:nvPr>
        </p:nvSpPr>
        <p:spPr/>
        <p:txBody>
          <a:bodyPr/>
          <a:lstStyle/>
          <a:p>
            <a:fld id="{D2407400-BCA1-4CCF-9320-B208241C2B12}" type="datetimeFigureOut">
              <a:rPr lang="zh-CN" altLang="en-US" smtClean="0"/>
              <a:t>2024/10/18</a:t>
            </a:fld>
            <a:endParaRPr lang="zh-CN" altLang="en-US"/>
          </a:p>
        </p:txBody>
      </p:sp>
      <p:sp>
        <p:nvSpPr>
          <p:cNvPr id="6" name="页脚占位符 5">
            <a:extLst>
              <a:ext uri="{FF2B5EF4-FFF2-40B4-BE49-F238E27FC236}">
                <a16:creationId xmlns:a16="http://schemas.microsoft.com/office/drawing/2014/main" id="{D5CC85E9-6032-4C2C-8952-E2A43F997CD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57E3FE3-CFC3-6E0C-6173-EED7910BBEF7}"/>
              </a:ext>
            </a:extLst>
          </p:cNvPr>
          <p:cNvSpPr>
            <a:spLocks noGrp="1"/>
          </p:cNvSpPr>
          <p:nvPr>
            <p:ph type="sldNum" sz="quarter" idx="12"/>
          </p:nvPr>
        </p:nvSpPr>
        <p:spPr/>
        <p:txBody>
          <a:bodyPr/>
          <a:lstStyle/>
          <a:p>
            <a:fld id="{2BA7F1C9-C388-4B8F-A2F0-9D28962BC4B3}" type="slidenum">
              <a:rPr lang="zh-CN" altLang="en-US" smtClean="0"/>
              <a:t>‹#›</a:t>
            </a:fld>
            <a:endParaRPr lang="zh-CN" altLang="en-US"/>
          </a:p>
        </p:txBody>
      </p:sp>
    </p:spTree>
    <p:extLst>
      <p:ext uri="{BB962C8B-B14F-4D97-AF65-F5344CB8AC3E}">
        <p14:creationId xmlns:p14="http://schemas.microsoft.com/office/powerpoint/2010/main" val="1214553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02FE76-0511-2BB5-4C99-96E6A15CF0D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F61A8DA-5020-430A-9CE4-95987DDBE5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B995129-30D2-1059-B166-F5D4DD4A2E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404382C-FCDC-4F2F-087B-9BC3300BBAAD}"/>
              </a:ext>
            </a:extLst>
          </p:cNvPr>
          <p:cNvSpPr>
            <a:spLocks noGrp="1"/>
          </p:cNvSpPr>
          <p:nvPr>
            <p:ph type="dt" sz="half" idx="10"/>
          </p:nvPr>
        </p:nvSpPr>
        <p:spPr/>
        <p:txBody>
          <a:bodyPr/>
          <a:lstStyle/>
          <a:p>
            <a:fld id="{D2407400-BCA1-4CCF-9320-B208241C2B12}" type="datetimeFigureOut">
              <a:rPr lang="zh-CN" altLang="en-US" smtClean="0"/>
              <a:t>2024/10/18</a:t>
            </a:fld>
            <a:endParaRPr lang="zh-CN" altLang="en-US"/>
          </a:p>
        </p:txBody>
      </p:sp>
      <p:sp>
        <p:nvSpPr>
          <p:cNvPr id="6" name="页脚占位符 5">
            <a:extLst>
              <a:ext uri="{FF2B5EF4-FFF2-40B4-BE49-F238E27FC236}">
                <a16:creationId xmlns:a16="http://schemas.microsoft.com/office/drawing/2014/main" id="{23F5B246-D61A-6C5B-859A-3361C3D5FE9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830CA7C-2F21-5E31-61D8-289E720A5C62}"/>
              </a:ext>
            </a:extLst>
          </p:cNvPr>
          <p:cNvSpPr>
            <a:spLocks noGrp="1"/>
          </p:cNvSpPr>
          <p:nvPr>
            <p:ph type="sldNum" sz="quarter" idx="12"/>
          </p:nvPr>
        </p:nvSpPr>
        <p:spPr/>
        <p:txBody>
          <a:bodyPr/>
          <a:lstStyle/>
          <a:p>
            <a:fld id="{2BA7F1C9-C388-4B8F-A2F0-9D28962BC4B3}" type="slidenum">
              <a:rPr lang="zh-CN" altLang="en-US" smtClean="0"/>
              <a:t>‹#›</a:t>
            </a:fld>
            <a:endParaRPr lang="zh-CN" altLang="en-US"/>
          </a:p>
        </p:txBody>
      </p:sp>
    </p:spTree>
    <p:extLst>
      <p:ext uri="{BB962C8B-B14F-4D97-AF65-F5344CB8AC3E}">
        <p14:creationId xmlns:p14="http://schemas.microsoft.com/office/powerpoint/2010/main" val="1279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19EBC7F-5221-5BF7-2439-AEDF436236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B8853EE-826D-710F-A13C-4FC3AAECA4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5016301-7B84-993F-66FB-587B3E9E87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407400-BCA1-4CCF-9320-B208241C2B12}" type="datetimeFigureOut">
              <a:rPr lang="zh-CN" altLang="en-US" smtClean="0"/>
              <a:t>2024/10/18</a:t>
            </a:fld>
            <a:endParaRPr lang="zh-CN" altLang="en-US"/>
          </a:p>
        </p:txBody>
      </p:sp>
      <p:sp>
        <p:nvSpPr>
          <p:cNvPr id="5" name="页脚占位符 4">
            <a:extLst>
              <a:ext uri="{FF2B5EF4-FFF2-40B4-BE49-F238E27FC236}">
                <a16:creationId xmlns:a16="http://schemas.microsoft.com/office/drawing/2014/main" id="{2D5F6E63-FFC5-86C6-21DC-04057B7711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5913343-0FBC-DD7B-F863-B5BEDAE042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A7F1C9-C388-4B8F-A2F0-9D28962BC4B3}" type="slidenum">
              <a:rPr lang="zh-CN" altLang="en-US" smtClean="0"/>
              <a:t>‹#›</a:t>
            </a:fld>
            <a:endParaRPr lang="zh-CN" altLang="en-US"/>
          </a:p>
        </p:txBody>
      </p:sp>
    </p:spTree>
    <p:extLst>
      <p:ext uri="{BB962C8B-B14F-4D97-AF65-F5344CB8AC3E}">
        <p14:creationId xmlns:p14="http://schemas.microsoft.com/office/powerpoint/2010/main" val="808931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1.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hyperlink" Target="https://element.eleme.cn/#/zh-CNListener" TargetMode="Externa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wmf"/><Relationship Id="rId1" Type="http://schemas.openxmlformats.org/officeDocument/2006/relationships/slideLayout" Target="../slideLayouts/slideLayout4.xml"/><Relationship Id="rId4" Type="http://schemas.openxmlformats.org/officeDocument/2006/relationships/image" Target="../media/image18.wmf"/></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yapi.smart-xwork.cn/mock/169327/emp/deleteById" TargetMode="External"/><Relationship Id="rId2" Type="http://schemas.openxmlformats.org/officeDocument/2006/relationships/hyperlink" Target="http://yapi.smart-xwork.cn/mock/169327/emp/list" TargetMode="External"/><Relationship Id="rId1" Type="http://schemas.openxmlformats.org/officeDocument/2006/relationships/slideLayout" Target="../slideLayouts/slideLayout4.xml"/><Relationship Id="rId6" Type="http://schemas.openxmlformats.org/officeDocument/2006/relationships/hyperlink" Target="https://www.axios-http.cn/" TargetMode="External"/><Relationship Id="rId5" Type="http://schemas.openxmlformats.org/officeDocument/2006/relationships/image" Target="../media/image1.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1.png"/><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28.png"/><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1.png"/><Relationship Id="rId7"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34.png"/><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hyperlink" Target="https://nginx.org/" TargetMode="External"/><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1.png"/><Relationship Id="rId5" Type="http://schemas.openxmlformats.org/officeDocument/2006/relationships/image" Target="../media/image36.png"/><Relationship Id="rId4" Type="http://schemas.openxmlformats.org/officeDocument/2006/relationships/image" Target="../media/image35.png"/></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4.xml"/><Relationship Id="rId5" Type="http://schemas.openxmlformats.org/officeDocument/2006/relationships/image" Target="../media/image1.png"/><Relationship Id="rId4" Type="http://schemas.openxmlformats.org/officeDocument/2006/relationships/image" Target="../media/image38.png"/></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4.png"/><Relationship Id="rId7"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hyperlink" Target="https://www.bilibili.com/video/BV1gh411U7JD/?spm_id_from=333.337.search-card.all.click&amp;vd_source=ac91fb62804c071d4eccecb34f228a2a" TargetMode="External"/><Relationship Id="rId5" Type="http://schemas.openxmlformats.org/officeDocument/2006/relationships/hyperlink" Target="https://www.bilibili.com/video/BV1Zy4y1K7SH/?spm_id_from=333.337.search-card.all.click" TargetMode="External"/><Relationship Id="rId4" Type="http://schemas.openxmlformats.org/officeDocument/2006/relationships/hyperlink" Target="https://v2.cn.vuejs.org/"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标题 3">
            <a:extLst>
              <a:ext uri="{FF2B5EF4-FFF2-40B4-BE49-F238E27FC236}">
                <a16:creationId xmlns:a16="http://schemas.microsoft.com/office/drawing/2014/main" id="{1851DF1D-AE01-5A58-8E63-6FD43D896E82}"/>
              </a:ext>
            </a:extLst>
          </p:cNvPr>
          <p:cNvSpPr txBox="1">
            <a:spLocks/>
          </p:cNvSpPr>
          <p:nvPr/>
        </p:nvSpPr>
        <p:spPr>
          <a:xfrm>
            <a:off x="3576680" y="3652349"/>
            <a:ext cx="6042054" cy="25260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宋体" panose="02010600030101010101" pitchFamily="2" charset="-122"/>
                <a:ea typeface="宋体" panose="02010600030101010101" pitchFamily="2" charset="-122"/>
              </a:rPr>
              <a:t>任课教师：何晓玉</a:t>
            </a:r>
            <a:endParaRPr lang="en-US" altLang="zh-CN" sz="2800" b="1" dirty="0">
              <a:latin typeface="宋体" panose="02010600030101010101" pitchFamily="2" charset="-122"/>
              <a:ea typeface="宋体" panose="02010600030101010101" pitchFamily="2" charset="-122"/>
            </a:endParaRPr>
          </a:p>
          <a:p>
            <a:endParaRPr lang="en-US" altLang="zh-CN" sz="2800" b="1" dirty="0">
              <a:latin typeface="宋体" panose="02010600030101010101" pitchFamily="2" charset="-122"/>
              <a:ea typeface="宋体" panose="02010600030101010101" pitchFamily="2" charset="-122"/>
            </a:endParaRPr>
          </a:p>
          <a:p>
            <a:r>
              <a:rPr lang="zh-CN" altLang="en-US" sz="2800" b="1" dirty="0">
                <a:latin typeface="宋体" panose="02010600030101010101" pitchFamily="2" charset="-122"/>
                <a:ea typeface="宋体" panose="02010600030101010101" pitchFamily="2" charset="-122"/>
              </a:rPr>
              <a:t>院系：计算机科学与技术学院</a:t>
            </a:r>
          </a:p>
          <a:p>
            <a:endParaRPr lang="en-US" altLang="zh-CN" sz="2800" b="1" dirty="0">
              <a:latin typeface="宋体" panose="02010600030101010101" pitchFamily="2" charset="-122"/>
              <a:ea typeface="宋体" panose="02010600030101010101" pitchFamily="2" charset="-122"/>
            </a:endParaRPr>
          </a:p>
          <a:p>
            <a:r>
              <a:rPr lang="zh-CN" altLang="en-US" sz="2800" b="1" dirty="0">
                <a:latin typeface="宋体" panose="02010600030101010101" pitchFamily="2" charset="-122"/>
                <a:ea typeface="宋体" panose="02010600030101010101" pitchFamily="2" charset="-122"/>
              </a:rPr>
              <a:t>邮箱：</a:t>
            </a:r>
            <a:r>
              <a:rPr lang="en-US" altLang="zh-CN" sz="2800" b="1" dirty="0">
                <a:latin typeface="宋体" panose="02010600030101010101" pitchFamily="2" charset="-122"/>
                <a:ea typeface="宋体" panose="02010600030101010101" pitchFamily="2" charset="-122"/>
              </a:rPr>
              <a:t>hexiaoyv@zstu.edu.cn</a:t>
            </a:r>
          </a:p>
          <a:p>
            <a:endParaRPr lang="zh-CN" altLang="en-US" sz="2800" b="1" dirty="0">
              <a:latin typeface="宋体" panose="02010600030101010101" pitchFamily="2" charset="-122"/>
              <a:ea typeface="宋体" panose="02010600030101010101" pitchFamily="2" charset="-122"/>
            </a:endParaRPr>
          </a:p>
        </p:txBody>
      </p:sp>
      <p:sp>
        <p:nvSpPr>
          <p:cNvPr id="17" name="文本框 16">
            <a:extLst>
              <a:ext uri="{FF2B5EF4-FFF2-40B4-BE49-F238E27FC236}">
                <a16:creationId xmlns:a16="http://schemas.microsoft.com/office/drawing/2014/main" id="{5A825BFF-E83D-4E9D-E6C3-80A53C60D543}"/>
              </a:ext>
            </a:extLst>
          </p:cNvPr>
          <p:cNvSpPr txBox="1"/>
          <p:nvPr/>
        </p:nvSpPr>
        <p:spPr>
          <a:xfrm>
            <a:off x="2760032" y="622537"/>
            <a:ext cx="6037806" cy="923330"/>
          </a:xfrm>
          <a:prstGeom prst="rect">
            <a:avLst/>
          </a:prstGeom>
          <a:noFill/>
        </p:spPr>
        <p:txBody>
          <a:bodyPr wrap="none"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5400" b="0" i="0" u="none" strike="noStrike" kern="1200" cap="none" spc="0" normalizeH="0" baseline="0" noProof="0" dirty="0">
                <a:ln>
                  <a:noFill/>
                </a:ln>
                <a:solidFill>
                  <a:schemeClr val="accent2"/>
                </a:solidFill>
                <a:effectLst/>
                <a:uLnTx/>
                <a:uFillTx/>
                <a:latin typeface="Arial" panose="020B0604020202020204"/>
                <a:ea typeface="微软雅黑" panose="020B0503020204020204" charset="-122"/>
                <a:cs typeface="+mn-ea"/>
                <a:sym typeface="+mn-lt"/>
              </a:rPr>
              <a:t>Web</a:t>
            </a:r>
            <a:r>
              <a:rPr kumimoji="0" lang="zh-CN" altLang="en-US" sz="5400" b="0" i="0" u="none" strike="noStrike" kern="1200" cap="none" spc="0" normalizeH="0" baseline="0" noProof="0" dirty="0">
                <a:ln>
                  <a:noFill/>
                </a:ln>
                <a:solidFill>
                  <a:schemeClr val="accent2"/>
                </a:solidFill>
                <a:effectLst/>
                <a:uLnTx/>
                <a:uFillTx/>
                <a:latin typeface="Arial" panose="020B0604020202020204"/>
                <a:ea typeface="微软雅黑" panose="020B0503020204020204" charset="-122"/>
                <a:cs typeface="+mn-ea"/>
                <a:sym typeface="+mn-lt"/>
              </a:rPr>
              <a:t>应用开发</a:t>
            </a:r>
            <a:endParaRPr kumimoji="0" lang="en-US" sz="5400" b="0" i="0" u="none" strike="noStrike" kern="1200" cap="none" spc="0" normalizeH="0" baseline="0" noProof="0" dirty="0">
              <a:ln>
                <a:noFill/>
              </a:ln>
              <a:solidFill>
                <a:schemeClr val="accent2"/>
              </a:solidFill>
              <a:effectLst/>
              <a:uLnTx/>
              <a:uFillTx/>
              <a:latin typeface="Arial" panose="020B0604020202020204"/>
              <a:ea typeface="微软雅黑" panose="020B0503020204020204" charset="-122"/>
              <a:cs typeface="+mn-ea"/>
              <a:sym typeface="+mn-lt"/>
            </a:endParaRPr>
          </a:p>
        </p:txBody>
      </p:sp>
    </p:spTree>
    <p:extLst>
      <p:ext uri="{BB962C8B-B14F-4D97-AF65-F5344CB8AC3E}">
        <p14:creationId xmlns:p14="http://schemas.microsoft.com/office/powerpoint/2010/main" val="3411675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3">
            <a:extLst>
              <a:ext uri="{FF2B5EF4-FFF2-40B4-BE49-F238E27FC236}">
                <a16:creationId xmlns:a16="http://schemas.microsoft.com/office/drawing/2014/main" id="{0A0D190F-5C65-D430-2E40-C1A61F2AF29F}"/>
              </a:ext>
            </a:extLst>
          </p:cNvPr>
          <p:cNvSpPr txBox="1">
            <a:spLocks/>
          </p:cNvSpPr>
          <p:nvPr/>
        </p:nvSpPr>
        <p:spPr>
          <a:xfrm>
            <a:off x="879202" y="2971652"/>
            <a:ext cx="9062658" cy="517191"/>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marR="0" lvl="0" indent="-285750" algn="l" defTabSz="914400" rtl="0" eaLnBrk="0" fontAlgn="base" latinLnBrk="0" hangingPunct="0">
              <a:lnSpc>
                <a:spcPct val="150000"/>
              </a:lnSpc>
              <a:spcBef>
                <a:spcPct val="20000"/>
              </a:spcBef>
              <a:spcAft>
                <a:spcPct val="0"/>
              </a:spcAft>
              <a:buClrTx/>
              <a:buSzTx/>
              <a:buFont typeface="Wingdings" panose="05000000000000000000" pitchFamily="2" charset="2"/>
              <a:buChar char="l"/>
              <a:tabLst/>
              <a:defRPr/>
            </a:pPr>
            <a:r>
              <a:rPr kumimoji="0" lang="en-US" altLang="zh-CN" sz="2000" b="0" i="0" u="none" strike="noStrike" kern="1200" cap="none" spc="0" normalizeH="0" baseline="0" noProof="0" dirty="0">
                <a:ln>
                  <a:noFill/>
                </a:ln>
                <a:solidFill>
                  <a:schemeClr val="tx1"/>
                </a:solidFill>
                <a:effectLst/>
                <a:uLnTx/>
                <a:uFillTx/>
                <a:ea typeface="阿里巴巴普惠体" panose="00020600040101010101" pitchFamily="18" charset="-122"/>
              </a:rPr>
              <a:t>v-bind</a:t>
            </a:r>
            <a:endParaRPr kumimoji="0" lang="zh-CN" altLang="en-US" sz="2000" b="0" i="0" u="none" strike="noStrike" kern="1200" cap="none" spc="0" normalizeH="0" baseline="0" noProof="0" dirty="0">
              <a:ln>
                <a:noFill/>
              </a:ln>
              <a:solidFill>
                <a:schemeClr val="tx1"/>
              </a:solidFill>
              <a:effectLst/>
              <a:uLnTx/>
              <a:uFillTx/>
              <a:ea typeface="阿里巴巴普惠体" panose="00020600040101010101" pitchFamily="18" charset="-122"/>
            </a:endParaRPr>
          </a:p>
        </p:txBody>
      </p:sp>
      <p:graphicFrame>
        <p:nvGraphicFramePr>
          <p:cNvPr id="14" name="表格 13">
            <a:extLst>
              <a:ext uri="{FF2B5EF4-FFF2-40B4-BE49-F238E27FC236}">
                <a16:creationId xmlns:a16="http://schemas.microsoft.com/office/drawing/2014/main" id="{954BBA9A-3A5B-87A0-EB46-044034D89CCC}"/>
              </a:ext>
            </a:extLst>
          </p:cNvPr>
          <p:cNvGraphicFramePr>
            <a:graphicFrameLocks noGrp="1"/>
          </p:cNvGraphicFramePr>
          <p:nvPr>
            <p:extLst>
              <p:ext uri="{D42A27DB-BD31-4B8C-83A1-F6EECF244321}">
                <p14:modId xmlns:p14="http://schemas.microsoft.com/office/powerpoint/2010/main" val="856944794"/>
              </p:ext>
            </p:extLst>
          </p:nvPr>
        </p:nvGraphicFramePr>
        <p:xfrm>
          <a:off x="879201" y="1664042"/>
          <a:ext cx="10326681" cy="1249686"/>
        </p:xfrm>
        <a:graphic>
          <a:graphicData uri="http://schemas.openxmlformats.org/drawingml/2006/table">
            <a:tbl>
              <a:tblPr firstRow="1" bandRow="1"/>
              <a:tblGrid>
                <a:gridCol w="3177579">
                  <a:extLst>
                    <a:ext uri="{9D8B030D-6E8A-4147-A177-3AD203B41FA5}">
                      <a16:colId xmlns:a16="http://schemas.microsoft.com/office/drawing/2014/main" val="20000"/>
                    </a:ext>
                  </a:extLst>
                </a:gridCol>
                <a:gridCol w="7149102">
                  <a:extLst>
                    <a:ext uri="{9D8B030D-6E8A-4147-A177-3AD203B41FA5}">
                      <a16:colId xmlns:a16="http://schemas.microsoft.com/office/drawing/2014/main" val="20001"/>
                    </a:ext>
                  </a:extLst>
                </a:gridCol>
              </a:tblGrid>
              <a:tr h="442664">
                <a:tc>
                  <a:txBody>
                    <a:bodyPr/>
                    <a:lstStyle>
                      <a:lvl1pPr marL="0" algn="l" defTabSz="914400" rtl="0" eaLnBrk="1" latinLnBrk="0" hangingPunct="1">
                        <a:defRPr sz="1800" b="1" kern="1200">
                          <a:solidFill>
                            <a:schemeClr val="lt1"/>
                          </a:solidFill>
                          <a:latin typeface="Calibri"/>
                          <a:ea typeface="黑体"/>
                        </a:defRPr>
                      </a:lvl1pPr>
                      <a:lvl2pPr marL="457200" algn="l" defTabSz="914400" rtl="0" eaLnBrk="1" latinLnBrk="0" hangingPunct="1">
                        <a:defRPr sz="1800" b="1" kern="1200">
                          <a:solidFill>
                            <a:schemeClr val="lt1"/>
                          </a:solidFill>
                          <a:latin typeface="Calibri"/>
                          <a:ea typeface="黑体"/>
                        </a:defRPr>
                      </a:lvl2pPr>
                      <a:lvl3pPr marL="914400" algn="l" defTabSz="914400" rtl="0" eaLnBrk="1" latinLnBrk="0" hangingPunct="1">
                        <a:defRPr sz="1800" b="1" kern="1200">
                          <a:solidFill>
                            <a:schemeClr val="lt1"/>
                          </a:solidFill>
                          <a:latin typeface="Calibri"/>
                          <a:ea typeface="黑体"/>
                        </a:defRPr>
                      </a:lvl3pPr>
                      <a:lvl4pPr marL="1371600" algn="l" defTabSz="914400" rtl="0" eaLnBrk="1" latinLnBrk="0" hangingPunct="1">
                        <a:defRPr sz="1800" b="1" kern="1200">
                          <a:solidFill>
                            <a:schemeClr val="lt1"/>
                          </a:solidFill>
                          <a:latin typeface="Calibri"/>
                          <a:ea typeface="黑体"/>
                        </a:defRPr>
                      </a:lvl4pPr>
                      <a:lvl5pPr marL="1828800" algn="l" defTabSz="914400" rtl="0" eaLnBrk="1" latinLnBrk="0" hangingPunct="1">
                        <a:defRPr sz="1800" b="1" kern="1200">
                          <a:solidFill>
                            <a:schemeClr val="lt1"/>
                          </a:solidFill>
                          <a:latin typeface="Calibri"/>
                          <a:ea typeface="黑体"/>
                        </a:defRPr>
                      </a:lvl5pPr>
                      <a:lvl6pPr marL="2286000" algn="l" defTabSz="914400" rtl="0" eaLnBrk="1" latinLnBrk="0" hangingPunct="1">
                        <a:defRPr sz="1800" b="1" kern="1200">
                          <a:solidFill>
                            <a:schemeClr val="lt1"/>
                          </a:solidFill>
                          <a:latin typeface="Calibri"/>
                          <a:ea typeface="黑体"/>
                        </a:defRPr>
                      </a:lvl6pPr>
                      <a:lvl7pPr marL="2743200" algn="l" defTabSz="914400" rtl="0" eaLnBrk="1" latinLnBrk="0" hangingPunct="1">
                        <a:defRPr sz="1800" b="1" kern="1200">
                          <a:solidFill>
                            <a:schemeClr val="lt1"/>
                          </a:solidFill>
                          <a:latin typeface="Calibri"/>
                          <a:ea typeface="黑体"/>
                        </a:defRPr>
                      </a:lvl7pPr>
                      <a:lvl8pPr marL="3200400" algn="l" defTabSz="914400" rtl="0" eaLnBrk="1" latinLnBrk="0" hangingPunct="1">
                        <a:defRPr sz="1800" b="1" kern="1200">
                          <a:solidFill>
                            <a:schemeClr val="lt1"/>
                          </a:solidFill>
                          <a:latin typeface="Calibri"/>
                          <a:ea typeface="黑体"/>
                        </a:defRPr>
                      </a:lvl8pPr>
                      <a:lvl9pPr marL="3657600" algn="l" defTabSz="914400" rtl="0" eaLnBrk="1" latinLnBrk="0" hangingPunct="1">
                        <a:defRPr sz="1800" b="1" kern="1200">
                          <a:solidFill>
                            <a:schemeClr val="lt1"/>
                          </a:solidFill>
                          <a:latin typeface="Calibri"/>
                          <a:ea typeface="黑体"/>
                        </a:defRPr>
                      </a:lvl9pPr>
                    </a:lstStyle>
                    <a:p>
                      <a:pPr algn="ctr"/>
                      <a:r>
                        <a:rPr lang="zh-CN" altLang="en-US" sz="2400" dirty="0">
                          <a:solidFill>
                            <a:schemeClr val="tx1"/>
                          </a:solidFill>
                          <a:latin typeface="微软雅黑" panose="020B0503020204020204" pitchFamily="34" charset="-122"/>
                          <a:ea typeface="微软雅黑" panose="020B0503020204020204" pitchFamily="34" charset="-122"/>
                          <a:cs typeface="阿里巴巴普惠体" panose="00020600040101010101" pitchFamily="18" charset="-122"/>
                        </a:rPr>
                        <a:t>指令</a:t>
                      </a:r>
                    </a:p>
                  </a:txBody>
                  <a:tcPr marT="45721" marB="45721"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b="1" kern="1200">
                          <a:solidFill>
                            <a:schemeClr val="lt1"/>
                          </a:solidFill>
                          <a:latin typeface="Calibri"/>
                          <a:ea typeface="黑体"/>
                        </a:defRPr>
                      </a:lvl1pPr>
                      <a:lvl2pPr marL="457200" algn="l" defTabSz="914400" rtl="0" eaLnBrk="1" latinLnBrk="0" hangingPunct="1">
                        <a:defRPr sz="1800" b="1" kern="1200">
                          <a:solidFill>
                            <a:schemeClr val="lt1"/>
                          </a:solidFill>
                          <a:latin typeface="Calibri"/>
                          <a:ea typeface="黑体"/>
                        </a:defRPr>
                      </a:lvl2pPr>
                      <a:lvl3pPr marL="914400" algn="l" defTabSz="914400" rtl="0" eaLnBrk="1" latinLnBrk="0" hangingPunct="1">
                        <a:defRPr sz="1800" b="1" kern="1200">
                          <a:solidFill>
                            <a:schemeClr val="lt1"/>
                          </a:solidFill>
                          <a:latin typeface="Calibri"/>
                          <a:ea typeface="黑体"/>
                        </a:defRPr>
                      </a:lvl3pPr>
                      <a:lvl4pPr marL="1371600" algn="l" defTabSz="914400" rtl="0" eaLnBrk="1" latinLnBrk="0" hangingPunct="1">
                        <a:defRPr sz="1800" b="1" kern="1200">
                          <a:solidFill>
                            <a:schemeClr val="lt1"/>
                          </a:solidFill>
                          <a:latin typeface="Calibri"/>
                          <a:ea typeface="黑体"/>
                        </a:defRPr>
                      </a:lvl4pPr>
                      <a:lvl5pPr marL="1828800" algn="l" defTabSz="914400" rtl="0" eaLnBrk="1" latinLnBrk="0" hangingPunct="1">
                        <a:defRPr sz="1800" b="1" kern="1200">
                          <a:solidFill>
                            <a:schemeClr val="lt1"/>
                          </a:solidFill>
                          <a:latin typeface="Calibri"/>
                          <a:ea typeface="黑体"/>
                        </a:defRPr>
                      </a:lvl5pPr>
                      <a:lvl6pPr marL="2286000" algn="l" defTabSz="914400" rtl="0" eaLnBrk="1" latinLnBrk="0" hangingPunct="1">
                        <a:defRPr sz="1800" b="1" kern="1200">
                          <a:solidFill>
                            <a:schemeClr val="lt1"/>
                          </a:solidFill>
                          <a:latin typeface="Calibri"/>
                          <a:ea typeface="黑体"/>
                        </a:defRPr>
                      </a:lvl6pPr>
                      <a:lvl7pPr marL="2743200" algn="l" defTabSz="914400" rtl="0" eaLnBrk="1" latinLnBrk="0" hangingPunct="1">
                        <a:defRPr sz="1800" b="1" kern="1200">
                          <a:solidFill>
                            <a:schemeClr val="lt1"/>
                          </a:solidFill>
                          <a:latin typeface="Calibri"/>
                          <a:ea typeface="黑体"/>
                        </a:defRPr>
                      </a:lvl7pPr>
                      <a:lvl8pPr marL="3200400" algn="l" defTabSz="914400" rtl="0" eaLnBrk="1" latinLnBrk="0" hangingPunct="1">
                        <a:defRPr sz="1800" b="1" kern="1200">
                          <a:solidFill>
                            <a:schemeClr val="lt1"/>
                          </a:solidFill>
                          <a:latin typeface="Calibri"/>
                          <a:ea typeface="黑体"/>
                        </a:defRPr>
                      </a:lvl8pPr>
                      <a:lvl9pPr marL="3657600" algn="l" defTabSz="914400" rtl="0" eaLnBrk="1" latinLnBrk="0" hangingPunct="1">
                        <a:defRPr sz="1800" b="1" kern="1200">
                          <a:solidFill>
                            <a:schemeClr val="lt1"/>
                          </a:solidFill>
                          <a:latin typeface="Calibri"/>
                          <a:ea typeface="黑体"/>
                        </a:defRPr>
                      </a:lvl9pPr>
                    </a:lstStyle>
                    <a:p>
                      <a:pPr algn="ctr"/>
                      <a:r>
                        <a:rPr lang="zh-CN" altLang="en-US" sz="2400" dirty="0">
                          <a:solidFill>
                            <a:schemeClr val="tx1"/>
                          </a:solidFill>
                          <a:latin typeface="微软雅黑" panose="020B0503020204020204" pitchFamily="34" charset="-122"/>
                          <a:ea typeface="微软雅黑" panose="020B0503020204020204" pitchFamily="34" charset="-122"/>
                          <a:cs typeface="阿里巴巴普惠体" panose="00020600040101010101" pitchFamily="18" charset="-122"/>
                        </a:rPr>
                        <a:t>作用</a:t>
                      </a:r>
                    </a:p>
                  </a:txBody>
                  <a:tcPr marT="45721" marB="45721"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0"/>
                  </a:ext>
                </a:extLst>
              </a:tr>
              <a:tr h="360163">
                <a:tc>
                  <a:txBody>
                    <a:bodyPr/>
                    <a:lstStyle>
                      <a:lvl1pPr marL="0" algn="l" defTabSz="914400" rtl="0" eaLnBrk="1" latinLnBrk="0" hangingPunct="1">
                        <a:defRPr sz="1800" kern="1200">
                          <a:solidFill>
                            <a:schemeClr val="dk1"/>
                          </a:solidFill>
                          <a:latin typeface="Calibri"/>
                          <a:ea typeface="黑体"/>
                        </a:defRPr>
                      </a:lvl1pPr>
                      <a:lvl2pPr marL="457200" algn="l" defTabSz="914400" rtl="0" eaLnBrk="1" latinLnBrk="0" hangingPunct="1">
                        <a:defRPr sz="1800" kern="1200">
                          <a:solidFill>
                            <a:schemeClr val="dk1"/>
                          </a:solidFill>
                          <a:latin typeface="Calibri"/>
                          <a:ea typeface="黑体"/>
                        </a:defRPr>
                      </a:lvl2pPr>
                      <a:lvl3pPr marL="914400" algn="l" defTabSz="914400" rtl="0" eaLnBrk="1" latinLnBrk="0" hangingPunct="1">
                        <a:defRPr sz="1800" kern="1200">
                          <a:solidFill>
                            <a:schemeClr val="dk1"/>
                          </a:solidFill>
                          <a:latin typeface="Calibri"/>
                          <a:ea typeface="黑体"/>
                        </a:defRPr>
                      </a:lvl3pPr>
                      <a:lvl4pPr marL="1371600" algn="l" defTabSz="914400" rtl="0" eaLnBrk="1" latinLnBrk="0" hangingPunct="1">
                        <a:defRPr sz="1800" kern="1200">
                          <a:solidFill>
                            <a:schemeClr val="dk1"/>
                          </a:solidFill>
                          <a:latin typeface="Calibri"/>
                          <a:ea typeface="黑体"/>
                        </a:defRPr>
                      </a:lvl4pPr>
                      <a:lvl5pPr marL="1828800" algn="l" defTabSz="914400" rtl="0" eaLnBrk="1" latinLnBrk="0" hangingPunct="1">
                        <a:defRPr sz="1800" kern="1200">
                          <a:solidFill>
                            <a:schemeClr val="dk1"/>
                          </a:solidFill>
                          <a:latin typeface="Calibri"/>
                          <a:ea typeface="黑体"/>
                        </a:defRPr>
                      </a:lvl5pPr>
                      <a:lvl6pPr marL="2286000" algn="l" defTabSz="914400" rtl="0" eaLnBrk="1" latinLnBrk="0" hangingPunct="1">
                        <a:defRPr sz="1800" kern="1200">
                          <a:solidFill>
                            <a:schemeClr val="dk1"/>
                          </a:solidFill>
                          <a:latin typeface="Calibri"/>
                          <a:ea typeface="黑体"/>
                        </a:defRPr>
                      </a:lvl6pPr>
                      <a:lvl7pPr marL="2743200" algn="l" defTabSz="914400" rtl="0" eaLnBrk="1" latinLnBrk="0" hangingPunct="1">
                        <a:defRPr sz="1800" kern="1200">
                          <a:solidFill>
                            <a:schemeClr val="dk1"/>
                          </a:solidFill>
                          <a:latin typeface="Calibri"/>
                          <a:ea typeface="黑体"/>
                        </a:defRPr>
                      </a:lvl7pPr>
                      <a:lvl8pPr marL="3200400" algn="l" defTabSz="914400" rtl="0" eaLnBrk="1" latinLnBrk="0" hangingPunct="1">
                        <a:defRPr sz="1800" kern="1200">
                          <a:solidFill>
                            <a:schemeClr val="dk1"/>
                          </a:solidFill>
                          <a:latin typeface="Calibri"/>
                          <a:ea typeface="黑体"/>
                        </a:defRPr>
                      </a:lvl8pPr>
                      <a:lvl9pPr marL="3657600" algn="l" defTabSz="914400" rtl="0" eaLnBrk="1" latinLnBrk="0" hangingPunct="1">
                        <a:defRPr sz="1800" kern="1200">
                          <a:solidFill>
                            <a:schemeClr val="dk1"/>
                          </a:solidFill>
                          <a:latin typeface="Calibri"/>
                          <a:ea typeface="黑体"/>
                        </a:defRPr>
                      </a:lvl9pPr>
                    </a:lstStyle>
                    <a:p>
                      <a:pPr algn="ctr"/>
                      <a:r>
                        <a:rPr lang="en-US" altLang="zh-CN" sz="20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v-bind</a:t>
                      </a:r>
                      <a:endParaRPr lang="zh-CN" altLang="en-US" sz="20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T="45721" marB="45721"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dk1"/>
                          </a:solidFill>
                          <a:latin typeface="Calibri"/>
                          <a:ea typeface="黑体"/>
                        </a:defRPr>
                      </a:lvl1pPr>
                      <a:lvl2pPr marL="457200" algn="l" defTabSz="914400" rtl="0" eaLnBrk="1" latinLnBrk="0" hangingPunct="1">
                        <a:defRPr sz="1800" kern="1200">
                          <a:solidFill>
                            <a:schemeClr val="dk1"/>
                          </a:solidFill>
                          <a:latin typeface="Calibri"/>
                          <a:ea typeface="黑体"/>
                        </a:defRPr>
                      </a:lvl2pPr>
                      <a:lvl3pPr marL="914400" algn="l" defTabSz="914400" rtl="0" eaLnBrk="1" latinLnBrk="0" hangingPunct="1">
                        <a:defRPr sz="1800" kern="1200">
                          <a:solidFill>
                            <a:schemeClr val="dk1"/>
                          </a:solidFill>
                          <a:latin typeface="Calibri"/>
                          <a:ea typeface="黑体"/>
                        </a:defRPr>
                      </a:lvl3pPr>
                      <a:lvl4pPr marL="1371600" algn="l" defTabSz="914400" rtl="0" eaLnBrk="1" latinLnBrk="0" hangingPunct="1">
                        <a:defRPr sz="1800" kern="1200">
                          <a:solidFill>
                            <a:schemeClr val="dk1"/>
                          </a:solidFill>
                          <a:latin typeface="Calibri"/>
                          <a:ea typeface="黑体"/>
                        </a:defRPr>
                      </a:lvl4pPr>
                      <a:lvl5pPr marL="1828800" algn="l" defTabSz="914400" rtl="0" eaLnBrk="1" latinLnBrk="0" hangingPunct="1">
                        <a:defRPr sz="1800" kern="1200">
                          <a:solidFill>
                            <a:schemeClr val="dk1"/>
                          </a:solidFill>
                          <a:latin typeface="Calibri"/>
                          <a:ea typeface="黑体"/>
                        </a:defRPr>
                      </a:lvl5pPr>
                      <a:lvl6pPr marL="2286000" algn="l" defTabSz="914400" rtl="0" eaLnBrk="1" latinLnBrk="0" hangingPunct="1">
                        <a:defRPr sz="1800" kern="1200">
                          <a:solidFill>
                            <a:schemeClr val="dk1"/>
                          </a:solidFill>
                          <a:latin typeface="Calibri"/>
                          <a:ea typeface="黑体"/>
                        </a:defRPr>
                      </a:lvl6pPr>
                      <a:lvl7pPr marL="2743200" algn="l" defTabSz="914400" rtl="0" eaLnBrk="1" latinLnBrk="0" hangingPunct="1">
                        <a:defRPr sz="1800" kern="1200">
                          <a:solidFill>
                            <a:schemeClr val="dk1"/>
                          </a:solidFill>
                          <a:latin typeface="Calibri"/>
                          <a:ea typeface="黑体"/>
                        </a:defRPr>
                      </a:lvl7pPr>
                      <a:lvl8pPr marL="3200400" algn="l" defTabSz="914400" rtl="0" eaLnBrk="1" latinLnBrk="0" hangingPunct="1">
                        <a:defRPr sz="1800" kern="1200">
                          <a:solidFill>
                            <a:schemeClr val="dk1"/>
                          </a:solidFill>
                          <a:latin typeface="Calibri"/>
                          <a:ea typeface="黑体"/>
                        </a:defRPr>
                      </a:lvl8pPr>
                      <a:lvl9pPr marL="3657600" algn="l" defTabSz="914400" rtl="0" eaLnBrk="1" latinLnBrk="0" hangingPunct="1">
                        <a:defRPr sz="1800" kern="1200">
                          <a:solidFill>
                            <a:schemeClr val="dk1"/>
                          </a:solidFill>
                          <a:latin typeface="Calibri"/>
                          <a:ea typeface="黑体"/>
                        </a:defRPr>
                      </a:lvl9pPr>
                    </a:lstStyle>
                    <a:p>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为</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HTML</a:t>
                      </a: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标签绑定属性值，如设置 </a:t>
                      </a:r>
                      <a:r>
                        <a:rPr lang="en-US" altLang="zh-CN" sz="2000" dirty="0" err="1">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href</a:t>
                      </a: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 </a:t>
                      </a:r>
                      <a:r>
                        <a:rPr lang="en-US" altLang="zh-CN" sz="2000" dirty="0" err="1">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css</a:t>
                      </a: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样式等</a:t>
                      </a:r>
                    </a:p>
                  </a:txBody>
                  <a:tcPr marT="45721" marB="45721"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2"/>
                  </a:ext>
                </a:extLst>
              </a:tr>
              <a:tr h="360163">
                <a:tc>
                  <a:txBody>
                    <a:bodyPr/>
                    <a:lstStyle>
                      <a:lvl1pPr marL="0" algn="l" defTabSz="914400" rtl="0" eaLnBrk="1" latinLnBrk="0" hangingPunct="1">
                        <a:defRPr sz="1800" kern="1200">
                          <a:solidFill>
                            <a:schemeClr val="dk1"/>
                          </a:solidFill>
                          <a:latin typeface="Calibri"/>
                          <a:ea typeface="黑体"/>
                        </a:defRPr>
                      </a:lvl1pPr>
                      <a:lvl2pPr marL="457200" algn="l" defTabSz="914400" rtl="0" eaLnBrk="1" latinLnBrk="0" hangingPunct="1">
                        <a:defRPr sz="1800" kern="1200">
                          <a:solidFill>
                            <a:schemeClr val="dk1"/>
                          </a:solidFill>
                          <a:latin typeface="Calibri"/>
                          <a:ea typeface="黑体"/>
                        </a:defRPr>
                      </a:lvl2pPr>
                      <a:lvl3pPr marL="914400" algn="l" defTabSz="914400" rtl="0" eaLnBrk="1" latinLnBrk="0" hangingPunct="1">
                        <a:defRPr sz="1800" kern="1200">
                          <a:solidFill>
                            <a:schemeClr val="dk1"/>
                          </a:solidFill>
                          <a:latin typeface="Calibri"/>
                          <a:ea typeface="黑体"/>
                        </a:defRPr>
                      </a:lvl3pPr>
                      <a:lvl4pPr marL="1371600" algn="l" defTabSz="914400" rtl="0" eaLnBrk="1" latinLnBrk="0" hangingPunct="1">
                        <a:defRPr sz="1800" kern="1200">
                          <a:solidFill>
                            <a:schemeClr val="dk1"/>
                          </a:solidFill>
                          <a:latin typeface="Calibri"/>
                          <a:ea typeface="黑体"/>
                        </a:defRPr>
                      </a:lvl4pPr>
                      <a:lvl5pPr marL="1828800" algn="l" defTabSz="914400" rtl="0" eaLnBrk="1" latinLnBrk="0" hangingPunct="1">
                        <a:defRPr sz="1800" kern="1200">
                          <a:solidFill>
                            <a:schemeClr val="dk1"/>
                          </a:solidFill>
                          <a:latin typeface="Calibri"/>
                          <a:ea typeface="黑体"/>
                        </a:defRPr>
                      </a:lvl5pPr>
                      <a:lvl6pPr marL="2286000" algn="l" defTabSz="914400" rtl="0" eaLnBrk="1" latinLnBrk="0" hangingPunct="1">
                        <a:defRPr sz="1800" kern="1200">
                          <a:solidFill>
                            <a:schemeClr val="dk1"/>
                          </a:solidFill>
                          <a:latin typeface="Calibri"/>
                          <a:ea typeface="黑体"/>
                        </a:defRPr>
                      </a:lvl6pPr>
                      <a:lvl7pPr marL="2743200" algn="l" defTabSz="914400" rtl="0" eaLnBrk="1" latinLnBrk="0" hangingPunct="1">
                        <a:defRPr sz="1800" kern="1200">
                          <a:solidFill>
                            <a:schemeClr val="dk1"/>
                          </a:solidFill>
                          <a:latin typeface="Calibri"/>
                          <a:ea typeface="黑体"/>
                        </a:defRPr>
                      </a:lvl7pPr>
                      <a:lvl8pPr marL="3200400" algn="l" defTabSz="914400" rtl="0" eaLnBrk="1" latinLnBrk="0" hangingPunct="1">
                        <a:defRPr sz="1800" kern="1200">
                          <a:solidFill>
                            <a:schemeClr val="dk1"/>
                          </a:solidFill>
                          <a:latin typeface="Calibri"/>
                          <a:ea typeface="黑体"/>
                        </a:defRPr>
                      </a:lvl8pPr>
                      <a:lvl9pPr marL="3657600" algn="l" defTabSz="914400" rtl="0" eaLnBrk="1" latinLnBrk="0" hangingPunct="1">
                        <a:defRPr sz="1800" kern="1200">
                          <a:solidFill>
                            <a:schemeClr val="dk1"/>
                          </a:solidFill>
                          <a:latin typeface="Calibri"/>
                          <a:ea typeface="黑体"/>
                        </a:defRPr>
                      </a:lvl9pPr>
                    </a:lstStyle>
                    <a:p>
                      <a:pPr algn="ctr"/>
                      <a:r>
                        <a:rPr lang="en-US" altLang="zh-CN" sz="20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v-model</a:t>
                      </a:r>
                      <a:endParaRPr lang="zh-CN" altLang="en-US" sz="20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T="45721" marB="45721"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dk1"/>
                          </a:solidFill>
                          <a:latin typeface="Calibri"/>
                          <a:ea typeface="黑体"/>
                        </a:defRPr>
                      </a:lvl1pPr>
                      <a:lvl2pPr marL="457200" algn="l" defTabSz="914400" rtl="0" eaLnBrk="1" latinLnBrk="0" hangingPunct="1">
                        <a:defRPr sz="1800" kern="1200">
                          <a:solidFill>
                            <a:schemeClr val="dk1"/>
                          </a:solidFill>
                          <a:latin typeface="Calibri"/>
                          <a:ea typeface="黑体"/>
                        </a:defRPr>
                      </a:lvl2pPr>
                      <a:lvl3pPr marL="914400" algn="l" defTabSz="914400" rtl="0" eaLnBrk="1" latinLnBrk="0" hangingPunct="1">
                        <a:defRPr sz="1800" kern="1200">
                          <a:solidFill>
                            <a:schemeClr val="dk1"/>
                          </a:solidFill>
                          <a:latin typeface="Calibri"/>
                          <a:ea typeface="黑体"/>
                        </a:defRPr>
                      </a:lvl3pPr>
                      <a:lvl4pPr marL="1371600" algn="l" defTabSz="914400" rtl="0" eaLnBrk="1" latinLnBrk="0" hangingPunct="1">
                        <a:defRPr sz="1800" kern="1200">
                          <a:solidFill>
                            <a:schemeClr val="dk1"/>
                          </a:solidFill>
                          <a:latin typeface="Calibri"/>
                          <a:ea typeface="黑体"/>
                        </a:defRPr>
                      </a:lvl4pPr>
                      <a:lvl5pPr marL="1828800" algn="l" defTabSz="914400" rtl="0" eaLnBrk="1" latinLnBrk="0" hangingPunct="1">
                        <a:defRPr sz="1800" kern="1200">
                          <a:solidFill>
                            <a:schemeClr val="dk1"/>
                          </a:solidFill>
                          <a:latin typeface="Calibri"/>
                          <a:ea typeface="黑体"/>
                        </a:defRPr>
                      </a:lvl5pPr>
                      <a:lvl6pPr marL="2286000" algn="l" defTabSz="914400" rtl="0" eaLnBrk="1" latinLnBrk="0" hangingPunct="1">
                        <a:defRPr sz="1800" kern="1200">
                          <a:solidFill>
                            <a:schemeClr val="dk1"/>
                          </a:solidFill>
                          <a:latin typeface="Calibri"/>
                          <a:ea typeface="黑体"/>
                        </a:defRPr>
                      </a:lvl6pPr>
                      <a:lvl7pPr marL="2743200" algn="l" defTabSz="914400" rtl="0" eaLnBrk="1" latinLnBrk="0" hangingPunct="1">
                        <a:defRPr sz="1800" kern="1200">
                          <a:solidFill>
                            <a:schemeClr val="dk1"/>
                          </a:solidFill>
                          <a:latin typeface="Calibri"/>
                          <a:ea typeface="黑体"/>
                        </a:defRPr>
                      </a:lvl7pPr>
                      <a:lvl8pPr marL="3200400" algn="l" defTabSz="914400" rtl="0" eaLnBrk="1" latinLnBrk="0" hangingPunct="1">
                        <a:defRPr sz="1800" kern="1200">
                          <a:solidFill>
                            <a:schemeClr val="dk1"/>
                          </a:solidFill>
                          <a:latin typeface="Calibri"/>
                          <a:ea typeface="黑体"/>
                        </a:defRPr>
                      </a:lvl8pPr>
                      <a:lvl9pPr marL="3657600" algn="l" defTabSz="914400" rtl="0" eaLnBrk="1" latinLnBrk="0" hangingPunct="1">
                        <a:defRPr sz="1800" kern="1200">
                          <a:solidFill>
                            <a:schemeClr val="dk1"/>
                          </a:solidFill>
                          <a:latin typeface="Calibri"/>
                          <a:ea typeface="黑体"/>
                        </a:defRPr>
                      </a:lvl9pPr>
                    </a:lstStyle>
                    <a:p>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在表单元素上创建双向数据绑定</a:t>
                      </a:r>
                    </a:p>
                  </a:txBody>
                  <a:tcPr marT="45721" marB="45721"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502247632"/>
                  </a:ext>
                </a:extLst>
              </a:tr>
            </a:tbl>
          </a:graphicData>
        </a:graphic>
      </p:graphicFrame>
      <p:sp>
        <p:nvSpPr>
          <p:cNvPr id="15" name="!!矩形: 圆角 7">
            <a:extLst>
              <a:ext uri="{FF2B5EF4-FFF2-40B4-BE49-F238E27FC236}">
                <a16:creationId xmlns:a16="http://schemas.microsoft.com/office/drawing/2014/main" id="{B1321084-F005-F134-A056-88C9BED78153}"/>
              </a:ext>
            </a:extLst>
          </p:cNvPr>
          <p:cNvSpPr/>
          <p:nvPr/>
        </p:nvSpPr>
        <p:spPr>
          <a:xfrm>
            <a:off x="1219861" y="3488843"/>
            <a:ext cx="5490643" cy="365981"/>
          </a:xfrm>
          <a:prstGeom prst="roundRect">
            <a:avLst>
              <a:gd name="adj" fmla="val 4917"/>
            </a:avLst>
          </a:prstGeom>
          <a:solidFill>
            <a:schemeClr val="bg2"/>
          </a:solidFill>
          <a:ln w="6350" cap="flat" cmpd="sng" algn="ctr">
            <a:solidFill>
              <a:sysClr val="window" lastClr="FFFFFF">
                <a:lumMod val="65000"/>
              </a:sysClr>
            </a:solidFill>
            <a:prstDash val="lgDash"/>
          </a:ln>
          <a:effectLst/>
        </p:spPr>
        <p:txBody>
          <a:bodyPr tIns="0" bIns="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a:ln>
                  <a:noFill/>
                </a:ln>
                <a:solidFill>
                  <a:srgbClr val="800000"/>
                </a:solidFill>
                <a:effectLst/>
                <a:uLnTx/>
                <a:uFillTx/>
                <a:latin typeface="Consolas" panose="020B0609020204030204" pitchFamily="49" charset="0"/>
                <a:ea typeface="黑体"/>
                <a:cs typeface="+mn-cs"/>
              </a:rPr>
              <a:t>&lt;a</a:t>
            </a:r>
            <a:r>
              <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 </a:t>
            </a:r>
            <a:r>
              <a:rPr kumimoji="0" lang="en-US" altLang="zh-CN" b="0" i="0" u="none" strike="noStrike" kern="0" cap="none" spc="0" normalizeH="0" baseline="0" noProof="0" dirty="0" err="1">
                <a:ln>
                  <a:noFill/>
                </a:ln>
                <a:solidFill>
                  <a:srgbClr val="FF0000"/>
                </a:solidFill>
                <a:effectLst/>
                <a:uLnTx/>
                <a:uFillTx/>
                <a:latin typeface="Consolas" panose="020B0609020204030204" pitchFamily="49" charset="0"/>
                <a:ea typeface="黑体"/>
                <a:cs typeface="+mn-cs"/>
              </a:rPr>
              <a:t>v-bind:href</a:t>
            </a:r>
            <a:r>
              <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a:t>
            </a:r>
            <a:r>
              <a:rPr kumimoji="0" lang="en-US" altLang="zh-CN" b="0" i="0" u="none" strike="noStrike" kern="0" cap="none" spc="0" normalizeH="0" baseline="0" noProof="0" dirty="0">
                <a:ln>
                  <a:noFill/>
                </a:ln>
                <a:solidFill>
                  <a:srgbClr val="0000FF"/>
                </a:solidFill>
                <a:effectLst/>
                <a:uLnTx/>
                <a:uFillTx/>
                <a:latin typeface="Consolas" panose="020B0609020204030204" pitchFamily="49" charset="0"/>
                <a:ea typeface="黑体"/>
                <a:cs typeface="+mn-cs"/>
              </a:rPr>
              <a:t>“</a:t>
            </a:r>
            <a:r>
              <a:rPr kumimoji="0" lang="en-US" altLang="zh-CN" b="0" i="0" u="none" strike="noStrike" kern="0" cap="none" spc="0" normalizeH="0" baseline="0" noProof="0" dirty="0" err="1">
                <a:ln>
                  <a:noFill/>
                </a:ln>
                <a:solidFill>
                  <a:srgbClr val="0000FF"/>
                </a:solidFill>
                <a:effectLst/>
                <a:uLnTx/>
                <a:uFillTx/>
                <a:latin typeface="Consolas" panose="020B0609020204030204" pitchFamily="49" charset="0"/>
                <a:ea typeface="黑体"/>
                <a:cs typeface="+mn-cs"/>
              </a:rPr>
              <a:t>url</a:t>
            </a:r>
            <a:r>
              <a:rPr kumimoji="0" lang="en-US" altLang="zh-CN" b="0" i="0" u="none" strike="noStrike" kern="0" cap="none" spc="0" normalizeH="0" baseline="0" noProof="0" dirty="0">
                <a:ln>
                  <a:noFill/>
                </a:ln>
                <a:solidFill>
                  <a:srgbClr val="0000FF"/>
                </a:solidFill>
                <a:effectLst/>
                <a:uLnTx/>
                <a:uFillTx/>
                <a:latin typeface="Consolas" panose="020B0609020204030204" pitchFamily="49" charset="0"/>
                <a:ea typeface="黑体"/>
                <a:cs typeface="+mn-cs"/>
              </a:rPr>
              <a:t>”</a:t>
            </a:r>
            <a:r>
              <a:rPr kumimoji="0" lang="en-US" altLang="zh-CN" b="0" i="0" u="none" strike="noStrike" kern="0" cap="none" spc="0" normalizeH="0" baseline="0" noProof="0" dirty="0">
                <a:ln>
                  <a:noFill/>
                </a:ln>
                <a:solidFill>
                  <a:srgbClr val="800000"/>
                </a:solidFill>
                <a:effectLst/>
                <a:uLnTx/>
                <a:uFillTx/>
                <a:latin typeface="Consolas" panose="020B0609020204030204" pitchFamily="49" charset="0"/>
                <a:ea typeface="黑体"/>
                <a:cs typeface="+mn-cs"/>
              </a:rPr>
              <a:t>&gt;</a:t>
            </a:r>
            <a:r>
              <a:rPr kumimoji="0" lang="zh-CN" altLang="en-US"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浙江理工</a:t>
            </a:r>
            <a:r>
              <a:rPr kumimoji="0" lang="en-US" altLang="zh-CN" b="0" i="0" u="none" strike="noStrike" kern="0" cap="none" spc="0" normalizeH="0" baseline="0" noProof="0" dirty="0">
                <a:ln>
                  <a:noFill/>
                </a:ln>
                <a:solidFill>
                  <a:srgbClr val="800000"/>
                </a:solidFill>
                <a:effectLst/>
                <a:uLnTx/>
                <a:uFillTx/>
                <a:latin typeface="Consolas" panose="020B0609020204030204" pitchFamily="49" charset="0"/>
                <a:ea typeface="黑体"/>
                <a:cs typeface="+mn-cs"/>
              </a:rPr>
              <a:t>&lt;/a&gt;</a:t>
            </a:r>
            <a:endPar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endParaRPr>
          </a:p>
        </p:txBody>
      </p:sp>
      <p:sp>
        <p:nvSpPr>
          <p:cNvPr id="16" name="!!矩形: 圆角 7">
            <a:extLst>
              <a:ext uri="{FF2B5EF4-FFF2-40B4-BE49-F238E27FC236}">
                <a16:creationId xmlns:a16="http://schemas.microsoft.com/office/drawing/2014/main" id="{92D3C221-9FE9-ACCF-20F1-30AABBDBCB14}"/>
              </a:ext>
            </a:extLst>
          </p:cNvPr>
          <p:cNvSpPr/>
          <p:nvPr/>
        </p:nvSpPr>
        <p:spPr>
          <a:xfrm>
            <a:off x="1219861" y="4006034"/>
            <a:ext cx="5490643" cy="365981"/>
          </a:xfrm>
          <a:prstGeom prst="roundRect">
            <a:avLst>
              <a:gd name="adj" fmla="val 4917"/>
            </a:avLst>
          </a:prstGeom>
          <a:solidFill>
            <a:schemeClr val="bg2"/>
          </a:solidFill>
          <a:ln w="6350" cap="flat" cmpd="sng" algn="ctr">
            <a:solidFill>
              <a:sysClr val="window" lastClr="FFFFFF">
                <a:lumMod val="65000"/>
              </a:sysClr>
            </a:solidFill>
            <a:prstDash val="lgDash"/>
          </a:ln>
          <a:effectLst/>
        </p:spPr>
        <p:txBody>
          <a:bodyPr tIns="0" bIns="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a:ln>
                  <a:noFill/>
                </a:ln>
                <a:solidFill>
                  <a:srgbClr val="800000"/>
                </a:solidFill>
                <a:effectLst/>
                <a:uLnTx/>
                <a:uFillTx/>
                <a:latin typeface="Consolas" panose="020B0609020204030204" pitchFamily="49" charset="0"/>
                <a:ea typeface="黑体"/>
                <a:cs typeface="+mn-cs"/>
              </a:rPr>
              <a:t>&lt;a</a:t>
            </a:r>
            <a:r>
              <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 </a:t>
            </a:r>
            <a:r>
              <a:rPr kumimoji="0" lang="en-US" altLang="zh-CN" b="0" i="0" u="none" strike="noStrike" kern="0" cap="none" spc="0" normalizeH="0" baseline="0" noProof="0" dirty="0">
                <a:ln>
                  <a:noFill/>
                </a:ln>
                <a:solidFill>
                  <a:srgbClr val="FF0000"/>
                </a:solidFill>
                <a:effectLst/>
                <a:uLnTx/>
                <a:uFillTx/>
                <a:latin typeface="Consolas" panose="020B0609020204030204" pitchFamily="49" charset="0"/>
                <a:ea typeface="黑体"/>
                <a:cs typeface="+mn-cs"/>
              </a:rPr>
              <a:t>:</a:t>
            </a:r>
            <a:r>
              <a:rPr kumimoji="0" lang="en-US" altLang="zh-CN" b="0" i="0" u="none" strike="noStrike" kern="0" cap="none" spc="0" normalizeH="0" baseline="0" noProof="0" dirty="0" err="1">
                <a:ln>
                  <a:noFill/>
                </a:ln>
                <a:solidFill>
                  <a:srgbClr val="FF0000"/>
                </a:solidFill>
                <a:effectLst/>
                <a:uLnTx/>
                <a:uFillTx/>
                <a:latin typeface="Consolas" panose="020B0609020204030204" pitchFamily="49" charset="0"/>
                <a:ea typeface="黑体"/>
                <a:cs typeface="+mn-cs"/>
              </a:rPr>
              <a:t>href</a:t>
            </a:r>
            <a:r>
              <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a:t>
            </a:r>
            <a:r>
              <a:rPr kumimoji="0" lang="en-US" altLang="zh-CN" b="0" i="0" u="none" strike="noStrike" kern="0" cap="none" spc="0" normalizeH="0" baseline="0" noProof="0" dirty="0">
                <a:ln>
                  <a:noFill/>
                </a:ln>
                <a:solidFill>
                  <a:srgbClr val="0000FF"/>
                </a:solidFill>
                <a:effectLst/>
                <a:uLnTx/>
                <a:uFillTx/>
                <a:latin typeface="Consolas" panose="020B0609020204030204" pitchFamily="49" charset="0"/>
                <a:ea typeface="黑体"/>
                <a:cs typeface="+mn-cs"/>
              </a:rPr>
              <a:t>"</a:t>
            </a:r>
            <a:r>
              <a:rPr kumimoji="0" lang="en-US" altLang="zh-CN" b="0" i="0" u="none" strike="noStrike" kern="0" cap="none" spc="0" normalizeH="0" baseline="0" noProof="0" dirty="0" err="1">
                <a:ln>
                  <a:noFill/>
                </a:ln>
                <a:solidFill>
                  <a:srgbClr val="0000FF"/>
                </a:solidFill>
                <a:effectLst/>
                <a:uLnTx/>
                <a:uFillTx/>
                <a:latin typeface="Consolas" panose="020B0609020204030204" pitchFamily="49" charset="0"/>
                <a:ea typeface="黑体"/>
                <a:cs typeface="+mn-cs"/>
              </a:rPr>
              <a:t>url</a:t>
            </a:r>
            <a:r>
              <a:rPr kumimoji="0" lang="en-US" altLang="zh-CN" b="0" i="0" u="none" strike="noStrike" kern="0" cap="none" spc="0" normalizeH="0" baseline="0" noProof="0" dirty="0">
                <a:ln>
                  <a:noFill/>
                </a:ln>
                <a:solidFill>
                  <a:srgbClr val="0000FF"/>
                </a:solidFill>
                <a:effectLst/>
                <a:uLnTx/>
                <a:uFillTx/>
                <a:latin typeface="Consolas" panose="020B0609020204030204" pitchFamily="49" charset="0"/>
                <a:ea typeface="黑体"/>
                <a:cs typeface="+mn-cs"/>
              </a:rPr>
              <a:t>"</a:t>
            </a:r>
            <a:r>
              <a:rPr kumimoji="0" lang="en-US" altLang="zh-CN" b="0" i="0" u="none" strike="noStrike" kern="0" cap="none" spc="0" normalizeH="0" baseline="0" noProof="0" dirty="0">
                <a:ln>
                  <a:noFill/>
                </a:ln>
                <a:solidFill>
                  <a:srgbClr val="800000"/>
                </a:solidFill>
                <a:effectLst/>
                <a:uLnTx/>
                <a:uFillTx/>
                <a:latin typeface="Consolas" panose="020B0609020204030204" pitchFamily="49" charset="0"/>
                <a:ea typeface="黑体"/>
                <a:cs typeface="+mn-cs"/>
              </a:rPr>
              <a:t>&gt;</a:t>
            </a:r>
            <a:r>
              <a:rPr kumimoji="0" lang="zh-CN" altLang="en-US"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浙江理工</a:t>
            </a:r>
            <a:r>
              <a:rPr kumimoji="0" lang="en-US" altLang="zh-CN" b="0" i="0" u="none" strike="noStrike" kern="0" cap="none" spc="0" normalizeH="0" baseline="0" noProof="0" dirty="0">
                <a:ln>
                  <a:noFill/>
                </a:ln>
                <a:solidFill>
                  <a:srgbClr val="800000"/>
                </a:solidFill>
                <a:effectLst/>
                <a:uLnTx/>
                <a:uFillTx/>
                <a:latin typeface="Consolas" panose="020B0609020204030204" pitchFamily="49" charset="0"/>
                <a:ea typeface="黑体"/>
                <a:cs typeface="+mn-cs"/>
              </a:rPr>
              <a:t>&lt;/a&gt;</a:t>
            </a:r>
            <a:endPar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endParaRPr>
          </a:p>
        </p:txBody>
      </p:sp>
      <p:sp>
        <p:nvSpPr>
          <p:cNvPr id="17" name="文本占位符 3">
            <a:extLst>
              <a:ext uri="{FF2B5EF4-FFF2-40B4-BE49-F238E27FC236}">
                <a16:creationId xmlns:a16="http://schemas.microsoft.com/office/drawing/2014/main" id="{8C44F4DC-B164-7FE5-7DD1-BA568ECACDC6}"/>
              </a:ext>
            </a:extLst>
          </p:cNvPr>
          <p:cNvSpPr txBox="1">
            <a:spLocks/>
          </p:cNvSpPr>
          <p:nvPr/>
        </p:nvSpPr>
        <p:spPr>
          <a:xfrm>
            <a:off x="879202" y="4676767"/>
            <a:ext cx="9062658" cy="517191"/>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marR="0" lvl="0" indent="-285750" algn="l" defTabSz="914400" rtl="0" eaLnBrk="0" fontAlgn="base" latinLnBrk="0" hangingPunct="0">
              <a:lnSpc>
                <a:spcPct val="150000"/>
              </a:lnSpc>
              <a:spcBef>
                <a:spcPct val="20000"/>
              </a:spcBef>
              <a:spcAft>
                <a:spcPct val="0"/>
              </a:spcAft>
              <a:buClrTx/>
              <a:buSzTx/>
              <a:buFont typeface="Wingdings" panose="05000000000000000000" pitchFamily="2" charset="2"/>
              <a:buChar char="l"/>
              <a:tabLst/>
              <a:defRPr/>
            </a:pPr>
            <a:r>
              <a:rPr kumimoji="0" lang="en-US" altLang="zh-CN" sz="2000" b="0" i="0" u="none" strike="noStrike" kern="1200" cap="none" spc="0" normalizeH="0" baseline="0" noProof="0" dirty="0">
                <a:ln>
                  <a:noFill/>
                </a:ln>
                <a:solidFill>
                  <a:schemeClr val="tx1"/>
                </a:solidFill>
                <a:effectLst/>
                <a:uLnTx/>
                <a:uFillTx/>
                <a:ea typeface="阿里巴巴普惠体" panose="00020600040101010101" pitchFamily="18" charset="-122"/>
              </a:rPr>
              <a:t>v-model</a:t>
            </a:r>
            <a:endParaRPr kumimoji="0" lang="zh-CN" altLang="en-US" sz="2000" b="0" i="0" u="none" strike="noStrike" kern="1200" cap="none" spc="0" normalizeH="0" baseline="0" noProof="0" dirty="0">
              <a:ln>
                <a:noFill/>
              </a:ln>
              <a:solidFill>
                <a:schemeClr val="tx1"/>
              </a:solidFill>
              <a:effectLst/>
              <a:uLnTx/>
              <a:uFillTx/>
              <a:ea typeface="阿里巴巴普惠体" panose="00020600040101010101" pitchFamily="18" charset="-122"/>
            </a:endParaRPr>
          </a:p>
        </p:txBody>
      </p:sp>
      <p:sp>
        <p:nvSpPr>
          <p:cNvPr id="18" name="!!矩形: 圆角 7">
            <a:extLst>
              <a:ext uri="{FF2B5EF4-FFF2-40B4-BE49-F238E27FC236}">
                <a16:creationId xmlns:a16="http://schemas.microsoft.com/office/drawing/2014/main" id="{BF936BA8-CE84-2EE9-03A9-6FB692F9F219}"/>
              </a:ext>
            </a:extLst>
          </p:cNvPr>
          <p:cNvSpPr/>
          <p:nvPr/>
        </p:nvSpPr>
        <p:spPr>
          <a:xfrm>
            <a:off x="1219861" y="5193958"/>
            <a:ext cx="5490643" cy="365981"/>
          </a:xfrm>
          <a:prstGeom prst="roundRect">
            <a:avLst>
              <a:gd name="adj" fmla="val 4917"/>
            </a:avLst>
          </a:prstGeom>
          <a:solidFill>
            <a:schemeClr val="bg2"/>
          </a:solidFill>
          <a:ln w="6350" cap="flat" cmpd="sng" algn="ctr">
            <a:solidFill>
              <a:sysClr val="window" lastClr="FFFFFF">
                <a:lumMod val="65000"/>
              </a:sysClr>
            </a:solidFill>
            <a:prstDash val="lgDash"/>
          </a:ln>
          <a:effectLst/>
        </p:spPr>
        <p:txBody>
          <a:bodyPr tIns="0" bIns="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srgbClr val="800000"/>
                </a:solidFill>
                <a:effectLst/>
                <a:uLnTx/>
                <a:uFillTx/>
                <a:latin typeface="Consolas" panose="020B0609020204030204" pitchFamily="49" charset="0"/>
                <a:ea typeface="黑体"/>
                <a:cs typeface="+mn-cs"/>
              </a:rPr>
              <a:t>&lt;input</a:t>
            </a:r>
            <a:r>
              <a:rPr kumimoji="0" lang="en-US" altLang="zh-CN" sz="1600"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 </a:t>
            </a:r>
            <a:r>
              <a:rPr kumimoji="0" lang="en-US" altLang="zh-CN" sz="1600" b="0" i="0" u="none" strike="noStrike" kern="0" cap="none" spc="0" normalizeH="0" baseline="0" noProof="0" dirty="0">
                <a:ln>
                  <a:noFill/>
                </a:ln>
                <a:solidFill>
                  <a:srgbClr val="FF0000"/>
                </a:solidFill>
                <a:effectLst/>
                <a:uLnTx/>
                <a:uFillTx/>
                <a:latin typeface="Consolas" panose="020B0609020204030204" pitchFamily="49" charset="0"/>
                <a:ea typeface="黑体"/>
                <a:cs typeface="+mn-cs"/>
              </a:rPr>
              <a:t>type</a:t>
            </a:r>
            <a:r>
              <a:rPr kumimoji="0" lang="en-US" altLang="zh-CN" sz="1600"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a:t>
            </a:r>
            <a:r>
              <a:rPr kumimoji="0" lang="en-US" altLang="zh-CN" sz="1600" b="0" i="0" u="none" strike="noStrike" kern="0" cap="none" spc="0" normalizeH="0" baseline="0" noProof="0" dirty="0">
                <a:ln>
                  <a:noFill/>
                </a:ln>
                <a:solidFill>
                  <a:srgbClr val="0000FF"/>
                </a:solidFill>
                <a:effectLst/>
                <a:uLnTx/>
                <a:uFillTx/>
                <a:latin typeface="Consolas" panose="020B0609020204030204" pitchFamily="49" charset="0"/>
                <a:ea typeface="黑体"/>
                <a:cs typeface="+mn-cs"/>
              </a:rPr>
              <a:t>"text"</a:t>
            </a:r>
            <a:r>
              <a:rPr kumimoji="0" lang="en-US" altLang="zh-CN" sz="1600"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 </a:t>
            </a:r>
            <a:r>
              <a:rPr kumimoji="0" lang="en-US" altLang="zh-CN" sz="1600" b="0" i="0" u="none" strike="noStrike" kern="0" cap="none" spc="0" normalizeH="0" baseline="0" noProof="0" dirty="0">
                <a:ln>
                  <a:noFill/>
                </a:ln>
                <a:solidFill>
                  <a:srgbClr val="FF0000"/>
                </a:solidFill>
                <a:effectLst/>
                <a:uLnTx/>
                <a:uFillTx/>
                <a:latin typeface="Consolas" panose="020B0609020204030204" pitchFamily="49" charset="0"/>
                <a:ea typeface="黑体"/>
                <a:cs typeface="+mn-cs"/>
              </a:rPr>
              <a:t>v-model</a:t>
            </a:r>
            <a:r>
              <a:rPr kumimoji="0" lang="en-US" altLang="zh-CN" sz="1600"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a:t>
            </a:r>
            <a:r>
              <a:rPr kumimoji="0" lang="en-US" altLang="zh-CN" sz="1600" b="0" i="0" u="none" strike="noStrike" kern="0" cap="none" spc="0" normalizeH="0" baseline="0" noProof="0" dirty="0">
                <a:ln>
                  <a:noFill/>
                </a:ln>
                <a:solidFill>
                  <a:srgbClr val="0000FF"/>
                </a:solidFill>
                <a:effectLst/>
                <a:uLnTx/>
                <a:uFillTx/>
                <a:latin typeface="Consolas" panose="020B0609020204030204" pitchFamily="49" charset="0"/>
                <a:ea typeface="黑体"/>
                <a:cs typeface="+mn-cs"/>
              </a:rPr>
              <a:t>"</a:t>
            </a:r>
            <a:r>
              <a:rPr kumimoji="0" lang="en-US" altLang="zh-CN" sz="1600" b="0" i="0" u="none" strike="noStrike" kern="0" cap="none" spc="0" normalizeH="0" baseline="0" noProof="0" dirty="0" err="1">
                <a:ln>
                  <a:noFill/>
                </a:ln>
                <a:solidFill>
                  <a:srgbClr val="0000FF"/>
                </a:solidFill>
                <a:effectLst/>
                <a:uLnTx/>
                <a:uFillTx/>
                <a:latin typeface="Consolas" panose="020B0609020204030204" pitchFamily="49" charset="0"/>
                <a:ea typeface="黑体"/>
                <a:cs typeface="+mn-cs"/>
              </a:rPr>
              <a:t>url</a:t>
            </a:r>
            <a:r>
              <a:rPr kumimoji="0" lang="en-US" altLang="zh-CN" sz="1600" b="0" i="0" u="none" strike="noStrike" kern="0" cap="none" spc="0" normalizeH="0" baseline="0" noProof="0" dirty="0">
                <a:ln>
                  <a:noFill/>
                </a:ln>
                <a:solidFill>
                  <a:srgbClr val="0000FF"/>
                </a:solidFill>
                <a:effectLst/>
                <a:uLnTx/>
                <a:uFillTx/>
                <a:latin typeface="Consolas" panose="020B0609020204030204" pitchFamily="49" charset="0"/>
                <a:ea typeface="黑体"/>
                <a:cs typeface="+mn-cs"/>
              </a:rPr>
              <a:t>"</a:t>
            </a:r>
            <a:r>
              <a:rPr kumimoji="0" lang="en-US" altLang="zh-CN" sz="1600" b="0" i="0" u="none" strike="noStrike" kern="0" cap="none" spc="0" normalizeH="0" baseline="0" noProof="0" dirty="0">
                <a:ln>
                  <a:noFill/>
                </a:ln>
                <a:solidFill>
                  <a:srgbClr val="800000"/>
                </a:solidFill>
                <a:effectLst/>
                <a:uLnTx/>
                <a:uFillTx/>
                <a:latin typeface="Consolas" panose="020B0609020204030204" pitchFamily="49" charset="0"/>
                <a:ea typeface="黑体"/>
                <a:cs typeface="+mn-cs"/>
              </a:rPr>
              <a:t>&gt;</a:t>
            </a:r>
            <a:endParaRPr kumimoji="0" lang="en-US" altLang="zh-CN" sz="1600"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endParaRPr>
          </a:p>
        </p:txBody>
      </p:sp>
      <p:sp>
        <p:nvSpPr>
          <p:cNvPr id="19" name="!!矩形: 圆角 7">
            <a:extLst>
              <a:ext uri="{FF2B5EF4-FFF2-40B4-BE49-F238E27FC236}">
                <a16:creationId xmlns:a16="http://schemas.microsoft.com/office/drawing/2014/main" id="{A29FFEC4-BF10-5450-8F35-2B982EDF685D}"/>
              </a:ext>
            </a:extLst>
          </p:cNvPr>
          <p:cNvSpPr/>
          <p:nvPr/>
        </p:nvSpPr>
        <p:spPr>
          <a:xfrm>
            <a:off x="7131003" y="3127402"/>
            <a:ext cx="4074880" cy="2432537"/>
          </a:xfrm>
          <a:prstGeom prst="roundRect">
            <a:avLst>
              <a:gd name="adj" fmla="val 4103"/>
            </a:avLst>
          </a:prstGeom>
          <a:solidFill>
            <a:schemeClr val="bg2"/>
          </a:solidFill>
          <a:ln w="6350" cap="flat" cmpd="sng" algn="ctr">
            <a:solidFill>
              <a:sysClr val="window" lastClr="FFFFFF">
                <a:lumMod val="65000"/>
              </a:sysClr>
            </a:solidFill>
            <a:prstDash val="lgDash"/>
          </a:ln>
          <a:effectLst/>
        </p:spPr>
        <p:txBody>
          <a:bodyPr tIns="0" bIns="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a:ln>
                  <a:noFill/>
                </a:ln>
                <a:solidFill>
                  <a:srgbClr val="800000"/>
                </a:solidFill>
                <a:effectLst/>
                <a:uLnTx/>
                <a:uFillTx/>
                <a:latin typeface="Consolas" panose="020B0609020204030204" pitchFamily="49" charset="0"/>
                <a:ea typeface="黑体"/>
                <a:cs typeface="+mn-cs"/>
              </a:rPr>
              <a:t>&lt;script&gt;</a:t>
            </a:r>
            <a:endPar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  </a:t>
            </a:r>
            <a:r>
              <a:rPr kumimoji="0" lang="en-US" altLang="zh-CN" b="0" i="0" u="none" strike="noStrike" kern="0" cap="none" spc="0" normalizeH="0" baseline="0" noProof="0" dirty="0">
                <a:ln>
                  <a:noFill/>
                </a:ln>
                <a:solidFill>
                  <a:srgbClr val="0000FF"/>
                </a:solidFill>
                <a:effectLst/>
                <a:uLnTx/>
                <a:uFillTx/>
                <a:latin typeface="Consolas" panose="020B0609020204030204" pitchFamily="49" charset="0"/>
                <a:ea typeface="黑体"/>
                <a:cs typeface="+mn-cs"/>
              </a:rPr>
              <a:t>new</a:t>
            </a:r>
            <a:r>
              <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 Vue({</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     </a:t>
            </a:r>
            <a:r>
              <a:rPr kumimoji="0" lang="en-US" altLang="zh-CN" b="0" i="0" u="none" strike="noStrike" kern="0" cap="none" spc="0" normalizeH="0" baseline="0" noProof="0" dirty="0" err="1">
                <a:ln>
                  <a:noFill/>
                </a:ln>
                <a:solidFill>
                  <a:srgbClr val="000000"/>
                </a:solidFill>
                <a:effectLst/>
                <a:uLnTx/>
                <a:uFillTx/>
                <a:latin typeface="Consolas" panose="020B0609020204030204" pitchFamily="49" charset="0"/>
                <a:ea typeface="黑体"/>
                <a:cs typeface="+mn-cs"/>
              </a:rPr>
              <a:t>el</a:t>
            </a:r>
            <a:r>
              <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 </a:t>
            </a:r>
            <a:r>
              <a:rPr kumimoji="0" lang="en-US" altLang="zh-CN" b="0" i="0" u="none" strike="noStrike" kern="0" cap="none" spc="0" normalizeH="0" baseline="0" noProof="0" dirty="0">
                <a:ln>
                  <a:noFill/>
                </a:ln>
                <a:solidFill>
                  <a:srgbClr val="A31515"/>
                </a:solidFill>
                <a:effectLst/>
                <a:uLnTx/>
                <a:uFillTx/>
                <a:latin typeface="Consolas" panose="020B0609020204030204" pitchFamily="49" charset="0"/>
                <a:ea typeface="黑体"/>
                <a:cs typeface="+mn-cs"/>
              </a:rPr>
              <a:t>"#app"</a:t>
            </a:r>
            <a:r>
              <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     data: {</a:t>
            </a:r>
          </a:p>
          <a:p>
            <a:pPr lvl="0">
              <a:defRPr/>
            </a:pPr>
            <a:r>
              <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        url: </a:t>
            </a:r>
            <a:r>
              <a:rPr kumimoji="0" lang="en-US" altLang="zh-CN" b="0" i="0" u="none" strike="noStrike" kern="0" cap="none" spc="0" normalizeH="0" baseline="0" noProof="0" dirty="0">
                <a:ln>
                  <a:noFill/>
                </a:ln>
                <a:solidFill>
                  <a:srgbClr val="A31515"/>
                </a:solidFill>
                <a:effectLst/>
                <a:uLnTx/>
                <a:uFillTx/>
                <a:latin typeface="Consolas" panose="020B0609020204030204" pitchFamily="49" charset="0"/>
                <a:ea typeface="黑体"/>
                <a:cs typeface="+mn-cs"/>
              </a:rPr>
              <a:t>"</a:t>
            </a:r>
            <a:r>
              <a:rPr lang="en-US" altLang="zh-CN" kern="0" dirty="0">
                <a:solidFill>
                  <a:srgbClr val="A31515"/>
                </a:solidFill>
                <a:latin typeface="Consolas" panose="020B0609020204030204" pitchFamily="49" charset="0"/>
                <a:ea typeface="黑体"/>
              </a:rPr>
              <a:t>https://www.baidu.com/</a:t>
            </a:r>
            <a:r>
              <a:rPr kumimoji="0" lang="en-US" altLang="zh-CN" b="0" i="0" u="none" strike="noStrike" kern="0" cap="none" spc="0" normalizeH="0" baseline="0" noProof="0" dirty="0">
                <a:ln>
                  <a:noFill/>
                </a:ln>
                <a:solidFill>
                  <a:srgbClr val="A31515"/>
                </a:solidFill>
                <a:effectLst/>
                <a:uLnTx/>
                <a:uFillTx/>
                <a:latin typeface="Consolas" panose="020B0609020204030204" pitchFamily="49" charset="0"/>
                <a:ea typeface="黑体"/>
                <a:cs typeface="+mn-cs"/>
              </a:rPr>
              <a:t>"</a:t>
            </a:r>
            <a:endPar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a:ln>
                  <a:noFill/>
                </a:ln>
                <a:solidFill>
                  <a:srgbClr val="800000"/>
                </a:solidFill>
                <a:effectLst/>
                <a:uLnTx/>
                <a:uFillTx/>
                <a:latin typeface="Consolas" panose="020B0609020204030204" pitchFamily="49" charset="0"/>
                <a:ea typeface="黑体"/>
                <a:cs typeface="+mn-cs"/>
              </a:rPr>
              <a:t>&lt;/script&gt;</a:t>
            </a:r>
            <a:endPar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endParaRPr>
          </a:p>
        </p:txBody>
      </p:sp>
      <p:grpSp>
        <p:nvGrpSpPr>
          <p:cNvPr id="20" name="组合 19">
            <a:extLst>
              <a:ext uri="{FF2B5EF4-FFF2-40B4-BE49-F238E27FC236}">
                <a16:creationId xmlns:a16="http://schemas.microsoft.com/office/drawing/2014/main" id="{D545493F-C98A-2A86-5ED0-F632DDE5FD23}"/>
              </a:ext>
            </a:extLst>
          </p:cNvPr>
          <p:cNvGrpSpPr/>
          <p:nvPr/>
        </p:nvGrpSpPr>
        <p:grpSpPr>
          <a:xfrm>
            <a:off x="1103319" y="5781970"/>
            <a:ext cx="10102561" cy="856879"/>
            <a:chOff x="1048333" y="5599088"/>
            <a:chExt cx="9552014" cy="856879"/>
          </a:xfrm>
        </p:grpSpPr>
        <p:sp>
          <p:nvSpPr>
            <p:cNvPr id="21" name="TextBox 6">
              <a:extLst>
                <a:ext uri="{FF2B5EF4-FFF2-40B4-BE49-F238E27FC236}">
                  <a16:creationId xmlns:a16="http://schemas.microsoft.com/office/drawing/2014/main" id="{14CEB92D-B2F8-2C48-B050-1D7D2D513A2D}"/>
                </a:ext>
              </a:extLst>
            </p:cNvPr>
            <p:cNvSpPr txBox="1"/>
            <p:nvPr/>
          </p:nvSpPr>
          <p:spPr>
            <a:xfrm>
              <a:off x="1496977" y="5969554"/>
              <a:ext cx="8990945" cy="458908"/>
            </a:xfrm>
            <a:prstGeom prst="rect">
              <a:avLst/>
            </a:prstGeom>
            <a:noFill/>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0" marR="0" lvl="0" indent="-285750" defTabSz="914400" eaLnBrk="1" fontAlgn="auto" latinLnBrk="0" hangingPunct="1">
                <a:lnSpc>
                  <a:spcPct val="150000"/>
                </a:lnSpc>
                <a:spcBef>
                  <a:spcPts val="0"/>
                </a:spcBef>
                <a:spcAft>
                  <a:spcPts val="0"/>
                </a:spcAft>
                <a:buClrTx/>
                <a:buSzTx/>
                <a:buFont typeface="Wingdings" panose="05000000000000000000" pitchFamily="2" charset="2"/>
                <a:buChar char="l"/>
                <a:tabLst/>
                <a:defRPr/>
              </a:pPr>
              <a:r>
                <a:rPr kumimoji="0" lang="zh-CN" altLang="en-US" b="0" i="0" u="none" strike="noStrike" kern="0" cap="none" spc="0" normalizeH="0" baseline="0" noProof="0" dirty="0">
                  <a:ln>
                    <a:noFill/>
                  </a:ln>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通过</a:t>
              </a:r>
              <a:r>
                <a:rPr kumimoji="0" lang="en-US" altLang="zh-CN" b="0" i="0" u="none" strike="noStrike" kern="0" cap="none" spc="0" normalizeH="0" baseline="0" noProof="0" dirty="0">
                  <a:ln>
                    <a:noFill/>
                  </a:ln>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v-bind</a:t>
              </a:r>
              <a:r>
                <a:rPr kumimoji="0" lang="zh-CN" altLang="en-US" b="0" i="0" u="none" strike="noStrike" kern="0" cap="none" spc="0" normalizeH="0" baseline="0" noProof="0" dirty="0">
                  <a:ln>
                    <a:noFill/>
                  </a:ln>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或者</a:t>
              </a:r>
              <a:r>
                <a:rPr kumimoji="0" lang="en-US" altLang="zh-CN" b="0" i="0" u="none" strike="noStrike" kern="0" cap="none" spc="0" normalizeH="0" baseline="0" noProof="0" dirty="0">
                  <a:ln>
                    <a:noFill/>
                  </a:ln>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v-model</a:t>
              </a:r>
              <a:r>
                <a:rPr kumimoji="0" lang="zh-CN" altLang="en-US" b="0" i="0" u="none" strike="noStrike" kern="0" cap="none" spc="0" normalizeH="0" baseline="0" noProof="0" dirty="0">
                  <a:ln>
                    <a:noFill/>
                  </a:ln>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绑定的变量，必须在数据模型中声明。</a:t>
              </a:r>
              <a:endParaRPr kumimoji="0" lang="en-US" altLang="zh-CN" b="0" i="0" u="none" strike="noStrike" kern="0" cap="none" spc="0" normalizeH="0" baseline="0" noProof="0" dirty="0">
                <a:ln>
                  <a:noFill/>
                </a:ln>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nvGrpSpPr>
            <p:cNvPr id="22" name="组合 21">
              <a:extLst>
                <a:ext uri="{FF2B5EF4-FFF2-40B4-BE49-F238E27FC236}">
                  <a16:creationId xmlns:a16="http://schemas.microsoft.com/office/drawing/2014/main" id="{A1EF8186-FE95-41B3-0CDA-A164A903A8D9}"/>
                </a:ext>
              </a:extLst>
            </p:cNvPr>
            <p:cNvGrpSpPr/>
            <p:nvPr/>
          </p:nvGrpSpPr>
          <p:grpSpPr>
            <a:xfrm>
              <a:off x="1048333" y="5599088"/>
              <a:ext cx="9552014" cy="856879"/>
              <a:chOff x="1097275" y="5693358"/>
              <a:chExt cx="9505930" cy="856879"/>
            </a:xfrm>
          </p:grpSpPr>
          <p:sp>
            <p:nvSpPr>
              <p:cNvPr id="23" name="三角形 9">
                <a:extLst>
                  <a:ext uri="{FF2B5EF4-FFF2-40B4-BE49-F238E27FC236}">
                    <a16:creationId xmlns:a16="http://schemas.microsoft.com/office/drawing/2014/main" id="{2B7EBD5B-35AB-2479-7E17-C9CA38D3DA87}"/>
                  </a:ext>
                </a:extLst>
              </p:cNvPr>
              <p:cNvSpPr/>
              <p:nvPr/>
            </p:nvSpPr>
            <p:spPr>
              <a:xfrm rot="2651319">
                <a:off x="1103889" y="6012233"/>
                <a:ext cx="145648" cy="78105"/>
              </a:xfrm>
              <a:prstGeom prst="triangle">
                <a:avLst/>
              </a:prstGeom>
              <a:solidFill>
                <a:sysClr val="window" lastClr="FFFFFF">
                  <a:lumMod val="85000"/>
                </a:sys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prstClr val="white"/>
                  </a:solidFill>
                  <a:effectLst/>
                  <a:uLnTx/>
                  <a:uFillTx/>
                  <a:latin typeface="Calibri"/>
                  <a:ea typeface="黑体"/>
                  <a:cs typeface="+mn-cs"/>
                </a:endParaRPr>
              </a:p>
            </p:txBody>
          </p:sp>
          <p:sp>
            <p:nvSpPr>
              <p:cNvPr id="24" name="矩形 23">
                <a:extLst>
                  <a:ext uri="{FF2B5EF4-FFF2-40B4-BE49-F238E27FC236}">
                    <a16:creationId xmlns:a16="http://schemas.microsoft.com/office/drawing/2014/main" id="{50DE8F22-E630-65C8-4C51-0AA4ADBEA25C}"/>
                  </a:ext>
                </a:extLst>
              </p:cNvPr>
              <p:cNvSpPr/>
              <p:nvPr/>
            </p:nvSpPr>
            <p:spPr>
              <a:xfrm>
                <a:off x="1197203" y="5693358"/>
                <a:ext cx="9406002" cy="856879"/>
              </a:xfrm>
              <a:prstGeom prst="rect">
                <a:avLst/>
              </a:prstGeom>
              <a:noFill/>
              <a:ln w="9525" cap="flat" cmpd="sng" algn="ctr">
                <a:solidFill>
                  <a:srgbClr val="AD2B2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prstClr val="white"/>
                  </a:solidFill>
                  <a:effectLst/>
                  <a:uLnTx/>
                  <a:uFillTx/>
                  <a:latin typeface="Calibri"/>
                  <a:ea typeface="黑体"/>
                  <a:cs typeface="+mn-cs"/>
                </a:endParaRPr>
              </a:p>
            </p:txBody>
          </p:sp>
          <p:sp>
            <p:nvSpPr>
              <p:cNvPr id="25" name="矩形 24">
                <a:extLst>
                  <a:ext uri="{FF2B5EF4-FFF2-40B4-BE49-F238E27FC236}">
                    <a16:creationId xmlns:a16="http://schemas.microsoft.com/office/drawing/2014/main" id="{F1BA56D2-8AE7-94BA-1AD2-9BB0262C1761}"/>
                  </a:ext>
                </a:extLst>
              </p:cNvPr>
              <p:cNvSpPr/>
              <p:nvPr/>
            </p:nvSpPr>
            <p:spPr>
              <a:xfrm>
                <a:off x="1097275" y="5728119"/>
                <a:ext cx="1167061" cy="331219"/>
              </a:xfrm>
              <a:prstGeom prst="rect">
                <a:avLst/>
              </a:prstGeom>
              <a:solidFill>
                <a:schemeClr val="bg2"/>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000" b="0" i="0" u="none" strike="noStrike" kern="0" cap="none" spc="0" normalizeH="0" baseline="0" noProof="0" dirty="0">
                    <a:ln>
                      <a:noFill/>
                    </a:ln>
                    <a:effectLst/>
                    <a:uLnTx/>
                    <a:uFillTx/>
                    <a:latin typeface="Alibaba PuHuiTi R" pitchFamily="18" charset="-122"/>
                    <a:ea typeface="Alibaba PuHuiTi R" pitchFamily="18" charset="-122"/>
                    <a:cs typeface="Alibaba PuHuiTi R" pitchFamily="18" charset="-122"/>
                  </a:rPr>
                  <a:t>注意事项</a:t>
                </a:r>
              </a:p>
            </p:txBody>
          </p:sp>
        </p:grpSp>
      </p:grpSp>
      <p:sp>
        <p:nvSpPr>
          <p:cNvPr id="26" name="矩形 25">
            <a:extLst>
              <a:ext uri="{FF2B5EF4-FFF2-40B4-BE49-F238E27FC236}">
                <a16:creationId xmlns:a16="http://schemas.microsoft.com/office/drawing/2014/main" id="{05ECFC8C-0382-2645-9DAE-494F9A4E2170}"/>
              </a:ext>
            </a:extLst>
          </p:cNvPr>
          <p:cNvSpPr/>
          <p:nvPr/>
        </p:nvSpPr>
        <p:spPr>
          <a:xfrm>
            <a:off x="7131002" y="4470057"/>
            <a:ext cx="4074878" cy="257670"/>
          </a:xfrm>
          <a:prstGeom prst="rect">
            <a:avLst/>
          </a:prstGeom>
          <a:solidFill>
            <a:srgbClr val="FF0000">
              <a:alpha val="25098"/>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黑体"/>
              <a:cs typeface="+mn-cs"/>
            </a:endParaRPr>
          </a:p>
        </p:txBody>
      </p:sp>
      <p:sp>
        <p:nvSpPr>
          <p:cNvPr id="3" name="文本框 2">
            <a:extLst>
              <a:ext uri="{FF2B5EF4-FFF2-40B4-BE49-F238E27FC236}">
                <a16:creationId xmlns:a16="http://schemas.microsoft.com/office/drawing/2014/main" id="{1056BED3-2D88-7D4F-0EF4-AD6409CEE8D0}"/>
              </a:ext>
            </a:extLst>
          </p:cNvPr>
          <p:cNvSpPr txBox="1"/>
          <p:nvPr/>
        </p:nvSpPr>
        <p:spPr>
          <a:xfrm>
            <a:off x="657174" y="159741"/>
            <a:ext cx="9039225" cy="523220"/>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网站、网页与主页</a:t>
            </a:r>
          </a:p>
        </p:txBody>
      </p:sp>
      <p:pic>
        <p:nvPicPr>
          <p:cNvPr id="4" name="图片 3">
            <a:extLst>
              <a:ext uri="{FF2B5EF4-FFF2-40B4-BE49-F238E27FC236}">
                <a16:creationId xmlns:a16="http://schemas.microsoft.com/office/drawing/2014/main" id="{8080D2F8-9A1B-2AD2-48B2-E041A2DB3DE4}"/>
              </a:ext>
            </a:extLst>
          </p:cNvPr>
          <p:cNvPicPr>
            <a:picLocks noChangeAspect="1"/>
          </p:cNvPicPr>
          <p:nvPr/>
        </p:nvPicPr>
        <p:blipFill>
          <a:blip r:embed="rId3"/>
          <a:stretch>
            <a:fillRect/>
          </a:stretch>
        </p:blipFill>
        <p:spPr>
          <a:xfrm>
            <a:off x="0" y="3775"/>
            <a:ext cx="12192000" cy="708422"/>
          </a:xfrm>
          <a:prstGeom prst="rect">
            <a:avLst/>
          </a:prstGeom>
        </p:spPr>
      </p:pic>
      <p:sp>
        <p:nvSpPr>
          <p:cNvPr id="6" name="文本框 5">
            <a:extLst>
              <a:ext uri="{FF2B5EF4-FFF2-40B4-BE49-F238E27FC236}">
                <a16:creationId xmlns:a16="http://schemas.microsoft.com/office/drawing/2014/main" id="{44095CAC-7362-0A05-AF22-97E3DBDE81D5}"/>
              </a:ext>
            </a:extLst>
          </p:cNvPr>
          <p:cNvSpPr txBox="1"/>
          <p:nvPr/>
        </p:nvSpPr>
        <p:spPr>
          <a:xfrm>
            <a:off x="540246" y="28747"/>
            <a:ext cx="9039225" cy="646331"/>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1 Vue</a:t>
            </a:r>
            <a:r>
              <a:rPr kumimoji="0" lang="zh-CN" altLang="en-US"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框架</a:t>
            </a:r>
          </a:p>
        </p:txBody>
      </p:sp>
      <p:sp>
        <p:nvSpPr>
          <p:cNvPr id="7" name="标题 4">
            <a:extLst>
              <a:ext uri="{FF2B5EF4-FFF2-40B4-BE49-F238E27FC236}">
                <a16:creationId xmlns:a16="http://schemas.microsoft.com/office/drawing/2014/main" id="{44DF94C3-04B8-006A-400F-8FE6D566E18D}"/>
              </a:ext>
            </a:extLst>
          </p:cNvPr>
          <p:cNvSpPr txBox="1">
            <a:spLocks/>
          </p:cNvSpPr>
          <p:nvPr/>
        </p:nvSpPr>
        <p:spPr>
          <a:xfrm>
            <a:off x="762098" y="1001369"/>
            <a:ext cx="6808824" cy="517190"/>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常用指令</a:t>
            </a:r>
          </a:p>
        </p:txBody>
      </p:sp>
    </p:spTree>
    <p:extLst>
      <p:ext uri="{BB962C8B-B14F-4D97-AF65-F5344CB8AC3E}">
        <p14:creationId xmlns:p14="http://schemas.microsoft.com/office/powerpoint/2010/main" val="3287593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p:tgtEl>
                                          <p:spTgt spid="19"/>
                                        </p:tgtEl>
                                        <p:attrNameLst>
                                          <p:attrName>ppt_x</p:attrName>
                                        </p:attrNameLst>
                                      </p:cBhvr>
                                      <p:tavLst>
                                        <p:tav tm="0">
                                          <p:val>
                                            <p:strVal val="#ppt_x-#ppt_w*1.125000"/>
                                          </p:val>
                                        </p:tav>
                                        <p:tav tm="100000">
                                          <p:val>
                                            <p:strVal val="#ppt_x"/>
                                          </p:val>
                                        </p:tav>
                                      </p:tavLst>
                                    </p:anim>
                                    <p:animEffect transition="in" filter="wipe(right)">
                                      <p:cBhvr>
                                        <p:cTn id="8" dur="500"/>
                                        <p:tgtEl>
                                          <p:spTgt spid="19"/>
                                        </p:tgtEl>
                                      </p:cBhvr>
                                    </p:animEffec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left)">
                                      <p:cBhvr>
                                        <p:cTn id="13" dur="500"/>
                                        <p:tgtEl>
                                          <p:spTgt spid="26"/>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anim calcmode="lin" valueType="num">
                                      <p:cBhvr>
                                        <p:cTn id="19" dur="500" fill="hold"/>
                                        <p:tgtEl>
                                          <p:spTgt spid="20"/>
                                        </p:tgtEl>
                                        <p:attrNameLst>
                                          <p:attrName>ppt_x</p:attrName>
                                        </p:attrNameLst>
                                      </p:cBhvr>
                                      <p:tavLst>
                                        <p:tav tm="0">
                                          <p:val>
                                            <p:strVal val="#ppt_x"/>
                                          </p:val>
                                        </p:tav>
                                        <p:tav tm="100000">
                                          <p:val>
                                            <p:strVal val="#ppt_x"/>
                                          </p:val>
                                        </p:tav>
                                      </p:tavLst>
                                    </p:anim>
                                    <p:anim calcmode="lin" valueType="num">
                                      <p:cBhvr>
                                        <p:cTn id="20"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44374C35-25BF-0D68-CB38-2BA5A3E4B346}"/>
              </a:ext>
            </a:extLst>
          </p:cNvPr>
          <p:cNvGraphicFramePr>
            <a:graphicFrameLocks noGrp="1"/>
          </p:cNvGraphicFramePr>
          <p:nvPr>
            <p:extLst>
              <p:ext uri="{D42A27DB-BD31-4B8C-83A1-F6EECF244321}">
                <p14:modId xmlns:p14="http://schemas.microsoft.com/office/powerpoint/2010/main" val="1145133229"/>
              </p:ext>
            </p:extLst>
          </p:nvPr>
        </p:nvGraphicFramePr>
        <p:xfrm>
          <a:off x="874695" y="1534800"/>
          <a:ext cx="10324675" cy="874690"/>
        </p:xfrm>
        <a:graphic>
          <a:graphicData uri="http://schemas.openxmlformats.org/drawingml/2006/table">
            <a:tbl>
              <a:tblPr firstRow="1" bandRow="1"/>
              <a:tblGrid>
                <a:gridCol w="3622607">
                  <a:extLst>
                    <a:ext uri="{9D8B030D-6E8A-4147-A177-3AD203B41FA5}">
                      <a16:colId xmlns:a16="http://schemas.microsoft.com/office/drawing/2014/main" val="20000"/>
                    </a:ext>
                  </a:extLst>
                </a:gridCol>
                <a:gridCol w="6702068">
                  <a:extLst>
                    <a:ext uri="{9D8B030D-6E8A-4147-A177-3AD203B41FA5}">
                      <a16:colId xmlns:a16="http://schemas.microsoft.com/office/drawing/2014/main" val="20001"/>
                    </a:ext>
                  </a:extLst>
                </a:gridCol>
              </a:tblGrid>
              <a:tr h="478948">
                <a:tc>
                  <a:txBody>
                    <a:bodyPr/>
                    <a:lstStyle>
                      <a:lvl1pPr marL="0" algn="l" defTabSz="914400" rtl="0" eaLnBrk="1" latinLnBrk="0" hangingPunct="1">
                        <a:defRPr sz="1800" b="1" kern="1200">
                          <a:solidFill>
                            <a:schemeClr val="lt1"/>
                          </a:solidFill>
                          <a:latin typeface="Calibri"/>
                          <a:ea typeface="黑体"/>
                        </a:defRPr>
                      </a:lvl1pPr>
                      <a:lvl2pPr marL="457200" algn="l" defTabSz="914400" rtl="0" eaLnBrk="1" latinLnBrk="0" hangingPunct="1">
                        <a:defRPr sz="1800" b="1" kern="1200">
                          <a:solidFill>
                            <a:schemeClr val="lt1"/>
                          </a:solidFill>
                          <a:latin typeface="Calibri"/>
                          <a:ea typeface="黑体"/>
                        </a:defRPr>
                      </a:lvl2pPr>
                      <a:lvl3pPr marL="914400" algn="l" defTabSz="914400" rtl="0" eaLnBrk="1" latinLnBrk="0" hangingPunct="1">
                        <a:defRPr sz="1800" b="1" kern="1200">
                          <a:solidFill>
                            <a:schemeClr val="lt1"/>
                          </a:solidFill>
                          <a:latin typeface="Calibri"/>
                          <a:ea typeface="黑体"/>
                        </a:defRPr>
                      </a:lvl3pPr>
                      <a:lvl4pPr marL="1371600" algn="l" defTabSz="914400" rtl="0" eaLnBrk="1" latinLnBrk="0" hangingPunct="1">
                        <a:defRPr sz="1800" b="1" kern="1200">
                          <a:solidFill>
                            <a:schemeClr val="lt1"/>
                          </a:solidFill>
                          <a:latin typeface="Calibri"/>
                          <a:ea typeface="黑体"/>
                        </a:defRPr>
                      </a:lvl4pPr>
                      <a:lvl5pPr marL="1828800" algn="l" defTabSz="914400" rtl="0" eaLnBrk="1" latinLnBrk="0" hangingPunct="1">
                        <a:defRPr sz="1800" b="1" kern="1200">
                          <a:solidFill>
                            <a:schemeClr val="lt1"/>
                          </a:solidFill>
                          <a:latin typeface="Calibri"/>
                          <a:ea typeface="黑体"/>
                        </a:defRPr>
                      </a:lvl5pPr>
                      <a:lvl6pPr marL="2286000" algn="l" defTabSz="914400" rtl="0" eaLnBrk="1" latinLnBrk="0" hangingPunct="1">
                        <a:defRPr sz="1800" b="1" kern="1200">
                          <a:solidFill>
                            <a:schemeClr val="lt1"/>
                          </a:solidFill>
                          <a:latin typeface="Calibri"/>
                          <a:ea typeface="黑体"/>
                        </a:defRPr>
                      </a:lvl6pPr>
                      <a:lvl7pPr marL="2743200" algn="l" defTabSz="914400" rtl="0" eaLnBrk="1" latinLnBrk="0" hangingPunct="1">
                        <a:defRPr sz="1800" b="1" kern="1200">
                          <a:solidFill>
                            <a:schemeClr val="lt1"/>
                          </a:solidFill>
                          <a:latin typeface="Calibri"/>
                          <a:ea typeface="黑体"/>
                        </a:defRPr>
                      </a:lvl7pPr>
                      <a:lvl8pPr marL="3200400" algn="l" defTabSz="914400" rtl="0" eaLnBrk="1" latinLnBrk="0" hangingPunct="1">
                        <a:defRPr sz="1800" b="1" kern="1200">
                          <a:solidFill>
                            <a:schemeClr val="lt1"/>
                          </a:solidFill>
                          <a:latin typeface="Calibri"/>
                          <a:ea typeface="黑体"/>
                        </a:defRPr>
                      </a:lvl8pPr>
                      <a:lvl9pPr marL="3657600" algn="l" defTabSz="914400" rtl="0" eaLnBrk="1" latinLnBrk="0" hangingPunct="1">
                        <a:defRPr sz="1800" b="1" kern="1200">
                          <a:solidFill>
                            <a:schemeClr val="lt1"/>
                          </a:solidFill>
                          <a:latin typeface="Calibri"/>
                          <a:ea typeface="黑体"/>
                        </a:defRPr>
                      </a:lvl9pPr>
                    </a:lstStyle>
                    <a:p>
                      <a:pPr algn="ctr"/>
                      <a:r>
                        <a:rPr lang="zh-CN" altLang="en-US" sz="2000" dirty="0">
                          <a:solidFill>
                            <a:schemeClr val="tx1"/>
                          </a:solidFill>
                          <a:latin typeface="微软雅黑" panose="020B0503020204020204" pitchFamily="34" charset="-122"/>
                          <a:ea typeface="微软雅黑" panose="020B0503020204020204" pitchFamily="34" charset="-122"/>
                          <a:cs typeface="阿里巴巴普惠体" panose="00020600040101010101" pitchFamily="18" charset="-122"/>
                        </a:rPr>
                        <a:t>指令</a:t>
                      </a:r>
                    </a:p>
                  </a:txBody>
                  <a:tcPr marT="45721" marB="45721"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b="1" kern="1200">
                          <a:solidFill>
                            <a:schemeClr val="lt1"/>
                          </a:solidFill>
                          <a:latin typeface="Calibri"/>
                          <a:ea typeface="黑体"/>
                        </a:defRPr>
                      </a:lvl1pPr>
                      <a:lvl2pPr marL="457200" algn="l" defTabSz="914400" rtl="0" eaLnBrk="1" latinLnBrk="0" hangingPunct="1">
                        <a:defRPr sz="1800" b="1" kern="1200">
                          <a:solidFill>
                            <a:schemeClr val="lt1"/>
                          </a:solidFill>
                          <a:latin typeface="Calibri"/>
                          <a:ea typeface="黑体"/>
                        </a:defRPr>
                      </a:lvl2pPr>
                      <a:lvl3pPr marL="914400" algn="l" defTabSz="914400" rtl="0" eaLnBrk="1" latinLnBrk="0" hangingPunct="1">
                        <a:defRPr sz="1800" b="1" kern="1200">
                          <a:solidFill>
                            <a:schemeClr val="lt1"/>
                          </a:solidFill>
                          <a:latin typeface="Calibri"/>
                          <a:ea typeface="黑体"/>
                        </a:defRPr>
                      </a:lvl3pPr>
                      <a:lvl4pPr marL="1371600" algn="l" defTabSz="914400" rtl="0" eaLnBrk="1" latinLnBrk="0" hangingPunct="1">
                        <a:defRPr sz="1800" b="1" kern="1200">
                          <a:solidFill>
                            <a:schemeClr val="lt1"/>
                          </a:solidFill>
                          <a:latin typeface="Calibri"/>
                          <a:ea typeface="黑体"/>
                        </a:defRPr>
                      </a:lvl4pPr>
                      <a:lvl5pPr marL="1828800" algn="l" defTabSz="914400" rtl="0" eaLnBrk="1" latinLnBrk="0" hangingPunct="1">
                        <a:defRPr sz="1800" b="1" kern="1200">
                          <a:solidFill>
                            <a:schemeClr val="lt1"/>
                          </a:solidFill>
                          <a:latin typeface="Calibri"/>
                          <a:ea typeface="黑体"/>
                        </a:defRPr>
                      </a:lvl5pPr>
                      <a:lvl6pPr marL="2286000" algn="l" defTabSz="914400" rtl="0" eaLnBrk="1" latinLnBrk="0" hangingPunct="1">
                        <a:defRPr sz="1800" b="1" kern="1200">
                          <a:solidFill>
                            <a:schemeClr val="lt1"/>
                          </a:solidFill>
                          <a:latin typeface="Calibri"/>
                          <a:ea typeface="黑体"/>
                        </a:defRPr>
                      </a:lvl6pPr>
                      <a:lvl7pPr marL="2743200" algn="l" defTabSz="914400" rtl="0" eaLnBrk="1" latinLnBrk="0" hangingPunct="1">
                        <a:defRPr sz="1800" b="1" kern="1200">
                          <a:solidFill>
                            <a:schemeClr val="lt1"/>
                          </a:solidFill>
                          <a:latin typeface="Calibri"/>
                          <a:ea typeface="黑体"/>
                        </a:defRPr>
                      </a:lvl7pPr>
                      <a:lvl8pPr marL="3200400" algn="l" defTabSz="914400" rtl="0" eaLnBrk="1" latinLnBrk="0" hangingPunct="1">
                        <a:defRPr sz="1800" b="1" kern="1200">
                          <a:solidFill>
                            <a:schemeClr val="lt1"/>
                          </a:solidFill>
                          <a:latin typeface="Calibri"/>
                          <a:ea typeface="黑体"/>
                        </a:defRPr>
                      </a:lvl8pPr>
                      <a:lvl9pPr marL="3657600" algn="l" defTabSz="914400" rtl="0" eaLnBrk="1" latinLnBrk="0" hangingPunct="1">
                        <a:defRPr sz="1800" b="1" kern="1200">
                          <a:solidFill>
                            <a:schemeClr val="lt1"/>
                          </a:solidFill>
                          <a:latin typeface="Calibri"/>
                          <a:ea typeface="黑体"/>
                        </a:defRPr>
                      </a:lvl9pPr>
                    </a:lstStyle>
                    <a:p>
                      <a:pPr algn="ctr"/>
                      <a:r>
                        <a:rPr lang="zh-CN" altLang="en-US" sz="2000" dirty="0">
                          <a:solidFill>
                            <a:schemeClr val="tx1"/>
                          </a:solidFill>
                          <a:latin typeface="微软雅黑" panose="020B0503020204020204" pitchFamily="34" charset="-122"/>
                          <a:ea typeface="微软雅黑" panose="020B0503020204020204" pitchFamily="34" charset="-122"/>
                          <a:cs typeface="阿里巴巴普惠体" panose="00020600040101010101" pitchFamily="18" charset="-122"/>
                        </a:rPr>
                        <a:t>作用</a:t>
                      </a:r>
                    </a:p>
                  </a:txBody>
                  <a:tcPr marT="45721" marB="45721"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r h="395742">
                <a:tc>
                  <a:txBody>
                    <a:bodyPr/>
                    <a:lstStyle>
                      <a:lvl1pPr marL="0" algn="l" defTabSz="914400" rtl="0" eaLnBrk="1" latinLnBrk="0" hangingPunct="1">
                        <a:defRPr sz="1800" kern="1200">
                          <a:solidFill>
                            <a:schemeClr val="dk1"/>
                          </a:solidFill>
                          <a:latin typeface="Calibri"/>
                          <a:ea typeface="黑体"/>
                        </a:defRPr>
                      </a:lvl1pPr>
                      <a:lvl2pPr marL="457200" algn="l" defTabSz="914400" rtl="0" eaLnBrk="1" latinLnBrk="0" hangingPunct="1">
                        <a:defRPr sz="1800" kern="1200">
                          <a:solidFill>
                            <a:schemeClr val="dk1"/>
                          </a:solidFill>
                          <a:latin typeface="Calibri"/>
                          <a:ea typeface="黑体"/>
                        </a:defRPr>
                      </a:lvl2pPr>
                      <a:lvl3pPr marL="914400" algn="l" defTabSz="914400" rtl="0" eaLnBrk="1" latinLnBrk="0" hangingPunct="1">
                        <a:defRPr sz="1800" kern="1200">
                          <a:solidFill>
                            <a:schemeClr val="dk1"/>
                          </a:solidFill>
                          <a:latin typeface="Calibri"/>
                          <a:ea typeface="黑体"/>
                        </a:defRPr>
                      </a:lvl3pPr>
                      <a:lvl4pPr marL="1371600" algn="l" defTabSz="914400" rtl="0" eaLnBrk="1" latinLnBrk="0" hangingPunct="1">
                        <a:defRPr sz="1800" kern="1200">
                          <a:solidFill>
                            <a:schemeClr val="dk1"/>
                          </a:solidFill>
                          <a:latin typeface="Calibri"/>
                          <a:ea typeface="黑体"/>
                        </a:defRPr>
                      </a:lvl4pPr>
                      <a:lvl5pPr marL="1828800" algn="l" defTabSz="914400" rtl="0" eaLnBrk="1" latinLnBrk="0" hangingPunct="1">
                        <a:defRPr sz="1800" kern="1200">
                          <a:solidFill>
                            <a:schemeClr val="dk1"/>
                          </a:solidFill>
                          <a:latin typeface="Calibri"/>
                          <a:ea typeface="黑体"/>
                        </a:defRPr>
                      </a:lvl5pPr>
                      <a:lvl6pPr marL="2286000" algn="l" defTabSz="914400" rtl="0" eaLnBrk="1" latinLnBrk="0" hangingPunct="1">
                        <a:defRPr sz="1800" kern="1200">
                          <a:solidFill>
                            <a:schemeClr val="dk1"/>
                          </a:solidFill>
                          <a:latin typeface="Calibri"/>
                          <a:ea typeface="黑体"/>
                        </a:defRPr>
                      </a:lvl6pPr>
                      <a:lvl7pPr marL="2743200" algn="l" defTabSz="914400" rtl="0" eaLnBrk="1" latinLnBrk="0" hangingPunct="1">
                        <a:defRPr sz="1800" kern="1200">
                          <a:solidFill>
                            <a:schemeClr val="dk1"/>
                          </a:solidFill>
                          <a:latin typeface="Calibri"/>
                          <a:ea typeface="黑体"/>
                        </a:defRPr>
                      </a:lvl7pPr>
                      <a:lvl8pPr marL="3200400" algn="l" defTabSz="914400" rtl="0" eaLnBrk="1" latinLnBrk="0" hangingPunct="1">
                        <a:defRPr sz="1800" kern="1200">
                          <a:solidFill>
                            <a:schemeClr val="dk1"/>
                          </a:solidFill>
                          <a:latin typeface="Calibri"/>
                          <a:ea typeface="黑体"/>
                        </a:defRPr>
                      </a:lvl8pPr>
                      <a:lvl9pPr marL="3657600" algn="l" defTabSz="914400" rtl="0" eaLnBrk="1" latinLnBrk="0" hangingPunct="1">
                        <a:defRPr sz="1800" kern="1200">
                          <a:solidFill>
                            <a:schemeClr val="dk1"/>
                          </a:solidFill>
                          <a:latin typeface="Calibri"/>
                          <a:ea typeface="黑体"/>
                        </a:defRPr>
                      </a:lvl9pPr>
                    </a:lstStyle>
                    <a:p>
                      <a:pPr algn="ctr"/>
                      <a:r>
                        <a:rPr lang="en-US" altLang="zh-CN" sz="18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v-on</a:t>
                      </a:r>
                      <a:endParaRPr lang="zh-CN" altLang="en-US" sz="18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T="45721" marB="45721"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dk1"/>
                          </a:solidFill>
                          <a:latin typeface="Calibri"/>
                          <a:ea typeface="黑体"/>
                        </a:defRPr>
                      </a:lvl1pPr>
                      <a:lvl2pPr marL="457200" algn="l" defTabSz="914400" rtl="0" eaLnBrk="1" latinLnBrk="0" hangingPunct="1">
                        <a:defRPr sz="1800" kern="1200">
                          <a:solidFill>
                            <a:schemeClr val="dk1"/>
                          </a:solidFill>
                          <a:latin typeface="Calibri"/>
                          <a:ea typeface="黑体"/>
                        </a:defRPr>
                      </a:lvl2pPr>
                      <a:lvl3pPr marL="914400" algn="l" defTabSz="914400" rtl="0" eaLnBrk="1" latinLnBrk="0" hangingPunct="1">
                        <a:defRPr sz="1800" kern="1200">
                          <a:solidFill>
                            <a:schemeClr val="dk1"/>
                          </a:solidFill>
                          <a:latin typeface="Calibri"/>
                          <a:ea typeface="黑体"/>
                        </a:defRPr>
                      </a:lvl3pPr>
                      <a:lvl4pPr marL="1371600" algn="l" defTabSz="914400" rtl="0" eaLnBrk="1" latinLnBrk="0" hangingPunct="1">
                        <a:defRPr sz="1800" kern="1200">
                          <a:solidFill>
                            <a:schemeClr val="dk1"/>
                          </a:solidFill>
                          <a:latin typeface="Calibri"/>
                          <a:ea typeface="黑体"/>
                        </a:defRPr>
                      </a:lvl4pPr>
                      <a:lvl5pPr marL="1828800" algn="l" defTabSz="914400" rtl="0" eaLnBrk="1" latinLnBrk="0" hangingPunct="1">
                        <a:defRPr sz="1800" kern="1200">
                          <a:solidFill>
                            <a:schemeClr val="dk1"/>
                          </a:solidFill>
                          <a:latin typeface="Calibri"/>
                          <a:ea typeface="黑体"/>
                        </a:defRPr>
                      </a:lvl5pPr>
                      <a:lvl6pPr marL="2286000" algn="l" defTabSz="914400" rtl="0" eaLnBrk="1" latinLnBrk="0" hangingPunct="1">
                        <a:defRPr sz="1800" kern="1200">
                          <a:solidFill>
                            <a:schemeClr val="dk1"/>
                          </a:solidFill>
                          <a:latin typeface="Calibri"/>
                          <a:ea typeface="黑体"/>
                        </a:defRPr>
                      </a:lvl6pPr>
                      <a:lvl7pPr marL="2743200" algn="l" defTabSz="914400" rtl="0" eaLnBrk="1" latinLnBrk="0" hangingPunct="1">
                        <a:defRPr sz="1800" kern="1200">
                          <a:solidFill>
                            <a:schemeClr val="dk1"/>
                          </a:solidFill>
                          <a:latin typeface="Calibri"/>
                          <a:ea typeface="黑体"/>
                        </a:defRPr>
                      </a:lvl7pPr>
                      <a:lvl8pPr marL="3200400" algn="l" defTabSz="914400" rtl="0" eaLnBrk="1" latinLnBrk="0" hangingPunct="1">
                        <a:defRPr sz="1800" kern="1200">
                          <a:solidFill>
                            <a:schemeClr val="dk1"/>
                          </a:solidFill>
                          <a:latin typeface="Calibri"/>
                          <a:ea typeface="黑体"/>
                        </a:defRPr>
                      </a:lvl8pPr>
                      <a:lvl9pPr marL="3657600" algn="l" defTabSz="914400" rtl="0" eaLnBrk="1" latinLnBrk="0" hangingPunct="1">
                        <a:defRPr sz="1800" kern="1200">
                          <a:solidFill>
                            <a:schemeClr val="dk1"/>
                          </a:solidFill>
                          <a:latin typeface="Calibri"/>
                          <a:ea typeface="黑体"/>
                        </a:defRPr>
                      </a:lvl9pPr>
                    </a:lstStyle>
                    <a:p>
                      <a:r>
                        <a:rPr lang="zh-CN" altLang="en-US" sz="18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为</a:t>
                      </a:r>
                      <a:r>
                        <a:rPr lang="en-US" altLang="zh-CN" sz="18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HTML</a:t>
                      </a:r>
                      <a:r>
                        <a:rPr lang="zh-CN" altLang="en-US" sz="18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标签绑定事件</a:t>
                      </a:r>
                    </a:p>
                  </a:txBody>
                  <a:tcPr marT="45721" marB="45721"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45771539"/>
                  </a:ext>
                </a:extLst>
              </a:tr>
            </a:tbl>
          </a:graphicData>
        </a:graphic>
      </p:graphicFrame>
      <p:grpSp>
        <p:nvGrpSpPr>
          <p:cNvPr id="6" name="组合 5">
            <a:extLst>
              <a:ext uri="{FF2B5EF4-FFF2-40B4-BE49-F238E27FC236}">
                <a16:creationId xmlns:a16="http://schemas.microsoft.com/office/drawing/2014/main" id="{B71C87E2-D80C-4449-CFD9-9A9A076CE929}"/>
              </a:ext>
            </a:extLst>
          </p:cNvPr>
          <p:cNvGrpSpPr/>
          <p:nvPr/>
        </p:nvGrpSpPr>
        <p:grpSpPr>
          <a:xfrm>
            <a:off x="1169059" y="2896168"/>
            <a:ext cx="10014919" cy="395981"/>
            <a:chOff x="1192306" y="2785114"/>
            <a:chExt cx="10014919" cy="365982"/>
          </a:xfrm>
          <a:solidFill>
            <a:schemeClr val="bg1">
              <a:lumMod val="95000"/>
            </a:schemeClr>
          </a:solidFill>
        </p:grpSpPr>
        <p:sp>
          <p:nvSpPr>
            <p:cNvPr id="7" name="!!矩形: 圆角 7">
              <a:extLst>
                <a:ext uri="{FF2B5EF4-FFF2-40B4-BE49-F238E27FC236}">
                  <a16:creationId xmlns:a16="http://schemas.microsoft.com/office/drawing/2014/main" id="{BD68E6AD-D7D5-F762-0BB8-B00A785364F3}"/>
                </a:ext>
              </a:extLst>
            </p:cNvPr>
            <p:cNvSpPr/>
            <p:nvPr/>
          </p:nvSpPr>
          <p:spPr>
            <a:xfrm>
              <a:off x="1192306" y="2785115"/>
              <a:ext cx="10013575" cy="365981"/>
            </a:xfrm>
            <a:prstGeom prst="roundRect">
              <a:avLst>
                <a:gd name="adj" fmla="val 7366"/>
              </a:avLst>
            </a:prstGeom>
            <a:grpFill/>
            <a:ln w="6350" cap="flat" cmpd="sng" algn="ctr">
              <a:solidFill>
                <a:sysClr val="window" lastClr="FFFFFF">
                  <a:lumMod val="65000"/>
                </a:sysClr>
              </a:solidFill>
              <a:prstDash val="lgDash"/>
            </a:ln>
            <a:effectLst/>
          </p:spPr>
          <p:txBody>
            <a:bodyPr tIns="0" bIns="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a:ln>
                    <a:noFill/>
                  </a:ln>
                  <a:solidFill>
                    <a:srgbClr val="800000"/>
                  </a:solidFill>
                  <a:effectLst/>
                  <a:uLnTx/>
                  <a:uFillTx/>
                  <a:latin typeface="Consolas" panose="020B0609020204030204" pitchFamily="49" charset="0"/>
                  <a:ea typeface="黑体"/>
                  <a:cs typeface="+mn-cs"/>
                </a:rPr>
                <a:t>&lt;input</a:t>
              </a:r>
              <a:r>
                <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 </a:t>
              </a:r>
              <a:r>
                <a:rPr kumimoji="0" lang="en-US" altLang="zh-CN" b="0" i="0" u="none" strike="noStrike" kern="0" cap="none" spc="0" normalizeH="0" baseline="0" noProof="0" dirty="0">
                  <a:ln>
                    <a:noFill/>
                  </a:ln>
                  <a:solidFill>
                    <a:srgbClr val="FF0000"/>
                  </a:solidFill>
                  <a:effectLst/>
                  <a:uLnTx/>
                  <a:uFillTx/>
                  <a:latin typeface="Consolas" panose="020B0609020204030204" pitchFamily="49" charset="0"/>
                  <a:ea typeface="黑体"/>
                  <a:cs typeface="+mn-cs"/>
                </a:rPr>
                <a:t>type</a:t>
              </a:r>
              <a:r>
                <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a:t>
              </a:r>
              <a:r>
                <a:rPr kumimoji="0" lang="en-US" altLang="zh-CN" b="0" i="0" u="none" strike="noStrike" kern="0" cap="none" spc="0" normalizeH="0" baseline="0" noProof="0" dirty="0">
                  <a:ln>
                    <a:noFill/>
                  </a:ln>
                  <a:solidFill>
                    <a:srgbClr val="0000FF"/>
                  </a:solidFill>
                  <a:effectLst/>
                  <a:uLnTx/>
                  <a:uFillTx/>
                  <a:latin typeface="Consolas" panose="020B0609020204030204" pitchFamily="49" charset="0"/>
                  <a:ea typeface="黑体"/>
                  <a:cs typeface="+mn-cs"/>
                </a:rPr>
                <a:t>"button"</a:t>
              </a:r>
              <a:r>
                <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 </a:t>
              </a:r>
              <a:r>
                <a:rPr kumimoji="0" lang="en-US" altLang="zh-CN" b="0" i="0" u="none" strike="noStrike" kern="0" cap="none" spc="0" normalizeH="0" baseline="0" noProof="0" dirty="0">
                  <a:ln>
                    <a:noFill/>
                  </a:ln>
                  <a:solidFill>
                    <a:srgbClr val="FF0000"/>
                  </a:solidFill>
                  <a:effectLst/>
                  <a:uLnTx/>
                  <a:uFillTx/>
                  <a:latin typeface="Consolas" panose="020B0609020204030204" pitchFamily="49" charset="0"/>
                  <a:ea typeface="黑体"/>
                  <a:cs typeface="+mn-cs"/>
                </a:rPr>
                <a:t>value</a:t>
              </a:r>
              <a:r>
                <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a:t>
              </a:r>
              <a:r>
                <a:rPr kumimoji="0" lang="en-US" altLang="zh-CN" b="0" i="0" u="none" strike="noStrike" kern="0" cap="none" spc="0" normalizeH="0" baseline="0" noProof="0" dirty="0">
                  <a:ln>
                    <a:noFill/>
                  </a:ln>
                  <a:solidFill>
                    <a:srgbClr val="0000FF"/>
                  </a:solidFill>
                  <a:effectLst/>
                  <a:uLnTx/>
                  <a:uFillTx/>
                  <a:latin typeface="Consolas" panose="020B0609020204030204" pitchFamily="49" charset="0"/>
                  <a:ea typeface="黑体"/>
                  <a:cs typeface="+mn-cs"/>
                </a:rPr>
                <a:t>"</a:t>
              </a:r>
              <a:r>
                <a:rPr kumimoji="0" lang="zh-CN" altLang="en-US" b="0" i="0" u="none" strike="noStrike" kern="0" cap="none" spc="0" normalizeH="0" baseline="0" noProof="0" dirty="0">
                  <a:ln>
                    <a:noFill/>
                  </a:ln>
                  <a:solidFill>
                    <a:srgbClr val="0000FF"/>
                  </a:solidFill>
                  <a:effectLst/>
                  <a:uLnTx/>
                  <a:uFillTx/>
                  <a:latin typeface="Consolas" panose="020B0609020204030204" pitchFamily="49" charset="0"/>
                  <a:ea typeface="黑体"/>
                  <a:cs typeface="+mn-cs"/>
                </a:rPr>
                <a:t>按钮</a:t>
              </a:r>
              <a:r>
                <a:rPr kumimoji="0" lang="en-US" altLang="zh-CN" b="0" i="0" u="none" strike="noStrike" kern="0" cap="none" spc="0" normalizeH="0" baseline="0" noProof="0" dirty="0">
                  <a:ln>
                    <a:noFill/>
                  </a:ln>
                  <a:solidFill>
                    <a:srgbClr val="0000FF"/>
                  </a:solidFill>
                  <a:effectLst/>
                  <a:uLnTx/>
                  <a:uFillTx/>
                  <a:latin typeface="Consolas" panose="020B0609020204030204" pitchFamily="49" charset="0"/>
                  <a:ea typeface="黑体"/>
                  <a:cs typeface="+mn-cs"/>
                </a:rPr>
                <a:t>"</a:t>
              </a:r>
              <a:r>
                <a:rPr kumimoji="0" lang="zh-CN" altLang="en-US"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 </a:t>
              </a:r>
              <a:r>
                <a:rPr kumimoji="0" lang="en-US" altLang="zh-CN" b="0" i="0" u="none" strike="noStrike" kern="0" cap="none" spc="0" normalizeH="0" baseline="0" noProof="0" dirty="0" err="1">
                  <a:ln>
                    <a:noFill/>
                  </a:ln>
                  <a:solidFill>
                    <a:srgbClr val="FF0000"/>
                  </a:solidFill>
                  <a:effectLst/>
                  <a:uLnTx/>
                  <a:uFillTx/>
                  <a:latin typeface="Consolas" panose="020B0609020204030204" pitchFamily="49" charset="0"/>
                  <a:ea typeface="黑体"/>
                  <a:cs typeface="+mn-cs"/>
                </a:rPr>
                <a:t>v-on:click</a:t>
              </a:r>
              <a:r>
                <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a:t>
              </a:r>
              <a:r>
                <a:rPr kumimoji="0" lang="en-US" altLang="zh-CN" b="0" i="0" u="none" strike="noStrike" kern="0" cap="none" spc="0" normalizeH="0" baseline="0" noProof="0" dirty="0">
                  <a:ln>
                    <a:noFill/>
                  </a:ln>
                  <a:solidFill>
                    <a:srgbClr val="0000FF"/>
                  </a:solidFill>
                  <a:effectLst/>
                  <a:uLnTx/>
                  <a:uFillTx/>
                  <a:latin typeface="Consolas" panose="020B0609020204030204" pitchFamily="49" charset="0"/>
                  <a:ea typeface="黑体"/>
                  <a:cs typeface="+mn-cs"/>
                </a:rPr>
                <a:t>"handle()"</a:t>
              </a:r>
              <a:r>
                <a:rPr kumimoji="0" lang="en-US" altLang="zh-CN" b="0" i="0" u="none" strike="noStrike" kern="0" cap="none" spc="0" normalizeH="0" baseline="0" noProof="0" dirty="0">
                  <a:ln>
                    <a:noFill/>
                  </a:ln>
                  <a:solidFill>
                    <a:srgbClr val="800000"/>
                  </a:solidFill>
                  <a:effectLst/>
                  <a:uLnTx/>
                  <a:uFillTx/>
                  <a:latin typeface="Consolas" panose="020B0609020204030204" pitchFamily="49" charset="0"/>
                  <a:ea typeface="黑体"/>
                  <a:cs typeface="+mn-cs"/>
                </a:rPr>
                <a:t>&gt;</a:t>
              </a:r>
              <a:endPar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endParaRPr>
            </a:p>
          </p:txBody>
        </p:sp>
        <p:sp>
          <p:nvSpPr>
            <p:cNvPr id="8" name="矩形: 圆角 7">
              <a:extLst>
                <a:ext uri="{FF2B5EF4-FFF2-40B4-BE49-F238E27FC236}">
                  <a16:creationId xmlns:a16="http://schemas.microsoft.com/office/drawing/2014/main" id="{AEE60B16-FBB4-934F-3615-9D18D2C7F794}"/>
                </a:ext>
              </a:extLst>
            </p:cNvPr>
            <p:cNvSpPr/>
            <p:nvPr/>
          </p:nvSpPr>
          <p:spPr>
            <a:xfrm>
              <a:off x="10239037" y="2785114"/>
              <a:ext cx="968188" cy="365981"/>
            </a:xfrm>
            <a:prstGeom prst="roundRect">
              <a:avLst>
                <a:gd name="adj" fmla="val 7348"/>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a:ln>
                    <a:noFill/>
                  </a:ln>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html</a:t>
              </a:r>
              <a:endParaRPr kumimoji="0" lang="zh-CN" altLang="en-US" b="0" i="0" u="none" strike="noStrike" kern="0" cap="none" spc="0" normalizeH="0" baseline="0" noProof="0" dirty="0">
                <a:ln>
                  <a:noFill/>
                </a:ln>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grpSp>
        <p:nvGrpSpPr>
          <p:cNvPr id="9" name="组合 8">
            <a:extLst>
              <a:ext uri="{FF2B5EF4-FFF2-40B4-BE49-F238E27FC236}">
                <a16:creationId xmlns:a16="http://schemas.microsoft.com/office/drawing/2014/main" id="{B1556B3E-3BD8-CA2D-8F9C-512D80A04309}"/>
              </a:ext>
            </a:extLst>
          </p:cNvPr>
          <p:cNvGrpSpPr/>
          <p:nvPr/>
        </p:nvGrpSpPr>
        <p:grpSpPr>
          <a:xfrm>
            <a:off x="1169058" y="3451977"/>
            <a:ext cx="10013575" cy="395979"/>
            <a:chOff x="1192305" y="3340922"/>
            <a:chExt cx="10013575" cy="365981"/>
          </a:xfrm>
          <a:solidFill>
            <a:schemeClr val="bg1">
              <a:lumMod val="95000"/>
            </a:schemeClr>
          </a:solidFill>
        </p:grpSpPr>
        <p:sp>
          <p:nvSpPr>
            <p:cNvPr id="10" name="!!矩形: 圆角 7">
              <a:extLst>
                <a:ext uri="{FF2B5EF4-FFF2-40B4-BE49-F238E27FC236}">
                  <a16:creationId xmlns:a16="http://schemas.microsoft.com/office/drawing/2014/main" id="{3A0F24D1-48B9-3DCB-D8E4-EBDFEC427392}"/>
                </a:ext>
              </a:extLst>
            </p:cNvPr>
            <p:cNvSpPr/>
            <p:nvPr/>
          </p:nvSpPr>
          <p:spPr>
            <a:xfrm>
              <a:off x="1192305" y="3340922"/>
              <a:ext cx="10013575" cy="365981"/>
            </a:xfrm>
            <a:prstGeom prst="roundRect">
              <a:avLst>
                <a:gd name="adj" fmla="val 7366"/>
              </a:avLst>
            </a:prstGeom>
            <a:grpFill/>
            <a:ln w="6350" cap="flat" cmpd="sng" algn="ctr">
              <a:solidFill>
                <a:sysClr val="window" lastClr="FFFFFF">
                  <a:lumMod val="65000"/>
                </a:sysClr>
              </a:solidFill>
              <a:prstDash val="lgDash"/>
            </a:ln>
            <a:effectLst/>
          </p:spPr>
          <p:txBody>
            <a:bodyPr tIns="0" bIns="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a:ln>
                    <a:noFill/>
                  </a:ln>
                  <a:solidFill>
                    <a:srgbClr val="800000"/>
                  </a:solidFill>
                  <a:effectLst/>
                  <a:uLnTx/>
                  <a:uFillTx/>
                  <a:latin typeface="Consolas" panose="020B0609020204030204" pitchFamily="49" charset="0"/>
                  <a:ea typeface="黑体"/>
                  <a:cs typeface="+mn-cs"/>
                </a:rPr>
                <a:t>&lt;input</a:t>
              </a:r>
              <a:r>
                <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 </a:t>
              </a:r>
              <a:r>
                <a:rPr kumimoji="0" lang="en-US" altLang="zh-CN" b="0" i="0" u="none" strike="noStrike" kern="0" cap="none" spc="0" normalizeH="0" baseline="0" noProof="0" dirty="0">
                  <a:ln>
                    <a:noFill/>
                  </a:ln>
                  <a:solidFill>
                    <a:srgbClr val="FF0000"/>
                  </a:solidFill>
                  <a:effectLst/>
                  <a:uLnTx/>
                  <a:uFillTx/>
                  <a:latin typeface="Consolas" panose="020B0609020204030204" pitchFamily="49" charset="0"/>
                  <a:ea typeface="黑体"/>
                  <a:cs typeface="+mn-cs"/>
                </a:rPr>
                <a:t>type</a:t>
              </a:r>
              <a:r>
                <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a:t>
              </a:r>
              <a:r>
                <a:rPr kumimoji="0" lang="en-US" altLang="zh-CN" b="0" i="0" u="none" strike="noStrike" kern="0" cap="none" spc="0" normalizeH="0" baseline="0" noProof="0" dirty="0">
                  <a:ln>
                    <a:noFill/>
                  </a:ln>
                  <a:solidFill>
                    <a:srgbClr val="0000FF"/>
                  </a:solidFill>
                  <a:effectLst/>
                  <a:uLnTx/>
                  <a:uFillTx/>
                  <a:latin typeface="Consolas" panose="020B0609020204030204" pitchFamily="49" charset="0"/>
                  <a:ea typeface="黑体"/>
                  <a:cs typeface="+mn-cs"/>
                </a:rPr>
                <a:t>"button"</a:t>
              </a:r>
              <a:r>
                <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 </a:t>
              </a:r>
              <a:r>
                <a:rPr kumimoji="0" lang="en-US" altLang="zh-CN" b="0" i="0" u="none" strike="noStrike" kern="0" cap="none" spc="0" normalizeH="0" baseline="0" noProof="0" dirty="0">
                  <a:ln>
                    <a:noFill/>
                  </a:ln>
                  <a:solidFill>
                    <a:srgbClr val="FF0000"/>
                  </a:solidFill>
                  <a:effectLst/>
                  <a:uLnTx/>
                  <a:uFillTx/>
                  <a:latin typeface="Consolas" panose="020B0609020204030204" pitchFamily="49" charset="0"/>
                  <a:ea typeface="黑体"/>
                  <a:cs typeface="+mn-cs"/>
                </a:rPr>
                <a:t>value</a:t>
              </a:r>
              <a:r>
                <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a:t>
              </a:r>
              <a:r>
                <a:rPr kumimoji="0" lang="en-US" altLang="zh-CN" b="0" i="0" u="none" strike="noStrike" kern="0" cap="none" spc="0" normalizeH="0" baseline="0" noProof="0" dirty="0">
                  <a:ln>
                    <a:noFill/>
                  </a:ln>
                  <a:solidFill>
                    <a:srgbClr val="0000FF"/>
                  </a:solidFill>
                  <a:effectLst/>
                  <a:uLnTx/>
                  <a:uFillTx/>
                  <a:latin typeface="Consolas" panose="020B0609020204030204" pitchFamily="49" charset="0"/>
                  <a:ea typeface="黑体"/>
                  <a:cs typeface="+mn-cs"/>
                </a:rPr>
                <a:t>"</a:t>
              </a:r>
              <a:r>
                <a:rPr kumimoji="0" lang="zh-CN" altLang="en-US" b="0" i="0" u="none" strike="noStrike" kern="0" cap="none" spc="0" normalizeH="0" baseline="0" noProof="0" dirty="0">
                  <a:ln>
                    <a:noFill/>
                  </a:ln>
                  <a:solidFill>
                    <a:srgbClr val="0000FF"/>
                  </a:solidFill>
                  <a:effectLst/>
                  <a:uLnTx/>
                  <a:uFillTx/>
                  <a:latin typeface="Consolas" panose="020B0609020204030204" pitchFamily="49" charset="0"/>
                  <a:ea typeface="黑体"/>
                  <a:cs typeface="+mn-cs"/>
                </a:rPr>
                <a:t>按钮</a:t>
              </a:r>
              <a:r>
                <a:rPr kumimoji="0" lang="en-US" altLang="zh-CN" b="0" i="0" u="none" strike="noStrike" kern="0" cap="none" spc="0" normalizeH="0" baseline="0" noProof="0" dirty="0">
                  <a:ln>
                    <a:noFill/>
                  </a:ln>
                  <a:solidFill>
                    <a:srgbClr val="0000FF"/>
                  </a:solidFill>
                  <a:effectLst/>
                  <a:uLnTx/>
                  <a:uFillTx/>
                  <a:latin typeface="Consolas" panose="020B0609020204030204" pitchFamily="49" charset="0"/>
                  <a:ea typeface="黑体"/>
                  <a:cs typeface="+mn-cs"/>
                </a:rPr>
                <a:t>"</a:t>
              </a:r>
              <a:r>
                <a:rPr kumimoji="0" lang="zh-CN" altLang="en-US"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 </a:t>
              </a:r>
              <a:r>
                <a:rPr kumimoji="0" lang="en-US" altLang="zh-CN" b="0" i="0" u="none" strike="noStrike" kern="0" cap="none" spc="0" normalizeH="0" baseline="0" noProof="0" dirty="0">
                  <a:ln>
                    <a:noFill/>
                  </a:ln>
                  <a:solidFill>
                    <a:srgbClr val="FF0000"/>
                  </a:solidFill>
                  <a:effectLst/>
                  <a:uLnTx/>
                  <a:uFillTx/>
                  <a:latin typeface="Consolas" panose="020B0609020204030204" pitchFamily="49" charset="0"/>
                  <a:ea typeface="黑体"/>
                  <a:cs typeface="+mn-cs"/>
                </a:rPr>
                <a:t>@click</a:t>
              </a:r>
              <a:r>
                <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a:t>
              </a:r>
              <a:r>
                <a:rPr kumimoji="0" lang="en-US" altLang="zh-CN" b="0" i="0" u="none" strike="noStrike" kern="0" cap="none" spc="0" normalizeH="0" baseline="0" noProof="0" dirty="0">
                  <a:ln>
                    <a:noFill/>
                  </a:ln>
                  <a:solidFill>
                    <a:srgbClr val="0000FF"/>
                  </a:solidFill>
                  <a:effectLst/>
                  <a:uLnTx/>
                  <a:uFillTx/>
                  <a:latin typeface="Consolas" panose="020B0609020204030204" pitchFamily="49" charset="0"/>
                  <a:ea typeface="黑体"/>
                  <a:cs typeface="+mn-cs"/>
                </a:rPr>
                <a:t>"handle()"</a:t>
              </a:r>
              <a:r>
                <a:rPr kumimoji="0" lang="en-US" altLang="zh-CN" b="0" i="0" u="none" strike="noStrike" kern="0" cap="none" spc="0" normalizeH="0" baseline="0" noProof="0" dirty="0">
                  <a:ln>
                    <a:noFill/>
                  </a:ln>
                  <a:solidFill>
                    <a:srgbClr val="800000"/>
                  </a:solidFill>
                  <a:effectLst/>
                  <a:uLnTx/>
                  <a:uFillTx/>
                  <a:latin typeface="Consolas" panose="020B0609020204030204" pitchFamily="49" charset="0"/>
                  <a:ea typeface="黑体"/>
                  <a:cs typeface="+mn-cs"/>
                </a:rPr>
                <a:t>&gt;</a:t>
              </a:r>
              <a:endPar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endParaRPr>
            </a:p>
          </p:txBody>
        </p:sp>
        <p:sp>
          <p:nvSpPr>
            <p:cNvPr id="11" name="矩形: 圆角 10">
              <a:extLst>
                <a:ext uri="{FF2B5EF4-FFF2-40B4-BE49-F238E27FC236}">
                  <a16:creationId xmlns:a16="http://schemas.microsoft.com/office/drawing/2014/main" id="{A6F6AC32-4898-05BB-DA6B-9EDC43C9DBC9}"/>
                </a:ext>
              </a:extLst>
            </p:cNvPr>
            <p:cNvSpPr/>
            <p:nvPr/>
          </p:nvSpPr>
          <p:spPr>
            <a:xfrm>
              <a:off x="10237692" y="3340922"/>
              <a:ext cx="968188" cy="365981"/>
            </a:xfrm>
            <a:prstGeom prst="roundRect">
              <a:avLst>
                <a:gd name="adj" fmla="val 7348"/>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a:ln>
                    <a:noFill/>
                  </a:ln>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html</a:t>
              </a:r>
              <a:endParaRPr kumimoji="0" lang="zh-CN" altLang="en-US" b="0" i="0" u="none" strike="noStrike" kern="0" cap="none" spc="0" normalizeH="0" baseline="0" noProof="0" dirty="0">
                <a:ln>
                  <a:noFill/>
                </a:ln>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grpSp>
        <p:nvGrpSpPr>
          <p:cNvPr id="12" name="组合 11">
            <a:extLst>
              <a:ext uri="{FF2B5EF4-FFF2-40B4-BE49-F238E27FC236}">
                <a16:creationId xmlns:a16="http://schemas.microsoft.com/office/drawing/2014/main" id="{58E74B31-C45D-872F-D04A-0ECA191591D6}"/>
              </a:ext>
            </a:extLst>
          </p:cNvPr>
          <p:cNvGrpSpPr/>
          <p:nvPr/>
        </p:nvGrpSpPr>
        <p:grpSpPr>
          <a:xfrm>
            <a:off x="1169058" y="3898564"/>
            <a:ext cx="10022540" cy="2930689"/>
            <a:chOff x="1192305" y="3862137"/>
            <a:chExt cx="10022540" cy="2582725"/>
          </a:xfrm>
          <a:solidFill>
            <a:schemeClr val="bg1">
              <a:lumMod val="95000"/>
            </a:schemeClr>
          </a:solidFill>
        </p:grpSpPr>
        <p:sp>
          <p:nvSpPr>
            <p:cNvPr id="27" name="!!矩形: 圆角 7">
              <a:extLst>
                <a:ext uri="{FF2B5EF4-FFF2-40B4-BE49-F238E27FC236}">
                  <a16:creationId xmlns:a16="http://schemas.microsoft.com/office/drawing/2014/main" id="{CCFD4A76-9EBC-8B32-A3B8-74294BCFAEDB}"/>
                </a:ext>
              </a:extLst>
            </p:cNvPr>
            <p:cNvSpPr/>
            <p:nvPr/>
          </p:nvSpPr>
          <p:spPr>
            <a:xfrm>
              <a:off x="1192305" y="3862137"/>
              <a:ext cx="10013575" cy="2582725"/>
            </a:xfrm>
            <a:prstGeom prst="roundRect">
              <a:avLst>
                <a:gd name="adj" fmla="val 2488"/>
              </a:avLst>
            </a:prstGeom>
            <a:grpFill/>
            <a:ln w="6350" cap="flat" cmpd="sng" algn="ctr">
              <a:solidFill>
                <a:sysClr val="window" lastClr="FFFFFF">
                  <a:lumMod val="65000"/>
                </a:sysClr>
              </a:solidFill>
              <a:prstDash val="lgDash"/>
            </a:ln>
            <a:effectLst/>
          </p:spPr>
          <p:txBody>
            <a:bodyPr tIns="0" bIns="0" rtlCol="0" anchor="ctr"/>
            <a:lstStyle/>
            <a:p>
              <a:pPr marL="0" marR="0" lvl="0" indent="0" defTabSz="914400" eaLnBrk="1" fontAlgn="auto" latinLnBrk="0" hangingPunct="1">
                <a:lnSpc>
                  <a:spcPts val="1700"/>
                </a:lnSpc>
                <a:spcBef>
                  <a:spcPts val="0"/>
                </a:spcBef>
                <a:spcAft>
                  <a:spcPts val="0"/>
                </a:spcAft>
                <a:buClrTx/>
                <a:buSzTx/>
                <a:buFontTx/>
                <a:buNone/>
                <a:tabLst/>
                <a:defRPr/>
              </a:pPr>
              <a:r>
                <a:rPr kumimoji="0" lang="en-US" altLang="zh-CN" b="0" i="0" u="none" strike="noStrike" kern="0" cap="none" spc="0" normalizeH="0" baseline="0" noProof="0" dirty="0">
                  <a:ln>
                    <a:noFill/>
                  </a:ln>
                  <a:solidFill>
                    <a:srgbClr val="800000"/>
                  </a:solidFill>
                  <a:effectLst/>
                  <a:uLnTx/>
                  <a:uFillTx/>
                  <a:latin typeface="Consolas" panose="020B0609020204030204" pitchFamily="49" charset="0"/>
                  <a:ea typeface="黑体"/>
                  <a:cs typeface="+mn-cs"/>
                </a:rPr>
                <a:t>&lt;script&gt;</a:t>
              </a:r>
              <a:endPar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endParaRPr>
            </a:p>
            <a:p>
              <a:pPr marL="0" marR="0" lvl="0" indent="0" defTabSz="914400" eaLnBrk="1" fontAlgn="auto" latinLnBrk="0" hangingPunct="1">
                <a:lnSpc>
                  <a:spcPts val="1700"/>
                </a:lnSpc>
                <a:spcBef>
                  <a:spcPts val="0"/>
                </a:spcBef>
                <a:spcAft>
                  <a:spcPts val="0"/>
                </a:spcAft>
                <a:buClrTx/>
                <a:buSzTx/>
                <a:buFontTx/>
                <a:buNone/>
                <a:tabLst/>
                <a:defRPr/>
              </a:pPr>
              <a:r>
                <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    </a:t>
              </a:r>
              <a:r>
                <a:rPr kumimoji="0" lang="en-US" altLang="zh-CN" b="0" i="0" u="none" strike="noStrike" kern="0" cap="none" spc="0" normalizeH="0" baseline="0" noProof="0" dirty="0">
                  <a:ln>
                    <a:noFill/>
                  </a:ln>
                  <a:solidFill>
                    <a:srgbClr val="0000FF"/>
                  </a:solidFill>
                  <a:effectLst/>
                  <a:uLnTx/>
                  <a:uFillTx/>
                  <a:latin typeface="Consolas" panose="020B0609020204030204" pitchFamily="49" charset="0"/>
                  <a:ea typeface="黑体"/>
                  <a:cs typeface="+mn-cs"/>
                </a:rPr>
                <a:t>new</a:t>
              </a:r>
              <a:r>
                <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 Vue({</a:t>
              </a:r>
            </a:p>
            <a:p>
              <a:pPr marL="0" marR="0" lvl="0" indent="0" defTabSz="914400" eaLnBrk="1" fontAlgn="auto" latinLnBrk="0" hangingPunct="1">
                <a:lnSpc>
                  <a:spcPts val="1700"/>
                </a:lnSpc>
                <a:spcBef>
                  <a:spcPts val="0"/>
                </a:spcBef>
                <a:spcAft>
                  <a:spcPts val="0"/>
                </a:spcAft>
                <a:buClrTx/>
                <a:buSzTx/>
                <a:buFontTx/>
                <a:buNone/>
                <a:tabLst/>
                <a:defRPr/>
              </a:pPr>
              <a:r>
                <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        </a:t>
              </a:r>
              <a:r>
                <a:rPr kumimoji="0" lang="en-US" altLang="zh-CN" b="0" i="0" u="none" strike="noStrike" kern="0" cap="none" spc="0" normalizeH="0" baseline="0" noProof="0" dirty="0" err="1">
                  <a:ln>
                    <a:noFill/>
                  </a:ln>
                  <a:solidFill>
                    <a:srgbClr val="000000"/>
                  </a:solidFill>
                  <a:effectLst/>
                  <a:uLnTx/>
                  <a:uFillTx/>
                  <a:latin typeface="Consolas" panose="020B0609020204030204" pitchFamily="49" charset="0"/>
                  <a:ea typeface="黑体"/>
                  <a:cs typeface="+mn-cs"/>
                </a:rPr>
                <a:t>el</a:t>
              </a:r>
              <a:r>
                <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 </a:t>
              </a:r>
              <a:r>
                <a:rPr kumimoji="0" lang="en-US" altLang="zh-CN" b="0" i="0" u="none" strike="noStrike" kern="0" cap="none" spc="0" normalizeH="0" baseline="0" noProof="0" dirty="0">
                  <a:ln>
                    <a:noFill/>
                  </a:ln>
                  <a:solidFill>
                    <a:srgbClr val="A31515"/>
                  </a:solidFill>
                  <a:effectLst/>
                  <a:uLnTx/>
                  <a:uFillTx/>
                  <a:latin typeface="Consolas" panose="020B0609020204030204" pitchFamily="49" charset="0"/>
                  <a:ea typeface="黑体"/>
                  <a:cs typeface="+mn-cs"/>
                </a:rPr>
                <a:t>"#app"</a:t>
              </a:r>
              <a:r>
                <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a:t>
              </a:r>
            </a:p>
            <a:p>
              <a:pPr marL="0" marR="0" lvl="0" indent="0" defTabSz="914400" eaLnBrk="1" fontAlgn="auto" latinLnBrk="0" hangingPunct="1">
                <a:lnSpc>
                  <a:spcPts val="1700"/>
                </a:lnSpc>
                <a:spcBef>
                  <a:spcPts val="0"/>
                </a:spcBef>
                <a:spcAft>
                  <a:spcPts val="0"/>
                </a:spcAft>
                <a:buClrTx/>
                <a:buSzTx/>
                <a:buFontTx/>
                <a:buNone/>
                <a:tabLst/>
                <a:defRPr/>
              </a:pPr>
              <a:r>
                <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        data: {</a:t>
              </a:r>
            </a:p>
            <a:p>
              <a:pPr marL="0" marR="0" lvl="0" indent="0" defTabSz="914400" eaLnBrk="1" fontAlgn="auto" latinLnBrk="0" hangingPunct="1">
                <a:lnSpc>
                  <a:spcPts val="1700"/>
                </a:lnSpc>
                <a:spcBef>
                  <a:spcPts val="0"/>
                </a:spcBef>
                <a:spcAft>
                  <a:spcPts val="0"/>
                </a:spcAft>
                <a:buClrTx/>
                <a:buSzTx/>
                <a:buFontTx/>
                <a:buNone/>
                <a:tabLst/>
                <a:defRPr/>
              </a:pPr>
              <a:r>
                <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	</a:t>
              </a:r>
              <a:r>
                <a:rPr kumimoji="0" lang="en-US" altLang="zh-CN" b="0" i="0" u="none" strike="noStrike" kern="0" cap="none" spc="0" normalizeH="0" baseline="0" noProof="0" dirty="0">
                  <a:ln>
                    <a:noFill/>
                  </a:ln>
                  <a:solidFill>
                    <a:srgbClr val="008000"/>
                  </a:solidFill>
                  <a:effectLst/>
                  <a:uLnTx/>
                  <a:uFillTx/>
                  <a:latin typeface="Consolas" panose="020B0609020204030204" pitchFamily="49" charset="0"/>
                  <a:ea typeface="黑体"/>
                  <a:cs typeface="+mn-cs"/>
                </a:rPr>
                <a:t>//...</a:t>
              </a:r>
              <a:endParaRPr kumimoji="0" lang="zh-CN" altLang="en-US"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endParaRPr>
            </a:p>
            <a:p>
              <a:pPr marL="0" marR="0" lvl="0" indent="0" defTabSz="914400" eaLnBrk="1" fontAlgn="auto" latinLnBrk="0" hangingPunct="1">
                <a:lnSpc>
                  <a:spcPts val="1700"/>
                </a:lnSpc>
                <a:spcBef>
                  <a:spcPts val="0"/>
                </a:spcBef>
                <a:spcAft>
                  <a:spcPts val="0"/>
                </a:spcAft>
                <a:buClrTx/>
                <a:buSzTx/>
                <a:buFontTx/>
                <a:buNone/>
                <a:tabLst/>
                <a:defRPr/>
              </a:pPr>
              <a:r>
                <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        },</a:t>
              </a:r>
            </a:p>
            <a:p>
              <a:pPr marL="0" marR="0" lvl="0" indent="0" defTabSz="914400" eaLnBrk="1" fontAlgn="auto" latinLnBrk="0" hangingPunct="1">
                <a:lnSpc>
                  <a:spcPts val="1700"/>
                </a:lnSpc>
                <a:spcBef>
                  <a:spcPts val="0"/>
                </a:spcBef>
                <a:spcAft>
                  <a:spcPts val="0"/>
                </a:spcAft>
                <a:buClrTx/>
                <a:buSzTx/>
                <a:buFontTx/>
                <a:buNone/>
                <a:tabLst/>
                <a:defRPr/>
              </a:pPr>
              <a:r>
                <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        methods: {</a:t>
              </a:r>
            </a:p>
            <a:p>
              <a:pPr marL="0" marR="0" lvl="0" indent="0" defTabSz="914400" eaLnBrk="1" fontAlgn="auto" latinLnBrk="0" hangingPunct="1">
                <a:lnSpc>
                  <a:spcPts val="1700"/>
                </a:lnSpc>
                <a:spcBef>
                  <a:spcPts val="0"/>
                </a:spcBef>
                <a:spcAft>
                  <a:spcPts val="0"/>
                </a:spcAft>
                <a:buClrTx/>
                <a:buSzTx/>
                <a:buFontTx/>
                <a:buNone/>
                <a:tabLst/>
                <a:defRPr/>
              </a:pPr>
              <a:r>
                <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            </a:t>
              </a:r>
              <a:r>
                <a:rPr kumimoji="0" lang="en-US" altLang="zh-CN" b="0" i="0" u="none" strike="noStrike" kern="0" cap="none" spc="0" normalizeH="0" baseline="0" noProof="0" dirty="0" err="1">
                  <a:ln>
                    <a:noFill/>
                  </a:ln>
                  <a:solidFill>
                    <a:srgbClr val="000000"/>
                  </a:solidFill>
                  <a:effectLst/>
                  <a:uLnTx/>
                  <a:uFillTx/>
                  <a:latin typeface="Consolas" panose="020B0609020204030204" pitchFamily="49" charset="0"/>
                  <a:ea typeface="黑体"/>
                  <a:cs typeface="+mn-cs"/>
                </a:rPr>
                <a:t>handle:</a:t>
              </a:r>
              <a:r>
                <a:rPr kumimoji="0" lang="en-US" altLang="zh-CN" b="0" i="0" u="none" strike="noStrike" kern="0" cap="none" spc="0" normalizeH="0" baseline="0" noProof="0" dirty="0" err="1">
                  <a:ln>
                    <a:noFill/>
                  </a:ln>
                  <a:solidFill>
                    <a:srgbClr val="0000FF"/>
                  </a:solidFill>
                  <a:effectLst/>
                  <a:uLnTx/>
                  <a:uFillTx/>
                  <a:latin typeface="Consolas" panose="020B0609020204030204" pitchFamily="49" charset="0"/>
                  <a:ea typeface="黑体"/>
                  <a:cs typeface="+mn-cs"/>
                </a:rPr>
                <a:t>function</a:t>
              </a:r>
              <a:r>
                <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a:t>
              </a:r>
            </a:p>
            <a:p>
              <a:pPr marL="0" marR="0" lvl="0" indent="0" defTabSz="914400" eaLnBrk="1" fontAlgn="auto" latinLnBrk="0" hangingPunct="1">
                <a:lnSpc>
                  <a:spcPts val="1700"/>
                </a:lnSpc>
                <a:spcBef>
                  <a:spcPts val="0"/>
                </a:spcBef>
                <a:spcAft>
                  <a:spcPts val="0"/>
                </a:spcAft>
                <a:buClrTx/>
                <a:buSzTx/>
                <a:buFontTx/>
                <a:buNone/>
                <a:tabLst/>
                <a:defRPr/>
              </a:pPr>
              <a:r>
                <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                alert(</a:t>
              </a:r>
              <a:r>
                <a:rPr kumimoji="0" lang="en-US" altLang="zh-CN" b="0" i="0" u="none" strike="noStrike" kern="0" cap="none" spc="0" normalizeH="0" baseline="0" noProof="0" dirty="0">
                  <a:ln>
                    <a:noFill/>
                  </a:ln>
                  <a:solidFill>
                    <a:srgbClr val="A31515"/>
                  </a:solidFill>
                  <a:effectLst/>
                  <a:uLnTx/>
                  <a:uFillTx/>
                  <a:latin typeface="Consolas" panose="020B0609020204030204" pitchFamily="49" charset="0"/>
                  <a:ea typeface="黑体"/>
                  <a:cs typeface="+mn-cs"/>
                </a:rPr>
                <a:t>‘</a:t>
              </a:r>
              <a:r>
                <a:rPr kumimoji="0" lang="zh-CN" altLang="en-US" b="0" i="0" u="none" strike="noStrike" kern="0" cap="none" spc="0" normalizeH="0" baseline="0" noProof="0" dirty="0">
                  <a:ln>
                    <a:noFill/>
                  </a:ln>
                  <a:solidFill>
                    <a:srgbClr val="A31515"/>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你好！</a:t>
              </a:r>
              <a:r>
                <a:rPr kumimoji="0" lang="en-US" altLang="zh-CN" b="0" i="0" u="none" strike="noStrike" kern="0" cap="none" spc="0" normalizeH="0" baseline="0" noProof="0" dirty="0">
                  <a:ln>
                    <a:noFill/>
                  </a:ln>
                  <a:solidFill>
                    <a:srgbClr val="A31515"/>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a:t>
              </a:r>
            </a:p>
            <a:p>
              <a:pPr marL="0" marR="0" lvl="0" indent="0" defTabSz="914400" eaLnBrk="1" fontAlgn="auto" latinLnBrk="0" hangingPunct="1">
                <a:lnSpc>
                  <a:spcPts val="1700"/>
                </a:lnSpc>
                <a:spcBef>
                  <a:spcPts val="0"/>
                </a:spcBef>
                <a:spcAft>
                  <a:spcPts val="0"/>
                </a:spcAft>
                <a:buClrTx/>
                <a:buSzTx/>
                <a:buFontTx/>
                <a:buNone/>
                <a:tabLst/>
                <a:defRPr/>
              </a:pPr>
              <a:r>
                <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            }</a:t>
              </a:r>
            </a:p>
            <a:p>
              <a:pPr marL="0" marR="0" lvl="0" indent="0" defTabSz="914400" eaLnBrk="1" fontAlgn="auto" latinLnBrk="0" hangingPunct="1">
                <a:lnSpc>
                  <a:spcPts val="1700"/>
                </a:lnSpc>
                <a:spcBef>
                  <a:spcPts val="0"/>
                </a:spcBef>
                <a:spcAft>
                  <a:spcPts val="0"/>
                </a:spcAft>
                <a:buClrTx/>
                <a:buSzTx/>
                <a:buFontTx/>
                <a:buNone/>
                <a:tabLst/>
                <a:defRPr/>
              </a:pPr>
              <a:r>
                <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        },</a:t>
              </a:r>
            </a:p>
            <a:p>
              <a:pPr marL="0" marR="0" lvl="0" indent="0" defTabSz="914400" eaLnBrk="1" fontAlgn="auto" latinLnBrk="0" hangingPunct="1">
                <a:lnSpc>
                  <a:spcPts val="1700"/>
                </a:lnSpc>
                <a:spcBef>
                  <a:spcPts val="0"/>
                </a:spcBef>
                <a:spcAft>
                  <a:spcPts val="0"/>
                </a:spcAft>
                <a:buClrTx/>
                <a:buSzTx/>
                <a:buFontTx/>
                <a:buNone/>
                <a:tabLst/>
                <a:defRPr/>
              </a:pPr>
              <a:r>
                <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    })</a:t>
              </a:r>
            </a:p>
            <a:p>
              <a:pPr marL="0" marR="0" lvl="0" indent="0" defTabSz="914400" eaLnBrk="1" fontAlgn="auto" latinLnBrk="0" hangingPunct="1">
                <a:lnSpc>
                  <a:spcPts val="1700"/>
                </a:lnSpc>
                <a:spcBef>
                  <a:spcPts val="0"/>
                </a:spcBef>
                <a:spcAft>
                  <a:spcPts val="0"/>
                </a:spcAft>
                <a:buClrTx/>
                <a:buSzTx/>
                <a:buFontTx/>
                <a:buNone/>
                <a:tabLst/>
                <a:defRPr/>
              </a:pPr>
              <a:r>
                <a:rPr kumimoji="0" lang="en-US" altLang="zh-CN" b="0" i="0" u="none" strike="noStrike" kern="0" cap="none" spc="0" normalizeH="0" baseline="0" noProof="0" dirty="0">
                  <a:ln>
                    <a:noFill/>
                  </a:ln>
                  <a:solidFill>
                    <a:srgbClr val="800000"/>
                  </a:solidFill>
                  <a:effectLst/>
                  <a:uLnTx/>
                  <a:uFillTx/>
                  <a:latin typeface="Consolas" panose="020B0609020204030204" pitchFamily="49" charset="0"/>
                  <a:ea typeface="黑体"/>
                  <a:cs typeface="+mn-cs"/>
                </a:rPr>
                <a:t>&lt;/script&gt;</a:t>
              </a:r>
              <a:endPar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endParaRPr>
            </a:p>
          </p:txBody>
        </p:sp>
        <p:sp>
          <p:nvSpPr>
            <p:cNvPr id="28" name="矩形: 圆角 27">
              <a:extLst>
                <a:ext uri="{FF2B5EF4-FFF2-40B4-BE49-F238E27FC236}">
                  <a16:creationId xmlns:a16="http://schemas.microsoft.com/office/drawing/2014/main" id="{5FAE1E4A-D52D-ADA4-A77E-87521DDDB2F5}"/>
                </a:ext>
              </a:extLst>
            </p:cNvPr>
            <p:cNvSpPr/>
            <p:nvPr/>
          </p:nvSpPr>
          <p:spPr>
            <a:xfrm>
              <a:off x="9942520" y="6016792"/>
              <a:ext cx="1272325" cy="365981"/>
            </a:xfrm>
            <a:prstGeom prst="roundRect">
              <a:avLst>
                <a:gd name="adj" fmla="val 14696"/>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a:ln>
                    <a:noFill/>
                  </a:ln>
                  <a:effectLst/>
                  <a:uLnTx/>
                  <a:uFillTx/>
                  <a:latin typeface="Calibri"/>
                  <a:ea typeface="黑体"/>
                  <a:cs typeface="+mn-cs"/>
                </a:rPr>
                <a:t>JavaScript</a:t>
              </a:r>
              <a:endParaRPr kumimoji="0" lang="zh-CN" altLang="en-US" b="0" i="0" u="none" strike="noStrike" kern="0" cap="none" spc="0" normalizeH="0" baseline="0" noProof="0" dirty="0">
                <a:ln>
                  <a:noFill/>
                </a:ln>
                <a:effectLst/>
                <a:uLnTx/>
                <a:uFillTx/>
                <a:latin typeface="Calibri"/>
                <a:ea typeface="黑体"/>
                <a:cs typeface="+mn-cs"/>
              </a:endParaRPr>
            </a:p>
          </p:txBody>
        </p:sp>
      </p:grpSp>
      <p:sp>
        <p:nvSpPr>
          <p:cNvPr id="29" name="文本占位符 3">
            <a:extLst>
              <a:ext uri="{FF2B5EF4-FFF2-40B4-BE49-F238E27FC236}">
                <a16:creationId xmlns:a16="http://schemas.microsoft.com/office/drawing/2014/main" id="{8A538E19-BF06-D500-63D4-43BFD00BBAB3}"/>
              </a:ext>
            </a:extLst>
          </p:cNvPr>
          <p:cNvSpPr txBox="1">
            <a:spLocks/>
          </p:cNvSpPr>
          <p:nvPr/>
        </p:nvSpPr>
        <p:spPr>
          <a:xfrm>
            <a:off x="856615" y="2352944"/>
            <a:ext cx="9062658" cy="559584"/>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marR="0" lvl="0" indent="-285750" algn="l" defTabSz="914400" rtl="0" eaLnBrk="0" fontAlgn="base" latinLnBrk="0" hangingPunct="0">
              <a:lnSpc>
                <a:spcPct val="150000"/>
              </a:lnSpc>
              <a:spcBef>
                <a:spcPct val="20000"/>
              </a:spcBef>
              <a:spcAft>
                <a:spcPct val="0"/>
              </a:spcAft>
              <a:buClrTx/>
              <a:buSzTx/>
              <a:buFont typeface="Wingdings" panose="05000000000000000000" pitchFamily="2" charset="2"/>
              <a:buChar char="l"/>
              <a:tabLst/>
              <a:defRPr/>
            </a:pPr>
            <a:r>
              <a:rPr kumimoji="0" lang="en-US" altLang="zh-CN" sz="20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rPr>
              <a:t>v-on</a:t>
            </a:r>
            <a:endParaRPr kumimoji="0" lang="zh-CN" altLang="en-US" sz="20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endParaRPr>
          </a:p>
        </p:txBody>
      </p:sp>
      <p:sp>
        <p:nvSpPr>
          <p:cNvPr id="2" name="文本框 1">
            <a:extLst>
              <a:ext uri="{FF2B5EF4-FFF2-40B4-BE49-F238E27FC236}">
                <a16:creationId xmlns:a16="http://schemas.microsoft.com/office/drawing/2014/main" id="{94541AB2-E123-7935-4D1E-D0737CE9ECBF}"/>
              </a:ext>
            </a:extLst>
          </p:cNvPr>
          <p:cNvSpPr txBox="1"/>
          <p:nvPr/>
        </p:nvSpPr>
        <p:spPr>
          <a:xfrm>
            <a:off x="657174" y="159741"/>
            <a:ext cx="9039225" cy="523220"/>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网站、网页与主页</a:t>
            </a:r>
          </a:p>
        </p:txBody>
      </p:sp>
      <p:pic>
        <p:nvPicPr>
          <p:cNvPr id="5" name="图片 4">
            <a:extLst>
              <a:ext uri="{FF2B5EF4-FFF2-40B4-BE49-F238E27FC236}">
                <a16:creationId xmlns:a16="http://schemas.microsoft.com/office/drawing/2014/main" id="{444BDD90-A2EE-2A9F-B1AA-83D2B4C94982}"/>
              </a:ext>
            </a:extLst>
          </p:cNvPr>
          <p:cNvPicPr>
            <a:picLocks noChangeAspect="1"/>
          </p:cNvPicPr>
          <p:nvPr/>
        </p:nvPicPr>
        <p:blipFill>
          <a:blip r:embed="rId3"/>
          <a:stretch>
            <a:fillRect/>
          </a:stretch>
        </p:blipFill>
        <p:spPr>
          <a:xfrm>
            <a:off x="0" y="3775"/>
            <a:ext cx="12192000" cy="708422"/>
          </a:xfrm>
          <a:prstGeom prst="rect">
            <a:avLst/>
          </a:prstGeom>
        </p:spPr>
      </p:pic>
      <p:sp>
        <p:nvSpPr>
          <p:cNvPr id="14" name="文本框 13">
            <a:extLst>
              <a:ext uri="{FF2B5EF4-FFF2-40B4-BE49-F238E27FC236}">
                <a16:creationId xmlns:a16="http://schemas.microsoft.com/office/drawing/2014/main" id="{E31040F0-CC97-5D0F-CA4D-4562F33B9DD8}"/>
              </a:ext>
            </a:extLst>
          </p:cNvPr>
          <p:cNvSpPr txBox="1"/>
          <p:nvPr/>
        </p:nvSpPr>
        <p:spPr>
          <a:xfrm>
            <a:off x="540246" y="28747"/>
            <a:ext cx="9039225" cy="646331"/>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1 Vue</a:t>
            </a:r>
            <a:r>
              <a:rPr kumimoji="0" lang="zh-CN" altLang="en-US"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框架</a:t>
            </a:r>
          </a:p>
        </p:txBody>
      </p:sp>
      <p:sp>
        <p:nvSpPr>
          <p:cNvPr id="15" name="标题 4">
            <a:extLst>
              <a:ext uri="{FF2B5EF4-FFF2-40B4-BE49-F238E27FC236}">
                <a16:creationId xmlns:a16="http://schemas.microsoft.com/office/drawing/2014/main" id="{A501CA03-AC83-FABD-CF13-94BF2798100F}"/>
              </a:ext>
            </a:extLst>
          </p:cNvPr>
          <p:cNvSpPr txBox="1">
            <a:spLocks/>
          </p:cNvSpPr>
          <p:nvPr/>
        </p:nvSpPr>
        <p:spPr>
          <a:xfrm>
            <a:off x="762098" y="1001369"/>
            <a:ext cx="6808824" cy="517190"/>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常用指令</a:t>
            </a:r>
          </a:p>
        </p:txBody>
      </p:sp>
      <p:sp>
        <p:nvSpPr>
          <p:cNvPr id="16" name="矩形 15">
            <a:extLst>
              <a:ext uri="{FF2B5EF4-FFF2-40B4-BE49-F238E27FC236}">
                <a16:creationId xmlns:a16="http://schemas.microsoft.com/office/drawing/2014/main" id="{7671826B-4D58-1CFA-84DD-763C9F758E80}"/>
              </a:ext>
            </a:extLst>
          </p:cNvPr>
          <p:cNvSpPr/>
          <p:nvPr/>
        </p:nvSpPr>
        <p:spPr>
          <a:xfrm>
            <a:off x="6096000" y="2896168"/>
            <a:ext cx="715505" cy="395980"/>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BC3ACF9B-93DB-65A9-1830-836B316CD7EC}"/>
              </a:ext>
            </a:extLst>
          </p:cNvPr>
          <p:cNvSpPr/>
          <p:nvPr/>
        </p:nvSpPr>
        <p:spPr>
          <a:xfrm>
            <a:off x="6462792" y="3435617"/>
            <a:ext cx="1038387" cy="395980"/>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7A35F215-D460-E302-D6E9-745720C0602E}"/>
              </a:ext>
            </a:extLst>
          </p:cNvPr>
          <p:cNvSpPr/>
          <p:nvPr/>
        </p:nvSpPr>
        <p:spPr>
          <a:xfrm>
            <a:off x="2267917" y="5165918"/>
            <a:ext cx="1038387" cy="35147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箭头连接符 19">
            <a:extLst>
              <a:ext uri="{FF2B5EF4-FFF2-40B4-BE49-F238E27FC236}">
                <a16:creationId xmlns:a16="http://schemas.microsoft.com/office/drawing/2014/main" id="{251490C8-3AF6-14CF-C578-079CD06828C2}"/>
              </a:ext>
            </a:extLst>
          </p:cNvPr>
          <p:cNvCxnSpPr>
            <a:cxnSpLocks/>
          </p:cNvCxnSpPr>
          <p:nvPr/>
        </p:nvCxnSpPr>
        <p:spPr>
          <a:xfrm flipH="1">
            <a:off x="3363133" y="4936211"/>
            <a:ext cx="673837" cy="229707"/>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6A96E28E-5F9D-5137-CF8D-8440AE86A69B}"/>
              </a:ext>
            </a:extLst>
          </p:cNvPr>
          <p:cNvSpPr txBox="1"/>
          <p:nvPr/>
        </p:nvSpPr>
        <p:spPr>
          <a:xfrm>
            <a:off x="4101887" y="4589399"/>
            <a:ext cx="3549448" cy="461665"/>
          </a:xfrm>
          <a:prstGeom prst="rect">
            <a:avLst/>
          </a:prstGeom>
          <a:noFill/>
        </p:spPr>
        <p:txBody>
          <a:bodyPr wrap="square">
            <a:spAutoFit/>
          </a:bodyPr>
          <a:lstStyle/>
          <a:p>
            <a:r>
              <a:rPr lang="zh-CN" altLang="en-US" sz="2400" b="1" dirty="0">
                <a:solidFill>
                  <a:srgbClr val="FF0000"/>
                </a:solidFill>
              </a:rPr>
              <a:t>在</a:t>
            </a:r>
            <a:r>
              <a:rPr lang="en-US" altLang="zh-CN" sz="2400" b="1" dirty="0">
                <a:solidFill>
                  <a:srgbClr val="FF0000"/>
                </a:solidFill>
              </a:rPr>
              <a:t>methods</a:t>
            </a:r>
            <a:r>
              <a:rPr lang="zh-CN" altLang="en-US" sz="2400" b="1" dirty="0">
                <a:solidFill>
                  <a:srgbClr val="FF0000"/>
                </a:solidFill>
              </a:rPr>
              <a:t>中定义方法</a:t>
            </a:r>
          </a:p>
        </p:txBody>
      </p:sp>
    </p:spTree>
    <p:extLst>
      <p:ext uri="{BB962C8B-B14F-4D97-AF65-F5344CB8AC3E}">
        <p14:creationId xmlns:p14="http://schemas.microsoft.com/office/powerpoint/2010/main" val="198825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4C3498AE-0F04-6C12-3A5B-102A92337BA2}"/>
              </a:ext>
            </a:extLst>
          </p:cNvPr>
          <p:cNvGraphicFramePr>
            <a:graphicFrameLocks noGrp="1"/>
          </p:cNvGraphicFramePr>
          <p:nvPr>
            <p:extLst>
              <p:ext uri="{D42A27DB-BD31-4B8C-83A1-F6EECF244321}">
                <p14:modId xmlns:p14="http://schemas.microsoft.com/office/powerpoint/2010/main" val="572050574"/>
              </p:ext>
            </p:extLst>
          </p:nvPr>
        </p:nvGraphicFramePr>
        <p:xfrm>
          <a:off x="881205" y="1650471"/>
          <a:ext cx="10324675" cy="2042170"/>
        </p:xfrm>
        <a:graphic>
          <a:graphicData uri="http://schemas.openxmlformats.org/drawingml/2006/table">
            <a:tbl>
              <a:tblPr firstRow="1" bandRow="1"/>
              <a:tblGrid>
                <a:gridCol w="3619077">
                  <a:extLst>
                    <a:ext uri="{9D8B030D-6E8A-4147-A177-3AD203B41FA5}">
                      <a16:colId xmlns:a16="http://schemas.microsoft.com/office/drawing/2014/main" val="20000"/>
                    </a:ext>
                  </a:extLst>
                </a:gridCol>
                <a:gridCol w="6705598">
                  <a:extLst>
                    <a:ext uri="{9D8B030D-6E8A-4147-A177-3AD203B41FA5}">
                      <a16:colId xmlns:a16="http://schemas.microsoft.com/office/drawing/2014/main" val="20001"/>
                    </a:ext>
                  </a:extLst>
                </a:gridCol>
              </a:tblGrid>
              <a:tr h="442664">
                <a:tc>
                  <a:txBody>
                    <a:bodyPr/>
                    <a:lstStyle>
                      <a:lvl1pPr marL="0" algn="l" defTabSz="914400" rtl="0" eaLnBrk="1" latinLnBrk="0" hangingPunct="1">
                        <a:defRPr sz="1800" b="1" kern="1200">
                          <a:solidFill>
                            <a:schemeClr val="lt1"/>
                          </a:solidFill>
                          <a:latin typeface="Calibri"/>
                          <a:ea typeface="黑体"/>
                        </a:defRPr>
                      </a:lvl1pPr>
                      <a:lvl2pPr marL="457200" algn="l" defTabSz="914400" rtl="0" eaLnBrk="1" latinLnBrk="0" hangingPunct="1">
                        <a:defRPr sz="1800" b="1" kern="1200">
                          <a:solidFill>
                            <a:schemeClr val="lt1"/>
                          </a:solidFill>
                          <a:latin typeface="Calibri"/>
                          <a:ea typeface="黑体"/>
                        </a:defRPr>
                      </a:lvl2pPr>
                      <a:lvl3pPr marL="914400" algn="l" defTabSz="914400" rtl="0" eaLnBrk="1" latinLnBrk="0" hangingPunct="1">
                        <a:defRPr sz="1800" b="1" kern="1200">
                          <a:solidFill>
                            <a:schemeClr val="lt1"/>
                          </a:solidFill>
                          <a:latin typeface="Calibri"/>
                          <a:ea typeface="黑体"/>
                        </a:defRPr>
                      </a:lvl3pPr>
                      <a:lvl4pPr marL="1371600" algn="l" defTabSz="914400" rtl="0" eaLnBrk="1" latinLnBrk="0" hangingPunct="1">
                        <a:defRPr sz="1800" b="1" kern="1200">
                          <a:solidFill>
                            <a:schemeClr val="lt1"/>
                          </a:solidFill>
                          <a:latin typeface="Calibri"/>
                          <a:ea typeface="黑体"/>
                        </a:defRPr>
                      </a:lvl4pPr>
                      <a:lvl5pPr marL="1828800" algn="l" defTabSz="914400" rtl="0" eaLnBrk="1" latinLnBrk="0" hangingPunct="1">
                        <a:defRPr sz="1800" b="1" kern="1200">
                          <a:solidFill>
                            <a:schemeClr val="lt1"/>
                          </a:solidFill>
                          <a:latin typeface="Calibri"/>
                          <a:ea typeface="黑体"/>
                        </a:defRPr>
                      </a:lvl5pPr>
                      <a:lvl6pPr marL="2286000" algn="l" defTabSz="914400" rtl="0" eaLnBrk="1" latinLnBrk="0" hangingPunct="1">
                        <a:defRPr sz="1800" b="1" kern="1200">
                          <a:solidFill>
                            <a:schemeClr val="lt1"/>
                          </a:solidFill>
                          <a:latin typeface="Calibri"/>
                          <a:ea typeface="黑体"/>
                        </a:defRPr>
                      </a:lvl6pPr>
                      <a:lvl7pPr marL="2743200" algn="l" defTabSz="914400" rtl="0" eaLnBrk="1" latinLnBrk="0" hangingPunct="1">
                        <a:defRPr sz="1800" b="1" kern="1200">
                          <a:solidFill>
                            <a:schemeClr val="lt1"/>
                          </a:solidFill>
                          <a:latin typeface="Calibri"/>
                          <a:ea typeface="黑体"/>
                        </a:defRPr>
                      </a:lvl7pPr>
                      <a:lvl8pPr marL="3200400" algn="l" defTabSz="914400" rtl="0" eaLnBrk="1" latinLnBrk="0" hangingPunct="1">
                        <a:defRPr sz="1800" b="1" kern="1200">
                          <a:solidFill>
                            <a:schemeClr val="lt1"/>
                          </a:solidFill>
                          <a:latin typeface="Calibri"/>
                          <a:ea typeface="黑体"/>
                        </a:defRPr>
                      </a:lvl8pPr>
                      <a:lvl9pPr marL="3657600" algn="l" defTabSz="914400" rtl="0" eaLnBrk="1" latinLnBrk="0" hangingPunct="1">
                        <a:defRPr sz="1800" b="1" kern="1200">
                          <a:solidFill>
                            <a:schemeClr val="lt1"/>
                          </a:solidFill>
                          <a:latin typeface="Calibri"/>
                          <a:ea typeface="黑体"/>
                        </a:defRPr>
                      </a:lvl9pPr>
                    </a:lstStyle>
                    <a:p>
                      <a:pPr algn="ctr"/>
                      <a:r>
                        <a:rPr lang="zh-CN" altLang="en-US" sz="2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指令</a:t>
                      </a:r>
                    </a:p>
                  </a:txBody>
                  <a:tcPr marT="45721" marB="45721"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b="1" kern="1200">
                          <a:solidFill>
                            <a:schemeClr val="lt1"/>
                          </a:solidFill>
                          <a:latin typeface="Calibri"/>
                          <a:ea typeface="黑体"/>
                        </a:defRPr>
                      </a:lvl1pPr>
                      <a:lvl2pPr marL="457200" algn="l" defTabSz="914400" rtl="0" eaLnBrk="1" latinLnBrk="0" hangingPunct="1">
                        <a:defRPr sz="1800" b="1" kern="1200">
                          <a:solidFill>
                            <a:schemeClr val="lt1"/>
                          </a:solidFill>
                          <a:latin typeface="Calibri"/>
                          <a:ea typeface="黑体"/>
                        </a:defRPr>
                      </a:lvl2pPr>
                      <a:lvl3pPr marL="914400" algn="l" defTabSz="914400" rtl="0" eaLnBrk="1" latinLnBrk="0" hangingPunct="1">
                        <a:defRPr sz="1800" b="1" kern="1200">
                          <a:solidFill>
                            <a:schemeClr val="lt1"/>
                          </a:solidFill>
                          <a:latin typeface="Calibri"/>
                          <a:ea typeface="黑体"/>
                        </a:defRPr>
                      </a:lvl3pPr>
                      <a:lvl4pPr marL="1371600" algn="l" defTabSz="914400" rtl="0" eaLnBrk="1" latinLnBrk="0" hangingPunct="1">
                        <a:defRPr sz="1800" b="1" kern="1200">
                          <a:solidFill>
                            <a:schemeClr val="lt1"/>
                          </a:solidFill>
                          <a:latin typeface="Calibri"/>
                          <a:ea typeface="黑体"/>
                        </a:defRPr>
                      </a:lvl4pPr>
                      <a:lvl5pPr marL="1828800" algn="l" defTabSz="914400" rtl="0" eaLnBrk="1" latinLnBrk="0" hangingPunct="1">
                        <a:defRPr sz="1800" b="1" kern="1200">
                          <a:solidFill>
                            <a:schemeClr val="lt1"/>
                          </a:solidFill>
                          <a:latin typeface="Calibri"/>
                          <a:ea typeface="黑体"/>
                        </a:defRPr>
                      </a:lvl5pPr>
                      <a:lvl6pPr marL="2286000" algn="l" defTabSz="914400" rtl="0" eaLnBrk="1" latinLnBrk="0" hangingPunct="1">
                        <a:defRPr sz="1800" b="1" kern="1200">
                          <a:solidFill>
                            <a:schemeClr val="lt1"/>
                          </a:solidFill>
                          <a:latin typeface="Calibri"/>
                          <a:ea typeface="黑体"/>
                        </a:defRPr>
                      </a:lvl6pPr>
                      <a:lvl7pPr marL="2743200" algn="l" defTabSz="914400" rtl="0" eaLnBrk="1" latinLnBrk="0" hangingPunct="1">
                        <a:defRPr sz="1800" b="1" kern="1200">
                          <a:solidFill>
                            <a:schemeClr val="lt1"/>
                          </a:solidFill>
                          <a:latin typeface="Calibri"/>
                          <a:ea typeface="黑体"/>
                        </a:defRPr>
                      </a:lvl7pPr>
                      <a:lvl8pPr marL="3200400" algn="l" defTabSz="914400" rtl="0" eaLnBrk="1" latinLnBrk="0" hangingPunct="1">
                        <a:defRPr sz="1800" b="1" kern="1200">
                          <a:solidFill>
                            <a:schemeClr val="lt1"/>
                          </a:solidFill>
                          <a:latin typeface="Calibri"/>
                          <a:ea typeface="黑体"/>
                        </a:defRPr>
                      </a:lvl8pPr>
                      <a:lvl9pPr marL="3657600" algn="l" defTabSz="914400" rtl="0" eaLnBrk="1" latinLnBrk="0" hangingPunct="1">
                        <a:defRPr sz="1800" b="1" kern="1200">
                          <a:solidFill>
                            <a:schemeClr val="lt1"/>
                          </a:solidFill>
                          <a:latin typeface="Calibri"/>
                          <a:ea typeface="黑体"/>
                        </a:defRPr>
                      </a:lvl9pPr>
                    </a:lstStyle>
                    <a:p>
                      <a:pPr algn="ctr"/>
                      <a:r>
                        <a:rPr lang="zh-CN" altLang="en-US" sz="24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作用</a:t>
                      </a:r>
                    </a:p>
                  </a:txBody>
                  <a:tcPr marT="45721" marB="45721"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0"/>
                  </a:ext>
                </a:extLst>
              </a:tr>
              <a:tr h="360163">
                <a:tc>
                  <a:txBody>
                    <a:bodyPr/>
                    <a:lstStyle>
                      <a:lvl1pPr marL="0" algn="l" defTabSz="914400" rtl="0" eaLnBrk="1" latinLnBrk="0" hangingPunct="1">
                        <a:defRPr sz="1800" kern="1200">
                          <a:solidFill>
                            <a:schemeClr val="dk1"/>
                          </a:solidFill>
                          <a:latin typeface="Calibri"/>
                          <a:ea typeface="黑体"/>
                        </a:defRPr>
                      </a:lvl1pPr>
                      <a:lvl2pPr marL="457200" algn="l" defTabSz="914400" rtl="0" eaLnBrk="1" latinLnBrk="0" hangingPunct="1">
                        <a:defRPr sz="1800" kern="1200">
                          <a:solidFill>
                            <a:schemeClr val="dk1"/>
                          </a:solidFill>
                          <a:latin typeface="Calibri"/>
                          <a:ea typeface="黑体"/>
                        </a:defRPr>
                      </a:lvl2pPr>
                      <a:lvl3pPr marL="914400" algn="l" defTabSz="914400" rtl="0" eaLnBrk="1" latinLnBrk="0" hangingPunct="1">
                        <a:defRPr sz="1800" kern="1200">
                          <a:solidFill>
                            <a:schemeClr val="dk1"/>
                          </a:solidFill>
                          <a:latin typeface="Calibri"/>
                          <a:ea typeface="黑体"/>
                        </a:defRPr>
                      </a:lvl3pPr>
                      <a:lvl4pPr marL="1371600" algn="l" defTabSz="914400" rtl="0" eaLnBrk="1" latinLnBrk="0" hangingPunct="1">
                        <a:defRPr sz="1800" kern="1200">
                          <a:solidFill>
                            <a:schemeClr val="dk1"/>
                          </a:solidFill>
                          <a:latin typeface="Calibri"/>
                          <a:ea typeface="黑体"/>
                        </a:defRPr>
                      </a:lvl4pPr>
                      <a:lvl5pPr marL="1828800" algn="l" defTabSz="914400" rtl="0" eaLnBrk="1" latinLnBrk="0" hangingPunct="1">
                        <a:defRPr sz="1800" kern="1200">
                          <a:solidFill>
                            <a:schemeClr val="dk1"/>
                          </a:solidFill>
                          <a:latin typeface="Calibri"/>
                          <a:ea typeface="黑体"/>
                        </a:defRPr>
                      </a:lvl5pPr>
                      <a:lvl6pPr marL="2286000" algn="l" defTabSz="914400" rtl="0" eaLnBrk="1" latinLnBrk="0" hangingPunct="1">
                        <a:defRPr sz="1800" kern="1200">
                          <a:solidFill>
                            <a:schemeClr val="dk1"/>
                          </a:solidFill>
                          <a:latin typeface="Calibri"/>
                          <a:ea typeface="黑体"/>
                        </a:defRPr>
                      </a:lvl6pPr>
                      <a:lvl7pPr marL="2743200" algn="l" defTabSz="914400" rtl="0" eaLnBrk="1" latinLnBrk="0" hangingPunct="1">
                        <a:defRPr sz="1800" kern="1200">
                          <a:solidFill>
                            <a:schemeClr val="dk1"/>
                          </a:solidFill>
                          <a:latin typeface="Calibri"/>
                          <a:ea typeface="黑体"/>
                        </a:defRPr>
                      </a:lvl7pPr>
                      <a:lvl8pPr marL="3200400" algn="l" defTabSz="914400" rtl="0" eaLnBrk="1" latinLnBrk="0" hangingPunct="1">
                        <a:defRPr sz="1800" kern="1200">
                          <a:solidFill>
                            <a:schemeClr val="dk1"/>
                          </a:solidFill>
                          <a:latin typeface="Calibri"/>
                          <a:ea typeface="黑体"/>
                        </a:defRPr>
                      </a:lvl8pPr>
                      <a:lvl9pPr marL="3657600" algn="l" defTabSz="914400" rtl="0" eaLnBrk="1" latinLnBrk="0" hangingPunct="1">
                        <a:defRPr sz="1800" kern="1200">
                          <a:solidFill>
                            <a:schemeClr val="dk1"/>
                          </a:solidFill>
                          <a:latin typeface="Calibri"/>
                          <a:ea typeface="黑体"/>
                        </a:defRPr>
                      </a:lvl9pPr>
                    </a:lstStyle>
                    <a:p>
                      <a:pPr algn="ctr"/>
                      <a:r>
                        <a:rPr lang="en-US" altLang="zh-CN" sz="2000" dirty="0">
                          <a:solidFill>
                            <a:srgbClr val="C00000"/>
                          </a:solidFill>
                          <a:latin typeface="微软雅黑" panose="020B0503020204020204" pitchFamily="34" charset="-122"/>
                          <a:ea typeface="微软雅黑" panose="020B0503020204020204" pitchFamily="34" charset="-122"/>
                          <a:cs typeface="阿里巴巴普惠体" panose="00020600040101010101" pitchFamily="18" charset="-122"/>
                        </a:rPr>
                        <a:t>v-if</a:t>
                      </a:r>
                      <a:endParaRPr lang="zh-CN" altLang="en-US" sz="2000" dirty="0">
                        <a:solidFill>
                          <a:srgbClr val="C00000"/>
                        </a:solidFill>
                        <a:latin typeface="微软雅黑" panose="020B0503020204020204" pitchFamily="34" charset="-122"/>
                        <a:ea typeface="微软雅黑" panose="020B0503020204020204" pitchFamily="34" charset="-122"/>
                        <a:cs typeface="阿里巴巴普惠体" panose="00020600040101010101" pitchFamily="18" charset="-122"/>
                      </a:endParaRPr>
                    </a:p>
                  </a:txBody>
                  <a:tcPr marT="45721" marB="45721"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2"/>
                    </a:solidFill>
                  </a:tcPr>
                </a:tc>
                <a:tc rowSpan="3">
                  <a:txBody>
                    <a:bodyPr/>
                    <a:lstStyle>
                      <a:lvl1pPr marL="0" algn="l" defTabSz="914400" rtl="0" eaLnBrk="1" latinLnBrk="0" hangingPunct="1">
                        <a:defRPr sz="1800" kern="1200">
                          <a:solidFill>
                            <a:schemeClr val="dk1"/>
                          </a:solidFill>
                          <a:latin typeface="Calibri"/>
                          <a:ea typeface="黑体"/>
                        </a:defRPr>
                      </a:lvl1pPr>
                      <a:lvl2pPr marL="457200" algn="l" defTabSz="914400" rtl="0" eaLnBrk="1" latinLnBrk="0" hangingPunct="1">
                        <a:defRPr sz="1800" kern="1200">
                          <a:solidFill>
                            <a:schemeClr val="dk1"/>
                          </a:solidFill>
                          <a:latin typeface="Calibri"/>
                          <a:ea typeface="黑体"/>
                        </a:defRPr>
                      </a:lvl2pPr>
                      <a:lvl3pPr marL="914400" algn="l" defTabSz="914400" rtl="0" eaLnBrk="1" latinLnBrk="0" hangingPunct="1">
                        <a:defRPr sz="1800" kern="1200">
                          <a:solidFill>
                            <a:schemeClr val="dk1"/>
                          </a:solidFill>
                          <a:latin typeface="Calibri"/>
                          <a:ea typeface="黑体"/>
                        </a:defRPr>
                      </a:lvl3pPr>
                      <a:lvl4pPr marL="1371600" algn="l" defTabSz="914400" rtl="0" eaLnBrk="1" latinLnBrk="0" hangingPunct="1">
                        <a:defRPr sz="1800" kern="1200">
                          <a:solidFill>
                            <a:schemeClr val="dk1"/>
                          </a:solidFill>
                          <a:latin typeface="Calibri"/>
                          <a:ea typeface="黑体"/>
                        </a:defRPr>
                      </a:lvl4pPr>
                      <a:lvl5pPr marL="1828800" algn="l" defTabSz="914400" rtl="0" eaLnBrk="1" latinLnBrk="0" hangingPunct="1">
                        <a:defRPr sz="1800" kern="1200">
                          <a:solidFill>
                            <a:schemeClr val="dk1"/>
                          </a:solidFill>
                          <a:latin typeface="Calibri"/>
                          <a:ea typeface="黑体"/>
                        </a:defRPr>
                      </a:lvl5pPr>
                      <a:lvl6pPr marL="2286000" algn="l" defTabSz="914400" rtl="0" eaLnBrk="1" latinLnBrk="0" hangingPunct="1">
                        <a:defRPr sz="1800" kern="1200">
                          <a:solidFill>
                            <a:schemeClr val="dk1"/>
                          </a:solidFill>
                          <a:latin typeface="Calibri"/>
                          <a:ea typeface="黑体"/>
                        </a:defRPr>
                      </a:lvl6pPr>
                      <a:lvl7pPr marL="2743200" algn="l" defTabSz="914400" rtl="0" eaLnBrk="1" latinLnBrk="0" hangingPunct="1">
                        <a:defRPr sz="1800" kern="1200">
                          <a:solidFill>
                            <a:schemeClr val="dk1"/>
                          </a:solidFill>
                          <a:latin typeface="Calibri"/>
                          <a:ea typeface="黑体"/>
                        </a:defRPr>
                      </a:lvl7pPr>
                      <a:lvl8pPr marL="3200400" algn="l" defTabSz="914400" rtl="0" eaLnBrk="1" latinLnBrk="0" hangingPunct="1">
                        <a:defRPr sz="1800" kern="1200">
                          <a:solidFill>
                            <a:schemeClr val="dk1"/>
                          </a:solidFill>
                          <a:latin typeface="Calibri"/>
                          <a:ea typeface="黑体"/>
                        </a:defRPr>
                      </a:lvl8pPr>
                      <a:lvl9pPr marL="3657600" algn="l" defTabSz="914400" rtl="0" eaLnBrk="1" latinLnBrk="0" hangingPunct="1">
                        <a:defRPr sz="1800" kern="1200">
                          <a:solidFill>
                            <a:schemeClr val="dk1"/>
                          </a:solidFill>
                          <a:latin typeface="Calibri"/>
                          <a:ea typeface="黑体"/>
                        </a:defRPr>
                      </a:lvl9pPr>
                    </a:lstStyle>
                    <a:p>
                      <a:r>
                        <a:rPr lang="zh-CN" altLang="en-US" sz="2000" dirty="0">
                          <a:solidFill>
                            <a:schemeClr val="tx1"/>
                          </a:solidFill>
                          <a:latin typeface="微软雅黑" panose="020B0503020204020204" pitchFamily="34" charset="-122"/>
                          <a:ea typeface="微软雅黑" panose="020B0503020204020204" pitchFamily="34" charset="-122"/>
                          <a:cs typeface="阿里巴巴普惠体" panose="00020600040101010101" pitchFamily="18" charset="-122"/>
                        </a:rPr>
                        <a:t>条件性的渲染某元素，判定为</a:t>
                      </a:r>
                      <a:r>
                        <a:rPr lang="en-US" altLang="zh-CN" sz="2000" dirty="0">
                          <a:solidFill>
                            <a:schemeClr val="tx1"/>
                          </a:solidFill>
                          <a:latin typeface="微软雅黑" panose="020B0503020204020204" pitchFamily="34" charset="-122"/>
                          <a:ea typeface="微软雅黑" panose="020B0503020204020204" pitchFamily="34" charset="-122"/>
                          <a:cs typeface="阿里巴巴普惠体" panose="00020600040101010101" pitchFamily="18" charset="-122"/>
                        </a:rPr>
                        <a:t>true</a:t>
                      </a:r>
                      <a:r>
                        <a:rPr lang="zh-CN" altLang="en-US" sz="2000" dirty="0">
                          <a:solidFill>
                            <a:schemeClr val="tx1"/>
                          </a:solidFill>
                          <a:latin typeface="微软雅黑" panose="020B0503020204020204" pitchFamily="34" charset="-122"/>
                          <a:ea typeface="微软雅黑" panose="020B0503020204020204" pitchFamily="34" charset="-122"/>
                          <a:cs typeface="阿里巴巴普惠体" panose="00020600040101010101" pitchFamily="18" charset="-122"/>
                        </a:rPr>
                        <a:t>时渲染</a:t>
                      </a:r>
                      <a:r>
                        <a:rPr lang="en-US" altLang="zh-CN" sz="2000" dirty="0">
                          <a:solidFill>
                            <a:schemeClr val="tx1"/>
                          </a:solidFill>
                          <a:latin typeface="微软雅黑" panose="020B0503020204020204" pitchFamily="34" charset="-122"/>
                          <a:ea typeface="微软雅黑" panose="020B0503020204020204" pitchFamily="34" charset="-122"/>
                          <a:cs typeface="阿里巴巴普惠体" panose="00020600040101010101" pitchFamily="18" charset="-122"/>
                        </a:rPr>
                        <a:t>,</a:t>
                      </a:r>
                      <a:r>
                        <a:rPr lang="zh-CN" altLang="en-US" sz="2000" dirty="0">
                          <a:solidFill>
                            <a:schemeClr val="tx1"/>
                          </a:solidFill>
                          <a:latin typeface="微软雅黑" panose="020B0503020204020204" pitchFamily="34" charset="-122"/>
                          <a:ea typeface="微软雅黑" panose="020B0503020204020204" pitchFamily="34" charset="-122"/>
                          <a:cs typeface="阿里巴巴普惠体" panose="00020600040101010101" pitchFamily="18" charset="-122"/>
                        </a:rPr>
                        <a:t>否则不渲染</a:t>
                      </a:r>
                    </a:p>
                  </a:txBody>
                  <a:tcPr marT="45721" marB="45721"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3"/>
                  </a:ext>
                </a:extLst>
              </a:tr>
              <a:tr h="360163">
                <a:tc>
                  <a:txBody>
                    <a:bodyPr/>
                    <a:lstStyle>
                      <a:lvl1pPr marL="0" algn="l" defTabSz="914400" rtl="0" eaLnBrk="1" latinLnBrk="0" hangingPunct="1">
                        <a:defRPr sz="1800" kern="1200">
                          <a:solidFill>
                            <a:schemeClr val="dk1"/>
                          </a:solidFill>
                          <a:latin typeface="Calibri"/>
                          <a:ea typeface="黑体"/>
                        </a:defRPr>
                      </a:lvl1pPr>
                      <a:lvl2pPr marL="457200" algn="l" defTabSz="914400" rtl="0" eaLnBrk="1" latinLnBrk="0" hangingPunct="1">
                        <a:defRPr sz="1800" kern="1200">
                          <a:solidFill>
                            <a:schemeClr val="dk1"/>
                          </a:solidFill>
                          <a:latin typeface="Calibri"/>
                          <a:ea typeface="黑体"/>
                        </a:defRPr>
                      </a:lvl2pPr>
                      <a:lvl3pPr marL="914400" algn="l" defTabSz="914400" rtl="0" eaLnBrk="1" latinLnBrk="0" hangingPunct="1">
                        <a:defRPr sz="1800" kern="1200">
                          <a:solidFill>
                            <a:schemeClr val="dk1"/>
                          </a:solidFill>
                          <a:latin typeface="Calibri"/>
                          <a:ea typeface="黑体"/>
                        </a:defRPr>
                      </a:lvl3pPr>
                      <a:lvl4pPr marL="1371600" algn="l" defTabSz="914400" rtl="0" eaLnBrk="1" latinLnBrk="0" hangingPunct="1">
                        <a:defRPr sz="1800" kern="1200">
                          <a:solidFill>
                            <a:schemeClr val="dk1"/>
                          </a:solidFill>
                          <a:latin typeface="Calibri"/>
                          <a:ea typeface="黑体"/>
                        </a:defRPr>
                      </a:lvl4pPr>
                      <a:lvl5pPr marL="1828800" algn="l" defTabSz="914400" rtl="0" eaLnBrk="1" latinLnBrk="0" hangingPunct="1">
                        <a:defRPr sz="1800" kern="1200">
                          <a:solidFill>
                            <a:schemeClr val="dk1"/>
                          </a:solidFill>
                          <a:latin typeface="Calibri"/>
                          <a:ea typeface="黑体"/>
                        </a:defRPr>
                      </a:lvl5pPr>
                      <a:lvl6pPr marL="2286000" algn="l" defTabSz="914400" rtl="0" eaLnBrk="1" latinLnBrk="0" hangingPunct="1">
                        <a:defRPr sz="1800" kern="1200">
                          <a:solidFill>
                            <a:schemeClr val="dk1"/>
                          </a:solidFill>
                          <a:latin typeface="Calibri"/>
                          <a:ea typeface="黑体"/>
                        </a:defRPr>
                      </a:lvl6pPr>
                      <a:lvl7pPr marL="2743200" algn="l" defTabSz="914400" rtl="0" eaLnBrk="1" latinLnBrk="0" hangingPunct="1">
                        <a:defRPr sz="1800" kern="1200">
                          <a:solidFill>
                            <a:schemeClr val="dk1"/>
                          </a:solidFill>
                          <a:latin typeface="Calibri"/>
                          <a:ea typeface="黑体"/>
                        </a:defRPr>
                      </a:lvl7pPr>
                      <a:lvl8pPr marL="3200400" algn="l" defTabSz="914400" rtl="0" eaLnBrk="1" latinLnBrk="0" hangingPunct="1">
                        <a:defRPr sz="1800" kern="1200">
                          <a:solidFill>
                            <a:schemeClr val="dk1"/>
                          </a:solidFill>
                          <a:latin typeface="Calibri"/>
                          <a:ea typeface="黑体"/>
                        </a:defRPr>
                      </a:lvl8pPr>
                      <a:lvl9pPr marL="3657600" algn="l" defTabSz="914400" rtl="0" eaLnBrk="1" latinLnBrk="0" hangingPunct="1">
                        <a:defRPr sz="1800" kern="1200">
                          <a:solidFill>
                            <a:schemeClr val="dk1"/>
                          </a:solidFill>
                          <a:latin typeface="Calibri"/>
                          <a:ea typeface="黑体"/>
                        </a:defRPr>
                      </a:lvl9p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altLang="zh-CN" sz="2000" dirty="0">
                          <a:solidFill>
                            <a:srgbClr val="C00000"/>
                          </a:solidFill>
                          <a:latin typeface="微软雅黑" panose="020B0503020204020204" pitchFamily="34" charset="-122"/>
                          <a:ea typeface="微软雅黑" panose="020B0503020204020204" pitchFamily="34" charset="-122"/>
                          <a:cs typeface="阿里巴巴普惠体" panose="00020600040101010101" pitchFamily="18" charset="-122"/>
                        </a:rPr>
                        <a:t>v-else-if</a:t>
                      </a:r>
                      <a:endParaRPr lang="zh-CN" altLang="en-US" sz="2000" dirty="0">
                        <a:solidFill>
                          <a:srgbClr val="C00000"/>
                        </a:solidFill>
                        <a:latin typeface="微软雅黑" panose="020B0503020204020204" pitchFamily="34" charset="-122"/>
                        <a:ea typeface="微软雅黑" panose="020B0503020204020204" pitchFamily="34" charset="-122"/>
                        <a:cs typeface="阿里巴巴普惠体" panose="00020600040101010101" pitchFamily="18" charset="-122"/>
                      </a:endParaRPr>
                    </a:p>
                  </a:txBody>
                  <a:tcPr marT="45721" marB="45721"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2"/>
                    </a:solidFill>
                  </a:tcPr>
                </a:tc>
                <a:tc vMerge="1">
                  <a:txBody>
                    <a:bodyPr/>
                    <a:lstStyle/>
                    <a:p>
                      <a:endPar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10004"/>
                  </a:ext>
                </a:extLst>
              </a:tr>
              <a:tr h="360163">
                <a:tc>
                  <a:txBody>
                    <a:bodyPr/>
                    <a:lstStyle>
                      <a:lvl1pPr marL="0" algn="l" defTabSz="914400" rtl="0" eaLnBrk="1" latinLnBrk="0" hangingPunct="1">
                        <a:defRPr sz="1800" kern="1200">
                          <a:solidFill>
                            <a:schemeClr val="dk1"/>
                          </a:solidFill>
                          <a:latin typeface="Calibri"/>
                          <a:ea typeface="黑体"/>
                        </a:defRPr>
                      </a:lvl1pPr>
                      <a:lvl2pPr marL="457200" algn="l" defTabSz="914400" rtl="0" eaLnBrk="1" latinLnBrk="0" hangingPunct="1">
                        <a:defRPr sz="1800" kern="1200">
                          <a:solidFill>
                            <a:schemeClr val="dk1"/>
                          </a:solidFill>
                          <a:latin typeface="Calibri"/>
                          <a:ea typeface="黑体"/>
                        </a:defRPr>
                      </a:lvl2pPr>
                      <a:lvl3pPr marL="914400" algn="l" defTabSz="914400" rtl="0" eaLnBrk="1" latinLnBrk="0" hangingPunct="1">
                        <a:defRPr sz="1800" kern="1200">
                          <a:solidFill>
                            <a:schemeClr val="dk1"/>
                          </a:solidFill>
                          <a:latin typeface="Calibri"/>
                          <a:ea typeface="黑体"/>
                        </a:defRPr>
                      </a:lvl3pPr>
                      <a:lvl4pPr marL="1371600" algn="l" defTabSz="914400" rtl="0" eaLnBrk="1" latinLnBrk="0" hangingPunct="1">
                        <a:defRPr sz="1800" kern="1200">
                          <a:solidFill>
                            <a:schemeClr val="dk1"/>
                          </a:solidFill>
                          <a:latin typeface="Calibri"/>
                          <a:ea typeface="黑体"/>
                        </a:defRPr>
                      </a:lvl4pPr>
                      <a:lvl5pPr marL="1828800" algn="l" defTabSz="914400" rtl="0" eaLnBrk="1" latinLnBrk="0" hangingPunct="1">
                        <a:defRPr sz="1800" kern="1200">
                          <a:solidFill>
                            <a:schemeClr val="dk1"/>
                          </a:solidFill>
                          <a:latin typeface="Calibri"/>
                          <a:ea typeface="黑体"/>
                        </a:defRPr>
                      </a:lvl5pPr>
                      <a:lvl6pPr marL="2286000" algn="l" defTabSz="914400" rtl="0" eaLnBrk="1" latinLnBrk="0" hangingPunct="1">
                        <a:defRPr sz="1800" kern="1200">
                          <a:solidFill>
                            <a:schemeClr val="dk1"/>
                          </a:solidFill>
                          <a:latin typeface="Calibri"/>
                          <a:ea typeface="黑体"/>
                        </a:defRPr>
                      </a:lvl6pPr>
                      <a:lvl7pPr marL="2743200" algn="l" defTabSz="914400" rtl="0" eaLnBrk="1" latinLnBrk="0" hangingPunct="1">
                        <a:defRPr sz="1800" kern="1200">
                          <a:solidFill>
                            <a:schemeClr val="dk1"/>
                          </a:solidFill>
                          <a:latin typeface="Calibri"/>
                          <a:ea typeface="黑体"/>
                        </a:defRPr>
                      </a:lvl7pPr>
                      <a:lvl8pPr marL="3200400" algn="l" defTabSz="914400" rtl="0" eaLnBrk="1" latinLnBrk="0" hangingPunct="1">
                        <a:defRPr sz="1800" kern="1200">
                          <a:solidFill>
                            <a:schemeClr val="dk1"/>
                          </a:solidFill>
                          <a:latin typeface="Calibri"/>
                          <a:ea typeface="黑体"/>
                        </a:defRPr>
                      </a:lvl8pPr>
                      <a:lvl9pPr marL="3657600" algn="l" defTabSz="914400" rtl="0" eaLnBrk="1" latinLnBrk="0" hangingPunct="1">
                        <a:defRPr sz="1800" kern="1200">
                          <a:solidFill>
                            <a:schemeClr val="dk1"/>
                          </a:solidFill>
                          <a:latin typeface="Calibri"/>
                          <a:ea typeface="黑体"/>
                        </a:defRPr>
                      </a:lvl9pPr>
                    </a:lstStyle>
                    <a:p>
                      <a:pPr algn="ctr"/>
                      <a:r>
                        <a:rPr lang="en-US" altLang="zh-CN" sz="2000" dirty="0">
                          <a:solidFill>
                            <a:srgbClr val="C00000"/>
                          </a:solidFill>
                          <a:latin typeface="微软雅黑" panose="020B0503020204020204" pitchFamily="34" charset="-122"/>
                          <a:ea typeface="微软雅黑" panose="020B0503020204020204" pitchFamily="34" charset="-122"/>
                          <a:cs typeface="阿里巴巴普惠体" panose="00020600040101010101" pitchFamily="18" charset="-122"/>
                        </a:rPr>
                        <a:t>v-else</a:t>
                      </a:r>
                      <a:endParaRPr lang="zh-CN" altLang="en-US" sz="2000" dirty="0">
                        <a:solidFill>
                          <a:srgbClr val="C00000"/>
                        </a:solidFill>
                        <a:latin typeface="微软雅黑" panose="020B0503020204020204" pitchFamily="34" charset="-122"/>
                        <a:ea typeface="微软雅黑" panose="020B0503020204020204" pitchFamily="34" charset="-122"/>
                        <a:cs typeface="阿里巴巴普惠体" panose="00020600040101010101" pitchFamily="18" charset="-122"/>
                      </a:endParaRPr>
                    </a:p>
                  </a:txBody>
                  <a:tcPr marT="45721" marB="45721"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2"/>
                    </a:solidFill>
                  </a:tcPr>
                </a:tc>
                <a:tc vMerge="1">
                  <a:txBody>
                    <a:bodyPr/>
                    <a:lstStyle/>
                    <a:p>
                      <a:endPar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10005"/>
                  </a:ext>
                </a:extLst>
              </a:tr>
              <a:tr h="360163">
                <a:tc>
                  <a:txBody>
                    <a:bodyPr/>
                    <a:lstStyle>
                      <a:lvl1pPr marL="0" algn="l" defTabSz="914400" rtl="0" eaLnBrk="1" latinLnBrk="0" hangingPunct="1">
                        <a:defRPr sz="1800" kern="1200">
                          <a:solidFill>
                            <a:schemeClr val="dk1"/>
                          </a:solidFill>
                          <a:latin typeface="Calibri"/>
                          <a:ea typeface="黑体"/>
                        </a:defRPr>
                      </a:lvl1pPr>
                      <a:lvl2pPr marL="457200" algn="l" defTabSz="914400" rtl="0" eaLnBrk="1" latinLnBrk="0" hangingPunct="1">
                        <a:defRPr sz="1800" kern="1200">
                          <a:solidFill>
                            <a:schemeClr val="dk1"/>
                          </a:solidFill>
                          <a:latin typeface="Calibri"/>
                          <a:ea typeface="黑体"/>
                        </a:defRPr>
                      </a:lvl2pPr>
                      <a:lvl3pPr marL="914400" algn="l" defTabSz="914400" rtl="0" eaLnBrk="1" latinLnBrk="0" hangingPunct="1">
                        <a:defRPr sz="1800" kern="1200">
                          <a:solidFill>
                            <a:schemeClr val="dk1"/>
                          </a:solidFill>
                          <a:latin typeface="Calibri"/>
                          <a:ea typeface="黑体"/>
                        </a:defRPr>
                      </a:lvl3pPr>
                      <a:lvl4pPr marL="1371600" algn="l" defTabSz="914400" rtl="0" eaLnBrk="1" latinLnBrk="0" hangingPunct="1">
                        <a:defRPr sz="1800" kern="1200">
                          <a:solidFill>
                            <a:schemeClr val="dk1"/>
                          </a:solidFill>
                          <a:latin typeface="Calibri"/>
                          <a:ea typeface="黑体"/>
                        </a:defRPr>
                      </a:lvl4pPr>
                      <a:lvl5pPr marL="1828800" algn="l" defTabSz="914400" rtl="0" eaLnBrk="1" latinLnBrk="0" hangingPunct="1">
                        <a:defRPr sz="1800" kern="1200">
                          <a:solidFill>
                            <a:schemeClr val="dk1"/>
                          </a:solidFill>
                          <a:latin typeface="Calibri"/>
                          <a:ea typeface="黑体"/>
                        </a:defRPr>
                      </a:lvl5pPr>
                      <a:lvl6pPr marL="2286000" algn="l" defTabSz="914400" rtl="0" eaLnBrk="1" latinLnBrk="0" hangingPunct="1">
                        <a:defRPr sz="1800" kern="1200">
                          <a:solidFill>
                            <a:schemeClr val="dk1"/>
                          </a:solidFill>
                          <a:latin typeface="Calibri"/>
                          <a:ea typeface="黑体"/>
                        </a:defRPr>
                      </a:lvl6pPr>
                      <a:lvl7pPr marL="2743200" algn="l" defTabSz="914400" rtl="0" eaLnBrk="1" latinLnBrk="0" hangingPunct="1">
                        <a:defRPr sz="1800" kern="1200">
                          <a:solidFill>
                            <a:schemeClr val="dk1"/>
                          </a:solidFill>
                          <a:latin typeface="Calibri"/>
                          <a:ea typeface="黑体"/>
                        </a:defRPr>
                      </a:lvl7pPr>
                      <a:lvl8pPr marL="3200400" algn="l" defTabSz="914400" rtl="0" eaLnBrk="1" latinLnBrk="0" hangingPunct="1">
                        <a:defRPr sz="1800" kern="1200">
                          <a:solidFill>
                            <a:schemeClr val="dk1"/>
                          </a:solidFill>
                          <a:latin typeface="Calibri"/>
                          <a:ea typeface="黑体"/>
                        </a:defRPr>
                      </a:lvl8pPr>
                      <a:lvl9pPr marL="3657600" algn="l" defTabSz="914400" rtl="0" eaLnBrk="1" latinLnBrk="0" hangingPunct="1">
                        <a:defRPr sz="1800" kern="1200">
                          <a:solidFill>
                            <a:schemeClr val="dk1"/>
                          </a:solidFill>
                          <a:latin typeface="Calibri"/>
                          <a:ea typeface="黑体"/>
                        </a:defRPr>
                      </a:lvl9pPr>
                    </a:lstStyle>
                    <a:p>
                      <a:pPr algn="ctr"/>
                      <a:r>
                        <a:rPr lang="en-US" altLang="zh-CN" sz="2000" dirty="0">
                          <a:solidFill>
                            <a:srgbClr val="C00000"/>
                          </a:solidFill>
                          <a:latin typeface="微软雅黑" panose="020B0503020204020204" pitchFamily="34" charset="-122"/>
                          <a:ea typeface="微软雅黑" panose="020B0503020204020204" pitchFamily="34" charset="-122"/>
                          <a:cs typeface="阿里巴巴普惠体" panose="00020600040101010101" pitchFamily="18" charset="-122"/>
                        </a:rPr>
                        <a:t>v-show</a:t>
                      </a:r>
                      <a:endParaRPr lang="zh-CN" altLang="en-US" sz="2000" dirty="0">
                        <a:solidFill>
                          <a:srgbClr val="C00000"/>
                        </a:solidFill>
                        <a:latin typeface="微软雅黑" panose="020B0503020204020204" pitchFamily="34" charset="-122"/>
                        <a:ea typeface="微软雅黑" panose="020B0503020204020204" pitchFamily="34" charset="-122"/>
                        <a:cs typeface="阿里巴巴普惠体" panose="00020600040101010101" pitchFamily="18" charset="-122"/>
                      </a:endParaRPr>
                    </a:p>
                  </a:txBody>
                  <a:tcPr marT="45721" marB="45721"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dk1"/>
                          </a:solidFill>
                          <a:latin typeface="Calibri"/>
                          <a:ea typeface="黑体"/>
                        </a:defRPr>
                      </a:lvl1pPr>
                      <a:lvl2pPr marL="457200" algn="l" defTabSz="914400" rtl="0" eaLnBrk="1" latinLnBrk="0" hangingPunct="1">
                        <a:defRPr sz="1800" kern="1200">
                          <a:solidFill>
                            <a:schemeClr val="dk1"/>
                          </a:solidFill>
                          <a:latin typeface="Calibri"/>
                          <a:ea typeface="黑体"/>
                        </a:defRPr>
                      </a:lvl2pPr>
                      <a:lvl3pPr marL="914400" algn="l" defTabSz="914400" rtl="0" eaLnBrk="1" latinLnBrk="0" hangingPunct="1">
                        <a:defRPr sz="1800" kern="1200">
                          <a:solidFill>
                            <a:schemeClr val="dk1"/>
                          </a:solidFill>
                          <a:latin typeface="Calibri"/>
                          <a:ea typeface="黑体"/>
                        </a:defRPr>
                      </a:lvl3pPr>
                      <a:lvl4pPr marL="1371600" algn="l" defTabSz="914400" rtl="0" eaLnBrk="1" latinLnBrk="0" hangingPunct="1">
                        <a:defRPr sz="1800" kern="1200">
                          <a:solidFill>
                            <a:schemeClr val="dk1"/>
                          </a:solidFill>
                          <a:latin typeface="Calibri"/>
                          <a:ea typeface="黑体"/>
                        </a:defRPr>
                      </a:lvl4pPr>
                      <a:lvl5pPr marL="1828800" algn="l" defTabSz="914400" rtl="0" eaLnBrk="1" latinLnBrk="0" hangingPunct="1">
                        <a:defRPr sz="1800" kern="1200">
                          <a:solidFill>
                            <a:schemeClr val="dk1"/>
                          </a:solidFill>
                          <a:latin typeface="Calibri"/>
                          <a:ea typeface="黑体"/>
                        </a:defRPr>
                      </a:lvl5pPr>
                      <a:lvl6pPr marL="2286000" algn="l" defTabSz="914400" rtl="0" eaLnBrk="1" latinLnBrk="0" hangingPunct="1">
                        <a:defRPr sz="1800" kern="1200">
                          <a:solidFill>
                            <a:schemeClr val="dk1"/>
                          </a:solidFill>
                          <a:latin typeface="Calibri"/>
                          <a:ea typeface="黑体"/>
                        </a:defRPr>
                      </a:lvl6pPr>
                      <a:lvl7pPr marL="2743200" algn="l" defTabSz="914400" rtl="0" eaLnBrk="1" latinLnBrk="0" hangingPunct="1">
                        <a:defRPr sz="1800" kern="1200">
                          <a:solidFill>
                            <a:schemeClr val="dk1"/>
                          </a:solidFill>
                          <a:latin typeface="Calibri"/>
                          <a:ea typeface="黑体"/>
                        </a:defRPr>
                      </a:lvl7pPr>
                      <a:lvl8pPr marL="3200400" algn="l" defTabSz="914400" rtl="0" eaLnBrk="1" latinLnBrk="0" hangingPunct="1">
                        <a:defRPr sz="1800" kern="1200">
                          <a:solidFill>
                            <a:schemeClr val="dk1"/>
                          </a:solidFill>
                          <a:latin typeface="Calibri"/>
                          <a:ea typeface="黑体"/>
                        </a:defRPr>
                      </a:lvl8pPr>
                      <a:lvl9pPr marL="3657600" algn="l" defTabSz="914400" rtl="0" eaLnBrk="1" latinLnBrk="0" hangingPunct="1">
                        <a:defRPr sz="1800" kern="1200">
                          <a:solidFill>
                            <a:schemeClr val="dk1"/>
                          </a:solidFill>
                          <a:latin typeface="Calibri"/>
                          <a:ea typeface="黑体"/>
                        </a:defRPr>
                      </a:lvl9pPr>
                    </a:lstStyle>
                    <a:p>
                      <a:r>
                        <a:rPr lang="zh-CN" altLang="en-US" sz="2000" dirty="0">
                          <a:solidFill>
                            <a:schemeClr val="tx1"/>
                          </a:solidFill>
                          <a:latin typeface="微软雅黑" panose="020B0503020204020204" pitchFamily="34" charset="-122"/>
                          <a:ea typeface="微软雅黑" panose="020B0503020204020204" pitchFamily="34" charset="-122"/>
                          <a:cs typeface="阿里巴巴普惠体" panose="00020600040101010101" pitchFamily="18" charset="-122"/>
                        </a:rPr>
                        <a:t>根据条件展示某元素，区别在于切换的是</a:t>
                      </a:r>
                      <a:r>
                        <a:rPr lang="en-US" altLang="zh-CN" sz="2000" dirty="0">
                          <a:solidFill>
                            <a:schemeClr val="tx1"/>
                          </a:solidFill>
                          <a:latin typeface="微软雅黑" panose="020B0503020204020204" pitchFamily="34" charset="-122"/>
                          <a:ea typeface="微软雅黑" panose="020B0503020204020204" pitchFamily="34" charset="-122"/>
                          <a:cs typeface="阿里巴巴普惠体" panose="00020600040101010101" pitchFamily="18" charset="-122"/>
                        </a:rPr>
                        <a:t>display</a:t>
                      </a:r>
                      <a:r>
                        <a:rPr lang="zh-CN" altLang="en-US" sz="2000" dirty="0">
                          <a:solidFill>
                            <a:schemeClr val="tx1"/>
                          </a:solidFill>
                          <a:latin typeface="微软雅黑" panose="020B0503020204020204" pitchFamily="34" charset="-122"/>
                          <a:ea typeface="微软雅黑" panose="020B0503020204020204" pitchFamily="34" charset="-122"/>
                          <a:cs typeface="阿里巴巴普惠体" panose="00020600040101010101" pitchFamily="18" charset="-122"/>
                        </a:rPr>
                        <a:t>属性的值</a:t>
                      </a:r>
                    </a:p>
                  </a:txBody>
                  <a:tcPr marT="45721" marB="45721"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6"/>
                  </a:ext>
                </a:extLst>
              </a:tr>
            </a:tbl>
          </a:graphicData>
        </a:graphic>
      </p:graphicFrame>
      <p:sp>
        <p:nvSpPr>
          <p:cNvPr id="6" name="文本占位符 3">
            <a:extLst>
              <a:ext uri="{FF2B5EF4-FFF2-40B4-BE49-F238E27FC236}">
                <a16:creationId xmlns:a16="http://schemas.microsoft.com/office/drawing/2014/main" id="{7FB1E9E0-BDF9-2F71-0ED1-6969A43858D3}"/>
              </a:ext>
            </a:extLst>
          </p:cNvPr>
          <p:cNvSpPr txBox="1">
            <a:spLocks/>
          </p:cNvSpPr>
          <p:nvPr/>
        </p:nvSpPr>
        <p:spPr>
          <a:xfrm>
            <a:off x="881205" y="3664836"/>
            <a:ext cx="9062658" cy="517191"/>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marR="0" lvl="0" indent="-285750" algn="l" defTabSz="914400" rtl="0" eaLnBrk="0" fontAlgn="base" latinLnBrk="0" hangingPunct="0">
              <a:lnSpc>
                <a:spcPct val="150000"/>
              </a:lnSpc>
              <a:spcBef>
                <a:spcPct val="20000"/>
              </a:spcBef>
              <a:spcAft>
                <a:spcPct val="0"/>
              </a:spcAft>
              <a:buClrTx/>
              <a:buSzTx/>
              <a:buFont typeface="Wingdings" panose="05000000000000000000" pitchFamily="2" charset="2"/>
              <a:buChar char="l"/>
              <a:tabLst/>
              <a:defRPr/>
            </a:pP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v-if</a:t>
            </a:r>
            <a:endPar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p:txBody>
      </p:sp>
      <p:sp>
        <p:nvSpPr>
          <p:cNvPr id="7" name="!!矩形: 圆角 7">
            <a:extLst>
              <a:ext uri="{FF2B5EF4-FFF2-40B4-BE49-F238E27FC236}">
                <a16:creationId xmlns:a16="http://schemas.microsoft.com/office/drawing/2014/main" id="{C138CA31-CC5D-062C-4E9C-4ADCE1F2A7E4}"/>
              </a:ext>
            </a:extLst>
          </p:cNvPr>
          <p:cNvSpPr/>
          <p:nvPr/>
        </p:nvSpPr>
        <p:spPr>
          <a:xfrm>
            <a:off x="1264024" y="4213022"/>
            <a:ext cx="9941856" cy="1223691"/>
          </a:xfrm>
          <a:prstGeom prst="roundRect">
            <a:avLst>
              <a:gd name="adj" fmla="val 7366"/>
            </a:avLst>
          </a:prstGeom>
          <a:solidFill>
            <a:schemeClr val="bg2"/>
          </a:solidFill>
          <a:ln w="6350" cap="flat" cmpd="sng" algn="ctr">
            <a:solidFill>
              <a:sysClr val="window" lastClr="FFFFFF">
                <a:lumMod val="65000"/>
              </a:sysClr>
            </a:solidFill>
            <a:prstDash val="lgDash"/>
          </a:ln>
          <a:effectLst/>
        </p:spPr>
        <p:txBody>
          <a:bodyPr tIns="0" bIns="0" rtlCol="0" anchor="ctr"/>
          <a:lstStyle/>
          <a:p>
            <a:pPr marL="0" marR="0" lvl="0" indent="0" defTabSz="914400" eaLnBrk="1" fontAlgn="auto" latinLnBrk="0" hangingPunct="1">
              <a:spcBef>
                <a:spcPts val="0"/>
              </a:spcBef>
              <a:spcAft>
                <a:spcPts val="0"/>
              </a:spcAft>
              <a:buClrTx/>
              <a:buSzTx/>
              <a:buFontTx/>
              <a:buNone/>
              <a:tabLst/>
              <a:defRPr/>
            </a:pPr>
            <a:r>
              <a:rPr kumimoji="0" lang="zh-CN" altLang="en-US"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年龄</a:t>
            </a:r>
            <a:r>
              <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{{age}},</a:t>
            </a:r>
            <a:r>
              <a:rPr kumimoji="0" lang="zh-CN" altLang="en-US"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经判定为</a:t>
            </a:r>
            <a:r>
              <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a:t>
            </a:r>
          </a:p>
          <a:p>
            <a:pPr marL="0" marR="0" lvl="0" indent="0" defTabSz="914400" eaLnBrk="1" fontAlgn="auto" latinLnBrk="0" hangingPunct="1">
              <a:spcBef>
                <a:spcPts val="0"/>
              </a:spcBef>
              <a:spcAft>
                <a:spcPts val="0"/>
              </a:spcAft>
              <a:buClrTx/>
              <a:buSzTx/>
              <a:buFontTx/>
              <a:buNone/>
              <a:tabLst/>
              <a:defRPr/>
            </a:pPr>
            <a:r>
              <a:rPr kumimoji="0" lang="en-US" altLang="zh-CN" b="0" i="0" u="none" strike="noStrike" kern="0" cap="none" spc="0" normalizeH="0" baseline="0" noProof="0" dirty="0">
                <a:ln>
                  <a:noFill/>
                </a:ln>
                <a:solidFill>
                  <a:srgbClr val="800000"/>
                </a:solidFill>
                <a:effectLst/>
                <a:uLnTx/>
                <a:uFillTx/>
                <a:latin typeface="Consolas" panose="020B0609020204030204" pitchFamily="49" charset="0"/>
                <a:ea typeface="黑体"/>
                <a:cs typeface="+mn-cs"/>
              </a:rPr>
              <a:t>&lt;span</a:t>
            </a:r>
            <a:r>
              <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 </a:t>
            </a:r>
            <a:r>
              <a:rPr kumimoji="0" lang="en-US" altLang="zh-CN" b="0" i="0" u="none" strike="noStrike" kern="0" cap="none" spc="0" normalizeH="0" baseline="0" noProof="0" dirty="0">
                <a:ln>
                  <a:noFill/>
                </a:ln>
                <a:solidFill>
                  <a:srgbClr val="FF0000"/>
                </a:solidFill>
                <a:effectLst/>
                <a:uLnTx/>
                <a:uFillTx/>
                <a:latin typeface="Consolas" panose="020B0609020204030204" pitchFamily="49" charset="0"/>
                <a:ea typeface="黑体"/>
                <a:cs typeface="+mn-cs"/>
              </a:rPr>
              <a:t>v-if</a:t>
            </a:r>
            <a:r>
              <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a:t>
            </a:r>
            <a:r>
              <a:rPr kumimoji="0" lang="en-US" altLang="zh-CN" b="0" i="0" u="none" strike="noStrike" kern="0" cap="none" spc="0" normalizeH="0" baseline="0" noProof="0" dirty="0">
                <a:ln>
                  <a:noFill/>
                </a:ln>
                <a:solidFill>
                  <a:srgbClr val="0000FF"/>
                </a:solidFill>
                <a:effectLst/>
                <a:uLnTx/>
                <a:uFillTx/>
                <a:latin typeface="Consolas" panose="020B0609020204030204" pitchFamily="49" charset="0"/>
                <a:ea typeface="黑体"/>
                <a:cs typeface="+mn-cs"/>
              </a:rPr>
              <a:t>"age </a:t>
            </a:r>
            <a:r>
              <a:rPr kumimoji="0" lang="en-US" altLang="zh-CN" b="0" i="0" u="none" strike="noStrike" kern="0" cap="none" spc="0" normalizeH="0" baseline="0" noProof="0" dirty="0">
                <a:ln>
                  <a:noFill/>
                </a:ln>
                <a:solidFill>
                  <a:srgbClr val="CD3131"/>
                </a:solidFill>
                <a:effectLst/>
                <a:uLnTx/>
                <a:uFillTx/>
                <a:latin typeface="Consolas" panose="020B0609020204030204" pitchFamily="49" charset="0"/>
                <a:ea typeface="黑体"/>
                <a:cs typeface="+mn-cs"/>
              </a:rPr>
              <a:t>&lt;</a:t>
            </a:r>
            <a:r>
              <a:rPr kumimoji="0" lang="en-US" altLang="zh-CN" b="0" i="0" u="none" strike="noStrike" kern="0" cap="none" spc="0" normalizeH="0" baseline="0" noProof="0" dirty="0">
                <a:ln>
                  <a:noFill/>
                </a:ln>
                <a:solidFill>
                  <a:srgbClr val="0000FF"/>
                </a:solidFill>
                <a:effectLst/>
                <a:uLnTx/>
                <a:uFillTx/>
                <a:latin typeface="Consolas" panose="020B0609020204030204" pitchFamily="49" charset="0"/>
                <a:ea typeface="黑体"/>
                <a:cs typeface="+mn-cs"/>
              </a:rPr>
              <a:t>= 35"</a:t>
            </a:r>
            <a:r>
              <a:rPr kumimoji="0" lang="en-US" altLang="zh-CN" b="0" i="0" u="none" strike="noStrike" kern="0" cap="none" spc="0" normalizeH="0" baseline="0" noProof="0" dirty="0">
                <a:ln>
                  <a:noFill/>
                </a:ln>
                <a:solidFill>
                  <a:srgbClr val="800000"/>
                </a:solidFill>
                <a:effectLst/>
                <a:uLnTx/>
                <a:uFillTx/>
                <a:latin typeface="Consolas" panose="020B0609020204030204" pitchFamily="49" charset="0"/>
                <a:ea typeface="黑体"/>
                <a:cs typeface="+mn-cs"/>
              </a:rPr>
              <a:t>&gt;</a:t>
            </a:r>
            <a:r>
              <a:rPr kumimoji="0" lang="zh-CN" altLang="en-US"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年轻人</a:t>
            </a:r>
            <a:r>
              <a:rPr kumimoji="0" lang="en-US" altLang="zh-CN" b="0" i="0" u="none" strike="noStrike" kern="0" cap="none" spc="0" normalizeH="0" baseline="0" noProof="0" dirty="0">
                <a:ln>
                  <a:noFill/>
                </a:ln>
                <a:solidFill>
                  <a:srgbClr val="800000"/>
                </a:solidFill>
                <a:effectLst/>
                <a:uLnTx/>
                <a:uFillTx/>
                <a:latin typeface="Consolas" panose="020B0609020204030204" pitchFamily="49" charset="0"/>
                <a:ea typeface="黑体"/>
                <a:cs typeface="+mn-cs"/>
              </a:rPr>
              <a:t>&lt;/span&gt;</a:t>
            </a:r>
            <a:endPar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endParaRPr>
          </a:p>
          <a:p>
            <a:pPr marL="0" marR="0" lvl="0" indent="0" defTabSz="914400" eaLnBrk="1" fontAlgn="auto" latinLnBrk="0" hangingPunct="1">
              <a:spcBef>
                <a:spcPts val="0"/>
              </a:spcBef>
              <a:spcAft>
                <a:spcPts val="0"/>
              </a:spcAft>
              <a:buClrTx/>
              <a:buSzTx/>
              <a:buFontTx/>
              <a:buNone/>
              <a:tabLst/>
              <a:defRPr/>
            </a:pPr>
            <a:r>
              <a:rPr kumimoji="0" lang="en-US" altLang="zh-CN" b="0" i="0" u="none" strike="noStrike" kern="0" cap="none" spc="0" normalizeH="0" baseline="0" noProof="0" dirty="0">
                <a:ln>
                  <a:noFill/>
                </a:ln>
                <a:solidFill>
                  <a:srgbClr val="800000"/>
                </a:solidFill>
                <a:effectLst/>
                <a:uLnTx/>
                <a:uFillTx/>
                <a:latin typeface="Consolas" panose="020B0609020204030204" pitchFamily="49" charset="0"/>
                <a:ea typeface="黑体"/>
                <a:cs typeface="+mn-cs"/>
              </a:rPr>
              <a:t>&lt;span</a:t>
            </a:r>
            <a:r>
              <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 </a:t>
            </a:r>
            <a:r>
              <a:rPr kumimoji="0" lang="en-US" altLang="zh-CN" b="0" i="0" u="none" strike="noStrike" kern="0" cap="none" spc="0" normalizeH="0" baseline="0" noProof="0" dirty="0">
                <a:ln>
                  <a:noFill/>
                </a:ln>
                <a:solidFill>
                  <a:srgbClr val="FF0000"/>
                </a:solidFill>
                <a:effectLst/>
                <a:uLnTx/>
                <a:uFillTx/>
                <a:latin typeface="Consolas" panose="020B0609020204030204" pitchFamily="49" charset="0"/>
                <a:ea typeface="黑体"/>
                <a:cs typeface="+mn-cs"/>
              </a:rPr>
              <a:t>v-else-if</a:t>
            </a:r>
            <a:r>
              <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a:t>
            </a:r>
            <a:r>
              <a:rPr kumimoji="0" lang="en-US" altLang="zh-CN" b="0" i="0" u="none" strike="noStrike" kern="0" cap="none" spc="0" normalizeH="0" baseline="0" noProof="0" dirty="0">
                <a:ln>
                  <a:noFill/>
                </a:ln>
                <a:solidFill>
                  <a:srgbClr val="0000FF"/>
                </a:solidFill>
                <a:effectLst/>
                <a:uLnTx/>
                <a:uFillTx/>
                <a:latin typeface="Consolas" panose="020B0609020204030204" pitchFamily="49" charset="0"/>
                <a:ea typeface="黑体"/>
                <a:cs typeface="+mn-cs"/>
              </a:rPr>
              <a:t>"age &gt; 35 &amp;&amp; age </a:t>
            </a:r>
            <a:r>
              <a:rPr kumimoji="0" lang="en-US" altLang="zh-CN" b="0" i="0" u="none" strike="noStrike" kern="0" cap="none" spc="0" normalizeH="0" baseline="0" noProof="0" dirty="0">
                <a:ln>
                  <a:noFill/>
                </a:ln>
                <a:solidFill>
                  <a:srgbClr val="CD3131"/>
                </a:solidFill>
                <a:effectLst/>
                <a:uLnTx/>
                <a:uFillTx/>
                <a:latin typeface="Consolas" panose="020B0609020204030204" pitchFamily="49" charset="0"/>
                <a:ea typeface="黑体"/>
                <a:cs typeface="+mn-cs"/>
              </a:rPr>
              <a:t>&lt;</a:t>
            </a:r>
            <a:r>
              <a:rPr kumimoji="0" lang="en-US" altLang="zh-CN" b="0" i="0" u="none" strike="noStrike" kern="0" cap="none" spc="0" normalizeH="0" baseline="0" noProof="0" dirty="0">
                <a:ln>
                  <a:noFill/>
                </a:ln>
                <a:solidFill>
                  <a:srgbClr val="0000FF"/>
                </a:solidFill>
                <a:effectLst/>
                <a:uLnTx/>
                <a:uFillTx/>
                <a:latin typeface="Consolas" panose="020B0609020204030204" pitchFamily="49" charset="0"/>
                <a:ea typeface="黑体"/>
                <a:cs typeface="+mn-cs"/>
              </a:rPr>
              <a:t> 60"</a:t>
            </a:r>
            <a:r>
              <a:rPr kumimoji="0" lang="en-US" altLang="zh-CN" b="0" i="0" u="none" strike="noStrike" kern="0" cap="none" spc="0" normalizeH="0" baseline="0" noProof="0" dirty="0">
                <a:ln>
                  <a:noFill/>
                </a:ln>
                <a:solidFill>
                  <a:srgbClr val="800000"/>
                </a:solidFill>
                <a:effectLst/>
                <a:uLnTx/>
                <a:uFillTx/>
                <a:latin typeface="Consolas" panose="020B0609020204030204" pitchFamily="49" charset="0"/>
                <a:ea typeface="黑体"/>
                <a:cs typeface="+mn-cs"/>
              </a:rPr>
              <a:t>&gt;</a:t>
            </a:r>
            <a:r>
              <a:rPr kumimoji="0" lang="zh-CN" altLang="en-US"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中年人</a:t>
            </a:r>
            <a:r>
              <a:rPr kumimoji="0" lang="en-US" altLang="zh-CN" b="0" i="0" u="none" strike="noStrike" kern="0" cap="none" spc="0" normalizeH="0" baseline="0" noProof="0" dirty="0">
                <a:ln>
                  <a:noFill/>
                </a:ln>
                <a:solidFill>
                  <a:srgbClr val="800000"/>
                </a:solidFill>
                <a:effectLst/>
                <a:uLnTx/>
                <a:uFillTx/>
                <a:latin typeface="Consolas" panose="020B0609020204030204" pitchFamily="49" charset="0"/>
                <a:ea typeface="黑体"/>
                <a:cs typeface="+mn-cs"/>
              </a:rPr>
              <a:t>&lt;/span&gt;</a:t>
            </a:r>
            <a:endPar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endParaRPr>
          </a:p>
          <a:p>
            <a:pPr marL="0" marR="0" lvl="0" indent="0" defTabSz="914400" eaLnBrk="1" fontAlgn="auto" latinLnBrk="0" hangingPunct="1">
              <a:spcBef>
                <a:spcPts val="0"/>
              </a:spcBef>
              <a:spcAft>
                <a:spcPts val="0"/>
              </a:spcAft>
              <a:buClrTx/>
              <a:buSzTx/>
              <a:buFontTx/>
              <a:buNone/>
              <a:tabLst/>
              <a:defRPr/>
            </a:pPr>
            <a:r>
              <a:rPr kumimoji="0" lang="en-US" altLang="zh-CN" b="0" i="0" u="none" strike="noStrike" kern="0" cap="none" spc="0" normalizeH="0" baseline="0" noProof="0" dirty="0">
                <a:ln>
                  <a:noFill/>
                </a:ln>
                <a:solidFill>
                  <a:srgbClr val="800000"/>
                </a:solidFill>
                <a:effectLst/>
                <a:uLnTx/>
                <a:uFillTx/>
                <a:latin typeface="Consolas" panose="020B0609020204030204" pitchFamily="49" charset="0"/>
                <a:ea typeface="黑体"/>
                <a:cs typeface="+mn-cs"/>
              </a:rPr>
              <a:t>&lt;span</a:t>
            </a:r>
            <a:r>
              <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 </a:t>
            </a:r>
            <a:r>
              <a:rPr kumimoji="0" lang="en-US" altLang="zh-CN" b="0" i="0" u="none" strike="noStrike" kern="0" cap="none" spc="0" normalizeH="0" baseline="0" noProof="0" dirty="0">
                <a:ln>
                  <a:noFill/>
                </a:ln>
                <a:solidFill>
                  <a:srgbClr val="FF0000"/>
                </a:solidFill>
                <a:effectLst/>
                <a:uLnTx/>
                <a:uFillTx/>
                <a:latin typeface="Consolas" panose="020B0609020204030204" pitchFamily="49" charset="0"/>
                <a:ea typeface="黑体"/>
                <a:cs typeface="+mn-cs"/>
              </a:rPr>
              <a:t>v-else</a:t>
            </a:r>
            <a:r>
              <a:rPr kumimoji="0" lang="en-US" altLang="zh-CN" b="0" i="0" u="none" strike="noStrike" kern="0" cap="none" spc="0" normalizeH="0" baseline="0" noProof="0" dirty="0">
                <a:ln>
                  <a:noFill/>
                </a:ln>
                <a:solidFill>
                  <a:srgbClr val="800000"/>
                </a:solidFill>
                <a:effectLst/>
                <a:uLnTx/>
                <a:uFillTx/>
                <a:latin typeface="Consolas" panose="020B0609020204030204" pitchFamily="49" charset="0"/>
                <a:ea typeface="黑体"/>
                <a:cs typeface="+mn-cs"/>
              </a:rPr>
              <a:t>&gt;</a:t>
            </a:r>
            <a:r>
              <a:rPr kumimoji="0" lang="zh-CN" altLang="en-US"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老年人</a:t>
            </a:r>
            <a:r>
              <a:rPr kumimoji="0" lang="en-US" altLang="zh-CN" b="0" i="0" u="none" strike="noStrike" kern="0" cap="none" spc="0" normalizeH="0" baseline="0" noProof="0" dirty="0">
                <a:ln>
                  <a:noFill/>
                </a:ln>
                <a:solidFill>
                  <a:srgbClr val="800000"/>
                </a:solidFill>
                <a:effectLst/>
                <a:uLnTx/>
                <a:uFillTx/>
                <a:latin typeface="Consolas" panose="020B0609020204030204" pitchFamily="49" charset="0"/>
                <a:ea typeface="黑体"/>
                <a:cs typeface="+mn-cs"/>
              </a:rPr>
              <a:t>&lt;/span&gt;</a:t>
            </a:r>
            <a:endPar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endParaRPr>
          </a:p>
        </p:txBody>
      </p:sp>
      <p:sp>
        <p:nvSpPr>
          <p:cNvPr id="8" name="文本占位符 3">
            <a:extLst>
              <a:ext uri="{FF2B5EF4-FFF2-40B4-BE49-F238E27FC236}">
                <a16:creationId xmlns:a16="http://schemas.microsoft.com/office/drawing/2014/main" id="{08BE1164-3A5F-D52D-9A45-019797F0F46C}"/>
              </a:ext>
            </a:extLst>
          </p:cNvPr>
          <p:cNvSpPr txBox="1">
            <a:spLocks/>
          </p:cNvSpPr>
          <p:nvPr/>
        </p:nvSpPr>
        <p:spPr>
          <a:xfrm>
            <a:off x="881205" y="5405717"/>
            <a:ext cx="9062658" cy="517191"/>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marR="0" lvl="0" indent="-285750" algn="l" defTabSz="914400" rtl="0" eaLnBrk="0" fontAlgn="base" latinLnBrk="0" hangingPunct="0">
              <a:lnSpc>
                <a:spcPct val="150000"/>
              </a:lnSpc>
              <a:spcBef>
                <a:spcPct val="20000"/>
              </a:spcBef>
              <a:spcAft>
                <a:spcPct val="0"/>
              </a:spcAft>
              <a:buClrTx/>
              <a:buSzTx/>
              <a:buFont typeface="Wingdings" panose="05000000000000000000" pitchFamily="2" charset="2"/>
              <a:buChar char="l"/>
              <a:tabLst/>
              <a:defRPr/>
            </a:pP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v-show</a:t>
            </a:r>
            <a:endPar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p:txBody>
      </p:sp>
      <p:sp>
        <p:nvSpPr>
          <p:cNvPr id="9" name="!!矩形: 圆角 7">
            <a:extLst>
              <a:ext uri="{FF2B5EF4-FFF2-40B4-BE49-F238E27FC236}">
                <a16:creationId xmlns:a16="http://schemas.microsoft.com/office/drawing/2014/main" id="{DFDF7C54-AA14-312D-AD3F-D64A72751C01}"/>
              </a:ext>
            </a:extLst>
          </p:cNvPr>
          <p:cNvSpPr/>
          <p:nvPr/>
        </p:nvSpPr>
        <p:spPr>
          <a:xfrm>
            <a:off x="1264024" y="5922908"/>
            <a:ext cx="9941856" cy="804920"/>
          </a:xfrm>
          <a:prstGeom prst="roundRect">
            <a:avLst>
              <a:gd name="adj" fmla="val 7366"/>
            </a:avLst>
          </a:prstGeom>
          <a:solidFill>
            <a:schemeClr val="bg2"/>
          </a:solidFill>
          <a:ln w="6350" cap="flat" cmpd="sng" algn="ctr">
            <a:solidFill>
              <a:sysClr val="window" lastClr="FFFFFF">
                <a:lumMod val="65000"/>
              </a:sysClr>
            </a:solidFill>
            <a:prstDash val="lgDash"/>
          </a:ln>
          <a:effectLst/>
        </p:spPr>
        <p:txBody>
          <a:bodyPr tIns="0" bIns="0" rtlCol="0" anchor="ctr"/>
          <a:lstStyle/>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年龄</a:t>
            </a:r>
            <a:r>
              <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{{age}},</a:t>
            </a:r>
            <a:r>
              <a:rPr kumimoji="0" lang="zh-CN" altLang="en-US"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经判定为</a:t>
            </a:r>
            <a:r>
              <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a:t>
            </a:r>
          </a:p>
          <a:p>
            <a:pPr marL="0" marR="0" lvl="0" indent="0" defTabSz="914400" eaLnBrk="1" fontAlgn="auto" latinLnBrk="0" hangingPunct="1">
              <a:lnSpc>
                <a:spcPct val="150000"/>
              </a:lnSpc>
              <a:spcBef>
                <a:spcPts val="0"/>
              </a:spcBef>
              <a:spcAft>
                <a:spcPts val="0"/>
              </a:spcAft>
              <a:buClrTx/>
              <a:buSzTx/>
              <a:buFontTx/>
              <a:buNone/>
              <a:tabLst/>
              <a:defRPr/>
            </a:pPr>
            <a:r>
              <a:rPr kumimoji="0" lang="en-US" altLang="zh-CN" b="0" i="0" u="none" strike="noStrike" kern="0" cap="none" spc="0" normalizeH="0" baseline="0" noProof="0" dirty="0">
                <a:ln>
                  <a:noFill/>
                </a:ln>
                <a:solidFill>
                  <a:srgbClr val="800000"/>
                </a:solidFill>
                <a:effectLst/>
                <a:uLnTx/>
                <a:uFillTx/>
                <a:latin typeface="Consolas" panose="020B0609020204030204" pitchFamily="49" charset="0"/>
                <a:ea typeface="黑体"/>
                <a:cs typeface="+mn-cs"/>
              </a:rPr>
              <a:t>&lt;span</a:t>
            </a:r>
            <a:r>
              <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 </a:t>
            </a:r>
            <a:r>
              <a:rPr kumimoji="0" lang="en-US" altLang="zh-CN" b="0" i="0" u="none" strike="noStrike" kern="0" cap="none" spc="0" normalizeH="0" baseline="0" noProof="0" dirty="0">
                <a:ln>
                  <a:noFill/>
                </a:ln>
                <a:solidFill>
                  <a:srgbClr val="FF0000"/>
                </a:solidFill>
                <a:effectLst/>
                <a:uLnTx/>
                <a:uFillTx/>
                <a:latin typeface="Consolas" panose="020B0609020204030204" pitchFamily="49" charset="0"/>
                <a:ea typeface="黑体"/>
                <a:cs typeface="+mn-cs"/>
              </a:rPr>
              <a:t>v-show</a:t>
            </a:r>
            <a:r>
              <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a:t>
            </a:r>
            <a:r>
              <a:rPr kumimoji="0" lang="en-US" altLang="zh-CN" b="0" i="0" u="none" strike="noStrike" kern="0" cap="none" spc="0" normalizeH="0" baseline="0" noProof="0" dirty="0">
                <a:ln>
                  <a:noFill/>
                </a:ln>
                <a:solidFill>
                  <a:srgbClr val="0000FF"/>
                </a:solidFill>
                <a:effectLst/>
                <a:uLnTx/>
                <a:uFillTx/>
                <a:latin typeface="Consolas" panose="020B0609020204030204" pitchFamily="49" charset="0"/>
                <a:ea typeface="黑体"/>
                <a:cs typeface="+mn-cs"/>
              </a:rPr>
              <a:t>"age </a:t>
            </a:r>
            <a:r>
              <a:rPr kumimoji="0" lang="en-US" altLang="zh-CN" b="0" i="0" u="none" strike="noStrike" kern="0" cap="none" spc="0" normalizeH="0" baseline="0" noProof="0" dirty="0">
                <a:ln>
                  <a:noFill/>
                </a:ln>
                <a:solidFill>
                  <a:srgbClr val="CD3131"/>
                </a:solidFill>
                <a:effectLst/>
                <a:uLnTx/>
                <a:uFillTx/>
                <a:latin typeface="Consolas" panose="020B0609020204030204" pitchFamily="49" charset="0"/>
                <a:ea typeface="黑体"/>
                <a:cs typeface="+mn-cs"/>
              </a:rPr>
              <a:t>&lt;</a:t>
            </a:r>
            <a:r>
              <a:rPr kumimoji="0" lang="en-US" altLang="zh-CN" b="0" i="0" u="none" strike="noStrike" kern="0" cap="none" spc="0" normalizeH="0" baseline="0" noProof="0" dirty="0">
                <a:ln>
                  <a:noFill/>
                </a:ln>
                <a:solidFill>
                  <a:srgbClr val="0000FF"/>
                </a:solidFill>
                <a:effectLst/>
                <a:uLnTx/>
                <a:uFillTx/>
                <a:latin typeface="Consolas" panose="020B0609020204030204" pitchFamily="49" charset="0"/>
                <a:ea typeface="黑体"/>
                <a:cs typeface="+mn-cs"/>
              </a:rPr>
              <a:t>= 35"</a:t>
            </a:r>
            <a:r>
              <a:rPr kumimoji="0" lang="en-US" altLang="zh-CN" b="0" i="0" u="none" strike="noStrike" kern="0" cap="none" spc="0" normalizeH="0" baseline="0" noProof="0" dirty="0">
                <a:ln>
                  <a:noFill/>
                </a:ln>
                <a:solidFill>
                  <a:srgbClr val="800000"/>
                </a:solidFill>
                <a:effectLst/>
                <a:uLnTx/>
                <a:uFillTx/>
                <a:latin typeface="Consolas" panose="020B0609020204030204" pitchFamily="49" charset="0"/>
                <a:ea typeface="黑体"/>
                <a:cs typeface="+mn-cs"/>
              </a:rPr>
              <a:t>&gt;</a:t>
            </a:r>
            <a:r>
              <a:rPr kumimoji="0" lang="zh-CN" altLang="en-US"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年轻人</a:t>
            </a:r>
            <a:r>
              <a:rPr kumimoji="0" lang="en-US" altLang="zh-CN" b="0" i="0" u="none" strike="noStrike" kern="0" cap="none" spc="0" normalizeH="0" baseline="0" noProof="0" dirty="0">
                <a:ln>
                  <a:noFill/>
                </a:ln>
                <a:solidFill>
                  <a:srgbClr val="800000"/>
                </a:solidFill>
                <a:effectLst/>
                <a:uLnTx/>
                <a:uFillTx/>
                <a:latin typeface="Consolas" panose="020B0609020204030204" pitchFamily="49" charset="0"/>
                <a:ea typeface="黑体"/>
                <a:cs typeface="+mn-cs"/>
              </a:rPr>
              <a:t>&lt;/span&gt;</a:t>
            </a:r>
            <a:endPar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endParaRPr>
          </a:p>
        </p:txBody>
      </p:sp>
      <p:sp>
        <p:nvSpPr>
          <p:cNvPr id="2" name="文本框 1">
            <a:extLst>
              <a:ext uri="{FF2B5EF4-FFF2-40B4-BE49-F238E27FC236}">
                <a16:creationId xmlns:a16="http://schemas.microsoft.com/office/drawing/2014/main" id="{E7D331D4-5187-C881-7F4E-3BC6F4CEA2E0}"/>
              </a:ext>
            </a:extLst>
          </p:cNvPr>
          <p:cNvSpPr txBox="1"/>
          <p:nvPr/>
        </p:nvSpPr>
        <p:spPr>
          <a:xfrm>
            <a:off x="657174" y="159741"/>
            <a:ext cx="9039225" cy="523220"/>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网站、网页与主页</a:t>
            </a:r>
          </a:p>
        </p:txBody>
      </p:sp>
      <p:pic>
        <p:nvPicPr>
          <p:cNvPr id="5" name="图片 4">
            <a:extLst>
              <a:ext uri="{FF2B5EF4-FFF2-40B4-BE49-F238E27FC236}">
                <a16:creationId xmlns:a16="http://schemas.microsoft.com/office/drawing/2014/main" id="{00E734B0-3C69-668A-A1F2-D9498ADABFC7}"/>
              </a:ext>
            </a:extLst>
          </p:cNvPr>
          <p:cNvPicPr>
            <a:picLocks noChangeAspect="1"/>
          </p:cNvPicPr>
          <p:nvPr/>
        </p:nvPicPr>
        <p:blipFill>
          <a:blip r:embed="rId2"/>
          <a:stretch>
            <a:fillRect/>
          </a:stretch>
        </p:blipFill>
        <p:spPr>
          <a:xfrm>
            <a:off x="0" y="3775"/>
            <a:ext cx="12192000" cy="708422"/>
          </a:xfrm>
          <a:prstGeom prst="rect">
            <a:avLst/>
          </a:prstGeom>
        </p:spPr>
      </p:pic>
      <p:sp>
        <p:nvSpPr>
          <p:cNvPr id="10" name="文本框 9">
            <a:extLst>
              <a:ext uri="{FF2B5EF4-FFF2-40B4-BE49-F238E27FC236}">
                <a16:creationId xmlns:a16="http://schemas.microsoft.com/office/drawing/2014/main" id="{A1D566B4-F5C7-C560-0B84-6A19387DF465}"/>
              </a:ext>
            </a:extLst>
          </p:cNvPr>
          <p:cNvSpPr txBox="1"/>
          <p:nvPr/>
        </p:nvSpPr>
        <p:spPr>
          <a:xfrm>
            <a:off x="540246" y="28747"/>
            <a:ext cx="9039225" cy="646331"/>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1 Vue</a:t>
            </a:r>
            <a:r>
              <a:rPr kumimoji="0" lang="zh-CN" altLang="en-US"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框架</a:t>
            </a:r>
          </a:p>
        </p:txBody>
      </p:sp>
      <p:sp>
        <p:nvSpPr>
          <p:cNvPr id="11" name="标题 4">
            <a:extLst>
              <a:ext uri="{FF2B5EF4-FFF2-40B4-BE49-F238E27FC236}">
                <a16:creationId xmlns:a16="http://schemas.microsoft.com/office/drawing/2014/main" id="{F294AA42-742E-9861-E38E-B43ADF50D358}"/>
              </a:ext>
            </a:extLst>
          </p:cNvPr>
          <p:cNvSpPr txBox="1">
            <a:spLocks/>
          </p:cNvSpPr>
          <p:nvPr/>
        </p:nvSpPr>
        <p:spPr>
          <a:xfrm>
            <a:off x="762098" y="1001369"/>
            <a:ext cx="6808824" cy="517190"/>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常用指令</a:t>
            </a:r>
          </a:p>
        </p:txBody>
      </p:sp>
    </p:spTree>
    <p:extLst>
      <p:ext uri="{BB962C8B-B14F-4D97-AF65-F5344CB8AC3E}">
        <p14:creationId xmlns:p14="http://schemas.microsoft.com/office/powerpoint/2010/main" val="691916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表格 10">
            <a:extLst>
              <a:ext uri="{FF2B5EF4-FFF2-40B4-BE49-F238E27FC236}">
                <a16:creationId xmlns:a16="http://schemas.microsoft.com/office/drawing/2014/main" id="{4CEB3297-7A0E-93ED-7DCA-14AD03ED1DB6}"/>
              </a:ext>
            </a:extLst>
          </p:cNvPr>
          <p:cNvGraphicFramePr>
            <a:graphicFrameLocks noGrp="1"/>
          </p:cNvGraphicFramePr>
          <p:nvPr>
            <p:extLst>
              <p:ext uri="{D42A27DB-BD31-4B8C-83A1-F6EECF244321}">
                <p14:modId xmlns:p14="http://schemas.microsoft.com/office/powerpoint/2010/main" val="4128857257"/>
              </p:ext>
            </p:extLst>
          </p:nvPr>
        </p:nvGraphicFramePr>
        <p:xfrm>
          <a:off x="879201" y="1655076"/>
          <a:ext cx="10317717" cy="853444"/>
        </p:xfrm>
        <a:graphic>
          <a:graphicData uri="http://schemas.openxmlformats.org/drawingml/2006/table">
            <a:tbl>
              <a:tblPr firstRow="1" bandRow="1"/>
              <a:tblGrid>
                <a:gridCol w="3174821">
                  <a:extLst>
                    <a:ext uri="{9D8B030D-6E8A-4147-A177-3AD203B41FA5}">
                      <a16:colId xmlns:a16="http://schemas.microsoft.com/office/drawing/2014/main" val="20000"/>
                    </a:ext>
                  </a:extLst>
                </a:gridCol>
                <a:gridCol w="7142896">
                  <a:extLst>
                    <a:ext uri="{9D8B030D-6E8A-4147-A177-3AD203B41FA5}">
                      <a16:colId xmlns:a16="http://schemas.microsoft.com/office/drawing/2014/main" val="20001"/>
                    </a:ext>
                  </a:extLst>
                </a:gridCol>
              </a:tblGrid>
              <a:tr h="442664">
                <a:tc>
                  <a:txBody>
                    <a:bodyPr/>
                    <a:lstStyle>
                      <a:lvl1pPr marL="0" algn="l" defTabSz="914400" rtl="0" eaLnBrk="1" latinLnBrk="0" hangingPunct="1">
                        <a:defRPr sz="1800" b="1" kern="1200">
                          <a:solidFill>
                            <a:schemeClr val="lt1"/>
                          </a:solidFill>
                          <a:latin typeface="Calibri"/>
                          <a:ea typeface="黑体"/>
                        </a:defRPr>
                      </a:lvl1pPr>
                      <a:lvl2pPr marL="457200" algn="l" defTabSz="914400" rtl="0" eaLnBrk="1" latinLnBrk="0" hangingPunct="1">
                        <a:defRPr sz="1800" b="1" kern="1200">
                          <a:solidFill>
                            <a:schemeClr val="lt1"/>
                          </a:solidFill>
                          <a:latin typeface="Calibri"/>
                          <a:ea typeface="黑体"/>
                        </a:defRPr>
                      </a:lvl2pPr>
                      <a:lvl3pPr marL="914400" algn="l" defTabSz="914400" rtl="0" eaLnBrk="1" latinLnBrk="0" hangingPunct="1">
                        <a:defRPr sz="1800" b="1" kern="1200">
                          <a:solidFill>
                            <a:schemeClr val="lt1"/>
                          </a:solidFill>
                          <a:latin typeface="Calibri"/>
                          <a:ea typeface="黑体"/>
                        </a:defRPr>
                      </a:lvl3pPr>
                      <a:lvl4pPr marL="1371600" algn="l" defTabSz="914400" rtl="0" eaLnBrk="1" latinLnBrk="0" hangingPunct="1">
                        <a:defRPr sz="1800" b="1" kern="1200">
                          <a:solidFill>
                            <a:schemeClr val="lt1"/>
                          </a:solidFill>
                          <a:latin typeface="Calibri"/>
                          <a:ea typeface="黑体"/>
                        </a:defRPr>
                      </a:lvl4pPr>
                      <a:lvl5pPr marL="1828800" algn="l" defTabSz="914400" rtl="0" eaLnBrk="1" latinLnBrk="0" hangingPunct="1">
                        <a:defRPr sz="1800" b="1" kern="1200">
                          <a:solidFill>
                            <a:schemeClr val="lt1"/>
                          </a:solidFill>
                          <a:latin typeface="Calibri"/>
                          <a:ea typeface="黑体"/>
                        </a:defRPr>
                      </a:lvl5pPr>
                      <a:lvl6pPr marL="2286000" algn="l" defTabSz="914400" rtl="0" eaLnBrk="1" latinLnBrk="0" hangingPunct="1">
                        <a:defRPr sz="1800" b="1" kern="1200">
                          <a:solidFill>
                            <a:schemeClr val="lt1"/>
                          </a:solidFill>
                          <a:latin typeface="Calibri"/>
                          <a:ea typeface="黑体"/>
                        </a:defRPr>
                      </a:lvl6pPr>
                      <a:lvl7pPr marL="2743200" algn="l" defTabSz="914400" rtl="0" eaLnBrk="1" latinLnBrk="0" hangingPunct="1">
                        <a:defRPr sz="1800" b="1" kern="1200">
                          <a:solidFill>
                            <a:schemeClr val="lt1"/>
                          </a:solidFill>
                          <a:latin typeface="Calibri"/>
                          <a:ea typeface="黑体"/>
                        </a:defRPr>
                      </a:lvl7pPr>
                      <a:lvl8pPr marL="3200400" algn="l" defTabSz="914400" rtl="0" eaLnBrk="1" latinLnBrk="0" hangingPunct="1">
                        <a:defRPr sz="1800" b="1" kern="1200">
                          <a:solidFill>
                            <a:schemeClr val="lt1"/>
                          </a:solidFill>
                          <a:latin typeface="Calibri"/>
                          <a:ea typeface="黑体"/>
                        </a:defRPr>
                      </a:lvl8pPr>
                      <a:lvl9pPr marL="3657600" algn="l" defTabSz="914400" rtl="0" eaLnBrk="1" latinLnBrk="0" hangingPunct="1">
                        <a:defRPr sz="1800" b="1" kern="1200">
                          <a:solidFill>
                            <a:schemeClr val="lt1"/>
                          </a:solidFill>
                          <a:latin typeface="Calibri"/>
                          <a:ea typeface="黑体"/>
                        </a:defRPr>
                      </a:lvl9pPr>
                    </a:lstStyle>
                    <a:p>
                      <a:pPr algn="ctr"/>
                      <a:r>
                        <a:rPr lang="zh-CN" altLang="en-US" sz="2400" dirty="0">
                          <a:solidFill>
                            <a:schemeClr val="tx1"/>
                          </a:solidFill>
                          <a:latin typeface="微软雅黑" panose="020B0503020204020204" pitchFamily="34" charset="-122"/>
                          <a:ea typeface="微软雅黑" panose="020B0503020204020204" pitchFamily="34" charset="-122"/>
                          <a:cs typeface="阿里巴巴普惠体" panose="00020600040101010101" pitchFamily="18" charset="-122"/>
                        </a:rPr>
                        <a:t>指令</a:t>
                      </a:r>
                    </a:p>
                  </a:txBody>
                  <a:tcPr marT="45721" marB="45721"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b="1" kern="1200">
                          <a:solidFill>
                            <a:schemeClr val="lt1"/>
                          </a:solidFill>
                          <a:latin typeface="Calibri"/>
                          <a:ea typeface="黑体"/>
                        </a:defRPr>
                      </a:lvl1pPr>
                      <a:lvl2pPr marL="457200" algn="l" defTabSz="914400" rtl="0" eaLnBrk="1" latinLnBrk="0" hangingPunct="1">
                        <a:defRPr sz="1800" b="1" kern="1200">
                          <a:solidFill>
                            <a:schemeClr val="lt1"/>
                          </a:solidFill>
                          <a:latin typeface="Calibri"/>
                          <a:ea typeface="黑体"/>
                        </a:defRPr>
                      </a:lvl2pPr>
                      <a:lvl3pPr marL="914400" algn="l" defTabSz="914400" rtl="0" eaLnBrk="1" latinLnBrk="0" hangingPunct="1">
                        <a:defRPr sz="1800" b="1" kern="1200">
                          <a:solidFill>
                            <a:schemeClr val="lt1"/>
                          </a:solidFill>
                          <a:latin typeface="Calibri"/>
                          <a:ea typeface="黑体"/>
                        </a:defRPr>
                      </a:lvl3pPr>
                      <a:lvl4pPr marL="1371600" algn="l" defTabSz="914400" rtl="0" eaLnBrk="1" latinLnBrk="0" hangingPunct="1">
                        <a:defRPr sz="1800" b="1" kern="1200">
                          <a:solidFill>
                            <a:schemeClr val="lt1"/>
                          </a:solidFill>
                          <a:latin typeface="Calibri"/>
                          <a:ea typeface="黑体"/>
                        </a:defRPr>
                      </a:lvl4pPr>
                      <a:lvl5pPr marL="1828800" algn="l" defTabSz="914400" rtl="0" eaLnBrk="1" latinLnBrk="0" hangingPunct="1">
                        <a:defRPr sz="1800" b="1" kern="1200">
                          <a:solidFill>
                            <a:schemeClr val="lt1"/>
                          </a:solidFill>
                          <a:latin typeface="Calibri"/>
                          <a:ea typeface="黑体"/>
                        </a:defRPr>
                      </a:lvl5pPr>
                      <a:lvl6pPr marL="2286000" algn="l" defTabSz="914400" rtl="0" eaLnBrk="1" latinLnBrk="0" hangingPunct="1">
                        <a:defRPr sz="1800" b="1" kern="1200">
                          <a:solidFill>
                            <a:schemeClr val="lt1"/>
                          </a:solidFill>
                          <a:latin typeface="Calibri"/>
                          <a:ea typeface="黑体"/>
                        </a:defRPr>
                      </a:lvl6pPr>
                      <a:lvl7pPr marL="2743200" algn="l" defTabSz="914400" rtl="0" eaLnBrk="1" latinLnBrk="0" hangingPunct="1">
                        <a:defRPr sz="1800" b="1" kern="1200">
                          <a:solidFill>
                            <a:schemeClr val="lt1"/>
                          </a:solidFill>
                          <a:latin typeface="Calibri"/>
                          <a:ea typeface="黑体"/>
                        </a:defRPr>
                      </a:lvl7pPr>
                      <a:lvl8pPr marL="3200400" algn="l" defTabSz="914400" rtl="0" eaLnBrk="1" latinLnBrk="0" hangingPunct="1">
                        <a:defRPr sz="1800" b="1" kern="1200">
                          <a:solidFill>
                            <a:schemeClr val="lt1"/>
                          </a:solidFill>
                          <a:latin typeface="Calibri"/>
                          <a:ea typeface="黑体"/>
                        </a:defRPr>
                      </a:lvl8pPr>
                      <a:lvl9pPr marL="3657600" algn="l" defTabSz="914400" rtl="0" eaLnBrk="1" latinLnBrk="0" hangingPunct="1">
                        <a:defRPr sz="1800" b="1" kern="1200">
                          <a:solidFill>
                            <a:schemeClr val="lt1"/>
                          </a:solidFill>
                          <a:latin typeface="Calibri"/>
                          <a:ea typeface="黑体"/>
                        </a:defRPr>
                      </a:lvl9pPr>
                    </a:lstStyle>
                    <a:p>
                      <a:pPr algn="ctr"/>
                      <a:r>
                        <a:rPr lang="zh-CN" altLang="en-US" sz="2400" dirty="0">
                          <a:solidFill>
                            <a:schemeClr val="tx1"/>
                          </a:solidFill>
                          <a:latin typeface="微软雅黑" panose="020B0503020204020204" pitchFamily="34" charset="-122"/>
                          <a:ea typeface="微软雅黑" panose="020B0503020204020204" pitchFamily="34" charset="-122"/>
                          <a:cs typeface="阿里巴巴普惠体" panose="00020600040101010101" pitchFamily="18" charset="-122"/>
                        </a:rPr>
                        <a:t>作用</a:t>
                      </a:r>
                    </a:p>
                  </a:txBody>
                  <a:tcPr marT="45721" marB="45721"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0"/>
                  </a:ext>
                </a:extLst>
              </a:tr>
              <a:tr h="360163">
                <a:tc>
                  <a:txBody>
                    <a:bodyPr/>
                    <a:lstStyle>
                      <a:lvl1pPr marL="0" algn="l" defTabSz="914400" rtl="0" eaLnBrk="1" latinLnBrk="0" hangingPunct="1">
                        <a:defRPr sz="1800" kern="1200">
                          <a:solidFill>
                            <a:schemeClr val="dk1"/>
                          </a:solidFill>
                          <a:latin typeface="Calibri"/>
                          <a:ea typeface="黑体"/>
                        </a:defRPr>
                      </a:lvl1pPr>
                      <a:lvl2pPr marL="457200" algn="l" defTabSz="914400" rtl="0" eaLnBrk="1" latinLnBrk="0" hangingPunct="1">
                        <a:defRPr sz="1800" kern="1200">
                          <a:solidFill>
                            <a:schemeClr val="dk1"/>
                          </a:solidFill>
                          <a:latin typeface="Calibri"/>
                          <a:ea typeface="黑体"/>
                        </a:defRPr>
                      </a:lvl2pPr>
                      <a:lvl3pPr marL="914400" algn="l" defTabSz="914400" rtl="0" eaLnBrk="1" latinLnBrk="0" hangingPunct="1">
                        <a:defRPr sz="1800" kern="1200">
                          <a:solidFill>
                            <a:schemeClr val="dk1"/>
                          </a:solidFill>
                          <a:latin typeface="Calibri"/>
                          <a:ea typeface="黑体"/>
                        </a:defRPr>
                      </a:lvl3pPr>
                      <a:lvl4pPr marL="1371600" algn="l" defTabSz="914400" rtl="0" eaLnBrk="1" latinLnBrk="0" hangingPunct="1">
                        <a:defRPr sz="1800" kern="1200">
                          <a:solidFill>
                            <a:schemeClr val="dk1"/>
                          </a:solidFill>
                          <a:latin typeface="Calibri"/>
                          <a:ea typeface="黑体"/>
                        </a:defRPr>
                      </a:lvl4pPr>
                      <a:lvl5pPr marL="1828800" algn="l" defTabSz="914400" rtl="0" eaLnBrk="1" latinLnBrk="0" hangingPunct="1">
                        <a:defRPr sz="1800" kern="1200">
                          <a:solidFill>
                            <a:schemeClr val="dk1"/>
                          </a:solidFill>
                          <a:latin typeface="Calibri"/>
                          <a:ea typeface="黑体"/>
                        </a:defRPr>
                      </a:lvl5pPr>
                      <a:lvl6pPr marL="2286000" algn="l" defTabSz="914400" rtl="0" eaLnBrk="1" latinLnBrk="0" hangingPunct="1">
                        <a:defRPr sz="1800" kern="1200">
                          <a:solidFill>
                            <a:schemeClr val="dk1"/>
                          </a:solidFill>
                          <a:latin typeface="Calibri"/>
                          <a:ea typeface="黑体"/>
                        </a:defRPr>
                      </a:lvl6pPr>
                      <a:lvl7pPr marL="2743200" algn="l" defTabSz="914400" rtl="0" eaLnBrk="1" latinLnBrk="0" hangingPunct="1">
                        <a:defRPr sz="1800" kern="1200">
                          <a:solidFill>
                            <a:schemeClr val="dk1"/>
                          </a:solidFill>
                          <a:latin typeface="Calibri"/>
                          <a:ea typeface="黑体"/>
                        </a:defRPr>
                      </a:lvl7pPr>
                      <a:lvl8pPr marL="3200400" algn="l" defTabSz="914400" rtl="0" eaLnBrk="1" latinLnBrk="0" hangingPunct="1">
                        <a:defRPr sz="1800" kern="1200">
                          <a:solidFill>
                            <a:schemeClr val="dk1"/>
                          </a:solidFill>
                          <a:latin typeface="Calibri"/>
                          <a:ea typeface="黑体"/>
                        </a:defRPr>
                      </a:lvl8pPr>
                      <a:lvl9pPr marL="3657600" algn="l" defTabSz="914400" rtl="0" eaLnBrk="1" latinLnBrk="0" hangingPunct="1">
                        <a:defRPr sz="1800" kern="1200">
                          <a:solidFill>
                            <a:schemeClr val="dk1"/>
                          </a:solidFill>
                          <a:latin typeface="Calibri"/>
                          <a:ea typeface="黑体"/>
                        </a:defRPr>
                      </a:lvl9pPr>
                    </a:lstStyle>
                    <a:p>
                      <a:pPr algn="ctr"/>
                      <a:r>
                        <a:rPr lang="en-US" altLang="zh-CN" sz="2000" dirty="0">
                          <a:solidFill>
                            <a:srgbClr val="C00000"/>
                          </a:solidFill>
                          <a:latin typeface="微软雅黑" panose="020B0503020204020204" pitchFamily="34" charset="-122"/>
                          <a:ea typeface="微软雅黑" panose="020B0503020204020204" pitchFamily="34" charset="-122"/>
                          <a:cs typeface="阿里巴巴普惠体" panose="00020600040101010101" pitchFamily="18" charset="-122"/>
                        </a:rPr>
                        <a:t>v-for</a:t>
                      </a:r>
                      <a:endParaRPr lang="zh-CN" altLang="en-US" sz="2000" dirty="0">
                        <a:solidFill>
                          <a:srgbClr val="C00000"/>
                        </a:solidFill>
                        <a:latin typeface="微软雅黑" panose="020B0503020204020204" pitchFamily="34" charset="-122"/>
                        <a:ea typeface="微软雅黑" panose="020B0503020204020204" pitchFamily="34" charset="-122"/>
                        <a:cs typeface="阿里巴巴普惠体" panose="00020600040101010101" pitchFamily="18" charset="-122"/>
                      </a:endParaRPr>
                    </a:p>
                  </a:txBody>
                  <a:tcPr marT="45721" marB="45721"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dk1"/>
                          </a:solidFill>
                          <a:latin typeface="Calibri"/>
                          <a:ea typeface="黑体"/>
                        </a:defRPr>
                      </a:lvl1pPr>
                      <a:lvl2pPr marL="457200" algn="l" defTabSz="914400" rtl="0" eaLnBrk="1" latinLnBrk="0" hangingPunct="1">
                        <a:defRPr sz="1800" kern="1200">
                          <a:solidFill>
                            <a:schemeClr val="dk1"/>
                          </a:solidFill>
                          <a:latin typeface="Calibri"/>
                          <a:ea typeface="黑体"/>
                        </a:defRPr>
                      </a:lvl2pPr>
                      <a:lvl3pPr marL="914400" algn="l" defTabSz="914400" rtl="0" eaLnBrk="1" latinLnBrk="0" hangingPunct="1">
                        <a:defRPr sz="1800" kern="1200">
                          <a:solidFill>
                            <a:schemeClr val="dk1"/>
                          </a:solidFill>
                          <a:latin typeface="Calibri"/>
                          <a:ea typeface="黑体"/>
                        </a:defRPr>
                      </a:lvl3pPr>
                      <a:lvl4pPr marL="1371600" algn="l" defTabSz="914400" rtl="0" eaLnBrk="1" latinLnBrk="0" hangingPunct="1">
                        <a:defRPr sz="1800" kern="1200">
                          <a:solidFill>
                            <a:schemeClr val="dk1"/>
                          </a:solidFill>
                          <a:latin typeface="Calibri"/>
                          <a:ea typeface="黑体"/>
                        </a:defRPr>
                      </a:lvl4pPr>
                      <a:lvl5pPr marL="1828800" algn="l" defTabSz="914400" rtl="0" eaLnBrk="1" latinLnBrk="0" hangingPunct="1">
                        <a:defRPr sz="1800" kern="1200">
                          <a:solidFill>
                            <a:schemeClr val="dk1"/>
                          </a:solidFill>
                          <a:latin typeface="Calibri"/>
                          <a:ea typeface="黑体"/>
                        </a:defRPr>
                      </a:lvl5pPr>
                      <a:lvl6pPr marL="2286000" algn="l" defTabSz="914400" rtl="0" eaLnBrk="1" latinLnBrk="0" hangingPunct="1">
                        <a:defRPr sz="1800" kern="1200">
                          <a:solidFill>
                            <a:schemeClr val="dk1"/>
                          </a:solidFill>
                          <a:latin typeface="Calibri"/>
                          <a:ea typeface="黑体"/>
                        </a:defRPr>
                      </a:lvl6pPr>
                      <a:lvl7pPr marL="2743200" algn="l" defTabSz="914400" rtl="0" eaLnBrk="1" latinLnBrk="0" hangingPunct="1">
                        <a:defRPr sz="1800" kern="1200">
                          <a:solidFill>
                            <a:schemeClr val="dk1"/>
                          </a:solidFill>
                          <a:latin typeface="Calibri"/>
                          <a:ea typeface="黑体"/>
                        </a:defRPr>
                      </a:lvl7pPr>
                      <a:lvl8pPr marL="3200400" algn="l" defTabSz="914400" rtl="0" eaLnBrk="1" latinLnBrk="0" hangingPunct="1">
                        <a:defRPr sz="1800" kern="1200">
                          <a:solidFill>
                            <a:schemeClr val="dk1"/>
                          </a:solidFill>
                          <a:latin typeface="Calibri"/>
                          <a:ea typeface="黑体"/>
                        </a:defRPr>
                      </a:lvl8pPr>
                      <a:lvl9pPr marL="3657600" algn="l" defTabSz="914400" rtl="0" eaLnBrk="1" latinLnBrk="0" hangingPunct="1">
                        <a:defRPr sz="1800" kern="1200">
                          <a:solidFill>
                            <a:schemeClr val="dk1"/>
                          </a:solidFill>
                          <a:latin typeface="Calibri"/>
                          <a:ea typeface="黑体"/>
                        </a:defRPr>
                      </a:lvl9pPr>
                    </a:lstStyle>
                    <a:p>
                      <a:r>
                        <a:rPr lang="zh-CN" altLang="en-US" sz="2000" dirty="0">
                          <a:solidFill>
                            <a:schemeClr val="tx1"/>
                          </a:solidFill>
                          <a:latin typeface="微软雅黑" panose="020B0503020204020204" pitchFamily="34" charset="-122"/>
                          <a:ea typeface="微软雅黑" panose="020B0503020204020204" pitchFamily="34" charset="-122"/>
                          <a:cs typeface="阿里巴巴普惠体" panose="00020600040101010101" pitchFamily="18" charset="-122"/>
                        </a:rPr>
                        <a:t>列表渲染，遍历容器的元素或者对象的属性</a:t>
                      </a:r>
                    </a:p>
                  </a:txBody>
                  <a:tcPr marT="45721" marB="45721"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7"/>
                  </a:ext>
                </a:extLst>
              </a:tr>
            </a:tbl>
          </a:graphicData>
        </a:graphic>
      </p:graphicFrame>
      <p:sp>
        <p:nvSpPr>
          <p:cNvPr id="12" name="文本占位符 3">
            <a:extLst>
              <a:ext uri="{FF2B5EF4-FFF2-40B4-BE49-F238E27FC236}">
                <a16:creationId xmlns:a16="http://schemas.microsoft.com/office/drawing/2014/main" id="{9EEFDAC8-6711-3B64-58AC-EF07260E4808}"/>
              </a:ext>
            </a:extLst>
          </p:cNvPr>
          <p:cNvSpPr txBox="1">
            <a:spLocks/>
          </p:cNvSpPr>
          <p:nvPr/>
        </p:nvSpPr>
        <p:spPr>
          <a:xfrm>
            <a:off x="852306" y="2777330"/>
            <a:ext cx="9062658" cy="517191"/>
          </a:xfrm>
          <a:prstGeom prst="rect">
            <a:avLst/>
          </a:prstGeom>
        </p:spPr>
        <p:txBody>
          <a:bodyPr/>
          <a:lstStyle>
            <a:lvl1pPr marL="360000" indent="-360000" algn="l" rtl="0" eaLnBrk="0" fontAlgn="base" hangingPunct="0">
              <a:lnSpc>
                <a:spcPct val="150000"/>
              </a:lnSpc>
              <a:spcBef>
                <a:spcPct val="20000"/>
              </a:spcBef>
              <a:spcAft>
                <a:spcPct val="0"/>
              </a:spcAft>
              <a:buClr>
                <a:srgbClr val="404040"/>
              </a:buClr>
              <a:buSzPct val="85000"/>
              <a:buFont typeface="Wingdings" pitchFamily="2" charset="2"/>
              <a:buChar char="l"/>
              <a:tabLst/>
              <a:defRPr lang="en-US" altLang="zh-CN"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gn="l" rtl="0" eaLnBrk="0" fontAlgn="base" hangingPunct="0">
              <a:lnSpc>
                <a:spcPct val="150000"/>
              </a:lnSpc>
              <a:spcBef>
                <a:spcPct val="20000"/>
              </a:spcBef>
              <a:spcAft>
                <a:spcPct val="0"/>
              </a:spcAft>
              <a:buFont typeface="Wingdings" pitchFamily="2" charset="2"/>
              <a:buChar char="l"/>
              <a:tabLst/>
              <a:defRPr lang="en-US" altLang="zh-CN" sz="1400" b="0" i="0" kern="1200" dirty="0">
                <a:solidFill>
                  <a:schemeClr val="tx1"/>
                </a:solidFill>
                <a:latin typeface="Alibaba PuHuiTi R" pitchFamily="18" charset="-122"/>
                <a:ea typeface="Alibaba PuHuiTi R" pitchFamily="18" charset="-122"/>
                <a:cs typeface="Alibaba PuHuiTi R" pitchFamily="18" charset="-122"/>
              </a:defRPr>
            </a:lvl2pPr>
            <a:lvl3pPr marL="1079500" indent="-358775" algn="l" rtl="0" eaLnBrk="0" fontAlgn="base" hangingPunct="0">
              <a:lnSpc>
                <a:spcPct val="150000"/>
              </a:lnSpc>
              <a:spcBef>
                <a:spcPct val="20000"/>
              </a:spcBef>
              <a:spcAft>
                <a:spcPct val="0"/>
              </a:spcAft>
              <a:buFont typeface="Arial" panose="020B0604020202020204" pitchFamily="34" charset="0"/>
              <a:buChar char="•"/>
              <a:tabLst/>
              <a:defRPr lang="zh-CN" altLang="en-US" sz="1400" b="0" i="0" kern="1200" dirty="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marR="0" lvl="0" indent="-285750" algn="l" defTabSz="914400" rtl="0" eaLnBrk="0" fontAlgn="base" latinLnBrk="0" hangingPunct="0">
              <a:lnSpc>
                <a:spcPct val="150000"/>
              </a:lnSpc>
              <a:spcBef>
                <a:spcPct val="20000"/>
              </a:spcBef>
              <a:spcAft>
                <a:spcPct val="0"/>
              </a:spcAft>
              <a:buClr>
                <a:srgbClr val="404040"/>
              </a:buClr>
              <a:buSzPct val="85000"/>
              <a:buFont typeface="Wingdings" pitchFamily="2" charset="2"/>
              <a:buChar char="l"/>
              <a:tabLst/>
              <a:defRPr/>
            </a:pPr>
            <a:r>
              <a:rPr kumimoji="0" lang="en-US" altLang="zh-CN" sz="2400" b="0" i="0" u="none" strike="noStrike" kern="1200" cap="none" spc="0" normalizeH="0" baseline="0" noProof="0" dirty="0">
                <a:ln>
                  <a:noFill/>
                </a:ln>
                <a:solidFill>
                  <a:sysClr val="windowText" lastClr="000000">
                    <a:lumMod val="85000"/>
                    <a:lumOff val="15000"/>
                  </a:sysClr>
                </a:solidFill>
                <a:effectLst/>
                <a:uLnTx/>
                <a:uFillTx/>
                <a:latin typeface="微软雅黑" panose="020B0503020204020204" pitchFamily="34" charset="-122"/>
                <a:ea typeface="微软雅黑" panose="020B0503020204020204" pitchFamily="34" charset="-122"/>
              </a:rPr>
              <a:t>v-for</a:t>
            </a:r>
          </a:p>
        </p:txBody>
      </p:sp>
      <p:sp>
        <p:nvSpPr>
          <p:cNvPr id="27" name="!!矩形: 圆角 7">
            <a:extLst>
              <a:ext uri="{FF2B5EF4-FFF2-40B4-BE49-F238E27FC236}">
                <a16:creationId xmlns:a16="http://schemas.microsoft.com/office/drawing/2014/main" id="{00FE6263-0C6A-A66B-74B9-F763B34FEF3F}"/>
              </a:ext>
            </a:extLst>
          </p:cNvPr>
          <p:cNvSpPr/>
          <p:nvPr/>
        </p:nvSpPr>
        <p:spPr>
          <a:xfrm>
            <a:off x="1219861" y="3369640"/>
            <a:ext cx="9950162" cy="365981"/>
          </a:xfrm>
          <a:prstGeom prst="roundRect">
            <a:avLst>
              <a:gd name="adj" fmla="val 4917"/>
            </a:avLst>
          </a:prstGeom>
          <a:solidFill>
            <a:schemeClr val="bg2"/>
          </a:solidFill>
          <a:ln w="6350" cap="flat" cmpd="sng" algn="ctr">
            <a:solidFill>
              <a:sysClr val="window" lastClr="FFFFFF">
                <a:lumMod val="65000"/>
              </a:sysClr>
            </a:solidFill>
            <a:prstDash val="lgDash"/>
          </a:ln>
          <a:effectLst/>
        </p:spPr>
        <p:txBody>
          <a:bodyPr tIns="0" bIns="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rgbClr val="800000"/>
                </a:solidFill>
                <a:effectLst/>
                <a:uLnTx/>
                <a:uFillTx/>
                <a:latin typeface="Consolas" panose="020B0609020204030204" pitchFamily="49" charset="0"/>
                <a:ea typeface="黑体"/>
                <a:cs typeface="+mn-cs"/>
              </a:rPr>
              <a:t>&lt;div</a:t>
            </a:r>
            <a:r>
              <a:rPr kumimoji="0" lang="en-US" altLang="zh-CN" sz="2000" b="0" i="0" u="none" strike="noStrike" kern="0" cap="none" spc="0" normalizeH="0" baseline="0" noProof="0">
                <a:ln>
                  <a:noFill/>
                </a:ln>
                <a:solidFill>
                  <a:srgbClr val="000000"/>
                </a:solidFill>
                <a:effectLst/>
                <a:uLnTx/>
                <a:uFillTx/>
                <a:latin typeface="Consolas" panose="020B0609020204030204" pitchFamily="49" charset="0"/>
                <a:ea typeface="黑体"/>
                <a:cs typeface="+mn-cs"/>
              </a:rPr>
              <a:t> </a:t>
            </a:r>
            <a:r>
              <a:rPr kumimoji="0" lang="en-US" altLang="zh-CN" sz="2000" b="0" i="0" u="none" strike="noStrike" kern="0" cap="none" spc="0" normalizeH="0" baseline="0" noProof="0">
                <a:ln>
                  <a:noFill/>
                </a:ln>
                <a:solidFill>
                  <a:srgbClr val="FF0000"/>
                </a:solidFill>
                <a:effectLst/>
                <a:uLnTx/>
                <a:uFillTx/>
                <a:latin typeface="Consolas" panose="020B0609020204030204" pitchFamily="49" charset="0"/>
                <a:ea typeface="黑体"/>
                <a:cs typeface="+mn-cs"/>
              </a:rPr>
              <a:t>v-for</a:t>
            </a:r>
            <a:r>
              <a:rPr kumimoji="0" lang="en-US" altLang="zh-CN" sz="2000" b="0" i="0" u="none" strike="noStrike" kern="0" cap="none" spc="0" normalizeH="0" baseline="0" noProof="0">
                <a:ln>
                  <a:noFill/>
                </a:ln>
                <a:solidFill>
                  <a:srgbClr val="000000"/>
                </a:solidFill>
                <a:effectLst/>
                <a:uLnTx/>
                <a:uFillTx/>
                <a:latin typeface="Consolas" panose="020B0609020204030204" pitchFamily="49" charset="0"/>
                <a:ea typeface="黑体"/>
                <a:cs typeface="+mn-cs"/>
              </a:rPr>
              <a:t>=</a:t>
            </a:r>
            <a:r>
              <a:rPr kumimoji="0" lang="en-US" altLang="zh-CN" sz="2000" b="0" i="0" u="none" strike="noStrike" kern="0" cap="none" spc="0" normalizeH="0" baseline="0" noProof="0">
                <a:ln>
                  <a:noFill/>
                </a:ln>
                <a:solidFill>
                  <a:srgbClr val="0000FF"/>
                </a:solidFill>
                <a:effectLst/>
                <a:uLnTx/>
                <a:uFillTx/>
                <a:latin typeface="Consolas" panose="020B0609020204030204" pitchFamily="49" charset="0"/>
                <a:ea typeface="黑体"/>
                <a:cs typeface="+mn-cs"/>
              </a:rPr>
              <a:t>"</a:t>
            </a:r>
            <a:r>
              <a:rPr kumimoji="0" lang="en-US" altLang="zh-CN" sz="2000" b="0" i="0" u="none" strike="noStrike" kern="0" cap="none" spc="0" normalizeH="0" baseline="0" noProof="0" dirty="0" err="1">
                <a:ln>
                  <a:noFill/>
                </a:ln>
                <a:solidFill>
                  <a:srgbClr val="0000FF"/>
                </a:solidFill>
                <a:effectLst/>
                <a:uLnTx/>
                <a:uFillTx/>
                <a:latin typeface="Consolas" panose="020B0609020204030204" pitchFamily="49" charset="0"/>
                <a:ea typeface="黑体"/>
                <a:cs typeface="+mn-cs"/>
              </a:rPr>
              <a:t>addr</a:t>
            </a:r>
            <a:r>
              <a:rPr kumimoji="0" lang="en-US" altLang="zh-CN" sz="2000" b="0" i="0" u="none" strike="noStrike" kern="0" cap="none" spc="0" normalizeH="0" baseline="0" noProof="0" dirty="0">
                <a:ln>
                  <a:noFill/>
                </a:ln>
                <a:solidFill>
                  <a:srgbClr val="0000FF"/>
                </a:solidFill>
                <a:effectLst/>
                <a:uLnTx/>
                <a:uFillTx/>
                <a:latin typeface="Consolas" panose="020B0609020204030204" pitchFamily="49" charset="0"/>
                <a:ea typeface="黑体"/>
                <a:cs typeface="+mn-cs"/>
              </a:rPr>
              <a:t> in </a:t>
            </a:r>
            <a:r>
              <a:rPr kumimoji="0" lang="en-US" altLang="zh-CN" sz="2000" b="0" i="0" u="none" strike="noStrike" kern="0" cap="none" spc="0" normalizeH="0" baseline="0" noProof="0" dirty="0" err="1">
                <a:ln>
                  <a:noFill/>
                </a:ln>
                <a:solidFill>
                  <a:srgbClr val="0000FF"/>
                </a:solidFill>
                <a:effectLst/>
                <a:uLnTx/>
                <a:uFillTx/>
                <a:latin typeface="Consolas" panose="020B0609020204030204" pitchFamily="49" charset="0"/>
                <a:ea typeface="黑体"/>
                <a:cs typeface="+mn-cs"/>
              </a:rPr>
              <a:t>addrs</a:t>
            </a:r>
            <a:r>
              <a:rPr kumimoji="0" lang="en-US" altLang="zh-CN" sz="2000" b="0" i="0" u="none" strike="noStrike" kern="0" cap="none" spc="0" normalizeH="0" baseline="0" noProof="0" dirty="0">
                <a:ln>
                  <a:noFill/>
                </a:ln>
                <a:solidFill>
                  <a:srgbClr val="0000FF"/>
                </a:solidFill>
                <a:effectLst/>
                <a:uLnTx/>
                <a:uFillTx/>
                <a:latin typeface="Consolas" panose="020B0609020204030204" pitchFamily="49" charset="0"/>
                <a:ea typeface="黑体"/>
                <a:cs typeface="+mn-cs"/>
              </a:rPr>
              <a:t>"</a:t>
            </a:r>
            <a:r>
              <a:rPr kumimoji="0" lang="en-US" altLang="zh-CN" sz="2000" b="0" i="0" u="none" strike="noStrike" kern="0" cap="none" spc="0" normalizeH="0" baseline="0" noProof="0" dirty="0">
                <a:ln>
                  <a:noFill/>
                </a:ln>
                <a:solidFill>
                  <a:srgbClr val="800000"/>
                </a:solidFill>
                <a:effectLst/>
                <a:uLnTx/>
                <a:uFillTx/>
                <a:latin typeface="Consolas" panose="020B0609020204030204" pitchFamily="49" charset="0"/>
                <a:ea typeface="黑体"/>
                <a:cs typeface="+mn-cs"/>
              </a:rPr>
              <a:t>&gt;</a:t>
            </a:r>
            <a:r>
              <a:rPr kumimoji="0" lang="en-US" altLang="zh-CN" sz="2000"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a:t>
            </a:r>
            <a:r>
              <a:rPr kumimoji="0" lang="en-US" altLang="zh-CN" sz="2000" b="0" i="0" u="none" strike="noStrike" kern="0" cap="none" spc="0" normalizeH="0" baseline="0" noProof="0" dirty="0" err="1">
                <a:ln>
                  <a:noFill/>
                </a:ln>
                <a:solidFill>
                  <a:srgbClr val="000000"/>
                </a:solidFill>
                <a:effectLst/>
                <a:uLnTx/>
                <a:uFillTx/>
                <a:latin typeface="Consolas" panose="020B0609020204030204" pitchFamily="49" charset="0"/>
                <a:ea typeface="黑体"/>
                <a:cs typeface="+mn-cs"/>
              </a:rPr>
              <a:t>addr</a:t>
            </a:r>
            <a:r>
              <a:rPr kumimoji="0" lang="en-US" altLang="zh-CN" sz="2000"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a:t>
            </a:r>
            <a:r>
              <a:rPr kumimoji="0" lang="en-US" altLang="zh-CN" sz="2000" b="0" i="0" u="none" strike="noStrike" kern="0" cap="none" spc="0" normalizeH="0" baseline="0" noProof="0" dirty="0">
                <a:ln>
                  <a:noFill/>
                </a:ln>
                <a:solidFill>
                  <a:srgbClr val="800000"/>
                </a:solidFill>
                <a:effectLst/>
                <a:uLnTx/>
                <a:uFillTx/>
                <a:latin typeface="Consolas" panose="020B0609020204030204" pitchFamily="49" charset="0"/>
                <a:ea typeface="黑体"/>
                <a:cs typeface="+mn-cs"/>
              </a:rPr>
              <a:t>&lt;/div&gt;</a:t>
            </a:r>
            <a:endParaRPr kumimoji="0" lang="en-US" altLang="zh-CN" sz="2000"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endParaRPr>
          </a:p>
        </p:txBody>
      </p:sp>
      <p:sp>
        <p:nvSpPr>
          <p:cNvPr id="28" name="!!矩形: 圆角 7">
            <a:extLst>
              <a:ext uri="{FF2B5EF4-FFF2-40B4-BE49-F238E27FC236}">
                <a16:creationId xmlns:a16="http://schemas.microsoft.com/office/drawing/2014/main" id="{06EAF4FF-5EA9-2027-EA8F-A5A9316C8A53}"/>
              </a:ext>
            </a:extLst>
          </p:cNvPr>
          <p:cNvSpPr/>
          <p:nvPr/>
        </p:nvSpPr>
        <p:spPr>
          <a:xfrm>
            <a:off x="1219861" y="3987407"/>
            <a:ext cx="9950162" cy="365981"/>
          </a:xfrm>
          <a:prstGeom prst="roundRect">
            <a:avLst>
              <a:gd name="adj" fmla="val 4917"/>
            </a:avLst>
          </a:prstGeom>
          <a:solidFill>
            <a:schemeClr val="bg2"/>
          </a:solidFill>
          <a:ln w="6350" cap="flat" cmpd="sng" algn="ctr">
            <a:solidFill>
              <a:sysClr val="window" lastClr="FFFFFF">
                <a:lumMod val="65000"/>
              </a:sysClr>
            </a:solidFill>
            <a:prstDash val="lgDash"/>
          </a:ln>
          <a:effectLst/>
        </p:spPr>
        <p:txBody>
          <a:bodyPr tIns="0" bIns="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a:ln>
                  <a:noFill/>
                </a:ln>
                <a:solidFill>
                  <a:srgbClr val="800000"/>
                </a:solidFill>
                <a:effectLst/>
                <a:uLnTx/>
                <a:uFillTx/>
                <a:latin typeface="Consolas" panose="020B0609020204030204" pitchFamily="49" charset="0"/>
                <a:ea typeface="黑体"/>
                <a:cs typeface="+mn-cs"/>
              </a:rPr>
              <a:t>&lt;div</a:t>
            </a:r>
            <a:r>
              <a:rPr kumimoji="0" lang="en-US" altLang="zh-CN" sz="2000" b="0" i="0" u="none" strike="noStrike" kern="0" cap="none" spc="0" normalizeH="0" baseline="0" noProof="0">
                <a:ln>
                  <a:noFill/>
                </a:ln>
                <a:solidFill>
                  <a:srgbClr val="000000"/>
                </a:solidFill>
                <a:effectLst/>
                <a:uLnTx/>
                <a:uFillTx/>
                <a:latin typeface="Consolas" panose="020B0609020204030204" pitchFamily="49" charset="0"/>
                <a:ea typeface="黑体"/>
                <a:cs typeface="+mn-cs"/>
              </a:rPr>
              <a:t> </a:t>
            </a:r>
            <a:r>
              <a:rPr kumimoji="0" lang="en-US" altLang="zh-CN" sz="2000" b="0" i="0" u="none" strike="noStrike" kern="0" cap="none" spc="0" normalizeH="0" baseline="0" noProof="0">
                <a:ln>
                  <a:noFill/>
                </a:ln>
                <a:solidFill>
                  <a:srgbClr val="FF0000"/>
                </a:solidFill>
                <a:effectLst/>
                <a:uLnTx/>
                <a:uFillTx/>
                <a:latin typeface="Consolas" panose="020B0609020204030204" pitchFamily="49" charset="0"/>
                <a:ea typeface="黑体"/>
                <a:cs typeface="+mn-cs"/>
              </a:rPr>
              <a:t>v-for</a:t>
            </a:r>
            <a:r>
              <a:rPr kumimoji="0" lang="en-US" altLang="zh-CN" sz="2000" b="0" i="0" u="none" strike="noStrike" kern="0" cap="none" spc="0" normalizeH="0" baseline="0" noProof="0">
                <a:ln>
                  <a:noFill/>
                </a:ln>
                <a:solidFill>
                  <a:srgbClr val="000000"/>
                </a:solidFill>
                <a:effectLst/>
                <a:uLnTx/>
                <a:uFillTx/>
                <a:latin typeface="Consolas" panose="020B0609020204030204" pitchFamily="49" charset="0"/>
                <a:ea typeface="黑体"/>
                <a:cs typeface="+mn-cs"/>
              </a:rPr>
              <a:t>=</a:t>
            </a:r>
            <a:r>
              <a:rPr kumimoji="0" lang="en-US" altLang="zh-CN" sz="2000" b="0" i="0" u="none" strike="noStrike" kern="0" cap="none" spc="0" normalizeH="0" baseline="0" noProof="0">
                <a:ln>
                  <a:noFill/>
                </a:ln>
                <a:solidFill>
                  <a:srgbClr val="0000FF"/>
                </a:solidFill>
                <a:effectLst/>
                <a:uLnTx/>
                <a:uFillTx/>
                <a:latin typeface="Consolas" panose="020B0609020204030204" pitchFamily="49" charset="0"/>
                <a:ea typeface="黑体"/>
                <a:cs typeface="+mn-cs"/>
              </a:rPr>
              <a:t>"(addr,index) in addrs"</a:t>
            </a:r>
            <a:r>
              <a:rPr kumimoji="0" lang="en-US" altLang="zh-CN" sz="2000" b="0" i="0" u="none" strike="noStrike" kern="0" cap="none" spc="0" normalizeH="0" baseline="0" noProof="0">
                <a:ln>
                  <a:noFill/>
                </a:ln>
                <a:solidFill>
                  <a:srgbClr val="800000"/>
                </a:solidFill>
                <a:effectLst/>
                <a:uLnTx/>
                <a:uFillTx/>
                <a:latin typeface="Consolas" panose="020B0609020204030204" pitchFamily="49" charset="0"/>
                <a:ea typeface="黑体"/>
                <a:cs typeface="+mn-cs"/>
              </a:rPr>
              <a:t>&gt;</a:t>
            </a:r>
            <a:r>
              <a:rPr kumimoji="0" lang="en-US" altLang="zh-CN" sz="2000" b="0" i="0" u="none" strike="noStrike" kern="0" cap="none" spc="0" normalizeH="0" baseline="0" noProof="0">
                <a:ln>
                  <a:noFill/>
                </a:ln>
                <a:solidFill>
                  <a:srgbClr val="000000"/>
                </a:solidFill>
                <a:effectLst/>
                <a:uLnTx/>
                <a:uFillTx/>
                <a:latin typeface="Consolas" panose="020B0609020204030204" pitchFamily="49" charset="0"/>
                <a:ea typeface="黑体"/>
                <a:cs typeface="+mn-cs"/>
              </a:rPr>
              <a:t>{{index + 1}} : {{addr}}</a:t>
            </a:r>
            <a:r>
              <a:rPr kumimoji="0" lang="en-US" altLang="zh-CN" sz="2000" b="0" i="0" u="none" strike="noStrike" kern="0" cap="none" spc="0" normalizeH="0" baseline="0" noProof="0">
                <a:ln>
                  <a:noFill/>
                </a:ln>
                <a:solidFill>
                  <a:srgbClr val="800000"/>
                </a:solidFill>
                <a:effectLst/>
                <a:uLnTx/>
                <a:uFillTx/>
                <a:latin typeface="Consolas" panose="020B0609020204030204" pitchFamily="49" charset="0"/>
                <a:ea typeface="黑体"/>
                <a:cs typeface="+mn-cs"/>
              </a:rPr>
              <a:t>&lt;/div&gt;</a:t>
            </a:r>
            <a:endParaRPr kumimoji="0" lang="en-US" altLang="zh-CN" sz="2000" b="0" i="0" u="none" strike="noStrike" kern="0" cap="none" spc="0" normalizeH="0" baseline="0" noProof="0">
              <a:ln>
                <a:noFill/>
              </a:ln>
              <a:solidFill>
                <a:srgbClr val="000000"/>
              </a:solidFill>
              <a:effectLst/>
              <a:uLnTx/>
              <a:uFillTx/>
              <a:latin typeface="Consolas" panose="020B0609020204030204" pitchFamily="49" charset="0"/>
              <a:ea typeface="黑体"/>
              <a:cs typeface="+mn-cs"/>
            </a:endParaRPr>
          </a:p>
        </p:txBody>
      </p:sp>
      <p:sp>
        <p:nvSpPr>
          <p:cNvPr id="29" name="!!矩形: 圆角 7">
            <a:extLst>
              <a:ext uri="{FF2B5EF4-FFF2-40B4-BE49-F238E27FC236}">
                <a16:creationId xmlns:a16="http://schemas.microsoft.com/office/drawing/2014/main" id="{4E1D1692-9F2B-E56C-D990-C772C6EFA84E}"/>
              </a:ext>
            </a:extLst>
          </p:cNvPr>
          <p:cNvSpPr/>
          <p:nvPr/>
        </p:nvSpPr>
        <p:spPr>
          <a:xfrm>
            <a:off x="1219861" y="4605174"/>
            <a:ext cx="9950162" cy="1454663"/>
          </a:xfrm>
          <a:prstGeom prst="roundRect">
            <a:avLst>
              <a:gd name="adj" fmla="val 4917"/>
            </a:avLst>
          </a:prstGeom>
          <a:solidFill>
            <a:schemeClr val="bg2"/>
          </a:solidFill>
          <a:ln w="6350" cap="flat" cmpd="sng" algn="ctr">
            <a:solidFill>
              <a:sysClr val="window" lastClr="FFFFFF">
                <a:lumMod val="65000"/>
              </a:sysClr>
            </a:solidFill>
            <a:prstDash val="lgDash"/>
          </a:ln>
          <a:effectLst/>
        </p:spPr>
        <p:txBody>
          <a:bodyPr tIns="0" bIns="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nsolas" panose="020B0609020204030204" pitchFamily="49" charset="0"/>
                <a:ea typeface="黑体"/>
              </a:rPr>
              <a:t>data: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nsolas" panose="020B0609020204030204" pitchFamily="49" charset="0"/>
                <a:ea typeface="黑体"/>
              </a:rPr>
              <a:t>   . .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nsolas" panose="020B0609020204030204" pitchFamily="49" charset="0"/>
                <a:ea typeface="黑体"/>
              </a:rPr>
              <a:t>   </a:t>
            </a:r>
            <a:r>
              <a:rPr kumimoji="0" lang="en-US" altLang="zh-CN" sz="2000" b="0" i="0" u="none" strike="noStrike" kern="0" cap="none" spc="0" normalizeH="0" baseline="0" noProof="0" dirty="0" err="1">
                <a:ln>
                  <a:noFill/>
                </a:ln>
                <a:solidFill>
                  <a:srgbClr val="000000"/>
                </a:solidFill>
                <a:effectLst/>
                <a:uLnTx/>
                <a:uFillTx/>
                <a:latin typeface="Consolas" panose="020B0609020204030204" pitchFamily="49" charset="0"/>
                <a:ea typeface="黑体"/>
              </a:rPr>
              <a:t>addrs</a:t>
            </a:r>
            <a:r>
              <a:rPr kumimoji="0" lang="en-US" altLang="zh-CN" sz="2000" b="0" i="0" u="none" strike="noStrike" kern="0" cap="none" spc="0" normalizeH="0" baseline="0" noProof="0" dirty="0">
                <a:ln>
                  <a:noFill/>
                </a:ln>
                <a:solidFill>
                  <a:srgbClr val="000000"/>
                </a:solidFill>
                <a:effectLst/>
                <a:uLnTx/>
                <a:uFillTx/>
                <a:latin typeface="Consolas" panose="020B0609020204030204" pitchFamily="49" charset="0"/>
                <a:ea typeface="黑体"/>
              </a:rPr>
              <a:t>: [</a:t>
            </a:r>
            <a:r>
              <a:rPr kumimoji="0" lang="en-US" altLang="zh-CN" sz="2000" b="0" i="0" u="none" strike="noStrike" kern="0" cap="none" spc="0" normalizeH="0" baseline="0" noProof="0" dirty="0">
                <a:ln>
                  <a:noFill/>
                </a:ln>
                <a:solidFill>
                  <a:srgbClr val="A31515"/>
                </a:solidFill>
                <a:effectLst/>
                <a:uLnTx/>
                <a:uFillTx/>
                <a:latin typeface="Consolas" panose="020B0609020204030204" pitchFamily="49" charset="0"/>
                <a:ea typeface="黑体"/>
              </a:rPr>
              <a:t>'</a:t>
            </a:r>
            <a:r>
              <a:rPr kumimoji="0" lang="zh-CN" altLang="en-US" sz="2000" b="0" i="0" u="none" strike="noStrike" kern="0" cap="none" spc="0" normalizeH="0" baseline="0" noProof="0" dirty="0">
                <a:ln>
                  <a:noFill/>
                </a:ln>
                <a:solidFill>
                  <a:srgbClr val="A31515"/>
                </a:solidFill>
                <a:effectLst/>
                <a:uLnTx/>
                <a:uFillTx/>
                <a:latin typeface="Consolas" panose="020B0609020204030204" pitchFamily="49" charset="0"/>
                <a:ea typeface="黑体"/>
              </a:rPr>
              <a:t>北京</a:t>
            </a:r>
            <a:r>
              <a:rPr kumimoji="0" lang="en-US" altLang="zh-CN" sz="2000" b="0" i="0" u="none" strike="noStrike" kern="0" cap="none" spc="0" normalizeH="0" baseline="0" noProof="0" dirty="0">
                <a:ln>
                  <a:noFill/>
                </a:ln>
                <a:solidFill>
                  <a:srgbClr val="A31515"/>
                </a:solidFill>
                <a:effectLst/>
                <a:uLnTx/>
                <a:uFillTx/>
                <a:latin typeface="Consolas" panose="020B0609020204030204" pitchFamily="49" charset="0"/>
                <a:ea typeface="黑体"/>
              </a:rPr>
              <a:t>'</a:t>
            </a:r>
            <a:r>
              <a:rPr kumimoji="0" lang="en-US" altLang="zh-CN" sz="2000" b="0" i="0" u="none" strike="noStrike" kern="0" cap="none" spc="0" normalizeH="0" baseline="0" noProof="0" dirty="0">
                <a:ln>
                  <a:noFill/>
                </a:ln>
                <a:solidFill>
                  <a:srgbClr val="000000"/>
                </a:solidFill>
                <a:effectLst/>
                <a:uLnTx/>
                <a:uFillTx/>
                <a:latin typeface="Consolas" panose="020B0609020204030204" pitchFamily="49" charset="0"/>
                <a:ea typeface="黑体"/>
              </a:rPr>
              <a:t>,</a:t>
            </a:r>
            <a:r>
              <a:rPr kumimoji="0" lang="en-US" altLang="zh-CN" sz="2000" b="0" i="0" u="none" strike="noStrike" kern="0" cap="none" spc="0" normalizeH="0" baseline="0" noProof="0" dirty="0">
                <a:ln>
                  <a:noFill/>
                </a:ln>
                <a:solidFill>
                  <a:srgbClr val="A31515"/>
                </a:solidFill>
                <a:effectLst/>
                <a:uLnTx/>
                <a:uFillTx/>
                <a:latin typeface="Consolas" panose="020B0609020204030204" pitchFamily="49" charset="0"/>
                <a:ea typeface="黑体"/>
              </a:rPr>
              <a:t>'</a:t>
            </a:r>
            <a:r>
              <a:rPr kumimoji="0" lang="zh-CN" altLang="en-US" sz="2000" b="0" i="0" u="none" strike="noStrike" kern="0" cap="none" spc="0" normalizeH="0" baseline="0" noProof="0" dirty="0">
                <a:ln>
                  <a:noFill/>
                </a:ln>
                <a:solidFill>
                  <a:srgbClr val="A31515"/>
                </a:solidFill>
                <a:effectLst/>
                <a:uLnTx/>
                <a:uFillTx/>
                <a:latin typeface="Consolas" panose="020B0609020204030204" pitchFamily="49" charset="0"/>
                <a:ea typeface="黑体"/>
              </a:rPr>
              <a:t>上海</a:t>
            </a:r>
            <a:r>
              <a:rPr kumimoji="0" lang="en-US" altLang="zh-CN" sz="2000" b="0" i="0" u="none" strike="noStrike" kern="0" cap="none" spc="0" normalizeH="0" baseline="0" noProof="0" dirty="0">
                <a:ln>
                  <a:noFill/>
                </a:ln>
                <a:solidFill>
                  <a:srgbClr val="A31515"/>
                </a:solidFill>
                <a:effectLst/>
                <a:uLnTx/>
                <a:uFillTx/>
                <a:latin typeface="Consolas" panose="020B0609020204030204" pitchFamily="49" charset="0"/>
                <a:ea typeface="黑体"/>
              </a:rPr>
              <a:t>'</a:t>
            </a:r>
            <a:r>
              <a:rPr kumimoji="0" lang="en-US" altLang="zh-CN" sz="2000" b="0" i="0" u="none" strike="noStrike" kern="0" cap="none" spc="0" normalizeH="0" baseline="0" noProof="0" dirty="0">
                <a:ln>
                  <a:noFill/>
                </a:ln>
                <a:solidFill>
                  <a:srgbClr val="000000"/>
                </a:solidFill>
                <a:effectLst/>
                <a:uLnTx/>
                <a:uFillTx/>
                <a:latin typeface="Consolas" panose="020B0609020204030204" pitchFamily="49" charset="0"/>
                <a:ea typeface="黑体"/>
              </a:rPr>
              <a:t>,</a:t>
            </a:r>
            <a:r>
              <a:rPr kumimoji="0" lang="en-US" altLang="zh-CN" sz="2000" b="0" i="0" u="none" strike="noStrike" kern="0" cap="none" spc="0" normalizeH="0" baseline="0" noProof="0" dirty="0">
                <a:ln>
                  <a:noFill/>
                </a:ln>
                <a:solidFill>
                  <a:srgbClr val="A31515"/>
                </a:solidFill>
                <a:effectLst/>
                <a:uLnTx/>
                <a:uFillTx/>
                <a:latin typeface="Consolas" panose="020B0609020204030204" pitchFamily="49" charset="0"/>
                <a:ea typeface="黑体"/>
              </a:rPr>
              <a:t>'</a:t>
            </a:r>
            <a:r>
              <a:rPr kumimoji="0" lang="zh-CN" altLang="en-US" sz="2000" b="0" i="0" u="none" strike="noStrike" kern="0" cap="none" spc="0" normalizeH="0" baseline="0" noProof="0" dirty="0">
                <a:ln>
                  <a:noFill/>
                </a:ln>
                <a:solidFill>
                  <a:srgbClr val="A31515"/>
                </a:solidFill>
                <a:effectLst/>
                <a:uLnTx/>
                <a:uFillTx/>
                <a:latin typeface="Consolas" panose="020B0609020204030204" pitchFamily="49" charset="0"/>
                <a:ea typeface="黑体"/>
              </a:rPr>
              <a:t>广州</a:t>
            </a:r>
            <a:r>
              <a:rPr kumimoji="0" lang="en-US" altLang="zh-CN" sz="2000" b="0" i="0" u="none" strike="noStrike" kern="0" cap="none" spc="0" normalizeH="0" baseline="0" noProof="0" dirty="0">
                <a:ln>
                  <a:noFill/>
                </a:ln>
                <a:solidFill>
                  <a:srgbClr val="A31515"/>
                </a:solidFill>
                <a:effectLst/>
                <a:uLnTx/>
                <a:uFillTx/>
                <a:latin typeface="Consolas" panose="020B0609020204030204" pitchFamily="49" charset="0"/>
                <a:ea typeface="黑体"/>
              </a:rPr>
              <a:t>'</a:t>
            </a:r>
            <a:r>
              <a:rPr kumimoji="0" lang="en-US" altLang="zh-CN" sz="2000" b="0" i="0" u="none" strike="noStrike" kern="0" cap="none" spc="0" normalizeH="0" baseline="0" noProof="0" dirty="0">
                <a:ln>
                  <a:noFill/>
                </a:ln>
                <a:solidFill>
                  <a:srgbClr val="000000"/>
                </a:solidFill>
                <a:effectLst/>
                <a:uLnTx/>
                <a:uFillTx/>
                <a:latin typeface="Consolas" panose="020B0609020204030204" pitchFamily="49" charset="0"/>
                <a:ea typeface="黑体"/>
              </a:rPr>
              <a:t>,</a:t>
            </a:r>
            <a:r>
              <a:rPr kumimoji="0" lang="en-US" altLang="zh-CN" sz="2000" b="0" i="0" u="none" strike="noStrike" kern="0" cap="none" spc="0" normalizeH="0" baseline="0" noProof="0" dirty="0">
                <a:ln>
                  <a:noFill/>
                </a:ln>
                <a:solidFill>
                  <a:srgbClr val="A31515"/>
                </a:solidFill>
                <a:effectLst/>
                <a:uLnTx/>
                <a:uFillTx/>
                <a:latin typeface="Consolas" panose="020B0609020204030204" pitchFamily="49" charset="0"/>
                <a:ea typeface="黑体"/>
              </a:rPr>
              <a:t>'</a:t>
            </a:r>
            <a:r>
              <a:rPr kumimoji="0" lang="zh-CN" altLang="en-US" sz="2000" b="0" i="0" u="none" strike="noStrike" kern="0" cap="none" spc="0" normalizeH="0" baseline="0" noProof="0" dirty="0">
                <a:ln>
                  <a:noFill/>
                </a:ln>
                <a:solidFill>
                  <a:srgbClr val="A31515"/>
                </a:solidFill>
                <a:effectLst/>
                <a:uLnTx/>
                <a:uFillTx/>
                <a:latin typeface="Consolas" panose="020B0609020204030204" pitchFamily="49" charset="0"/>
                <a:ea typeface="黑体"/>
              </a:rPr>
              <a:t>深圳</a:t>
            </a:r>
            <a:r>
              <a:rPr kumimoji="0" lang="en-US" altLang="zh-CN" sz="2000" b="0" i="0" u="none" strike="noStrike" kern="0" cap="none" spc="0" normalizeH="0" baseline="0" noProof="0" dirty="0">
                <a:ln>
                  <a:noFill/>
                </a:ln>
                <a:solidFill>
                  <a:srgbClr val="A31515"/>
                </a:solidFill>
                <a:effectLst/>
                <a:uLnTx/>
                <a:uFillTx/>
                <a:latin typeface="Consolas" panose="020B0609020204030204" pitchFamily="49" charset="0"/>
                <a:ea typeface="黑体"/>
              </a:rPr>
              <a:t>'</a:t>
            </a:r>
            <a:r>
              <a:rPr kumimoji="0" lang="en-US" altLang="zh-CN" sz="2000" b="0" i="0" u="none" strike="noStrike" kern="0" cap="none" spc="0" normalizeH="0" baseline="0" noProof="0" dirty="0">
                <a:ln>
                  <a:noFill/>
                </a:ln>
                <a:solidFill>
                  <a:srgbClr val="000000"/>
                </a:solidFill>
                <a:effectLst/>
                <a:uLnTx/>
                <a:uFillTx/>
                <a:latin typeface="Consolas" panose="020B0609020204030204" pitchFamily="49" charset="0"/>
                <a:ea typeface="黑体"/>
              </a:rPr>
              <a:t>,</a:t>
            </a:r>
            <a:r>
              <a:rPr kumimoji="0" lang="en-US" altLang="zh-CN" sz="2000" b="0" i="0" u="none" strike="noStrike" kern="0" cap="none" spc="0" normalizeH="0" baseline="0" noProof="0" dirty="0">
                <a:ln>
                  <a:noFill/>
                </a:ln>
                <a:solidFill>
                  <a:srgbClr val="A31515"/>
                </a:solidFill>
                <a:effectLst/>
                <a:uLnTx/>
                <a:uFillTx/>
                <a:latin typeface="Consolas" panose="020B0609020204030204" pitchFamily="49" charset="0"/>
                <a:ea typeface="黑体"/>
              </a:rPr>
              <a:t>'</a:t>
            </a:r>
            <a:r>
              <a:rPr kumimoji="0" lang="zh-CN" altLang="en-US" sz="2000" b="0" i="0" u="none" strike="noStrike" kern="0" cap="none" spc="0" normalizeH="0" baseline="0" noProof="0" dirty="0">
                <a:ln>
                  <a:noFill/>
                </a:ln>
                <a:solidFill>
                  <a:srgbClr val="A31515"/>
                </a:solidFill>
                <a:effectLst/>
                <a:uLnTx/>
                <a:uFillTx/>
                <a:latin typeface="Consolas" panose="020B0609020204030204" pitchFamily="49" charset="0"/>
                <a:ea typeface="黑体"/>
              </a:rPr>
              <a:t>成都</a:t>
            </a:r>
            <a:r>
              <a:rPr kumimoji="0" lang="en-US" altLang="zh-CN" sz="2000" b="0" i="0" u="none" strike="noStrike" kern="0" cap="none" spc="0" normalizeH="0" baseline="0" noProof="0" dirty="0">
                <a:ln>
                  <a:noFill/>
                </a:ln>
                <a:solidFill>
                  <a:srgbClr val="A31515"/>
                </a:solidFill>
                <a:effectLst/>
                <a:uLnTx/>
                <a:uFillTx/>
                <a:latin typeface="Consolas" panose="020B0609020204030204" pitchFamily="49" charset="0"/>
                <a:ea typeface="黑体"/>
              </a:rPr>
              <a:t>'</a:t>
            </a:r>
            <a:r>
              <a:rPr kumimoji="0" lang="en-US" altLang="zh-CN" sz="2000" b="0" i="0" u="none" strike="noStrike" kern="0" cap="none" spc="0" normalizeH="0" baseline="0" noProof="0" dirty="0">
                <a:ln>
                  <a:noFill/>
                </a:ln>
                <a:solidFill>
                  <a:srgbClr val="000000"/>
                </a:solidFill>
                <a:effectLst/>
                <a:uLnTx/>
                <a:uFillTx/>
                <a:latin typeface="Consolas" panose="020B0609020204030204" pitchFamily="49" charset="0"/>
                <a:ea typeface="黑体"/>
              </a:rPr>
              <a:t>,</a:t>
            </a:r>
            <a:r>
              <a:rPr kumimoji="0" lang="en-US" altLang="zh-CN" sz="2000" b="0" i="0" u="none" strike="noStrike" kern="0" cap="none" spc="0" normalizeH="0" baseline="0" noProof="0" dirty="0">
                <a:ln>
                  <a:noFill/>
                </a:ln>
                <a:solidFill>
                  <a:srgbClr val="A31515"/>
                </a:solidFill>
                <a:effectLst/>
                <a:uLnTx/>
                <a:uFillTx/>
                <a:latin typeface="Consolas" panose="020B0609020204030204" pitchFamily="49" charset="0"/>
                <a:ea typeface="黑体"/>
              </a:rPr>
              <a:t>'</a:t>
            </a:r>
            <a:r>
              <a:rPr kumimoji="0" lang="zh-CN" altLang="en-US" sz="2000" b="0" i="0" u="none" strike="noStrike" kern="0" cap="none" spc="0" normalizeH="0" baseline="0" noProof="0" dirty="0">
                <a:ln>
                  <a:noFill/>
                </a:ln>
                <a:solidFill>
                  <a:srgbClr val="A31515"/>
                </a:solidFill>
                <a:effectLst/>
                <a:uLnTx/>
                <a:uFillTx/>
                <a:latin typeface="Consolas" panose="020B0609020204030204" pitchFamily="49" charset="0"/>
                <a:ea typeface="黑体"/>
              </a:rPr>
              <a:t>杭州</a:t>
            </a:r>
            <a:r>
              <a:rPr kumimoji="0" lang="en-US" altLang="zh-CN" sz="2000" b="0" i="0" u="none" strike="noStrike" kern="0" cap="none" spc="0" normalizeH="0" baseline="0" noProof="0" dirty="0">
                <a:ln>
                  <a:noFill/>
                </a:ln>
                <a:solidFill>
                  <a:srgbClr val="A31515"/>
                </a:solidFill>
                <a:effectLst/>
                <a:uLnTx/>
                <a:uFillTx/>
                <a:latin typeface="Consolas" panose="020B0609020204030204" pitchFamily="49" charset="0"/>
                <a:ea typeface="黑体"/>
              </a:rPr>
              <a:t>'</a:t>
            </a:r>
            <a:r>
              <a:rPr kumimoji="0" lang="en-US" altLang="zh-CN" sz="2000" b="0" i="0" u="none" strike="noStrike" kern="0" cap="none" spc="0" normalizeH="0" baseline="0" noProof="0" dirty="0">
                <a:ln>
                  <a:noFill/>
                </a:ln>
                <a:solidFill>
                  <a:srgbClr val="000000"/>
                </a:solidFill>
                <a:effectLst/>
                <a:uLnTx/>
                <a:uFillTx/>
                <a:latin typeface="Consolas" panose="020B0609020204030204" pitchFamily="49" charset="0"/>
                <a:ea typeface="黑体"/>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nsolas" panose="020B0609020204030204" pitchFamily="49" charset="0"/>
                <a:ea typeface="黑体"/>
              </a:rPr>
              <a:t>},</a:t>
            </a:r>
          </a:p>
        </p:txBody>
      </p:sp>
      <p:sp>
        <p:nvSpPr>
          <p:cNvPr id="2" name="文本框 1">
            <a:extLst>
              <a:ext uri="{FF2B5EF4-FFF2-40B4-BE49-F238E27FC236}">
                <a16:creationId xmlns:a16="http://schemas.microsoft.com/office/drawing/2014/main" id="{10DC6CA0-5D72-2F82-5490-1063EC7AA758}"/>
              </a:ext>
            </a:extLst>
          </p:cNvPr>
          <p:cNvSpPr txBox="1"/>
          <p:nvPr/>
        </p:nvSpPr>
        <p:spPr>
          <a:xfrm>
            <a:off x="657174" y="159741"/>
            <a:ext cx="9039225" cy="523220"/>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网站、网页与主页</a:t>
            </a:r>
          </a:p>
        </p:txBody>
      </p:sp>
      <p:pic>
        <p:nvPicPr>
          <p:cNvPr id="3" name="图片 2">
            <a:extLst>
              <a:ext uri="{FF2B5EF4-FFF2-40B4-BE49-F238E27FC236}">
                <a16:creationId xmlns:a16="http://schemas.microsoft.com/office/drawing/2014/main" id="{5D7D5E56-767E-27B3-84BD-E1F68AC36732}"/>
              </a:ext>
            </a:extLst>
          </p:cNvPr>
          <p:cNvPicPr>
            <a:picLocks noChangeAspect="1"/>
          </p:cNvPicPr>
          <p:nvPr/>
        </p:nvPicPr>
        <p:blipFill>
          <a:blip r:embed="rId2"/>
          <a:stretch>
            <a:fillRect/>
          </a:stretch>
        </p:blipFill>
        <p:spPr>
          <a:xfrm>
            <a:off x="0" y="3775"/>
            <a:ext cx="12192000" cy="708422"/>
          </a:xfrm>
          <a:prstGeom prst="rect">
            <a:avLst/>
          </a:prstGeom>
        </p:spPr>
      </p:pic>
      <p:sp>
        <p:nvSpPr>
          <p:cNvPr id="4" name="文本框 3">
            <a:extLst>
              <a:ext uri="{FF2B5EF4-FFF2-40B4-BE49-F238E27FC236}">
                <a16:creationId xmlns:a16="http://schemas.microsoft.com/office/drawing/2014/main" id="{C5683E49-ECA9-35F6-C850-7A81BD11B643}"/>
              </a:ext>
            </a:extLst>
          </p:cNvPr>
          <p:cNvSpPr txBox="1"/>
          <p:nvPr/>
        </p:nvSpPr>
        <p:spPr>
          <a:xfrm>
            <a:off x="540246" y="28747"/>
            <a:ext cx="9039225" cy="646331"/>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1 Vue</a:t>
            </a:r>
            <a:r>
              <a:rPr kumimoji="0" lang="zh-CN" altLang="en-US"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框架</a:t>
            </a:r>
          </a:p>
        </p:txBody>
      </p:sp>
      <p:sp>
        <p:nvSpPr>
          <p:cNvPr id="6" name="标题 4">
            <a:extLst>
              <a:ext uri="{FF2B5EF4-FFF2-40B4-BE49-F238E27FC236}">
                <a16:creationId xmlns:a16="http://schemas.microsoft.com/office/drawing/2014/main" id="{547B2032-F213-5864-4714-8CE762C4207F}"/>
              </a:ext>
            </a:extLst>
          </p:cNvPr>
          <p:cNvSpPr txBox="1">
            <a:spLocks/>
          </p:cNvSpPr>
          <p:nvPr/>
        </p:nvSpPr>
        <p:spPr>
          <a:xfrm>
            <a:off x="762098" y="1001369"/>
            <a:ext cx="6808824" cy="517190"/>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常用指令</a:t>
            </a:r>
          </a:p>
        </p:txBody>
      </p:sp>
      <p:sp>
        <p:nvSpPr>
          <p:cNvPr id="7" name="矩形 6">
            <a:extLst>
              <a:ext uri="{FF2B5EF4-FFF2-40B4-BE49-F238E27FC236}">
                <a16:creationId xmlns:a16="http://schemas.microsoft.com/office/drawing/2014/main" id="{19444ABA-9F49-9522-50E1-47D53F8B83EB}"/>
              </a:ext>
            </a:extLst>
          </p:cNvPr>
          <p:cNvSpPr/>
          <p:nvPr/>
        </p:nvSpPr>
        <p:spPr>
          <a:xfrm>
            <a:off x="3587858" y="3369640"/>
            <a:ext cx="503695" cy="36598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a:extLst>
              <a:ext uri="{FF2B5EF4-FFF2-40B4-BE49-F238E27FC236}">
                <a16:creationId xmlns:a16="http://schemas.microsoft.com/office/drawing/2014/main" id="{654B761E-ED92-2C31-86FD-DE7BB05CFAE3}"/>
              </a:ext>
            </a:extLst>
          </p:cNvPr>
          <p:cNvCxnSpPr>
            <a:cxnSpLocks/>
          </p:cNvCxnSpPr>
          <p:nvPr/>
        </p:nvCxnSpPr>
        <p:spPr>
          <a:xfrm flipH="1">
            <a:off x="4107051" y="3139933"/>
            <a:ext cx="673837" cy="229707"/>
          </a:xfrm>
          <a:prstGeom prst="straightConnector1">
            <a:avLst/>
          </a:prstGeom>
          <a:ln w="1905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AF4C0758-C8C4-E638-5A59-F0E261052062}"/>
              </a:ext>
            </a:extLst>
          </p:cNvPr>
          <p:cNvSpPr txBox="1"/>
          <p:nvPr/>
        </p:nvSpPr>
        <p:spPr>
          <a:xfrm>
            <a:off x="4780888" y="2797464"/>
            <a:ext cx="3549448" cy="461665"/>
          </a:xfrm>
          <a:prstGeom prst="rect">
            <a:avLst/>
          </a:prstGeom>
          <a:noFill/>
        </p:spPr>
        <p:txBody>
          <a:bodyPr wrap="square">
            <a:spAutoFit/>
          </a:bodyPr>
          <a:lstStyle/>
          <a:p>
            <a:r>
              <a:rPr lang="zh-CN" altLang="en-US" sz="2400" b="1" dirty="0">
                <a:solidFill>
                  <a:srgbClr val="FF0000"/>
                </a:solidFill>
              </a:rPr>
              <a:t>固定的关键字</a:t>
            </a:r>
          </a:p>
        </p:txBody>
      </p:sp>
    </p:spTree>
    <p:extLst>
      <p:ext uri="{BB962C8B-B14F-4D97-AF65-F5344CB8AC3E}">
        <p14:creationId xmlns:p14="http://schemas.microsoft.com/office/powerpoint/2010/main" val="1009042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0DC6CA0-5D72-2F82-5490-1063EC7AA758}"/>
              </a:ext>
            </a:extLst>
          </p:cNvPr>
          <p:cNvSpPr txBox="1"/>
          <p:nvPr/>
        </p:nvSpPr>
        <p:spPr>
          <a:xfrm>
            <a:off x="657174" y="159741"/>
            <a:ext cx="9039225" cy="523220"/>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网站、网页与主页</a:t>
            </a:r>
          </a:p>
        </p:txBody>
      </p:sp>
      <p:pic>
        <p:nvPicPr>
          <p:cNvPr id="3" name="图片 2">
            <a:extLst>
              <a:ext uri="{FF2B5EF4-FFF2-40B4-BE49-F238E27FC236}">
                <a16:creationId xmlns:a16="http://schemas.microsoft.com/office/drawing/2014/main" id="{5D7D5E56-767E-27B3-84BD-E1F68AC36732}"/>
              </a:ext>
            </a:extLst>
          </p:cNvPr>
          <p:cNvPicPr>
            <a:picLocks noChangeAspect="1"/>
          </p:cNvPicPr>
          <p:nvPr/>
        </p:nvPicPr>
        <p:blipFill>
          <a:blip r:embed="rId2"/>
          <a:stretch>
            <a:fillRect/>
          </a:stretch>
        </p:blipFill>
        <p:spPr>
          <a:xfrm>
            <a:off x="0" y="3775"/>
            <a:ext cx="12192000" cy="708422"/>
          </a:xfrm>
          <a:prstGeom prst="rect">
            <a:avLst/>
          </a:prstGeom>
        </p:spPr>
      </p:pic>
      <p:sp>
        <p:nvSpPr>
          <p:cNvPr id="4" name="文本框 3">
            <a:extLst>
              <a:ext uri="{FF2B5EF4-FFF2-40B4-BE49-F238E27FC236}">
                <a16:creationId xmlns:a16="http://schemas.microsoft.com/office/drawing/2014/main" id="{C5683E49-ECA9-35F6-C850-7A81BD11B643}"/>
              </a:ext>
            </a:extLst>
          </p:cNvPr>
          <p:cNvSpPr txBox="1"/>
          <p:nvPr/>
        </p:nvSpPr>
        <p:spPr>
          <a:xfrm>
            <a:off x="540246" y="28747"/>
            <a:ext cx="9039225" cy="646331"/>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1 Vue</a:t>
            </a:r>
            <a:r>
              <a:rPr kumimoji="0" lang="zh-CN" altLang="en-US"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框架</a:t>
            </a:r>
          </a:p>
        </p:txBody>
      </p:sp>
      <p:sp>
        <p:nvSpPr>
          <p:cNvPr id="17" name="文本占位符 3">
            <a:extLst>
              <a:ext uri="{FF2B5EF4-FFF2-40B4-BE49-F238E27FC236}">
                <a16:creationId xmlns:a16="http://schemas.microsoft.com/office/drawing/2014/main" id="{8F831054-BE35-90C0-5667-F04B35F0FE43}"/>
              </a:ext>
            </a:extLst>
          </p:cNvPr>
          <p:cNvSpPr txBox="1">
            <a:spLocks/>
          </p:cNvSpPr>
          <p:nvPr/>
        </p:nvSpPr>
        <p:spPr>
          <a:xfrm>
            <a:off x="540246" y="927506"/>
            <a:ext cx="5192409" cy="517190"/>
          </a:xfrm>
          <a:prstGeom prst="rect">
            <a:avLst/>
          </a:prstGeom>
        </p:spPr>
        <p:txBody>
          <a:bodyPr anchor="ctr" anchorCtr="0"/>
          <a:lstStyle>
            <a:lvl1pPr marL="0" indent="0" algn="l" rtl="0" eaLnBrk="0" fontAlgn="base" hangingPunct="0">
              <a:spcBef>
                <a:spcPct val="20000"/>
              </a:spcBef>
              <a:spcAft>
                <a:spcPct val="0"/>
              </a:spcAft>
              <a:buFont typeface="Arial" panose="020B0604020202020204" pitchFamily="34" charset="0"/>
              <a:buNone/>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通过</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Vue</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完成表格数据的渲染展示</a:t>
            </a:r>
          </a:p>
        </p:txBody>
      </p:sp>
      <p:cxnSp>
        <p:nvCxnSpPr>
          <p:cNvPr id="20" name="连接符: 曲线 19">
            <a:extLst>
              <a:ext uri="{FF2B5EF4-FFF2-40B4-BE49-F238E27FC236}">
                <a16:creationId xmlns:a16="http://schemas.microsoft.com/office/drawing/2014/main" id="{F9EEC1E5-CEB7-DFEA-722D-28F26D88EF08}"/>
              </a:ext>
            </a:extLst>
          </p:cNvPr>
          <p:cNvCxnSpPr>
            <a:cxnSpLocks/>
          </p:cNvCxnSpPr>
          <p:nvPr/>
        </p:nvCxnSpPr>
        <p:spPr>
          <a:xfrm>
            <a:off x="3292651" y="2582080"/>
            <a:ext cx="4553733" cy="3006016"/>
          </a:xfrm>
          <a:prstGeom prst="curvedConnector2">
            <a:avLst/>
          </a:prstGeom>
          <a:noFill/>
          <a:ln w="19050" cap="flat" cmpd="sng" algn="ctr">
            <a:solidFill>
              <a:sysClr val="windowText" lastClr="000000">
                <a:lumMod val="50000"/>
                <a:lumOff val="50000"/>
              </a:sysClr>
            </a:solidFill>
            <a:prstDash val="solid"/>
            <a:headEnd type="none" w="med" len="med"/>
            <a:tailEnd type="arrow" w="med" len="med"/>
          </a:ln>
          <a:effectLst/>
        </p:spPr>
      </p:cxnSp>
      <p:sp>
        <p:nvSpPr>
          <p:cNvPr id="21" name="矩形: 对角圆角 20">
            <a:extLst>
              <a:ext uri="{FF2B5EF4-FFF2-40B4-BE49-F238E27FC236}">
                <a16:creationId xmlns:a16="http://schemas.microsoft.com/office/drawing/2014/main" id="{EBFBA42A-C58F-C5F3-D130-D97967376509}"/>
              </a:ext>
            </a:extLst>
          </p:cNvPr>
          <p:cNvSpPr/>
          <p:nvPr/>
        </p:nvSpPr>
        <p:spPr>
          <a:xfrm>
            <a:off x="5670662" y="2092904"/>
            <a:ext cx="3166696" cy="919879"/>
          </a:xfrm>
          <a:prstGeom prst="round2DiagRect">
            <a:avLst/>
          </a:prstGeom>
          <a:solidFill>
            <a:schemeClr val="bg2"/>
          </a:solidFill>
          <a:ln w="6350" cap="flat" cmpd="sng" algn="ctr">
            <a:solidFill>
              <a:sysClr val="windowText" lastClr="000000">
                <a:lumMod val="50000"/>
                <a:lumOff val="50000"/>
              </a:sysClr>
            </a:solidFill>
            <a:prstDash val="dash"/>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性别</a:t>
            </a:r>
            <a:r>
              <a:rPr kumimoji="0" lang="en-US" altLang="zh-CN" sz="2000" b="1" i="0" u="none" strike="noStrike" kern="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       gender == 1</a:t>
            </a:r>
            <a:r>
              <a:rPr kumimoji="0" lang="zh-CN" altLang="en-US" sz="2000" b="0" i="0" u="none" strike="noStrike" kern="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：男</a:t>
            </a:r>
            <a:endParaRPr kumimoji="0" lang="en-US" altLang="zh-CN" sz="2000" b="0" i="0" u="none" strike="noStrike" kern="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       gender == 2</a:t>
            </a:r>
            <a:r>
              <a:rPr kumimoji="0" lang="zh-CN" altLang="en-US" sz="2000" b="0" i="0" u="none" strike="noStrike" kern="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：女</a:t>
            </a:r>
          </a:p>
        </p:txBody>
      </p:sp>
      <p:sp>
        <p:nvSpPr>
          <p:cNvPr id="22" name="矩形: 对角圆角 21">
            <a:extLst>
              <a:ext uri="{FF2B5EF4-FFF2-40B4-BE49-F238E27FC236}">
                <a16:creationId xmlns:a16="http://schemas.microsoft.com/office/drawing/2014/main" id="{BD8F16A2-B326-D34C-77C0-4F6716679268}"/>
              </a:ext>
            </a:extLst>
          </p:cNvPr>
          <p:cNvSpPr/>
          <p:nvPr/>
        </p:nvSpPr>
        <p:spPr>
          <a:xfrm>
            <a:off x="7846384" y="3523746"/>
            <a:ext cx="3601350" cy="1667873"/>
          </a:xfrm>
          <a:prstGeom prst="round2DiagRect">
            <a:avLst/>
          </a:prstGeom>
          <a:solidFill>
            <a:schemeClr val="bg2"/>
          </a:solidFill>
          <a:ln w="6350" cap="flat" cmpd="sng" algn="ctr">
            <a:solidFill>
              <a:sysClr val="windowText" lastClr="000000">
                <a:lumMod val="50000"/>
                <a:lumOff val="50000"/>
              </a:sysClr>
            </a:solidFill>
            <a:prstDash val="dash"/>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等级</a:t>
            </a:r>
            <a:r>
              <a:rPr kumimoji="0" lang="en-US" altLang="zh-CN" sz="2000" b="1" i="0" u="none" strike="noStrike" kern="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       score &gt;= 85</a:t>
            </a:r>
            <a:r>
              <a:rPr kumimoji="0" lang="zh-CN" altLang="en-US" sz="2000" b="0" i="0" u="none" strike="noStrike" kern="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：优秀</a:t>
            </a:r>
            <a:endParaRPr kumimoji="0" lang="en-US" altLang="zh-CN" sz="2000" b="0" i="0" u="none" strike="noStrike" kern="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       85</a:t>
            </a:r>
            <a:r>
              <a:rPr lang="en-US" altLang="zh-CN" sz="2000" kern="0" noProof="0" dirty="0">
                <a:solidFill>
                  <a:prstClr val="black">
                    <a:lumMod val="75000"/>
                    <a:lumOff val="25000"/>
                  </a:prstClr>
                </a:solidFill>
                <a:latin typeface="微软雅黑" panose="020B0503020204020204" pitchFamily="34" charset="-122"/>
                <a:ea typeface="微软雅黑" panose="020B0503020204020204" pitchFamily="34" charset="-122"/>
                <a:cs typeface="阿里巴巴普惠体" panose="00020600040101010101" pitchFamily="18" charset="-122"/>
              </a:rPr>
              <a:t>&gt;</a:t>
            </a:r>
            <a:r>
              <a:rPr kumimoji="0" lang="en-US" altLang="zh-CN" sz="2000" b="0" i="0" u="none" strike="noStrike" kern="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score &gt;= 70</a:t>
            </a:r>
            <a:r>
              <a:rPr kumimoji="0" lang="zh-CN" altLang="en-US" sz="2000" b="0" i="0" u="none" strike="noStrike" kern="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a:t>
            </a:r>
            <a:r>
              <a:rPr lang="zh-CN" altLang="en-US" sz="2000" kern="0" dirty="0">
                <a:solidFill>
                  <a:prstClr val="black">
                    <a:lumMod val="75000"/>
                    <a:lumOff val="25000"/>
                  </a:prstClr>
                </a:solidFill>
                <a:latin typeface="微软雅黑" panose="020B0503020204020204" pitchFamily="34" charset="-122"/>
                <a:ea typeface="微软雅黑" panose="020B0503020204020204" pitchFamily="34" charset="-122"/>
                <a:cs typeface="阿里巴巴普惠体" panose="00020600040101010101" pitchFamily="18" charset="-122"/>
              </a:rPr>
              <a:t>良好</a:t>
            </a:r>
            <a:endParaRPr lang="en-US" altLang="zh-CN" sz="2000" kern="0" dirty="0">
              <a:solidFill>
                <a:prstClr val="black">
                  <a:lumMod val="75000"/>
                  <a:lumOff val="25000"/>
                </a:prstClr>
              </a:solidFill>
              <a:latin typeface="微软雅黑" panose="020B0503020204020204" pitchFamily="34" charset="-122"/>
              <a:ea typeface="微软雅黑" panose="020B0503020204020204" pitchFamily="34" charset="-122"/>
              <a:cs typeface="阿里巴巴普惠体" panose="00020600040101010101" pitchFamily="18" charset="-122"/>
            </a:endParaRPr>
          </a:p>
          <a:p>
            <a:pPr lvl="0"/>
            <a:r>
              <a:rPr lang="en-US" altLang="zh-CN" sz="2000" kern="0" dirty="0">
                <a:solidFill>
                  <a:prstClr val="black">
                    <a:lumMod val="75000"/>
                    <a:lumOff val="25000"/>
                  </a:prstClr>
                </a:solidFill>
                <a:latin typeface="微软雅黑" panose="020B0503020204020204" pitchFamily="34" charset="-122"/>
                <a:ea typeface="微软雅黑" panose="020B0503020204020204" pitchFamily="34" charset="-122"/>
                <a:cs typeface="阿里巴巴普惠体" panose="00020600040101010101" pitchFamily="18" charset="-122"/>
              </a:rPr>
              <a:t>       70&gt;score &gt;= 60</a:t>
            </a:r>
            <a:r>
              <a:rPr lang="zh-CN" altLang="en-US" sz="2000" kern="0" dirty="0">
                <a:solidFill>
                  <a:prstClr val="black">
                    <a:lumMod val="75000"/>
                    <a:lumOff val="25000"/>
                  </a:prstClr>
                </a:solidFill>
                <a:latin typeface="微软雅黑" panose="020B0503020204020204" pitchFamily="34" charset="-122"/>
                <a:ea typeface="微软雅黑" panose="020B0503020204020204" pitchFamily="34" charset="-122"/>
                <a:cs typeface="阿里巴巴普惠体" panose="00020600040101010101" pitchFamily="18" charset="-122"/>
              </a:rPr>
              <a:t>：良好</a:t>
            </a:r>
            <a:endParaRPr kumimoji="0" lang="en-US" altLang="zh-CN" sz="2000" b="0" i="0" u="none" strike="noStrike" kern="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       </a:t>
            </a:r>
            <a:r>
              <a:rPr kumimoji="0" lang="zh-CN" altLang="en-US" sz="2000" b="0" i="0" u="none" strike="noStrike" kern="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否则：不及格</a:t>
            </a:r>
          </a:p>
        </p:txBody>
      </p:sp>
      <p:pic>
        <p:nvPicPr>
          <p:cNvPr id="31" name="图片 30">
            <a:extLst>
              <a:ext uri="{FF2B5EF4-FFF2-40B4-BE49-F238E27FC236}">
                <a16:creationId xmlns:a16="http://schemas.microsoft.com/office/drawing/2014/main" id="{08FEF2C9-603D-74FF-0AD1-B6EBBF9C2DF6}"/>
              </a:ext>
            </a:extLst>
          </p:cNvPr>
          <p:cNvPicPr>
            <a:picLocks noChangeAspect="1"/>
          </p:cNvPicPr>
          <p:nvPr/>
        </p:nvPicPr>
        <p:blipFill>
          <a:blip r:embed="rId3"/>
          <a:stretch>
            <a:fillRect/>
          </a:stretch>
        </p:blipFill>
        <p:spPr>
          <a:xfrm>
            <a:off x="3724374" y="5576817"/>
            <a:ext cx="8071265" cy="1263715"/>
          </a:xfrm>
          <a:prstGeom prst="rect">
            <a:avLst/>
          </a:prstGeom>
        </p:spPr>
      </p:pic>
      <p:pic>
        <p:nvPicPr>
          <p:cNvPr id="33" name="图片 32">
            <a:extLst>
              <a:ext uri="{FF2B5EF4-FFF2-40B4-BE49-F238E27FC236}">
                <a16:creationId xmlns:a16="http://schemas.microsoft.com/office/drawing/2014/main" id="{A9FAE8F2-B5F7-707E-1E0D-418E9FDF2F44}"/>
              </a:ext>
            </a:extLst>
          </p:cNvPr>
          <p:cNvPicPr>
            <a:picLocks noChangeAspect="1"/>
          </p:cNvPicPr>
          <p:nvPr/>
        </p:nvPicPr>
        <p:blipFill>
          <a:blip r:embed="rId4"/>
          <a:srcRect t="669"/>
          <a:stretch/>
        </p:blipFill>
        <p:spPr>
          <a:xfrm>
            <a:off x="445416" y="1697064"/>
            <a:ext cx="2847236" cy="5117648"/>
          </a:xfrm>
          <a:prstGeom prst="rect">
            <a:avLst/>
          </a:prstGeom>
        </p:spPr>
      </p:pic>
    </p:spTree>
    <p:extLst>
      <p:ext uri="{BB962C8B-B14F-4D97-AF65-F5344CB8AC3E}">
        <p14:creationId xmlns:p14="http://schemas.microsoft.com/office/powerpoint/2010/main" val="1655953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D77D838-AE2D-B14B-376C-413EAEA2A8A5}"/>
              </a:ext>
            </a:extLst>
          </p:cNvPr>
          <p:cNvSpPr txBox="1">
            <a:spLocks/>
          </p:cNvSpPr>
          <p:nvPr/>
        </p:nvSpPr>
        <p:spPr>
          <a:xfrm>
            <a:off x="710880" y="1667637"/>
            <a:ext cx="10509893" cy="880536"/>
          </a:xfrm>
          <a:prstGeom prst="rect">
            <a:avLst/>
          </a:prstGeom>
        </p:spPr>
        <p:txBody>
          <a:bodyPr/>
          <a:lstStyle>
            <a:lvl1pPr marL="360000" indent="-360000" algn="l" rtl="0" eaLnBrk="0" fontAlgn="base" hangingPunct="0">
              <a:lnSpc>
                <a:spcPct val="150000"/>
              </a:lnSpc>
              <a:spcBef>
                <a:spcPct val="20000"/>
              </a:spcBef>
              <a:spcAft>
                <a:spcPct val="0"/>
              </a:spcAft>
              <a:buClr>
                <a:srgbClr val="404040"/>
              </a:buClr>
              <a:buSzPct val="85000"/>
              <a:buFont typeface="Wingdings" pitchFamily="2" charset="2"/>
              <a:buChar char="l"/>
              <a:tabLst/>
              <a:defRPr lang="en-US" altLang="zh-CN"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gn="l" rtl="0" eaLnBrk="0" fontAlgn="base" hangingPunct="0">
              <a:lnSpc>
                <a:spcPct val="150000"/>
              </a:lnSpc>
              <a:spcBef>
                <a:spcPct val="20000"/>
              </a:spcBef>
              <a:spcAft>
                <a:spcPct val="0"/>
              </a:spcAft>
              <a:buFont typeface="Wingdings" pitchFamily="2" charset="2"/>
              <a:buChar char="l"/>
              <a:tabLst/>
              <a:defRPr lang="en-US" altLang="zh-CN" sz="1400" b="0" i="0" kern="1200" dirty="0">
                <a:solidFill>
                  <a:schemeClr val="tx1"/>
                </a:solidFill>
                <a:latin typeface="Alibaba PuHuiTi R" pitchFamily="18" charset="-122"/>
                <a:ea typeface="Alibaba PuHuiTi R" pitchFamily="18" charset="-122"/>
                <a:cs typeface="Alibaba PuHuiTi R" pitchFamily="18" charset="-122"/>
              </a:defRPr>
            </a:lvl2pPr>
            <a:lvl3pPr marL="1079500" indent="-358775" algn="l" rtl="0" eaLnBrk="0" fontAlgn="base" hangingPunct="0">
              <a:lnSpc>
                <a:spcPct val="150000"/>
              </a:lnSpc>
              <a:spcBef>
                <a:spcPct val="20000"/>
              </a:spcBef>
              <a:spcAft>
                <a:spcPct val="0"/>
              </a:spcAft>
              <a:buFont typeface="Arial" panose="020B0604020202020204" pitchFamily="34" charset="0"/>
              <a:buChar char="•"/>
              <a:tabLst/>
              <a:defRPr lang="zh-CN" altLang="en-US" sz="1400" b="0" i="0" kern="1200" dirty="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360000" marR="0" lvl="0" indent="-360000" algn="l" defTabSz="914400" rtl="0" eaLnBrk="0" fontAlgn="base" latinLnBrk="0" hangingPunct="0">
              <a:lnSpc>
                <a:spcPct val="100000"/>
              </a:lnSpc>
              <a:spcBef>
                <a:spcPct val="20000"/>
              </a:spcBef>
              <a:spcAft>
                <a:spcPct val="0"/>
              </a:spcAft>
              <a:buClr>
                <a:srgbClr val="404040"/>
              </a:buClr>
              <a:buSzPct val="85000"/>
              <a:buFont typeface="Wingdings" pitchFamily="2" charset="2"/>
              <a:buChar char="l"/>
              <a:tabLst/>
              <a:defRPr/>
            </a:pPr>
            <a:r>
              <a:rPr kumimoji="0" lang="zh-CN" altLang="en-US" sz="2400" b="0" i="0" u="none" strike="noStrike" kern="1200" cap="none" spc="0" normalizeH="0" baseline="0" noProof="0" dirty="0">
                <a:ln>
                  <a:noFill/>
                </a:ln>
                <a:solidFill>
                  <a:schemeClr val="tx1"/>
                </a:solidFill>
                <a:effectLst/>
                <a:uLnTx/>
                <a:uFillTx/>
              </a:rPr>
              <a:t>生命周期：指一个对象从创建到销毁的整个过程。</a:t>
            </a:r>
          </a:p>
          <a:p>
            <a:pPr marL="360000" marR="0" lvl="0" indent="-360000" algn="l" defTabSz="914400" rtl="0" eaLnBrk="0" fontAlgn="base" latinLnBrk="0" hangingPunct="0">
              <a:lnSpc>
                <a:spcPct val="100000"/>
              </a:lnSpc>
              <a:spcBef>
                <a:spcPct val="20000"/>
              </a:spcBef>
              <a:spcAft>
                <a:spcPct val="0"/>
              </a:spcAft>
              <a:buClr>
                <a:srgbClr val="404040"/>
              </a:buClr>
              <a:buSzPct val="85000"/>
              <a:buFont typeface="Wingdings" pitchFamily="2" charset="2"/>
              <a:buChar char="l"/>
              <a:tabLst/>
              <a:defRPr/>
            </a:pPr>
            <a:r>
              <a:rPr kumimoji="0" lang="zh-CN" altLang="en-US" sz="2400" b="0" i="0" u="none" strike="noStrike" kern="1200" cap="none" spc="0" normalizeH="0" baseline="0" noProof="0" dirty="0">
                <a:ln>
                  <a:noFill/>
                </a:ln>
                <a:solidFill>
                  <a:schemeClr val="tx1"/>
                </a:solidFill>
                <a:effectLst/>
                <a:uLnTx/>
                <a:uFillTx/>
              </a:rPr>
              <a:t>生命周期的八个阶段：</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sym typeface="Wingdings" panose="05000000000000000000" pitchFamily="2" charset="2"/>
              </a:rPr>
              <a:t>每触发一个生命周期事件，会自动执行一个生命周期方法</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sym typeface="Wingdings" panose="05000000000000000000" pitchFamily="2" charset="2"/>
              </a:rPr>
              <a:t>(</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sym typeface="Wingdings" panose="05000000000000000000" pitchFamily="2" charset="2"/>
              </a:rPr>
              <a:t>钩子</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sym typeface="Wingdings" panose="05000000000000000000" pitchFamily="2" charset="2"/>
              </a:rPr>
              <a:t>)</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sym typeface="Wingdings" panose="05000000000000000000" pitchFamily="2" charset="2"/>
              </a:rPr>
              <a:t>。</a:t>
            </a:r>
            <a:endPar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sym typeface="Wingdings" panose="05000000000000000000" pitchFamily="2" charset="2"/>
            </a:endParaRPr>
          </a:p>
        </p:txBody>
      </p:sp>
      <p:sp>
        <p:nvSpPr>
          <p:cNvPr id="3" name="标题 2">
            <a:extLst>
              <a:ext uri="{FF2B5EF4-FFF2-40B4-BE49-F238E27FC236}">
                <a16:creationId xmlns:a16="http://schemas.microsoft.com/office/drawing/2014/main" id="{9BE1FDB9-7487-E7E8-E35C-FE4DFC90FC84}"/>
              </a:ext>
            </a:extLst>
          </p:cNvPr>
          <p:cNvSpPr txBox="1">
            <a:spLocks/>
          </p:cNvSpPr>
          <p:nvPr/>
        </p:nvSpPr>
        <p:spPr>
          <a:xfrm>
            <a:off x="710880" y="1002119"/>
            <a:ext cx="7053771" cy="517190"/>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生命周期</a:t>
            </a:r>
          </a:p>
        </p:txBody>
      </p:sp>
      <p:graphicFrame>
        <p:nvGraphicFramePr>
          <p:cNvPr id="23" name="表格 22">
            <a:extLst>
              <a:ext uri="{FF2B5EF4-FFF2-40B4-BE49-F238E27FC236}">
                <a16:creationId xmlns:a16="http://schemas.microsoft.com/office/drawing/2014/main" id="{61FC5D5E-BAF3-3945-1B0B-A658F91350A2}"/>
              </a:ext>
            </a:extLst>
          </p:cNvPr>
          <p:cNvGraphicFramePr>
            <a:graphicFrameLocks noGrp="1"/>
          </p:cNvGraphicFramePr>
          <p:nvPr>
            <p:extLst>
              <p:ext uri="{D42A27DB-BD31-4B8C-83A1-F6EECF244321}">
                <p14:modId xmlns:p14="http://schemas.microsoft.com/office/powerpoint/2010/main" val="2763101958"/>
              </p:ext>
            </p:extLst>
          </p:nvPr>
        </p:nvGraphicFramePr>
        <p:xfrm>
          <a:off x="1223216" y="3122618"/>
          <a:ext cx="9485219" cy="3334590"/>
        </p:xfrm>
        <a:graphic>
          <a:graphicData uri="http://schemas.openxmlformats.org/drawingml/2006/table">
            <a:tbl>
              <a:tblPr firstRow="1" bandRow="1"/>
              <a:tblGrid>
                <a:gridCol w="2662748">
                  <a:extLst>
                    <a:ext uri="{9D8B030D-6E8A-4147-A177-3AD203B41FA5}">
                      <a16:colId xmlns:a16="http://schemas.microsoft.com/office/drawing/2014/main" val="20000"/>
                    </a:ext>
                  </a:extLst>
                </a:gridCol>
                <a:gridCol w="6822471">
                  <a:extLst>
                    <a:ext uri="{9D8B030D-6E8A-4147-A177-3AD203B41FA5}">
                      <a16:colId xmlns:a16="http://schemas.microsoft.com/office/drawing/2014/main" val="20001"/>
                    </a:ext>
                  </a:extLst>
                </a:gridCol>
              </a:tblGrid>
              <a:tr h="403992">
                <a:tc>
                  <a:txBody>
                    <a:bodyPr/>
                    <a:lstStyle>
                      <a:lvl1pPr marL="0" algn="l" defTabSz="914400" rtl="0" eaLnBrk="1" latinLnBrk="0" hangingPunct="1">
                        <a:defRPr sz="1800" b="1" kern="1200">
                          <a:solidFill>
                            <a:schemeClr val="lt1"/>
                          </a:solidFill>
                          <a:latin typeface="Calibri"/>
                          <a:ea typeface="黑体"/>
                        </a:defRPr>
                      </a:lvl1pPr>
                      <a:lvl2pPr marL="457200" algn="l" defTabSz="914400" rtl="0" eaLnBrk="1" latinLnBrk="0" hangingPunct="1">
                        <a:defRPr sz="1800" b="1" kern="1200">
                          <a:solidFill>
                            <a:schemeClr val="lt1"/>
                          </a:solidFill>
                          <a:latin typeface="Calibri"/>
                          <a:ea typeface="黑体"/>
                        </a:defRPr>
                      </a:lvl2pPr>
                      <a:lvl3pPr marL="914400" algn="l" defTabSz="914400" rtl="0" eaLnBrk="1" latinLnBrk="0" hangingPunct="1">
                        <a:defRPr sz="1800" b="1" kern="1200">
                          <a:solidFill>
                            <a:schemeClr val="lt1"/>
                          </a:solidFill>
                          <a:latin typeface="Calibri"/>
                          <a:ea typeface="黑体"/>
                        </a:defRPr>
                      </a:lvl3pPr>
                      <a:lvl4pPr marL="1371600" algn="l" defTabSz="914400" rtl="0" eaLnBrk="1" latinLnBrk="0" hangingPunct="1">
                        <a:defRPr sz="1800" b="1" kern="1200">
                          <a:solidFill>
                            <a:schemeClr val="lt1"/>
                          </a:solidFill>
                          <a:latin typeface="Calibri"/>
                          <a:ea typeface="黑体"/>
                        </a:defRPr>
                      </a:lvl4pPr>
                      <a:lvl5pPr marL="1828800" algn="l" defTabSz="914400" rtl="0" eaLnBrk="1" latinLnBrk="0" hangingPunct="1">
                        <a:defRPr sz="1800" b="1" kern="1200">
                          <a:solidFill>
                            <a:schemeClr val="lt1"/>
                          </a:solidFill>
                          <a:latin typeface="Calibri"/>
                          <a:ea typeface="黑体"/>
                        </a:defRPr>
                      </a:lvl5pPr>
                      <a:lvl6pPr marL="2286000" algn="l" defTabSz="914400" rtl="0" eaLnBrk="1" latinLnBrk="0" hangingPunct="1">
                        <a:defRPr sz="1800" b="1" kern="1200">
                          <a:solidFill>
                            <a:schemeClr val="lt1"/>
                          </a:solidFill>
                          <a:latin typeface="Calibri"/>
                          <a:ea typeface="黑体"/>
                        </a:defRPr>
                      </a:lvl6pPr>
                      <a:lvl7pPr marL="2743200" algn="l" defTabSz="914400" rtl="0" eaLnBrk="1" latinLnBrk="0" hangingPunct="1">
                        <a:defRPr sz="1800" b="1" kern="1200">
                          <a:solidFill>
                            <a:schemeClr val="lt1"/>
                          </a:solidFill>
                          <a:latin typeface="Calibri"/>
                          <a:ea typeface="黑体"/>
                        </a:defRPr>
                      </a:lvl7pPr>
                      <a:lvl8pPr marL="3200400" algn="l" defTabSz="914400" rtl="0" eaLnBrk="1" latinLnBrk="0" hangingPunct="1">
                        <a:defRPr sz="1800" b="1" kern="1200">
                          <a:solidFill>
                            <a:schemeClr val="lt1"/>
                          </a:solidFill>
                          <a:latin typeface="Calibri"/>
                          <a:ea typeface="黑体"/>
                        </a:defRPr>
                      </a:lvl8pPr>
                      <a:lvl9pPr marL="3657600" algn="l" defTabSz="914400" rtl="0" eaLnBrk="1" latinLnBrk="0" hangingPunct="1">
                        <a:defRPr sz="1800" b="1" kern="1200">
                          <a:solidFill>
                            <a:schemeClr val="lt1"/>
                          </a:solidFill>
                          <a:latin typeface="Calibri"/>
                          <a:ea typeface="黑体"/>
                        </a:defRPr>
                      </a:lvl9pPr>
                    </a:lstStyle>
                    <a:p>
                      <a:pPr algn="ctr"/>
                      <a:r>
                        <a:rPr lang="zh-CN" altLang="en-US" sz="2400" dirty="0">
                          <a:solidFill>
                            <a:schemeClr val="tx1"/>
                          </a:solidFill>
                        </a:rPr>
                        <a:t>状态</a:t>
                      </a:r>
                      <a:endParaRPr lang="zh-CN" altLang="en-US" sz="2400" dirty="0">
                        <a:solidFill>
                          <a:schemeClr val="tx1"/>
                        </a:solidFill>
                        <a:latin typeface="微软雅黑" panose="020B0503020204020204" pitchFamily="34" charset="-122"/>
                        <a:ea typeface="微软雅黑" panose="020B0503020204020204" pitchFamily="34" charset="-122"/>
                      </a:endParaRPr>
                    </a:p>
                  </a:txBody>
                  <a:tcPr marL="86034" marR="86034" marT="43015" marB="43015"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b="1" kern="1200">
                          <a:solidFill>
                            <a:schemeClr val="lt1"/>
                          </a:solidFill>
                          <a:latin typeface="Calibri"/>
                          <a:ea typeface="黑体"/>
                        </a:defRPr>
                      </a:lvl1pPr>
                      <a:lvl2pPr marL="457200" algn="l" defTabSz="914400" rtl="0" eaLnBrk="1" latinLnBrk="0" hangingPunct="1">
                        <a:defRPr sz="1800" b="1" kern="1200">
                          <a:solidFill>
                            <a:schemeClr val="lt1"/>
                          </a:solidFill>
                          <a:latin typeface="Calibri"/>
                          <a:ea typeface="黑体"/>
                        </a:defRPr>
                      </a:lvl2pPr>
                      <a:lvl3pPr marL="914400" algn="l" defTabSz="914400" rtl="0" eaLnBrk="1" latinLnBrk="0" hangingPunct="1">
                        <a:defRPr sz="1800" b="1" kern="1200">
                          <a:solidFill>
                            <a:schemeClr val="lt1"/>
                          </a:solidFill>
                          <a:latin typeface="Calibri"/>
                          <a:ea typeface="黑体"/>
                        </a:defRPr>
                      </a:lvl3pPr>
                      <a:lvl4pPr marL="1371600" algn="l" defTabSz="914400" rtl="0" eaLnBrk="1" latinLnBrk="0" hangingPunct="1">
                        <a:defRPr sz="1800" b="1" kern="1200">
                          <a:solidFill>
                            <a:schemeClr val="lt1"/>
                          </a:solidFill>
                          <a:latin typeface="Calibri"/>
                          <a:ea typeface="黑体"/>
                        </a:defRPr>
                      </a:lvl4pPr>
                      <a:lvl5pPr marL="1828800" algn="l" defTabSz="914400" rtl="0" eaLnBrk="1" latinLnBrk="0" hangingPunct="1">
                        <a:defRPr sz="1800" b="1" kern="1200">
                          <a:solidFill>
                            <a:schemeClr val="lt1"/>
                          </a:solidFill>
                          <a:latin typeface="Calibri"/>
                          <a:ea typeface="黑体"/>
                        </a:defRPr>
                      </a:lvl5pPr>
                      <a:lvl6pPr marL="2286000" algn="l" defTabSz="914400" rtl="0" eaLnBrk="1" latinLnBrk="0" hangingPunct="1">
                        <a:defRPr sz="1800" b="1" kern="1200">
                          <a:solidFill>
                            <a:schemeClr val="lt1"/>
                          </a:solidFill>
                          <a:latin typeface="Calibri"/>
                          <a:ea typeface="黑体"/>
                        </a:defRPr>
                      </a:lvl6pPr>
                      <a:lvl7pPr marL="2743200" algn="l" defTabSz="914400" rtl="0" eaLnBrk="1" latinLnBrk="0" hangingPunct="1">
                        <a:defRPr sz="1800" b="1" kern="1200">
                          <a:solidFill>
                            <a:schemeClr val="lt1"/>
                          </a:solidFill>
                          <a:latin typeface="Calibri"/>
                          <a:ea typeface="黑体"/>
                        </a:defRPr>
                      </a:lvl7pPr>
                      <a:lvl8pPr marL="3200400" algn="l" defTabSz="914400" rtl="0" eaLnBrk="1" latinLnBrk="0" hangingPunct="1">
                        <a:defRPr sz="1800" b="1" kern="1200">
                          <a:solidFill>
                            <a:schemeClr val="lt1"/>
                          </a:solidFill>
                          <a:latin typeface="Calibri"/>
                          <a:ea typeface="黑体"/>
                        </a:defRPr>
                      </a:lvl8pPr>
                      <a:lvl9pPr marL="3657600" algn="l" defTabSz="914400" rtl="0" eaLnBrk="1" latinLnBrk="0" hangingPunct="1">
                        <a:defRPr sz="1800" b="1" kern="1200">
                          <a:solidFill>
                            <a:schemeClr val="lt1"/>
                          </a:solidFill>
                          <a:latin typeface="Calibri"/>
                          <a:ea typeface="黑体"/>
                        </a:defRPr>
                      </a:lvl9pPr>
                    </a:lstStyle>
                    <a:p>
                      <a:pPr algn="ctr"/>
                      <a:r>
                        <a:rPr lang="zh-CN" altLang="en-US" sz="2400" dirty="0">
                          <a:solidFill>
                            <a:schemeClr val="tx1"/>
                          </a:solidFill>
                        </a:rPr>
                        <a:t>阶段周期</a:t>
                      </a:r>
                      <a:endParaRPr lang="zh-CN" altLang="en-US" sz="2400" dirty="0">
                        <a:solidFill>
                          <a:schemeClr val="tx1"/>
                        </a:solidFill>
                        <a:latin typeface="微软雅黑" panose="020B0503020204020204" pitchFamily="34" charset="-122"/>
                        <a:ea typeface="微软雅黑" panose="020B0503020204020204" pitchFamily="34" charset="-122"/>
                      </a:endParaRPr>
                    </a:p>
                  </a:txBody>
                  <a:tcPr marL="86034" marR="86034" marT="43015" marB="43015"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0"/>
                  </a:ext>
                </a:extLst>
              </a:tr>
              <a:tr h="320488">
                <a:tc>
                  <a:txBody>
                    <a:bodyPr/>
                    <a:lstStyle>
                      <a:lvl1pPr marL="0" algn="l" defTabSz="914400" rtl="0" eaLnBrk="1" latinLnBrk="0" hangingPunct="1">
                        <a:defRPr sz="1800" kern="1200">
                          <a:solidFill>
                            <a:schemeClr val="dk1"/>
                          </a:solidFill>
                          <a:latin typeface="Calibri"/>
                          <a:ea typeface="黑体"/>
                        </a:defRPr>
                      </a:lvl1pPr>
                      <a:lvl2pPr marL="457200" algn="l" defTabSz="914400" rtl="0" eaLnBrk="1" latinLnBrk="0" hangingPunct="1">
                        <a:defRPr sz="1800" kern="1200">
                          <a:solidFill>
                            <a:schemeClr val="dk1"/>
                          </a:solidFill>
                          <a:latin typeface="Calibri"/>
                          <a:ea typeface="黑体"/>
                        </a:defRPr>
                      </a:lvl2pPr>
                      <a:lvl3pPr marL="914400" algn="l" defTabSz="914400" rtl="0" eaLnBrk="1" latinLnBrk="0" hangingPunct="1">
                        <a:defRPr sz="1800" kern="1200">
                          <a:solidFill>
                            <a:schemeClr val="dk1"/>
                          </a:solidFill>
                          <a:latin typeface="Calibri"/>
                          <a:ea typeface="黑体"/>
                        </a:defRPr>
                      </a:lvl3pPr>
                      <a:lvl4pPr marL="1371600" algn="l" defTabSz="914400" rtl="0" eaLnBrk="1" latinLnBrk="0" hangingPunct="1">
                        <a:defRPr sz="1800" kern="1200">
                          <a:solidFill>
                            <a:schemeClr val="dk1"/>
                          </a:solidFill>
                          <a:latin typeface="Calibri"/>
                          <a:ea typeface="黑体"/>
                        </a:defRPr>
                      </a:lvl4pPr>
                      <a:lvl5pPr marL="1828800" algn="l" defTabSz="914400" rtl="0" eaLnBrk="1" latinLnBrk="0" hangingPunct="1">
                        <a:defRPr sz="1800" kern="1200">
                          <a:solidFill>
                            <a:schemeClr val="dk1"/>
                          </a:solidFill>
                          <a:latin typeface="Calibri"/>
                          <a:ea typeface="黑体"/>
                        </a:defRPr>
                      </a:lvl5pPr>
                      <a:lvl6pPr marL="2286000" algn="l" defTabSz="914400" rtl="0" eaLnBrk="1" latinLnBrk="0" hangingPunct="1">
                        <a:defRPr sz="1800" kern="1200">
                          <a:solidFill>
                            <a:schemeClr val="dk1"/>
                          </a:solidFill>
                          <a:latin typeface="Calibri"/>
                          <a:ea typeface="黑体"/>
                        </a:defRPr>
                      </a:lvl6pPr>
                      <a:lvl7pPr marL="2743200" algn="l" defTabSz="914400" rtl="0" eaLnBrk="1" latinLnBrk="0" hangingPunct="1">
                        <a:defRPr sz="1800" kern="1200">
                          <a:solidFill>
                            <a:schemeClr val="dk1"/>
                          </a:solidFill>
                          <a:latin typeface="Calibri"/>
                          <a:ea typeface="黑体"/>
                        </a:defRPr>
                      </a:lvl7pPr>
                      <a:lvl8pPr marL="3200400" algn="l" defTabSz="914400" rtl="0" eaLnBrk="1" latinLnBrk="0" hangingPunct="1">
                        <a:defRPr sz="1800" kern="1200">
                          <a:solidFill>
                            <a:schemeClr val="dk1"/>
                          </a:solidFill>
                          <a:latin typeface="Calibri"/>
                          <a:ea typeface="黑体"/>
                        </a:defRPr>
                      </a:lvl8pPr>
                      <a:lvl9pPr marL="3657600" algn="l" defTabSz="914400" rtl="0" eaLnBrk="1" latinLnBrk="0" hangingPunct="1">
                        <a:defRPr sz="1800" kern="1200">
                          <a:solidFill>
                            <a:schemeClr val="dk1"/>
                          </a:solidFill>
                          <a:latin typeface="Calibri"/>
                          <a:ea typeface="黑体"/>
                        </a:defRPr>
                      </a:lvl9pPr>
                    </a:lstStyle>
                    <a:p>
                      <a:pPr algn="ctr"/>
                      <a:r>
                        <a:rPr lang="en-US" altLang="zh-CN" sz="1800" dirty="0" err="1">
                          <a:solidFill>
                            <a:schemeClr val="tx1"/>
                          </a:solidFill>
                          <a:latin typeface="Consolas" panose="020B0609020204030204" pitchFamily="49" charset="0"/>
                        </a:rPr>
                        <a:t>beforeCreate</a:t>
                      </a:r>
                      <a:endParaRPr lang="zh-CN" altLang="en-US" sz="1800" dirty="0">
                        <a:solidFill>
                          <a:schemeClr val="tx1"/>
                        </a:solidFill>
                        <a:latin typeface="Consolas" panose="020B0609020204030204" pitchFamily="49" charset="0"/>
                        <a:ea typeface="微软雅黑" panose="020B0503020204020204" pitchFamily="34" charset="-122"/>
                      </a:endParaRPr>
                    </a:p>
                  </a:txBody>
                  <a:tcPr marL="86034" marR="86034" marT="43015" marB="43015"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dk1"/>
                          </a:solidFill>
                          <a:latin typeface="Calibri"/>
                          <a:ea typeface="黑体"/>
                        </a:defRPr>
                      </a:lvl1pPr>
                      <a:lvl2pPr marL="457200" algn="l" defTabSz="914400" rtl="0" eaLnBrk="1" latinLnBrk="0" hangingPunct="1">
                        <a:defRPr sz="1800" kern="1200">
                          <a:solidFill>
                            <a:schemeClr val="dk1"/>
                          </a:solidFill>
                          <a:latin typeface="Calibri"/>
                          <a:ea typeface="黑体"/>
                        </a:defRPr>
                      </a:lvl2pPr>
                      <a:lvl3pPr marL="914400" algn="l" defTabSz="914400" rtl="0" eaLnBrk="1" latinLnBrk="0" hangingPunct="1">
                        <a:defRPr sz="1800" kern="1200">
                          <a:solidFill>
                            <a:schemeClr val="dk1"/>
                          </a:solidFill>
                          <a:latin typeface="Calibri"/>
                          <a:ea typeface="黑体"/>
                        </a:defRPr>
                      </a:lvl3pPr>
                      <a:lvl4pPr marL="1371600" algn="l" defTabSz="914400" rtl="0" eaLnBrk="1" latinLnBrk="0" hangingPunct="1">
                        <a:defRPr sz="1800" kern="1200">
                          <a:solidFill>
                            <a:schemeClr val="dk1"/>
                          </a:solidFill>
                          <a:latin typeface="Calibri"/>
                          <a:ea typeface="黑体"/>
                        </a:defRPr>
                      </a:lvl4pPr>
                      <a:lvl5pPr marL="1828800" algn="l" defTabSz="914400" rtl="0" eaLnBrk="1" latinLnBrk="0" hangingPunct="1">
                        <a:defRPr sz="1800" kern="1200">
                          <a:solidFill>
                            <a:schemeClr val="dk1"/>
                          </a:solidFill>
                          <a:latin typeface="Calibri"/>
                          <a:ea typeface="黑体"/>
                        </a:defRPr>
                      </a:lvl5pPr>
                      <a:lvl6pPr marL="2286000" algn="l" defTabSz="914400" rtl="0" eaLnBrk="1" latinLnBrk="0" hangingPunct="1">
                        <a:defRPr sz="1800" kern="1200">
                          <a:solidFill>
                            <a:schemeClr val="dk1"/>
                          </a:solidFill>
                          <a:latin typeface="Calibri"/>
                          <a:ea typeface="黑体"/>
                        </a:defRPr>
                      </a:lvl6pPr>
                      <a:lvl7pPr marL="2743200" algn="l" defTabSz="914400" rtl="0" eaLnBrk="1" latinLnBrk="0" hangingPunct="1">
                        <a:defRPr sz="1800" kern="1200">
                          <a:solidFill>
                            <a:schemeClr val="dk1"/>
                          </a:solidFill>
                          <a:latin typeface="Calibri"/>
                          <a:ea typeface="黑体"/>
                        </a:defRPr>
                      </a:lvl7pPr>
                      <a:lvl8pPr marL="3200400" algn="l" defTabSz="914400" rtl="0" eaLnBrk="1" latinLnBrk="0" hangingPunct="1">
                        <a:defRPr sz="1800" kern="1200">
                          <a:solidFill>
                            <a:schemeClr val="dk1"/>
                          </a:solidFill>
                          <a:latin typeface="Calibri"/>
                          <a:ea typeface="黑体"/>
                        </a:defRPr>
                      </a:lvl8pPr>
                      <a:lvl9pPr marL="3657600" algn="l" defTabSz="914400" rtl="0" eaLnBrk="1" latinLnBrk="0" hangingPunct="1">
                        <a:defRPr sz="1800" kern="1200">
                          <a:solidFill>
                            <a:schemeClr val="dk1"/>
                          </a:solidFill>
                          <a:latin typeface="Calibri"/>
                          <a:ea typeface="黑体"/>
                        </a:defRPr>
                      </a:lvl9pPr>
                    </a:lstStyle>
                    <a:p>
                      <a:pPr algn="ctr"/>
                      <a:r>
                        <a:rPr lang="zh-CN" altLang="en-US" sz="18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创建前</a:t>
                      </a:r>
                    </a:p>
                  </a:txBody>
                  <a:tcPr marL="86034" marR="86034" marT="43015" marB="43015"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1"/>
                  </a:ext>
                </a:extLst>
              </a:tr>
              <a:tr h="320488">
                <a:tc>
                  <a:txBody>
                    <a:bodyPr/>
                    <a:lstStyle>
                      <a:lvl1pPr marL="0" algn="l" defTabSz="914400" rtl="0" eaLnBrk="1" latinLnBrk="0" hangingPunct="1">
                        <a:defRPr sz="1800" kern="1200">
                          <a:solidFill>
                            <a:schemeClr val="dk1"/>
                          </a:solidFill>
                          <a:latin typeface="Calibri"/>
                          <a:ea typeface="黑体"/>
                        </a:defRPr>
                      </a:lvl1pPr>
                      <a:lvl2pPr marL="457200" algn="l" defTabSz="914400" rtl="0" eaLnBrk="1" latinLnBrk="0" hangingPunct="1">
                        <a:defRPr sz="1800" kern="1200">
                          <a:solidFill>
                            <a:schemeClr val="dk1"/>
                          </a:solidFill>
                          <a:latin typeface="Calibri"/>
                          <a:ea typeface="黑体"/>
                        </a:defRPr>
                      </a:lvl2pPr>
                      <a:lvl3pPr marL="914400" algn="l" defTabSz="914400" rtl="0" eaLnBrk="1" latinLnBrk="0" hangingPunct="1">
                        <a:defRPr sz="1800" kern="1200">
                          <a:solidFill>
                            <a:schemeClr val="dk1"/>
                          </a:solidFill>
                          <a:latin typeface="Calibri"/>
                          <a:ea typeface="黑体"/>
                        </a:defRPr>
                      </a:lvl3pPr>
                      <a:lvl4pPr marL="1371600" algn="l" defTabSz="914400" rtl="0" eaLnBrk="1" latinLnBrk="0" hangingPunct="1">
                        <a:defRPr sz="1800" kern="1200">
                          <a:solidFill>
                            <a:schemeClr val="dk1"/>
                          </a:solidFill>
                          <a:latin typeface="Calibri"/>
                          <a:ea typeface="黑体"/>
                        </a:defRPr>
                      </a:lvl4pPr>
                      <a:lvl5pPr marL="1828800" algn="l" defTabSz="914400" rtl="0" eaLnBrk="1" latinLnBrk="0" hangingPunct="1">
                        <a:defRPr sz="1800" kern="1200">
                          <a:solidFill>
                            <a:schemeClr val="dk1"/>
                          </a:solidFill>
                          <a:latin typeface="Calibri"/>
                          <a:ea typeface="黑体"/>
                        </a:defRPr>
                      </a:lvl5pPr>
                      <a:lvl6pPr marL="2286000" algn="l" defTabSz="914400" rtl="0" eaLnBrk="1" latinLnBrk="0" hangingPunct="1">
                        <a:defRPr sz="1800" kern="1200">
                          <a:solidFill>
                            <a:schemeClr val="dk1"/>
                          </a:solidFill>
                          <a:latin typeface="Calibri"/>
                          <a:ea typeface="黑体"/>
                        </a:defRPr>
                      </a:lvl6pPr>
                      <a:lvl7pPr marL="2743200" algn="l" defTabSz="914400" rtl="0" eaLnBrk="1" latinLnBrk="0" hangingPunct="1">
                        <a:defRPr sz="1800" kern="1200">
                          <a:solidFill>
                            <a:schemeClr val="dk1"/>
                          </a:solidFill>
                          <a:latin typeface="Calibri"/>
                          <a:ea typeface="黑体"/>
                        </a:defRPr>
                      </a:lvl7pPr>
                      <a:lvl8pPr marL="3200400" algn="l" defTabSz="914400" rtl="0" eaLnBrk="1" latinLnBrk="0" hangingPunct="1">
                        <a:defRPr sz="1800" kern="1200">
                          <a:solidFill>
                            <a:schemeClr val="dk1"/>
                          </a:solidFill>
                          <a:latin typeface="Calibri"/>
                          <a:ea typeface="黑体"/>
                        </a:defRPr>
                      </a:lvl8pPr>
                      <a:lvl9pPr marL="3657600" algn="l" defTabSz="914400" rtl="0" eaLnBrk="1" latinLnBrk="0" hangingPunct="1">
                        <a:defRPr sz="1800" kern="1200">
                          <a:solidFill>
                            <a:schemeClr val="dk1"/>
                          </a:solidFill>
                          <a:latin typeface="Calibri"/>
                          <a:ea typeface="黑体"/>
                        </a:defRPr>
                      </a:lvl9pPr>
                    </a:lstStyle>
                    <a:p>
                      <a:pPr algn="ctr"/>
                      <a:r>
                        <a:rPr lang="en-US" altLang="zh-CN" sz="1800" dirty="0">
                          <a:solidFill>
                            <a:schemeClr val="tx1"/>
                          </a:solidFill>
                          <a:latin typeface="Consolas" panose="020B0609020204030204" pitchFamily="49" charset="0"/>
                        </a:rPr>
                        <a:t>created</a:t>
                      </a:r>
                      <a:endParaRPr lang="zh-CN" altLang="en-US" sz="1800" dirty="0">
                        <a:solidFill>
                          <a:schemeClr val="tx1"/>
                        </a:solidFill>
                        <a:latin typeface="Consolas" panose="020B0609020204030204" pitchFamily="49" charset="0"/>
                        <a:ea typeface="微软雅黑" panose="020B0503020204020204" pitchFamily="34" charset="-122"/>
                      </a:endParaRPr>
                    </a:p>
                  </a:txBody>
                  <a:tcPr marL="86034" marR="86034" marT="43015" marB="43015"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dk1"/>
                          </a:solidFill>
                          <a:latin typeface="Calibri"/>
                          <a:ea typeface="黑体"/>
                        </a:defRPr>
                      </a:lvl1pPr>
                      <a:lvl2pPr marL="457200" algn="l" defTabSz="914400" rtl="0" eaLnBrk="1" latinLnBrk="0" hangingPunct="1">
                        <a:defRPr sz="1800" kern="1200">
                          <a:solidFill>
                            <a:schemeClr val="dk1"/>
                          </a:solidFill>
                          <a:latin typeface="Calibri"/>
                          <a:ea typeface="黑体"/>
                        </a:defRPr>
                      </a:lvl2pPr>
                      <a:lvl3pPr marL="914400" algn="l" defTabSz="914400" rtl="0" eaLnBrk="1" latinLnBrk="0" hangingPunct="1">
                        <a:defRPr sz="1800" kern="1200">
                          <a:solidFill>
                            <a:schemeClr val="dk1"/>
                          </a:solidFill>
                          <a:latin typeface="Calibri"/>
                          <a:ea typeface="黑体"/>
                        </a:defRPr>
                      </a:lvl3pPr>
                      <a:lvl4pPr marL="1371600" algn="l" defTabSz="914400" rtl="0" eaLnBrk="1" latinLnBrk="0" hangingPunct="1">
                        <a:defRPr sz="1800" kern="1200">
                          <a:solidFill>
                            <a:schemeClr val="dk1"/>
                          </a:solidFill>
                          <a:latin typeface="Calibri"/>
                          <a:ea typeface="黑体"/>
                        </a:defRPr>
                      </a:lvl4pPr>
                      <a:lvl5pPr marL="1828800" algn="l" defTabSz="914400" rtl="0" eaLnBrk="1" latinLnBrk="0" hangingPunct="1">
                        <a:defRPr sz="1800" kern="1200">
                          <a:solidFill>
                            <a:schemeClr val="dk1"/>
                          </a:solidFill>
                          <a:latin typeface="Calibri"/>
                          <a:ea typeface="黑体"/>
                        </a:defRPr>
                      </a:lvl5pPr>
                      <a:lvl6pPr marL="2286000" algn="l" defTabSz="914400" rtl="0" eaLnBrk="1" latinLnBrk="0" hangingPunct="1">
                        <a:defRPr sz="1800" kern="1200">
                          <a:solidFill>
                            <a:schemeClr val="dk1"/>
                          </a:solidFill>
                          <a:latin typeface="Calibri"/>
                          <a:ea typeface="黑体"/>
                        </a:defRPr>
                      </a:lvl6pPr>
                      <a:lvl7pPr marL="2743200" algn="l" defTabSz="914400" rtl="0" eaLnBrk="1" latinLnBrk="0" hangingPunct="1">
                        <a:defRPr sz="1800" kern="1200">
                          <a:solidFill>
                            <a:schemeClr val="dk1"/>
                          </a:solidFill>
                          <a:latin typeface="Calibri"/>
                          <a:ea typeface="黑体"/>
                        </a:defRPr>
                      </a:lvl7pPr>
                      <a:lvl8pPr marL="3200400" algn="l" defTabSz="914400" rtl="0" eaLnBrk="1" latinLnBrk="0" hangingPunct="1">
                        <a:defRPr sz="1800" kern="1200">
                          <a:solidFill>
                            <a:schemeClr val="dk1"/>
                          </a:solidFill>
                          <a:latin typeface="Calibri"/>
                          <a:ea typeface="黑体"/>
                        </a:defRPr>
                      </a:lvl8pPr>
                      <a:lvl9pPr marL="3657600" algn="l" defTabSz="914400" rtl="0" eaLnBrk="1" latinLnBrk="0" hangingPunct="1">
                        <a:defRPr sz="1800" kern="1200">
                          <a:solidFill>
                            <a:schemeClr val="dk1"/>
                          </a:solidFill>
                          <a:latin typeface="Calibri"/>
                          <a:ea typeface="黑体"/>
                        </a:defRPr>
                      </a:lvl9pPr>
                    </a:lstStyle>
                    <a:p>
                      <a:pPr algn="ctr"/>
                      <a:r>
                        <a:rPr lang="zh-CN" altLang="en-US" sz="18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创建后</a:t>
                      </a:r>
                    </a:p>
                  </a:txBody>
                  <a:tcPr marL="86034" marR="86034" marT="43015" marB="43015"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2"/>
                  </a:ext>
                </a:extLst>
              </a:tr>
              <a:tr h="320488">
                <a:tc>
                  <a:txBody>
                    <a:bodyPr/>
                    <a:lstStyle>
                      <a:lvl1pPr marL="0" algn="l" defTabSz="914400" rtl="0" eaLnBrk="1" latinLnBrk="0" hangingPunct="1">
                        <a:defRPr sz="1800" kern="1200">
                          <a:solidFill>
                            <a:schemeClr val="dk1"/>
                          </a:solidFill>
                          <a:latin typeface="Calibri"/>
                          <a:ea typeface="黑体"/>
                        </a:defRPr>
                      </a:lvl1pPr>
                      <a:lvl2pPr marL="457200" algn="l" defTabSz="914400" rtl="0" eaLnBrk="1" latinLnBrk="0" hangingPunct="1">
                        <a:defRPr sz="1800" kern="1200">
                          <a:solidFill>
                            <a:schemeClr val="dk1"/>
                          </a:solidFill>
                          <a:latin typeface="Calibri"/>
                          <a:ea typeface="黑体"/>
                        </a:defRPr>
                      </a:lvl2pPr>
                      <a:lvl3pPr marL="914400" algn="l" defTabSz="914400" rtl="0" eaLnBrk="1" latinLnBrk="0" hangingPunct="1">
                        <a:defRPr sz="1800" kern="1200">
                          <a:solidFill>
                            <a:schemeClr val="dk1"/>
                          </a:solidFill>
                          <a:latin typeface="Calibri"/>
                          <a:ea typeface="黑体"/>
                        </a:defRPr>
                      </a:lvl3pPr>
                      <a:lvl4pPr marL="1371600" algn="l" defTabSz="914400" rtl="0" eaLnBrk="1" latinLnBrk="0" hangingPunct="1">
                        <a:defRPr sz="1800" kern="1200">
                          <a:solidFill>
                            <a:schemeClr val="dk1"/>
                          </a:solidFill>
                          <a:latin typeface="Calibri"/>
                          <a:ea typeface="黑体"/>
                        </a:defRPr>
                      </a:lvl4pPr>
                      <a:lvl5pPr marL="1828800" algn="l" defTabSz="914400" rtl="0" eaLnBrk="1" latinLnBrk="0" hangingPunct="1">
                        <a:defRPr sz="1800" kern="1200">
                          <a:solidFill>
                            <a:schemeClr val="dk1"/>
                          </a:solidFill>
                          <a:latin typeface="Calibri"/>
                          <a:ea typeface="黑体"/>
                        </a:defRPr>
                      </a:lvl5pPr>
                      <a:lvl6pPr marL="2286000" algn="l" defTabSz="914400" rtl="0" eaLnBrk="1" latinLnBrk="0" hangingPunct="1">
                        <a:defRPr sz="1800" kern="1200">
                          <a:solidFill>
                            <a:schemeClr val="dk1"/>
                          </a:solidFill>
                          <a:latin typeface="Calibri"/>
                          <a:ea typeface="黑体"/>
                        </a:defRPr>
                      </a:lvl6pPr>
                      <a:lvl7pPr marL="2743200" algn="l" defTabSz="914400" rtl="0" eaLnBrk="1" latinLnBrk="0" hangingPunct="1">
                        <a:defRPr sz="1800" kern="1200">
                          <a:solidFill>
                            <a:schemeClr val="dk1"/>
                          </a:solidFill>
                          <a:latin typeface="Calibri"/>
                          <a:ea typeface="黑体"/>
                        </a:defRPr>
                      </a:lvl7pPr>
                      <a:lvl8pPr marL="3200400" algn="l" defTabSz="914400" rtl="0" eaLnBrk="1" latinLnBrk="0" hangingPunct="1">
                        <a:defRPr sz="1800" kern="1200">
                          <a:solidFill>
                            <a:schemeClr val="dk1"/>
                          </a:solidFill>
                          <a:latin typeface="Calibri"/>
                          <a:ea typeface="黑体"/>
                        </a:defRPr>
                      </a:lvl8pPr>
                      <a:lvl9pPr marL="3657600" algn="l" defTabSz="914400" rtl="0" eaLnBrk="1" latinLnBrk="0" hangingPunct="1">
                        <a:defRPr sz="1800" kern="1200">
                          <a:solidFill>
                            <a:schemeClr val="dk1"/>
                          </a:solidFill>
                          <a:latin typeface="Calibri"/>
                          <a:ea typeface="黑体"/>
                        </a:defRPr>
                      </a:lvl9pPr>
                    </a:lstStyle>
                    <a:p>
                      <a:pPr algn="ctr"/>
                      <a:r>
                        <a:rPr lang="en-US" altLang="zh-CN" sz="1800" dirty="0" err="1">
                          <a:solidFill>
                            <a:schemeClr val="tx1"/>
                          </a:solidFill>
                          <a:latin typeface="Consolas" panose="020B0609020204030204" pitchFamily="49" charset="0"/>
                        </a:rPr>
                        <a:t>beforeMount</a:t>
                      </a:r>
                      <a:endParaRPr lang="zh-CN" altLang="en-US" sz="1800" dirty="0">
                        <a:solidFill>
                          <a:schemeClr val="tx1"/>
                        </a:solidFill>
                        <a:latin typeface="Consolas" panose="020B0609020204030204" pitchFamily="49" charset="0"/>
                        <a:ea typeface="微软雅黑" panose="020B0503020204020204" pitchFamily="34" charset="-122"/>
                      </a:endParaRPr>
                    </a:p>
                  </a:txBody>
                  <a:tcPr marL="86034" marR="86034" marT="43015" marB="43015"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dk1"/>
                          </a:solidFill>
                          <a:latin typeface="Calibri"/>
                          <a:ea typeface="黑体"/>
                        </a:defRPr>
                      </a:lvl1pPr>
                      <a:lvl2pPr marL="457200" algn="l" defTabSz="914400" rtl="0" eaLnBrk="1" latinLnBrk="0" hangingPunct="1">
                        <a:defRPr sz="1800" kern="1200">
                          <a:solidFill>
                            <a:schemeClr val="dk1"/>
                          </a:solidFill>
                          <a:latin typeface="Calibri"/>
                          <a:ea typeface="黑体"/>
                        </a:defRPr>
                      </a:lvl2pPr>
                      <a:lvl3pPr marL="914400" algn="l" defTabSz="914400" rtl="0" eaLnBrk="1" latinLnBrk="0" hangingPunct="1">
                        <a:defRPr sz="1800" kern="1200">
                          <a:solidFill>
                            <a:schemeClr val="dk1"/>
                          </a:solidFill>
                          <a:latin typeface="Calibri"/>
                          <a:ea typeface="黑体"/>
                        </a:defRPr>
                      </a:lvl3pPr>
                      <a:lvl4pPr marL="1371600" algn="l" defTabSz="914400" rtl="0" eaLnBrk="1" latinLnBrk="0" hangingPunct="1">
                        <a:defRPr sz="1800" kern="1200">
                          <a:solidFill>
                            <a:schemeClr val="dk1"/>
                          </a:solidFill>
                          <a:latin typeface="Calibri"/>
                          <a:ea typeface="黑体"/>
                        </a:defRPr>
                      </a:lvl4pPr>
                      <a:lvl5pPr marL="1828800" algn="l" defTabSz="914400" rtl="0" eaLnBrk="1" latinLnBrk="0" hangingPunct="1">
                        <a:defRPr sz="1800" kern="1200">
                          <a:solidFill>
                            <a:schemeClr val="dk1"/>
                          </a:solidFill>
                          <a:latin typeface="Calibri"/>
                          <a:ea typeface="黑体"/>
                        </a:defRPr>
                      </a:lvl5pPr>
                      <a:lvl6pPr marL="2286000" algn="l" defTabSz="914400" rtl="0" eaLnBrk="1" latinLnBrk="0" hangingPunct="1">
                        <a:defRPr sz="1800" kern="1200">
                          <a:solidFill>
                            <a:schemeClr val="dk1"/>
                          </a:solidFill>
                          <a:latin typeface="Calibri"/>
                          <a:ea typeface="黑体"/>
                        </a:defRPr>
                      </a:lvl6pPr>
                      <a:lvl7pPr marL="2743200" algn="l" defTabSz="914400" rtl="0" eaLnBrk="1" latinLnBrk="0" hangingPunct="1">
                        <a:defRPr sz="1800" kern="1200">
                          <a:solidFill>
                            <a:schemeClr val="dk1"/>
                          </a:solidFill>
                          <a:latin typeface="Calibri"/>
                          <a:ea typeface="黑体"/>
                        </a:defRPr>
                      </a:lvl7pPr>
                      <a:lvl8pPr marL="3200400" algn="l" defTabSz="914400" rtl="0" eaLnBrk="1" latinLnBrk="0" hangingPunct="1">
                        <a:defRPr sz="1800" kern="1200">
                          <a:solidFill>
                            <a:schemeClr val="dk1"/>
                          </a:solidFill>
                          <a:latin typeface="Calibri"/>
                          <a:ea typeface="黑体"/>
                        </a:defRPr>
                      </a:lvl8pPr>
                      <a:lvl9pPr marL="3657600" algn="l" defTabSz="914400" rtl="0" eaLnBrk="1" latinLnBrk="0" hangingPunct="1">
                        <a:defRPr sz="1800" kern="1200">
                          <a:solidFill>
                            <a:schemeClr val="dk1"/>
                          </a:solidFill>
                          <a:latin typeface="Calibri"/>
                          <a:ea typeface="黑体"/>
                        </a:defRPr>
                      </a:lvl9pPr>
                    </a:lstStyle>
                    <a:p>
                      <a:pPr algn="ctr"/>
                      <a:r>
                        <a:rPr lang="zh-CN" altLang="en-US" sz="18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挂载前</a:t>
                      </a:r>
                    </a:p>
                  </a:txBody>
                  <a:tcPr marL="86034" marR="86034" marT="43015" marB="43015"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3"/>
                  </a:ext>
                </a:extLst>
              </a:tr>
              <a:tr h="320488">
                <a:tc>
                  <a:txBody>
                    <a:bodyPr/>
                    <a:lstStyle>
                      <a:lvl1pPr marL="0" algn="l" defTabSz="914400" rtl="0" eaLnBrk="1" latinLnBrk="0" hangingPunct="1">
                        <a:defRPr sz="1800" kern="1200">
                          <a:solidFill>
                            <a:schemeClr val="dk1"/>
                          </a:solidFill>
                          <a:latin typeface="Calibri"/>
                          <a:ea typeface="黑体"/>
                        </a:defRPr>
                      </a:lvl1pPr>
                      <a:lvl2pPr marL="457200" algn="l" defTabSz="914400" rtl="0" eaLnBrk="1" latinLnBrk="0" hangingPunct="1">
                        <a:defRPr sz="1800" kern="1200">
                          <a:solidFill>
                            <a:schemeClr val="dk1"/>
                          </a:solidFill>
                          <a:latin typeface="Calibri"/>
                          <a:ea typeface="黑体"/>
                        </a:defRPr>
                      </a:lvl2pPr>
                      <a:lvl3pPr marL="914400" algn="l" defTabSz="914400" rtl="0" eaLnBrk="1" latinLnBrk="0" hangingPunct="1">
                        <a:defRPr sz="1800" kern="1200">
                          <a:solidFill>
                            <a:schemeClr val="dk1"/>
                          </a:solidFill>
                          <a:latin typeface="Calibri"/>
                          <a:ea typeface="黑体"/>
                        </a:defRPr>
                      </a:lvl3pPr>
                      <a:lvl4pPr marL="1371600" algn="l" defTabSz="914400" rtl="0" eaLnBrk="1" latinLnBrk="0" hangingPunct="1">
                        <a:defRPr sz="1800" kern="1200">
                          <a:solidFill>
                            <a:schemeClr val="dk1"/>
                          </a:solidFill>
                          <a:latin typeface="Calibri"/>
                          <a:ea typeface="黑体"/>
                        </a:defRPr>
                      </a:lvl4pPr>
                      <a:lvl5pPr marL="1828800" algn="l" defTabSz="914400" rtl="0" eaLnBrk="1" latinLnBrk="0" hangingPunct="1">
                        <a:defRPr sz="1800" kern="1200">
                          <a:solidFill>
                            <a:schemeClr val="dk1"/>
                          </a:solidFill>
                          <a:latin typeface="Calibri"/>
                          <a:ea typeface="黑体"/>
                        </a:defRPr>
                      </a:lvl5pPr>
                      <a:lvl6pPr marL="2286000" algn="l" defTabSz="914400" rtl="0" eaLnBrk="1" latinLnBrk="0" hangingPunct="1">
                        <a:defRPr sz="1800" kern="1200">
                          <a:solidFill>
                            <a:schemeClr val="dk1"/>
                          </a:solidFill>
                          <a:latin typeface="Calibri"/>
                          <a:ea typeface="黑体"/>
                        </a:defRPr>
                      </a:lvl6pPr>
                      <a:lvl7pPr marL="2743200" algn="l" defTabSz="914400" rtl="0" eaLnBrk="1" latinLnBrk="0" hangingPunct="1">
                        <a:defRPr sz="1800" kern="1200">
                          <a:solidFill>
                            <a:schemeClr val="dk1"/>
                          </a:solidFill>
                          <a:latin typeface="Calibri"/>
                          <a:ea typeface="黑体"/>
                        </a:defRPr>
                      </a:lvl7pPr>
                      <a:lvl8pPr marL="3200400" algn="l" defTabSz="914400" rtl="0" eaLnBrk="1" latinLnBrk="0" hangingPunct="1">
                        <a:defRPr sz="1800" kern="1200">
                          <a:solidFill>
                            <a:schemeClr val="dk1"/>
                          </a:solidFill>
                          <a:latin typeface="Calibri"/>
                          <a:ea typeface="黑体"/>
                        </a:defRPr>
                      </a:lvl8pPr>
                      <a:lvl9pPr marL="3657600" algn="l" defTabSz="914400" rtl="0" eaLnBrk="1" latinLnBrk="0" hangingPunct="1">
                        <a:defRPr sz="1800" kern="1200">
                          <a:solidFill>
                            <a:schemeClr val="dk1"/>
                          </a:solidFill>
                          <a:latin typeface="Calibri"/>
                          <a:ea typeface="黑体"/>
                        </a:defRPr>
                      </a:lvl9pPr>
                    </a:lstStyle>
                    <a:p>
                      <a:pPr algn="ctr"/>
                      <a:r>
                        <a:rPr lang="en-US" altLang="zh-CN" sz="1800" dirty="0">
                          <a:solidFill>
                            <a:srgbClr val="C00000"/>
                          </a:solidFill>
                          <a:latin typeface="Consolas" panose="020B0609020204030204" pitchFamily="49" charset="0"/>
                        </a:rPr>
                        <a:t>mounted</a:t>
                      </a:r>
                      <a:endParaRPr lang="zh-CN" altLang="en-US" sz="1800" dirty="0">
                        <a:solidFill>
                          <a:srgbClr val="C00000"/>
                        </a:solidFill>
                        <a:latin typeface="Consolas" panose="020B0609020204030204" pitchFamily="49" charset="0"/>
                        <a:ea typeface="微软雅黑" panose="020B0503020204020204" pitchFamily="34" charset="-122"/>
                      </a:endParaRPr>
                    </a:p>
                  </a:txBody>
                  <a:tcPr marL="86034" marR="86034" marT="43015" marB="43015"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dk1"/>
                          </a:solidFill>
                          <a:latin typeface="Calibri"/>
                          <a:ea typeface="黑体"/>
                        </a:defRPr>
                      </a:lvl1pPr>
                      <a:lvl2pPr marL="457200" algn="l" defTabSz="914400" rtl="0" eaLnBrk="1" latinLnBrk="0" hangingPunct="1">
                        <a:defRPr sz="1800" kern="1200">
                          <a:solidFill>
                            <a:schemeClr val="dk1"/>
                          </a:solidFill>
                          <a:latin typeface="Calibri"/>
                          <a:ea typeface="黑体"/>
                        </a:defRPr>
                      </a:lvl2pPr>
                      <a:lvl3pPr marL="914400" algn="l" defTabSz="914400" rtl="0" eaLnBrk="1" latinLnBrk="0" hangingPunct="1">
                        <a:defRPr sz="1800" kern="1200">
                          <a:solidFill>
                            <a:schemeClr val="dk1"/>
                          </a:solidFill>
                          <a:latin typeface="Calibri"/>
                          <a:ea typeface="黑体"/>
                        </a:defRPr>
                      </a:lvl3pPr>
                      <a:lvl4pPr marL="1371600" algn="l" defTabSz="914400" rtl="0" eaLnBrk="1" latinLnBrk="0" hangingPunct="1">
                        <a:defRPr sz="1800" kern="1200">
                          <a:solidFill>
                            <a:schemeClr val="dk1"/>
                          </a:solidFill>
                          <a:latin typeface="Calibri"/>
                          <a:ea typeface="黑体"/>
                        </a:defRPr>
                      </a:lvl4pPr>
                      <a:lvl5pPr marL="1828800" algn="l" defTabSz="914400" rtl="0" eaLnBrk="1" latinLnBrk="0" hangingPunct="1">
                        <a:defRPr sz="1800" kern="1200">
                          <a:solidFill>
                            <a:schemeClr val="dk1"/>
                          </a:solidFill>
                          <a:latin typeface="Calibri"/>
                          <a:ea typeface="黑体"/>
                        </a:defRPr>
                      </a:lvl5pPr>
                      <a:lvl6pPr marL="2286000" algn="l" defTabSz="914400" rtl="0" eaLnBrk="1" latinLnBrk="0" hangingPunct="1">
                        <a:defRPr sz="1800" kern="1200">
                          <a:solidFill>
                            <a:schemeClr val="dk1"/>
                          </a:solidFill>
                          <a:latin typeface="Calibri"/>
                          <a:ea typeface="黑体"/>
                        </a:defRPr>
                      </a:lvl6pPr>
                      <a:lvl7pPr marL="2743200" algn="l" defTabSz="914400" rtl="0" eaLnBrk="1" latinLnBrk="0" hangingPunct="1">
                        <a:defRPr sz="1800" kern="1200">
                          <a:solidFill>
                            <a:schemeClr val="dk1"/>
                          </a:solidFill>
                          <a:latin typeface="Calibri"/>
                          <a:ea typeface="黑体"/>
                        </a:defRPr>
                      </a:lvl7pPr>
                      <a:lvl8pPr marL="3200400" algn="l" defTabSz="914400" rtl="0" eaLnBrk="1" latinLnBrk="0" hangingPunct="1">
                        <a:defRPr sz="1800" kern="1200">
                          <a:solidFill>
                            <a:schemeClr val="dk1"/>
                          </a:solidFill>
                          <a:latin typeface="Calibri"/>
                          <a:ea typeface="黑体"/>
                        </a:defRPr>
                      </a:lvl8pPr>
                      <a:lvl9pPr marL="3657600" algn="l" defTabSz="914400" rtl="0" eaLnBrk="1" latinLnBrk="0" hangingPunct="1">
                        <a:defRPr sz="1800" kern="1200">
                          <a:solidFill>
                            <a:schemeClr val="dk1"/>
                          </a:solidFill>
                          <a:latin typeface="Calibri"/>
                          <a:ea typeface="黑体"/>
                        </a:defRPr>
                      </a:lvl9pPr>
                    </a:lstStyle>
                    <a:p>
                      <a:pPr algn="ctr"/>
                      <a:r>
                        <a:rPr lang="zh-CN" altLang="en-US" sz="18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挂载完成</a:t>
                      </a:r>
                    </a:p>
                  </a:txBody>
                  <a:tcPr marL="86034" marR="86034" marT="43015" marB="43015"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r h="320488">
                <a:tc>
                  <a:txBody>
                    <a:bodyPr/>
                    <a:lstStyle>
                      <a:lvl1pPr marL="0" algn="l" defTabSz="914400" rtl="0" eaLnBrk="1" latinLnBrk="0" hangingPunct="1">
                        <a:defRPr sz="1800" kern="1200">
                          <a:solidFill>
                            <a:schemeClr val="dk1"/>
                          </a:solidFill>
                          <a:latin typeface="Calibri"/>
                          <a:ea typeface="黑体"/>
                        </a:defRPr>
                      </a:lvl1pPr>
                      <a:lvl2pPr marL="457200" algn="l" defTabSz="914400" rtl="0" eaLnBrk="1" latinLnBrk="0" hangingPunct="1">
                        <a:defRPr sz="1800" kern="1200">
                          <a:solidFill>
                            <a:schemeClr val="dk1"/>
                          </a:solidFill>
                          <a:latin typeface="Calibri"/>
                          <a:ea typeface="黑体"/>
                        </a:defRPr>
                      </a:lvl2pPr>
                      <a:lvl3pPr marL="914400" algn="l" defTabSz="914400" rtl="0" eaLnBrk="1" latinLnBrk="0" hangingPunct="1">
                        <a:defRPr sz="1800" kern="1200">
                          <a:solidFill>
                            <a:schemeClr val="dk1"/>
                          </a:solidFill>
                          <a:latin typeface="Calibri"/>
                          <a:ea typeface="黑体"/>
                        </a:defRPr>
                      </a:lvl3pPr>
                      <a:lvl4pPr marL="1371600" algn="l" defTabSz="914400" rtl="0" eaLnBrk="1" latinLnBrk="0" hangingPunct="1">
                        <a:defRPr sz="1800" kern="1200">
                          <a:solidFill>
                            <a:schemeClr val="dk1"/>
                          </a:solidFill>
                          <a:latin typeface="Calibri"/>
                          <a:ea typeface="黑体"/>
                        </a:defRPr>
                      </a:lvl4pPr>
                      <a:lvl5pPr marL="1828800" algn="l" defTabSz="914400" rtl="0" eaLnBrk="1" latinLnBrk="0" hangingPunct="1">
                        <a:defRPr sz="1800" kern="1200">
                          <a:solidFill>
                            <a:schemeClr val="dk1"/>
                          </a:solidFill>
                          <a:latin typeface="Calibri"/>
                          <a:ea typeface="黑体"/>
                        </a:defRPr>
                      </a:lvl5pPr>
                      <a:lvl6pPr marL="2286000" algn="l" defTabSz="914400" rtl="0" eaLnBrk="1" latinLnBrk="0" hangingPunct="1">
                        <a:defRPr sz="1800" kern="1200">
                          <a:solidFill>
                            <a:schemeClr val="dk1"/>
                          </a:solidFill>
                          <a:latin typeface="Calibri"/>
                          <a:ea typeface="黑体"/>
                        </a:defRPr>
                      </a:lvl6pPr>
                      <a:lvl7pPr marL="2743200" algn="l" defTabSz="914400" rtl="0" eaLnBrk="1" latinLnBrk="0" hangingPunct="1">
                        <a:defRPr sz="1800" kern="1200">
                          <a:solidFill>
                            <a:schemeClr val="dk1"/>
                          </a:solidFill>
                          <a:latin typeface="Calibri"/>
                          <a:ea typeface="黑体"/>
                        </a:defRPr>
                      </a:lvl7pPr>
                      <a:lvl8pPr marL="3200400" algn="l" defTabSz="914400" rtl="0" eaLnBrk="1" latinLnBrk="0" hangingPunct="1">
                        <a:defRPr sz="1800" kern="1200">
                          <a:solidFill>
                            <a:schemeClr val="dk1"/>
                          </a:solidFill>
                          <a:latin typeface="Calibri"/>
                          <a:ea typeface="黑体"/>
                        </a:defRPr>
                      </a:lvl8pPr>
                      <a:lvl9pPr marL="3657600" algn="l" defTabSz="914400" rtl="0" eaLnBrk="1" latinLnBrk="0" hangingPunct="1">
                        <a:defRPr sz="1800" kern="1200">
                          <a:solidFill>
                            <a:schemeClr val="dk1"/>
                          </a:solidFill>
                          <a:latin typeface="Calibri"/>
                          <a:ea typeface="黑体"/>
                        </a:defRPr>
                      </a:lvl9pPr>
                    </a:lstStyle>
                    <a:p>
                      <a:pPr algn="ctr"/>
                      <a:r>
                        <a:rPr lang="en-US" altLang="zh-CN" sz="1800" dirty="0" err="1">
                          <a:solidFill>
                            <a:schemeClr val="tx1"/>
                          </a:solidFill>
                          <a:latin typeface="Consolas" panose="020B0609020204030204" pitchFamily="49" charset="0"/>
                        </a:rPr>
                        <a:t>beforeUpdate</a:t>
                      </a:r>
                      <a:endParaRPr lang="zh-CN" altLang="en-US" sz="1800" dirty="0">
                        <a:solidFill>
                          <a:schemeClr val="tx1"/>
                        </a:solidFill>
                        <a:latin typeface="Consolas" panose="020B0609020204030204" pitchFamily="49" charset="0"/>
                        <a:ea typeface="微软雅黑" panose="020B0503020204020204" pitchFamily="34" charset="-122"/>
                      </a:endParaRPr>
                    </a:p>
                  </a:txBody>
                  <a:tcPr marL="86034" marR="86034" marT="43015" marB="43015"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dk1"/>
                          </a:solidFill>
                          <a:latin typeface="Calibri"/>
                          <a:ea typeface="黑体"/>
                        </a:defRPr>
                      </a:lvl1pPr>
                      <a:lvl2pPr marL="457200" algn="l" defTabSz="914400" rtl="0" eaLnBrk="1" latinLnBrk="0" hangingPunct="1">
                        <a:defRPr sz="1800" kern="1200">
                          <a:solidFill>
                            <a:schemeClr val="dk1"/>
                          </a:solidFill>
                          <a:latin typeface="Calibri"/>
                          <a:ea typeface="黑体"/>
                        </a:defRPr>
                      </a:lvl2pPr>
                      <a:lvl3pPr marL="914400" algn="l" defTabSz="914400" rtl="0" eaLnBrk="1" latinLnBrk="0" hangingPunct="1">
                        <a:defRPr sz="1800" kern="1200">
                          <a:solidFill>
                            <a:schemeClr val="dk1"/>
                          </a:solidFill>
                          <a:latin typeface="Calibri"/>
                          <a:ea typeface="黑体"/>
                        </a:defRPr>
                      </a:lvl3pPr>
                      <a:lvl4pPr marL="1371600" algn="l" defTabSz="914400" rtl="0" eaLnBrk="1" latinLnBrk="0" hangingPunct="1">
                        <a:defRPr sz="1800" kern="1200">
                          <a:solidFill>
                            <a:schemeClr val="dk1"/>
                          </a:solidFill>
                          <a:latin typeface="Calibri"/>
                          <a:ea typeface="黑体"/>
                        </a:defRPr>
                      </a:lvl4pPr>
                      <a:lvl5pPr marL="1828800" algn="l" defTabSz="914400" rtl="0" eaLnBrk="1" latinLnBrk="0" hangingPunct="1">
                        <a:defRPr sz="1800" kern="1200">
                          <a:solidFill>
                            <a:schemeClr val="dk1"/>
                          </a:solidFill>
                          <a:latin typeface="Calibri"/>
                          <a:ea typeface="黑体"/>
                        </a:defRPr>
                      </a:lvl5pPr>
                      <a:lvl6pPr marL="2286000" algn="l" defTabSz="914400" rtl="0" eaLnBrk="1" latinLnBrk="0" hangingPunct="1">
                        <a:defRPr sz="1800" kern="1200">
                          <a:solidFill>
                            <a:schemeClr val="dk1"/>
                          </a:solidFill>
                          <a:latin typeface="Calibri"/>
                          <a:ea typeface="黑体"/>
                        </a:defRPr>
                      </a:lvl6pPr>
                      <a:lvl7pPr marL="2743200" algn="l" defTabSz="914400" rtl="0" eaLnBrk="1" latinLnBrk="0" hangingPunct="1">
                        <a:defRPr sz="1800" kern="1200">
                          <a:solidFill>
                            <a:schemeClr val="dk1"/>
                          </a:solidFill>
                          <a:latin typeface="Calibri"/>
                          <a:ea typeface="黑体"/>
                        </a:defRPr>
                      </a:lvl7pPr>
                      <a:lvl8pPr marL="3200400" algn="l" defTabSz="914400" rtl="0" eaLnBrk="1" latinLnBrk="0" hangingPunct="1">
                        <a:defRPr sz="1800" kern="1200">
                          <a:solidFill>
                            <a:schemeClr val="dk1"/>
                          </a:solidFill>
                          <a:latin typeface="Calibri"/>
                          <a:ea typeface="黑体"/>
                        </a:defRPr>
                      </a:lvl8pPr>
                      <a:lvl9pPr marL="3657600" algn="l" defTabSz="914400" rtl="0" eaLnBrk="1" latinLnBrk="0" hangingPunct="1">
                        <a:defRPr sz="1800" kern="1200">
                          <a:solidFill>
                            <a:schemeClr val="dk1"/>
                          </a:solidFill>
                          <a:latin typeface="Calibri"/>
                          <a:ea typeface="黑体"/>
                        </a:defRPr>
                      </a:lvl9pPr>
                    </a:lstStyle>
                    <a:p>
                      <a:pPr algn="ctr"/>
                      <a:r>
                        <a:rPr lang="zh-CN" altLang="en-US" sz="18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更新前</a:t>
                      </a:r>
                    </a:p>
                  </a:txBody>
                  <a:tcPr marL="86034" marR="86034" marT="43015" marB="43015"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5"/>
                  </a:ext>
                </a:extLst>
              </a:tr>
              <a:tr h="320488">
                <a:tc>
                  <a:txBody>
                    <a:bodyPr/>
                    <a:lstStyle>
                      <a:lvl1pPr marL="0" algn="l" defTabSz="914400" rtl="0" eaLnBrk="1" latinLnBrk="0" hangingPunct="1">
                        <a:defRPr sz="1800" kern="1200">
                          <a:solidFill>
                            <a:schemeClr val="dk1"/>
                          </a:solidFill>
                          <a:latin typeface="Calibri"/>
                          <a:ea typeface="黑体"/>
                        </a:defRPr>
                      </a:lvl1pPr>
                      <a:lvl2pPr marL="457200" algn="l" defTabSz="914400" rtl="0" eaLnBrk="1" latinLnBrk="0" hangingPunct="1">
                        <a:defRPr sz="1800" kern="1200">
                          <a:solidFill>
                            <a:schemeClr val="dk1"/>
                          </a:solidFill>
                          <a:latin typeface="Calibri"/>
                          <a:ea typeface="黑体"/>
                        </a:defRPr>
                      </a:lvl2pPr>
                      <a:lvl3pPr marL="914400" algn="l" defTabSz="914400" rtl="0" eaLnBrk="1" latinLnBrk="0" hangingPunct="1">
                        <a:defRPr sz="1800" kern="1200">
                          <a:solidFill>
                            <a:schemeClr val="dk1"/>
                          </a:solidFill>
                          <a:latin typeface="Calibri"/>
                          <a:ea typeface="黑体"/>
                        </a:defRPr>
                      </a:lvl3pPr>
                      <a:lvl4pPr marL="1371600" algn="l" defTabSz="914400" rtl="0" eaLnBrk="1" latinLnBrk="0" hangingPunct="1">
                        <a:defRPr sz="1800" kern="1200">
                          <a:solidFill>
                            <a:schemeClr val="dk1"/>
                          </a:solidFill>
                          <a:latin typeface="Calibri"/>
                          <a:ea typeface="黑体"/>
                        </a:defRPr>
                      </a:lvl4pPr>
                      <a:lvl5pPr marL="1828800" algn="l" defTabSz="914400" rtl="0" eaLnBrk="1" latinLnBrk="0" hangingPunct="1">
                        <a:defRPr sz="1800" kern="1200">
                          <a:solidFill>
                            <a:schemeClr val="dk1"/>
                          </a:solidFill>
                          <a:latin typeface="Calibri"/>
                          <a:ea typeface="黑体"/>
                        </a:defRPr>
                      </a:lvl5pPr>
                      <a:lvl6pPr marL="2286000" algn="l" defTabSz="914400" rtl="0" eaLnBrk="1" latinLnBrk="0" hangingPunct="1">
                        <a:defRPr sz="1800" kern="1200">
                          <a:solidFill>
                            <a:schemeClr val="dk1"/>
                          </a:solidFill>
                          <a:latin typeface="Calibri"/>
                          <a:ea typeface="黑体"/>
                        </a:defRPr>
                      </a:lvl6pPr>
                      <a:lvl7pPr marL="2743200" algn="l" defTabSz="914400" rtl="0" eaLnBrk="1" latinLnBrk="0" hangingPunct="1">
                        <a:defRPr sz="1800" kern="1200">
                          <a:solidFill>
                            <a:schemeClr val="dk1"/>
                          </a:solidFill>
                          <a:latin typeface="Calibri"/>
                          <a:ea typeface="黑体"/>
                        </a:defRPr>
                      </a:lvl7pPr>
                      <a:lvl8pPr marL="3200400" algn="l" defTabSz="914400" rtl="0" eaLnBrk="1" latinLnBrk="0" hangingPunct="1">
                        <a:defRPr sz="1800" kern="1200">
                          <a:solidFill>
                            <a:schemeClr val="dk1"/>
                          </a:solidFill>
                          <a:latin typeface="Calibri"/>
                          <a:ea typeface="黑体"/>
                        </a:defRPr>
                      </a:lvl8pPr>
                      <a:lvl9pPr marL="3657600" algn="l" defTabSz="914400" rtl="0" eaLnBrk="1" latinLnBrk="0" hangingPunct="1">
                        <a:defRPr sz="1800" kern="1200">
                          <a:solidFill>
                            <a:schemeClr val="dk1"/>
                          </a:solidFill>
                          <a:latin typeface="Calibri"/>
                          <a:ea typeface="黑体"/>
                        </a:defRPr>
                      </a:lvl9pPr>
                    </a:lstStyle>
                    <a:p>
                      <a:pPr algn="ctr"/>
                      <a:r>
                        <a:rPr lang="en-US" altLang="zh-CN" sz="1800" dirty="0">
                          <a:solidFill>
                            <a:schemeClr val="tx1"/>
                          </a:solidFill>
                          <a:latin typeface="Consolas" panose="020B0609020204030204" pitchFamily="49" charset="0"/>
                        </a:rPr>
                        <a:t>updated</a:t>
                      </a:r>
                      <a:endParaRPr lang="zh-CN" altLang="en-US" sz="1800" dirty="0">
                        <a:solidFill>
                          <a:schemeClr val="tx1"/>
                        </a:solidFill>
                        <a:latin typeface="Consolas" panose="020B0609020204030204" pitchFamily="49" charset="0"/>
                        <a:ea typeface="微软雅黑" panose="020B0503020204020204" pitchFamily="34" charset="-122"/>
                      </a:endParaRPr>
                    </a:p>
                  </a:txBody>
                  <a:tcPr marL="86034" marR="86034" marT="43015" marB="43015"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dk1"/>
                          </a:solidFill>
                          <a:latin typeface="Calibri"/>
                          <a:ea typeface="黑体"/>
                        </a:defRPr>
                      </a:lvl1pPr>
                      <a:lvl2pPr marL="457200" algn="l" defTabSz="914400" rtl="0" eaLnBrk="1" latinLnBrk="0" hangingPunct="1">
                        <a:defRPr sz="1800" kern="1200">
                          <a:solidFill>
                            <a:schemeClr val="dk1"/>
                          </a:solidFill>
                          <a:latin typeface="Calibri"/>
                          <a:ea typeface="黑体"/>
                        </a:defRPr>
                      </a:lvl2pPr>
                      <a:lvl3pPr marL="914400" algn="l" defTabSz="914400" rtl="0" eaLnBrk="1" latinLnBrk="0" hangingPunct="1">
                        <a:defRPr sz="1800" kern="1200">
                          <a:solidFill>
                            <a:schemeClr val="dk1"/>
                          </a:solidFill>
                          <a:latin typeface="Calibri"/>
                          <a:ea typeface="黑体"/>
                        </a:defRPr>
                      </a:lvl3pPr>
                      <a:lvl4pPr marL="1371600" algn="l" defTabSz="914400" rtl="0" eaLnBrk="1" latinLnBrk="0" hangingPunct="1">
                        <a:defRPr sz="1800" kern="1200">
                          <a:solidFill>
                            <a:schemeClr val="dk1"/>
                          </a:solidFill>
                          <a:latin typeface="Calibri"/>
                          <a:ea typeface="黑体"/>
                        </a:defRPr>
                      </a:lvl4pPr>
                      <a:lvl5pPr marL="1828800" algn="l" defTabSz="914400" rtl="0" eaLnBrk="1" latinLnBrk="0" hangingPunct="1">
                        <a:defRPr sz="1800" kern="1200">
                          <a:solidFill>
                            <a:schemeClr val="dk1"/>
                          </a:solidFill>
                          <a:latin typeface="Calibri"/>
                          <a:ea typeface="黑体"/>
                        </a:defRPr>
                      </a:lvl5pPr>
                      <a:lvl6pPr marL="2286000" algn="l" defTabSz="914400" rtl="0" eaLnBrk="1" latinLnBrk="0" hangingPunct="1">
                        <a:defRPr sz="1800" kern="1200">
                          <a:solidFill>
                            <a:schemeClr val="dk1"/>
                          </a:solidFill>
                          <a:latin typeface="Calibri"/>
                          <a:ea typeface="黑体"/>
                        </a:defRPr>
                      </a:lvl6pPr>
                      <a:lvl7pPr marL="2743200" algn="l" defTabSz="914400" rtl="0" eaLnBrk="1" latinLnBrk="0" hangingPunct="1">
                        <a:defRPr sz="1800" kern="1200">
                          <a:solidFill>
                            <a:schemeClr val="dk1"/>
                          </a:solidFill>
                          <a:latin typeface="Calibri"/>
                          <a:ea typeface="黑体"/>
                        </a:defRPr>
                      </a:lvl7pPr>
                      <a:lvl8pPr marL="3200400" algn="l" defTabSz="914400" rtl="0" eaLnBrk="1" latinLnBrk="0" hangingPunct="1">
                        <a:defRPr sz="1800" kern="1200">
                          <a:solidFill>
                            <a:schemeClr val="dk1"/>
                          </a:solidFill>
                          <a:latin typeface="Calibri"/>
                          <a:ea typeface="黑体"/>
                        </a:defRPr>
                      </a:lvl8pPr>
                      <a:lvl9pPr marL="3657600" algn="l" defTabSz="914400" rtl="0" eaLnBrk="1" latinLnBrk="0" hangingPunct="1">
                        <a:defRPr sz="1800" kern="1200">
                          <a:solidFill>
                            <a:schemeClr val="dk1"/>
                          </a:solidFill>
                          <a:latin typeface="Calibri"/>
                          <a:ea typeface="黑体"/>
                        </a:defRPr>
                      </a:lvl9pPr>
                    </a:lstStyle>
                    <a:p>
                      <a:pPr algn="ctr"/>
                      <a:r>
                        <a:rPr lang="zh-CN" altLang="en-US" sz="18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更新后</a:t>
                      </a:r>
                    </a:p>
                  </a:txBody>
                  <a:tcPr marL="86034" marR="86034" marT="43015" marB="43015"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6"/>
                  </a:ext>
                </a:extLst>
              </a:tr>
              <a:tr h="320488">
                <a:tc>
                  <a:txBody>
                    <a:bodyPr/>
                    <a:lstStyle>
                      <a:lvl1pPr marL="0" algn="l" defTabSz="914400" rtl="0" eaLnBrk="1" latinLnBrk="0" hangingPunct="1">
                        <a:defRPr sz="1800" kern="1200">
                          <a:solidFill>
                            <a:schemeClr val="dk1"/>
                          </a:solidFill>
                          <a:latin typeface="Calibri"/>
                          <a:ea typeface="黑体"/>
                        </a:defRPr>
                      </a:lvl1pPr>
                      <a:lvl2pPr marL="457200" algn="l" defTabSz="914400" rtl="0" eaLnBrk="1" latinLnBrk="0" hangingPunct="1">
                        <a:defRPr sz="1800" kern="1200">
                          <a:solidFill>
                            <a:schemeClr val="dk1"/>
                          </a:solidFill>
                          <a:latin typeface="Calibri"/>
                          <a:ea typeface="黑体"/>
                        </a:defRPr>
                      </a:lvl2pPr>
                      <a:lvl3pPr marL="914400" algn="l" defTabSz="914400" rtl="0" eaLnBrk="1" latinLnBrk="0" hangingPunct="1">
                        <a:defRPr sz="1800" kern="1200">
                          <a:solidFill>
                            <a:schemeClr val="dk1"/>
                          </a:solidFill>
                          <a:latin typeface="Calibri"/>
                          <a:ea typeface="黑体"/>
                        </a:defRPr>
                      </a:lvl3pPr>
                      <a:lvl4pPr marL="1371600" algn="l" defTabSz="914400" rtl="0" eaLnBrk="1" latinLnBrk="0" hangingPunct="1">
                        <a:defRPr sz="1800" kern="1200">
                          <a:solidFill>
                            <a:schemeClr val="dk1"/>
                          </a:solidFill>
                          <a:latin typeface="Calibri"/>
                          <a:ea typeface="黑体"/>
                        </a:defRPr>
                      </a:lvl4pPr>
                      <a:lvl5pPr marL="1828800" algn="l" defTabSz="914400" rtl="0" eaLnBrk="1" latinLnBrk="0" hangingPunct="1">
                        <a:defRPr sz="1800" kern="1200">
                          <a:solidFill>
                            <a:schemeClr val="dk1"/>
                          </a:solidFill>
                          <a:latin typeface="Calibri"/>
                          <a:ea typeface="黑体"/>
                        </a:defRPr>
                      </a:lvl5pPr>
                      <a:lvl6pPr marL="2286000" algn="l" defTabSz="914400" rtl="0" eaLnBrk="1" latinLnBrk="0" hangingPunct="1">
                        <a:defRPr sz="1800" kern="1200">
                          <a:solidFill>
                            <a:schemeClr val="dk1"/>
                          </a:solidFill>
                          <a:latin typeface="Calibri"/>
                          <a:ea typeface="黑体"/>
                        </a:defRPr>
                      </a:lvl6pPr>
                      <a:lvl7pPr marL="2743200" algn="l" defTabSz="914400" rtl="0" eaLnBrk="1" latinLnBrk="0" hangingPunct="1">
                        <a:defRPr sz="1800" kern="1200">
                          <a:solidFill>
                            <a:schemeClr val="dk1"/>
                          </a:solidFill>
                          <a:latin typeface="Calibri"/>
                          <a:ea typeface="黑体"/>
                        </a:defRPr>
                      </a:lvl7pPr>
                      <a:lvl8pPr marL="3200400" algn="l" defTabSz="914400" rtl="0" eaLnBrk="1" latinLnBrk="0" hangingPunct="1">
                        <a:defRPr sz="1800" kern="1200">
                          <a:solidFill>
                            <a:schemeClr val="dk1"/>
                          </a:solidFill>
                          <a:latin typeface="Calibri"/>
                          <a:ea typeface="黑体"/>
                        </a:defRPr>
                      </a:lvl8pPr>
                      <a:lvl9pPr marL="3657600" algn="l" defTabSz="914400" rtl="0" eaLnBrk="1" latinLnBrk="0" hangingPunct="1">
                        <a:defRPr sz="1800" kern="1200">
                          <a:solidFill>
                            <a:schemeClr val="dk1"/>
                          </a:solidFill>
                          <a:latin typeface="Calibri"/>
                          <a:ea typeface="黑体"/>
                        </a:defRPr>
                      </a:lvl9pPr>
                    </a:lstStyle>
                    <a:p>
                      <a:pPr algn="ctr"/>
                      <a:r>
                        <a:rPr lang="en-US" altLang="zh-CN" sz="1800" dirty="0" err="1">
                          <a:solidFill>
                            <a:schemeClr val="tx1"/>
                          </a:solidFill>
                          <a:latin typeface="Consolas" panose="020B0609020204030204" pitchFamily="49" charset="0"/>
                        </a:rPr>
                        <a:t>beforeDestroy</a:t>
                      </a:r>
                      <a:endParaRPr lang="zh-CN" altLang="en-US" sz="1800" dirty="0">
                        <a:solidFill>
                          <a:schemeClr val="tx1"/>
                        </a:solidFill>
                        <a:latin typeface="Consolas" panose="020B0609020204030204" pitchFamily="49" charset="0"/>
                        <a:ea typeface="微软雅黑" panose="020B0503020204020204" pitchFamily="34" charset="-122"/>
                      </a:endParaRPr>
                    </a:p>
                  </a:txBody>
                  <a:tcPr marL="86034" marR="86034" marT="43015" marB="43015"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dk1"/>
                          </a:solidFill>
                          <a:latin typeface="Calibri"/>
                          <a:ea typeface="黑体"/>
                        </a:defRPr>
                      </a:lvl1pPr>
                      <a:lvl2pPr marL="457200" algn="l" defTabSz="914400" rtl="0" eaLnBrk="1" latinLnBrk="0" hangingPunct="1">
                        <a:defRPr sz="1800" kern="1200">
                          <a:solidFill>
                            <a:schemeClr val="dk1"/>
                          </a:solidFill>
                          <a:latin typeface="Calibri"/>
                          <a:ea typeface="黑体"/>
                        </a:defRPr>
                      </a:lvl2pPr>
                      <a:lvl3pPr marL="914400" algn="l" defTabSz="914400" rtl="0" eaLnBrk="1" latinLnBrk="0" hangingPunct="1">
                        <a:defRPr sz="1800" kern="1200">
                          <a:solidFill>
                            <a:schemeClr val="dk1"/>
                          </a:solidFill>
                          <a:latin typeface="Calibri"/>
                          <a:ea typeface="黑体"/>
                        </a:defRPr>
                      </a:lvl3pPr>
                      <a:lvl4pPr marL="1371600" algn="l" defTabSz="914400" rtl="0" eaLnBrk="1" latinLnBrk="0" hangingPunct="1">
                        <a:defRPr sz="1800" kern="1200">
                          <a:solidFill>
                            <a:schemeClr val="dk1"/>
                          </a:solidFill>
                          <a:latin typeface="Calibri"/>
                          <a:ea typeface="黑体"/>
                        </a:defRPr>
                      </a:lvl4pPr>
                      <a:lvl5pPr marL="1828800" algn="l" defTabSz="914400" rtl="0" eaLnBrk="1" latinLnBrk="0" hangingPunct="1">
                        <a:defRPr sz="1800" kern="1200">
                          <a:solidFill>
                            <a:schemeClr val="dk1"/>
                          </a:solidFill>
                          <a:latin typeface="Calibri"/>
                          <a:ea typeface="黑体"/>
                        </a:defRPr>
                      </a:lvl5pPr>
                      <a:lvl6pPr marL="2286000" algn="l" defTabSz="914400" rtl="0" eaLnBrk="1" latinLnBrk="0" hangingPunct="1">
                        <a:defRPr sz="1800" kern="1200">
                          <a:solidFill>
                            <a:schemeClr val="dk1"/>
                          </a:solidFill>
                          <a:latin typeface="Calibri"/>
                          <a:ea typeface="黑体"/>
                        </a:defRPr>
                      </a:lvl6pPr>
                      <a:lvl7pPr marL="2743200" algn="l" defTabSz="914400" rtl="0" eaLnBrk="1" latinLnBrk="0" hangingPunct="1">
                        <a:defRPr sz="1800" kern="1200">
                          <a:solidFill>
                            <a:schemeClr val="dk1"/>
                          </a:solidFill>
                          <a:latin typeface="Calibri"/>
                          <a:ea typeface="黑体"/>
                        </a:defRPr>
                      </a:lvl7pPr>
                      <a:lvl8pPr marL="3200400" algn="l" defTabSz="914400" rtl="0" eaLnBrk="1" latinLnBrk="0" hangingPunct="1">
                        <a:defRPr sz="1800" kern="1200">
                          <a:solidFill>
                            <a:schemeClr val="dk1"/>
                          </a:solidFill>
                          <a:latin typeface="Calibri"/>
                          <a:ea typeface="黑体"/>
                        </a:defRPr>
                      </a:lvl8pPr>
                      <a:lvl9pPr marL="3657600" algn="l" defTabSz="914400" rtl="0" eaLnBrk="1" latinLnBrk="0" hangingPunct="1">
                        <a:defRPr sz="1800" kern="1200">
                          <a:solidFill>
                            <a:schemeClr val="dk1"/>
                          </a:solidFill>
                          <a:latin typeface="Calibri"/>
                          <a:ea typeface="黑体"/>
                        </a:defRPr>
                      </a:lvl9pPr>
                    </a:lstStyle>
                    <a:p>
                      <a:pPr algn="ctr"/>
                      <a:r>
                        <a:rPr lang="zh-CN" altLang="en-US" sz="18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销毁前</a:t>
                      </a:r>
                    </a:p>
                  </a:txBody>
                  <a:tcPr marL="86034" marR="86034" marT="43015" marB="43015"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7"/>
                  </a:ext>
                </a:extLst>
              </a:tr>
              <a:tr h="320488">
                <a:tc>
                  <a:txBody>
                    <a:bodyPr/>
                    <a:lstStyle>
                      <a:lvl1pPr marL="0" algn="l" defTabSz="914400" rtl="0" eaLnBrk="1" latinLnBrk="0" hangingPunct="1">
                        <a:defRPr sz="1800" kern="1200">
                          <a:solidFill>
                            <a:schemeClr val="dk1"/>
                          </a:solidFill>
                          <a:latin typeface="Calibri"/>
                          <a:ea typeface="黑体"/>
                        </a:defRPr>
                      </a:lvl1pPr>
                      <a:lvl2pPr marL="457200" algn="l" defTabSz="914400" rtl="0" eaLnBrk="1" latinLnBrk="0" hangingPunct="1">
                        <a:defRPr sz="1800" kern="1200">
                          <a:solidFill>
                            <a:schemeClr val="dk1"/>
                          </a:solidFill>
                          <a:latin typeface="Calibri"/>
                          <a:ea typeface="黑体"/>
                        </a:defRPr>
                      </a:lvl2pPr>
                      <a:lvl3pPr marL="914400" algn="l" defTabSz="914400" rtl="0" eaLnBrk="1" latinLnBrk="0" hangingPunct="1">
                        <a:defRPr sz="1800" kern="1200">
                          <a:solidFill>
                            <a:schemeClr val="dk1"/>
                          </a:solidFill>
                          <a:latin typeface="Calibri"/>
                          <a:ea typeface="黑体"/>
                        </a:defRPr>
                      </a:lvl3pPr>
                      <a:lvl4pPr marL="1371600" algn="l" defTabSz="914400" rtl="0" eaLnBrk="1" latinLnBrk="0" hangingPunct="1">
                        <a:defRPr sz="1800" kern="1200">
                          <a:solidFill>
                            <a:schemeClr val="dk1"/>
                          </a:solidFill>
                          <a:latin typeface="Calibri"/>
                          <a:ea typeface="黑体"/>
                        </a:defRPr>
                      </a:lvl4pPr>
                      <a:lvl5pPr marL="1828800" algn="l" defTabSz="914400" rtl="0" eaLnBrk="1" latinLnBrk="0" hangingPunct="1">
                        <a:defRPr sz="1800" kern="1200">
                          <a:solidFill>
                            <a:schemeClr val="dk1"/>
                          </a:solidFill>
                          <a:latin typeface="Calibri"/>
                          <a:ea typeface="黑体"/>
                        </a:defRPr>
                      </a:lvl5pPr>
                      <a:lvl6pPr marL="2286000" algn="l" defTabSz="914400" rtl="0" eaLnBrk="1" latinLnBrk="0" hangingPunct="1">
                        <a:defRPr sz="1800" kern="1200">
                          <a:solidFill>
                            <a:schemeClr val="dk1"/>
                          </a:solidFill>
                          <a:latin typeface="Calibri"/>
                          <a:ea typeface="黑体"/>
                        </a:defRPr>
                      </a:lvl6pPr>
                      <a:lvl7pPr marL="2743200" algn="l" defTabSz="914400" rtl="0" eaLnBrk="1" latinLnBrk="0" hangingPunct="1">
                        <a:defRPr sz="1800" kern="1200">
                          <a:solidFill>
                            <a:schemeClr val="dk1"/>
                          </a:solidFill>
                          <a:latin typeface="Calibri"/>
                          <a:ea typeface="黑体"/>
                        </a:defRPr>
                      </a:lvl7pPr>
                      <a:lvl8pPr marL="3200400" algn="l" defTabSz="914400" rtl="0" eaLnBrk="1" latinLnBrk="0" hangingPunct="1">
                        <a:defRPr sz="1800" kern="1200">
                          <a:solidFill>
                            <a:schemeClr val="dk1"/>
                          </a:solidFill>
                          <a:latin typeface="Calibri"/>
                          <a:ea typeface="黑体"/>
                        </a:defRPr>
                      </a:lvl8pPr>
                      <a:lvl9pPr marL="3657600" algn="l" defTabSz="914400" rtl="0" eaLnBrk="1" latinLnBrk="0" hangingPunct="1">
                        <a:defRPr sz="1800" kern="1200">
                          <a:solidFill>
                            <a:schemeClr val="dk1"/>
                          </a:solidFill>
                          <a:latin typeface="Calibri"/>
                          <a:ea typeface="黑体"/>
                        </a:defRPr>
                      </a:lvl9pPr>
                    </a:lstStyle>
                    <a:p>
                      <a:pPr algn="ctr"/>
                      <a:r>
                        <a:rPr lang="en-US" altLang="zh-CN" sz="1800" dirty="0">
                          <a:solidFill>
                            <a:schemeClr val="tx1"/>
                          </a:solidFill>
                          <a:latin typeface="Consolas" panose="020B0609020204030204" pitchFamily="49" charset="0"/>
                        </a:rPr>
                        <a:t>destroyed</a:t>
                      </a:r>
                      <a:endParaRPr lang="zh-CN" altLang="en-US" sz="1800" dirty="0">
                        <a:solidFill>
                          <a:schemeClr val="tx1"/>
                        </a:solidFill>
                        <a:latin typeface="Consolas" panose="020B0609020204030204" pitchFamily="49" charset="0"/>
                        <a:ea typeface="微软雅黑" panose="020B0503020204020204" pitchFamily="34" charset="-122"/>
                      </a:endParaRPr>
                    </a:p>
                  </a:txBody>
                  <a:tcPr marL="86034" marR="86034" marT="43015" marB="43015"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dk1"/>
                          </a:solidFill>
                          <a:latin typeface="Calibri"/>
                          <a:ea typeface="黑体"/>
                        </a:defRPr>
                      </a:lvl1pPr>
                      <a:lvl2pPr marL="457200" algn="l" defTabSz="914400" rtl="0" eaLnBrk="1" latinLnBrk="0" hangingPunct="1">
                        <a:defRPr sz="1800" kern="1200">
                          <a:solidFill>
                            <a:schemeClr val="dk1"/>
                          </a:solidFill>
                          <a:latin typeface="Calibri"/>
                          <a:ea typeface="黑体"/>
                        </a:defRPr>
                      </a:lvl2pPr>
                      <a:lvl3pPr marL="914400" algn="l" defTabSz="914400" rtl="0" eaLnBrk="1" latinLnBrk="0" hangingPunct="1">
                        <a:defRPr sz="1800" kern="1200">
                          <a:solidFill>
                            <a:schemeClr val="dk1"/>
                          </a:solidFill>
                          <a:latin typeface="Calibri"/>
                          <a:ea typeface="黑体"/>
                        </a:defRPr>
                      </a:lvl3pPr>
                      <a:lvl4pPr marL="1371600" algn="l" defTabSz="914400" rtl="0" eaLnBrk="1" latinLnBrk="0" hangingPunct="1">
                        <a:defRPr sz="1800" kern="1200">
                          <a:solidFill>
                            <a:schemeClr val="dk1"/>
                          </a:solidFill>
                          <a:latin typeface="Calibri"/>
                          <a:ea typeface="黑体"/>
                        </a:defRPr>
                      </a:lvl4pPr>
                      <a:lvl5pPr marL="1828800" algn="l" defTabSz="914400" rtl="0" eaLnBrk="1" latinLnBrk="0" hangingPunct="1">
                        <a:defRPr sz="1800" kern="1200">
                          <a:solidFill>
                            <a:schemeClr val="dk1"/>
                          </a:solidFill>
                          <a:latin typeface="Calibri"/>
                          <a:ea typeface="黑体"/>
                        </a:defRPr>
                      </a:lvl5pPr>
                      <a:lvl6pPr marL="2286000" algn="l" defTabSz="914400" rtl="0" eaLnBrk="1" latinLnBrk="0" hangingPunct="1">
                        <a:defRPr sz="1800" kern="1200">
                          <a:solidFill>
                            <a:schemeClr val="dk1"/>
                          </a:solidFill>
                          <a:latin typeface="Calibri"/>
                          <a:ea typeface="黑体"/>
                        </a:defRPr>
                      </a:lvl6pPr>
                      <a:lvl7pPr marL="2743200" algn="l" defTabSz="914400" rtl="0" eaLnBrk="1" latinLnBrk="0" hangingPunct="1">
                        <a:defRPr sz="1800" kern="1200">
                          <a:solidFill>
                            <a:schemeClr val="dk1"/>
                          </a:solidFill>
                          <a:latin typeface="Calibri"/>
                          <a:ea typeface="黑体"/>
                        </a:defRPr>
                      </a:lvl7pPr>
                      <a:lvl8pPr marL="3200400" algn="l" defTabSz="914400" rtl="0" eaLnBrk="1" latinLnBrk="0" hangingPunct="1">
                        <a:defRPr sz="1800" kern="1200">
                          <a:solidFill>
                            <a:schemeClr val="dk1"/>
                          </a:solidFill>
                          <a:latin typeface="Calibri"/>
                          <a:ea typeface="黑体"/>
                        </a:defRPr>
                      </a:lvl8pPr>
                      <a:lvl9pPr marL="3657600" algn="l" defTabSz="914400" rtl="0" eaLnBrk="1" latinLnBrk="0" hangingPunct="1">
                        <a:defRPr sz="1800" kern="1200">
                          <a:solidFill>
                            <a:schemeClr val="dk1"/>
                          </a:solidFill>
                          <a:latin typeface="Calibri"/>
                          <a:ea typeface="黑体"/>
                        </a:defRPr>
                      </a:lvl9pPr>
                    </a:lstStyle>
                    <a:p>
                      <a:pPr algn="ctr"/>
                      <a:r>
                        <a:rPr lang="zh-CN" altLang="en-US" sz="18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销毁后</a:t>
                      </a:r>
                    </a:p>
                  </a:txBody>
                  <a:tcPr marL="86034" marR="86034" marT="43015" marB="43015"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8"/>
                  </a:ext>
                </a:extLst>
              </a:tr>
            </a:tbl>
          </a:graphicData>
        </a:graphic>
      </p:graphicFrame>
      <p:sp>
        <p:nvSpPr>
          <p:cNvPr id="10" name="文本框 9">
            <a:extLst>
              <a:ext uri="{FF2B5EF4-FFF2-40B4-BE49-F238E27FC236}">
                <a16:creationId xmlns:a16="http://schemas.microsoft.com/office/drawing/2014/main" id="{8B7053D0-91E4-F070-52F7-4240B62C5DC0}"/>
              </a:ext>
            </a:extLst>
          </p:cNvPr>
          <p:cNvSpPr txBox="1"/>
          <p:nvPr/>
        </p:nvSpPr>
        <p:spPr>
          <a:xfrm>
            <a:off x="657174" y="159741"/>
            <a:ext cx="9039225" cy="523220"/>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网站、网页与主页</a:t>
            </a:r>
          </a:p>
        </p:txBody>
      </p:sp>
      <p:pic>
        <p:nvPicPr>
          <p:cNvPr id="11" name="图片 10">
            <a:extLst>
              <a:ext uri="{FF2B5EF4-FFF2-40B4-BE49-F238E27FC236}">
                <a16:creationId xmlns:a16="http://schemas.microsoft.com/office/drawing/2014/main" id="{5A692DDA-6FB2-581D-C9CC-2FF5D51144EF}"/>
              </a:ext>
            </a:extLst>
          </p:cNvPr>
          <p:cNvPicPr>
            <a:picLocks noChangeAspect="1"/>
          </p:cNvPicPr>
          <p:nvPr/>
        </p:nvPicPr>
        <p:blipFill>
          <a:blip r:embed="rId3"/>
          <a:stretch>
            <a:fillRect/>
          </a:stretch>
        </p:blipFill>
        <p:spPr>
          <a:xfrm>
            <a:off x="0" y="3775"/>
            <a:ext cx="12192000" cy="708422"/>
          </a:xfrm>
          <a:prstGeom prst="rect">
            <a:avLst/>
          </a:prstGeom>
        </p:spPr>
      </p:pic>
      <p:sp>
        <p:nvSpPr>
          <p:cNvPr id="12" name="文本框 11">
            <a:extLst>
              <a:ext uri="{FF2B5EF4-FFF2-40B4-BE49-F238E27FC236}">
                <a16:creationId xmlns:a16="http://schemas.microsoft.com/office/drawing/2014/main" id="{7B610391-E0F1-365F-260F-D97DBF928F91}"/>
              </a:ext>
            </a:extLst>
          </p:cNvPr>
          <p:cNvSpPr txBox="1"/>
          <p:nvPr/>
        </p:nvSpPr>
        <p:spPr>
          <a:xfrm>
            <a:off x="540246" y="28747"/>
            <a:ext cx="9039225" cy="646331"/>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1 Vue</a:t>
            </a:r>
            <a:r>
              <a:rPr kumimoji="0" lang="zh-CN" altLang="en-US"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框架</a:t>
            </a:r>
          </a:p>
        </p:txBody>
      </p:sp>
    </p:spTree>
    <p:extLst>
      <p:ext uri="{BB962C8B-B14F-4D97-AF65-F5344CB8AC3E}">
        <p14:creationId xmlns:p14="http://schemas.microsoft.com/office/powerpoint/2010/main" val="430805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2" dur="500"/>
                                        <p:tgtEl>
                                          <p:spTgt spid="2">
                                            <p:txEl>
                                              <p:pRg st="1" end="1"/>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randombar(horizontal)">
                                      <p:cBhvr>
                                        <p:cTn id="1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144AEBAE-9803-3F5A-2441-A16F77DEAF86}"/>
              </a:ext>
            </a:extLst>
          </p:cNvPr>
          <p:cNvPicPr>
            <a:picLocks noChangeAspect="1"/>
          </p:cNvPicPr>
          <p:nvPr/>
        </p:nvPicPr>
        <p:blipFill rotWithShape="1">
          <a:blip r:embed="rId3">
            <a:extLst>
              <a:ext uri="{28A0092B-C50C-407E-A947-70E740481C1C}">
                <a14:useLocalDpi xmlns:a14="http://schemas.microsoft.com/office/drawing/2010/main" val="0"/>
              </a:ext>
            </a:extLst>
          </a:blip>
          <a:srcRect l="4977" t="2444" r="2706"/>
          <a:stretch/>
        </p:blipFill>
        <p:spPr bwMode="auto">
          <a:xfrm>
            <a:off x="972684" y="868163"/>
            <a:ext cx="4204102" cy="5665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11">
            <a:extLst>
              <a:ext uri="{FF2B5EF4-FFF2-40B4-BE49-F238E27FC236}">
                <a16:creationId xmlns:a16="http://schemas.microsoft.com/office/drawing/2014/main" id="{6503E766-9C19-5C44-D4B8-D00D9A3E4E4A}"/>
              </a:ext>
            </a:extLst>
          </p:cNvPr>
          <p:cNvPicPr>
            <a:picLocks noChangeAspect="1"/>
          </p:cNvPicPr>
          <p:nvPr/>
        </p:nvPicPr>
        <p:blipFill rotWithShape="1">
          <a:blip r:embed="rId4">
            <a:extLst>
              <a:ext uri="{28A0092B-C50C-407E-A947-70E740481C1C}">
                <a14:useLocalDpi xmlns:a14="http://schemas.microsoft.com/office/drawing/2010/main" val="0"/>
              </a:ext>
            </a:extLst>
          </a:blip>
          <a:srcRect l="6290"/>
          <a:stretch/>
        </p:blipFill>
        <p:spPr bwMode="auto">
          <a:xfrm>
            <a:off x="7148405" y="961720"/>
            <a:ext cx="4545065" cy="5867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4" name="连接符: 曲线 6">
            <a:extLst>
              <a:ext uri="{FF2B5EF4-FFF2-40B4-BE49-F238E27FC236}">
                <a16:creationId xmlns:a16="http://schemas.microsoft.com/office/drawing/2014/main" id="{A3EF2078-FEDE-76D9-88DC-4EF07372C785}"/>
              </a:ext>
            </a:extLst>
          </p:cNvPr>
          <p:cNvCxnSpPr>
            <a:cxnSpLocks/>
          </p:cNvCxnSpPr>
          <p:nvPr/>
        </p:nvCxnSpPr>
        <p:spPr>
          <a:xfrm rot="5400000" flipH="1" flipV="1">
            <a:off x="3373213" y="658427"/>
            <a:ext cx="5323043" cy="6353953"/>
          </a:xfrm>
          <a:prstGeom prst="bentConnector5">
            <a:avLst>
              <a:gd name="adj1" fmla="val -4295"/>
              <a:gd name="adj2" fmla="val 50000"/>
              <a:gd name="adj3" fmla="val 104295"/>
            </a:avLst>
          </a:prstGeom>
          <a:noFill/>
          <a:ln w="12700" cap="flat" cmpd="sng" algn="ctr">
            <a:solidFill>
              <a:sysClr val="windowText" lastClr="000000">
                <a:lumMod val="50000"/>
                <a:lumOff val="50000"/>
              </a:sysClr>
            </a:solidFill>
            <a:prstDash val="solid"/>
            <a:tailEnd type="triangle"/>
          </a:ln>
          <a:effectLst/>
        </p:spPr>
      </p:cxnSp>
      <p:sp>
        <p:nvSpPr>
          <p:cNvPr id="2" name="文本框 1">
            <a:extLst>
              <a:ext uri="{FF2B5EF4-FFF2-40B4-BE49-F238E27FC236}">
                <a16:creationId xmlns:a16="http://schemas.microsoft.com/office/drawing/2014/main" id="{24D0FC21-E590-17E9-4438-AC9E1DC55BC2}"/>
              </a:ext>
            </a:extLst>
          </p:cNvPr>
          <p:cNvSpPr txBox="1"/>
          <p:nvPr/>
        </p:nvSpPr>
        <p:spPr>
          <a:xfrm>
            <a:off x="657174" y="159741"/>
            <a:ext cx="9039225" cy="523220"/>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网站、网页与主页</a:t>
            </a:r>
          </a:p>
        </p:txBody>
      </p:sp>
      <p:pic>
        <p:nvPicPr>
          <p:cNvPr id="3" name="图片 2">
            <a:extLst>
              <a:ext uri="{FF2B5EF4-FFF2-40B4-BE49-F238E27FC236}">
                <a16:creationId xmlns:a16="http://schemas.microsoft.com/office/drawing/2014/main" id="{99A29C6C-4A09-16B2-1201-803669D19985}"/>
              </a:ext>
            </a:extLst>
          </p:cNvPr>
          <p:cNvPicPr>
            <a:picLocks noChangeAspect="1"/>
          </p:cNvPicPr>
          <p:nvPr/>
        </p:nvPicPr>
        <p:blipFill>
          <a:blip r:embed="rId5"/>
          <a:stretch>
            <a:fillRect/>
          </a:stretch>
        </p:blipFill>
        <p:spPr>
          <a:xfrm>
            <a:off x="0" y="3775"/>
            <a:ext cx="12192000" cy="708422"/>
          </a:xfrm>
          <a:prstGeom prst="rect">
            <a:avLst/>
          </a:prstGeom>
        </p:spPr>
      </p:pic>
      <p:sp>
        <p:nvSpPr>
          <p:cNvPr id="4" name="文本框 3">
            <a:extLst>
              <a:ext uri="{FF2B5EF4-FFF2-40B4-BE49-F238E27FC236}">
                <a16:creationId xmlns:a16="http://schemas.microsoft.com/office/drawing/2014/main" id="{9C1A21FE-A9BD-B1DA-BE36-154B106EB474}"/>
              </a:ext>
            </a:extLst>
          </p:cNvPr>
          <p:cNvSpPr txBox="1"/>
          <p:nvPr/>
        </p:nvSpPr>
        <p:spPr>
          <a:xfrm>
            <a:off x="540246" y="28747"/>
            <a:ext cx="9039225" cy="646331"/>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1 Vue</a:t>
            </a:r>
            <a:r>
              <a:rPr kumimoji="0" lang="zh-CN" altLang="en-US"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框架</a:t>
            </a:r>
          </a:p>
        </p:txBody>
      </p:sp>
      <p:sp>
        <p:nvSpPr>
          <p:cNvPr id="5" name="标题 2">
            <a:extLst>
              <a:ext uri="{FF2B5EF4-FFF2-40B4-BE49-F238E27FC236}">
                <a16:creationId xmlns:a16="http://schemas.microsoft.com/office/drawing/2014/main" id="{F2D06BDC-C885-7048-F260-9C9F8D80238D}"/>
              </a:ext>
            </a:extLst>
          </p:cNvPr>
          <p:cNvSpPr txBox="1">
            <a:spLocks/>
          </p:cNvSpPr>
          <p:nvPr/>
        </p:nvSpPr>
        <p:spPr>
          <a:xfrm>
            <a:off x="385415" y="952406"/>
            <a:ext cx="2063317" cy="517190"/>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生命周期</a:t>
            </a:r>
          </a:p>
        </p:txBody>
      </p:sp>
    </p:spTree>
    <p:extLst>
      <p:ext uri="{BB962C8B-B14F-4D97-AF65-F5344CB8AC3E}">
        <p14:creationId xmlns:p14="http://schemas.microsoft.com/office/powerpoint/2010/main" val="2348077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占位符 1">
            <a:extLst>
              <a:ext uri="{FF2B5EF4-FFF2-40B4-BE49-F238E27FC236}">
                <a16:creationId xmlns:a16="http://schemas.microsoft.com/office/drawing/2014/main" id="{AFB9EB34-E948-ED1D-E160-536B1CE08CA1}"/>
              </a:ext>
            </a:extLst>
          </p:cNvPr>
          <p:cNvSpPr txBox="1">
            <a:spLocks/>
          </p:cNvSpPr>
          <p:nvPr/>
        </p:nvSpPr>
        <p:spPr>
          <a:xfrm>
            <a:off x="701619" y="1555413"/>
            <a:ext cx="10953106" cy="517190"/>
          </a:xfrm>
          <a:prstGeom prst="rect">
            <a:avLst/>
          </a:prstGeom>
        </p:spPr>
        <p:txBody>
          <a:bodyPr/>
          <a:lstStyle>
            <a:lvl1pPr marL="360000" indent="-360000" algn="l" rtl="0" eaLnBrk="0" fontAlgn="base" hangingPunct="0">
              <a:lnSpc>
                <a:spcPct val="150000"/>
              </a:lnSpc>
              <a:spcBef>
                <a:spcPct val="20000"/>
              </a:spcBef>
              <a:spcAft>
                <a:spcPct val="0"/>
              </a:spcAft>
              <a:buClr>
                <a:srgbClr val="404040"/>
              </a:buClr>
              <a:buSzPct val="85000"/>
              <a:buFont typeface="Wingdings" pitchFamily="2" charset="2"/>
              <a:buChar char="l"/>
              <a:tabLst/>
              <a:defRPr lang="en-US" altLang="zh-CN"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gn="l" rtl="0" eaLnBrk="0" fontAlgn="base" hangingPunct="0">
              <a:lnSpc>
                <a:spcPct val="150000"/>
              </a:lnSpc>
              <a:spcBef>
                <a:spcPct val="20000"/>
              </a:spcBef>
              <a:spcAft>
                <a:spcPct val="0"/>
              </a:spcAft>
              <a:buFont typeface="Wingdings" pitchFamily="2" charset="2"/>
              <a:buChar char="l"/>
              <a:tabLst/>
              <a:defRPr lang="en-US" altLang="zh-CN" sz="1400" b="0" i="0" kern="1200" dirty="0">
                <a:solidFill>
                  <a:schemeClr val="tx1"/>
                </a:solidFill>
                <a:latin typeface="Alibaba PuHuiTi R" pitchFamily="18" charset="-122"/>
                <a:ea typeface="Alibaba PuHuiTi R" pitchFamily="18" charset="-122"/>
                <a:cs typeface="Alibaba PuHuiTi R" pitchFamily="18" charset="-122"/>
              </a:defRPr>
            </a:lvl2pPr>
            <a:lvl3pPr marL="1079500" indent="-358775" algn="l" rtl="0" eaLnBrk="0" fontAlgn="base" hangingPunct="0">
              <a:lnSpc>
                <a:spcPct val="150000"/>
              </a:lnSpc>
              <a:spcBef>
                <a:spcPct val="20000"/>
              </a:spcBef>
              <a:spcAft>
                <a:spcPct val="0"/>
              </a:spcAft>
              <a:buFont typeface="Arial" panose="020B0604020202020204" pitchFamily="34" charset="0"/>
              <a:buChar char="•"/>
              <a:tabLst/>
              <a:defRPr lang="zh-CN" altLang="en-US" sz="1400" b="0" i="0" kern="1200" dirty="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lang="zh-CN" altLang="en-US" sz="2000" dirty="0">
                <a:solidFill>
                  <a:schemeClr val="tx1"/>
                </a:solidFill>
                <a:latin typeface="微软雅黑" panose="020B0503020204020204" pitchFamily="34" charset="-122"/>
                <a:ea typeface="微软雅黑" panose="020B0503020204020204" pitchFamily="34" charset="-122"/>
                <a:cs typeface="阿里巴巴普惠体" panose="00020600040101010101" pitchFamily="18" charset="-122"/>
                <a:sym typeface="Wingdings" panose="05000000000000000000" pitchFamily="2" charset="2"/>
              </a:rPr>
              <a:t>生命周期的八个阶段：每触发一个生命周期事件，会自动执行一个生命周期方法</a:t>
            </a:r>
            <a:r>
              <a:rPr lang="en-US" altLang="zh-CN" sz="2000" dirty="0">
                <a:solidFill>
                  <a:schemeClr val="tx1"/>
                </a:solidFill>
                <a:latin typeface="微软雅黑" panose="020B0503020204020204" pitchFamily="34" charset="-122"/>
                <a:ea typeface="微软雅黑" panose="020B0503020204020204" pitchFamily="34" charset="-122"/>
                <a:cs typeface="阿里巴巴普惠体" panose="00020600040101010101" pitchFamily="18" charset="-122"/>
                <a:sym typeface="Wingdings" panose="05000000000000000000" pitchFamily="2" charset="2"/>
              </a:rPr>
              <a:t>(</a:t>
            </a:r>
            <a:r>
              <a:rPr lang="zh-CN" altLang="en-US" sz="2000" dirty="0">
                <a:solidFill>
                  <a:schemeClr val="tx1"/>
                </a:solidFill>
                <a:latin typeface="微软雅黑" panose="020B0503020204020204" pitchFamily="34" charset="-122"/>
                <a:ea typeface="微软雅黑" panose="020B0503020204020204" pitchFamily="34" charset="-122"/>
                <a:cs typeface="阿里巴巴普惠体" panose="00020600040101010101" pitchFamily="18" charset="-122"/>
                <a:sym typeface="Wingdings" panose="05000000000000000000" pitchFamily="2" charset="2"/>
              </a:rPr>
              <a:t>钩子</a:t>
            </a:r>
            <a:r>
              <a:rPr lang="en-US" altLang="zh-CN" sz="2000" dirty="0">
                <a:solidFill>
                  <a:schemeClr val="tx1"/>
                </a:solidFill>
                <a:latin typeface="微软雅黑" panose="020B0503020204020204" pitchFamily="34" charset="-122"/>
                <a:ea typeface="微软雅黑" panose="020B0503020204020204" pitchFamily="34" charset="-122"/>
                <a:cs typeface="阿里巴巴普惠体" panose="00020600040101010101" pitchFamily="18" charset="-122"/>
                <a:sym typeface="Wingdings" panose="05000000000000000000" pitchFamily="2" charset="2"/>
              </a:rPr>
              <a:t>)</a:t>
            </a:r>
          </a:p>
        </p:txBody>
      </p:sp>
      <p:graphicFrame>
        <p:nvGraphicFramePr>
          <p:cNvPr id="12" name="表格 11">
            <a:extLst>
              <a:ext uri="{FF2B5EF4-FFF2-40B4-BE49-F238E27FC236}">
                <a16:creationId xmlns:a16="http://schemas.microsoft.com/office/drawing/2014/main" id="{C523E1C4-8DF5-45FE-F7E4-9EA70DAD6F14}"/>
              </a:ext>
            </a:extLst>
          </p:cNvPr>
          <p:cNvGraphicFramePr>
            <a:graphicFrameLocks noGrp="1"/>
          </p:cNvGraphicFramePr>
          <p:nvPr>
            <p:extLst>
              <p:ext uri="{D42A27DB-BD31-4B8C-83A1-F6EECF244321}">
                <p14:modId xmlns:p14="http://schemas.microsoft.com/office/powerpoint/2010/main" val="1826955938"/>
              </p:ext>
            </p:extLst>
          </p:nvPr>
        </p:nvGraphicFramePr>
        <p:xfrm>
          <a:off x="1335517" y="2178085"/>
          <a:ext cx="4368456" cy="3608910"/>
        </p:xfrm>
        <a:graphic>
          <a:graphicData uri="http://schemas.openxmlformats.org/drawingml/2006/table">
            <a:tbl>
              <a:tblPr firstRow="1" bandRow="1"/>
              <a:tblGrid>
                <a:gridCol w="1757139">
                  <a:extLst>
                    <a:ext uri="{9D8B030D-6E8A-4147-A177-3AD203B41FA5}">
                      <a16:colId xmlns:a16="http://schemas.microsoft.com/office/drawing/2014/main" val="20000"/>
                    </a:ext>
                  </a:extLst>
                </a:gridCol>
                <a:gridCol w="2611317">
                  <a:extLst>
                    <a:ext uri="{9D8B030D-6E8A-4147-A177-3AD203B41FA5}">
                      <a16:colId xmlns:a16="http://schemas.microsoft.com/office/drawing/2014/main" val="20001"/>
                    </a:ext>
                  </a:extLst>
                </a:gridCol>
              </a:tblGrid>
              <a:tr h="445929">
                <a:tc>
                  <a:txBody>
                    <a:bodyPr/>
                    <a:lstStyle>
                      <a:lvl1pPr marL="0" algn="l" defTabSz="914400" rtl="0" eaLnBrk="1" latinLnBrk="0" hangingPunct="1">
                        <a:defRPr sz="1800" b="1" kern="1200">
                          <a:solidFill>
                            <a:schemeClr val="lt1"/>
                          </a:solidFill>
                          <a:latin typeface="Calibri"/>
                          <a:ea typeface="黑体"/>
                        </a:defRPr>
                      </a:lvl1pPr>
                      <a:lvl2pPr marL="457200" algn="l" defTabSz="914400" rtl="0" eaLnBrk="1" latinLnBrk="0" hangingPunct="1">
                        <a:defRPr sz="1800" b="1" kern="1200">
                          <a:solidFill>
                            <a:schemeClr val="lt1"/>
                          </a:solidFill>
                          <a:latin typeface="Calibri"/>
                          <a:ea typeface="黑体"/>
                        </a:defRPr>
                      </a:lvl2pPr>
                      <a:lvl3pPr marL="914400" algn="l" defTabSz="914400" rtl="0" eaLnBrk="1" latinLnBrk="0" hangingPunct="1">
                        <a:defRPr sz="1800" b="1" kern="1200">
                          <a:solidFill>
                            <a:schemeClr val="lt1"/>
                          </a:solidFill>
                          <a:latin typeface="Calibri"/>
                          <a:ea typeface="黑体"/>
                        </a:defRPr>
                      </a:lvl3pPr>
                      <a:lvl4pPr marL="1371600" algn="l" defTabSz="914400" rtl="0" eaLnBrk="1" latinLnBrk="0" hangingPunct="1">
                        <a:defRPr sz="1800" b="1" kern="1200">
                          <a:solidFill>
                            <a:schemeClr val="lt1"/>
                          </a:solidFill>
                          <a:latin typeface="Calibri"/>
                          <a:ea typeface="黑体"/>
                        </a:defRPr>
                      </a:lvl4pPr>
                      <a:lvl5pPr marL="1828800" algn="l" defTabSz="914400" rtl="0" eaLnBrk="1" latinLnBrk="0" hangingPunct="1">
                        <a:defRPr sz="1800" b="1" kern="1200">
                          <a:solidFill>
                            <a:schemeClr val="lt1"/>
                          </a:solidFill>
                          <a:latin typeface="Calibri"/>
                          <a:ea typeface="黑体"/>
                        </a:defRPr>
                      </a:lvl5pPr>
                      <a:lvl6pPr marL="2286000" algn="l" defTabSz="914400" rtl="0" eaLnBrk="1" latinLnBrk="0" hangingPunct="1">
                        <a:defRPr sz="1800" b="1" kern="1200">
                          <a:solidFill>
                            <a:schemeClr val="lt1"/>
                          </a:solidFill>
                          <a:latin typeface="Calibri"/>
                          <a:ea typeface="黑体"/>
                        </a:defRPr>
                      </a:lvl6pPr>
                      <a:lvl7pPr marL="2743200" algn="l" defTabSz="914400" rtl="0" eaLnBrk="1" latinLnBrk="0" hangingPunct="1">
                        <a:defRPr sz="1800" b="1" kern="1200">
                          <a:solidFill>
                            <a:schemeClr val="lt1"/>
                          </a:solidFill>
                          <a:latin typeface="Calibri"/>
                          <a:ea typeface="黑体"/>
                        </a:defRPr>
                      </a:lvl7pPr>
                      <a:lvl8pPr marL="3200400" algn="l" defTabSz="914400" rtl="0" eaLnBrk="1" latinLnBrk="0" hangingPunct="1">
                        <a:defRPr sz="1800" b="1" kern="1200">
                          <a:solidFill>
                            <a:schemeClr val="lt1"/>
                          </a:solidFill>
                          <a:latin typeface="Calibri"/>
                          <a:ea typeface="黑体"/>
                        </a:defRPr>
                      </a:lvl8pPr>
                      <a:lvl9pPr marL="3657600" algn="l" defTabSz="914400" rtl="0" eaLnBrk="1" latinLnBrk="0" hangingPunct="1">
                        <a:defRPr sz="1800" b="1" kern="1200">
                          <a:solidFill>
                            <a:schemeClr val="lt1"/>
                          </a:solidFill>
                          <a:latin typeface="Calibri"/>
                          <a:ea typeface="黑体"/>
                        </a:defRPr>
                      </a:lvl9pPr>
                    </a:lstStyle>
                    <a:p>
                      <a:pPr algn="ctr"/>
                      <a:r>
                        <a:rPr lang="zh-CN" altLang="en-US" sz="2400" dirty="0">
                          <a:solidFill>
                            <a:schemeClr val="tx1"/>
                          </a:solidFill>
                        </a:rPr>
                        <a:t>状态</a:t>
                      </a:r>
                      <a:endParaRPr lang="zh-CN" altLang="en-US" sz="2400" dirty="0">
                        <a:solidFill>
                          <a:schemeClr val="tx1"/>
                        </a:solidFill>
                        <a:latin typeface="微软雅黑" panose="020B0503020204020204" pitchFamily="34" charset="-122"/>
                        <a:ea typeface="微软雅黑" panose="020B0503020204020204" pitchFamily="34" charset="-122"/>
                      </a:endParaRPr>
                    </a:p>
                  </a:txBody>
                  <a:tcPr marL="86034" marR="86034" marT="43015" marB="43015"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b="1" kern="1200">
                          <a:solidFill>
                            <a:schemeClr val="lt1"/>
                          </a:solidFill>
                          <a:latin typeface="Calibri"/>
                          <a:ea typeface="黑体"/>
                        </a:defRPr>
                      </a:lvl1pPr>
                      <a:lvl2pPr marL="457200" algn="l" defTabSz="914400" rtl="0" eaLnBrk="1" latinLnBrk="0" hangingPunct="1">
                        <a:defRPr sz="1800" b="1" kern="1200">
                          <a:solidFill>
                            <a:schemeClr val="lt1"/>
                          </a:solidFill>
                          <a:latin typeface="Calibri"/>
                          <a:ea typeface="黑体"/>
                        </a:defRPr>
                      </a:lvl2pPr>
                      <a:lvl3pPr marL="914400" algn="l" defTabSz="914400" rtl="0" eaLnBrk="1" latinLnBrk="0" hangingPunct="1">
                        <a:defRPr sz="1800" b="1" kern="1200">
                          <a:solidFill>
                            <a:schemeClr val="lt1"/>
                          </a:solidFill>
                          <a:latin typeface="Calibri"/>
                          <a:ea typeface="黑体"/>
                        </a:defRPr>
                      </a:lvl3pPr>
                      <a:lvl4pPr marL="1371600" algn="l" defTabSz="914400" rtl="0" eaLnBrk="1" latinLnBrk="0" hangingPunct="1">
                        <a:defRPr sz="1800" b="1" kern="1200">
                          <a:solidFill>
                            <a:schemeClr val="lt1"/>
                          </a:solidFill>
                          <a:latin typeface="Calibri"/>
                          <a:ea typeface="黑体"/>
                        </a:defRPr>
                      </a:lvl4pPr>
                      <a:lvl5pPr marL="1828800" algn="l" defTabSz="914400" rtl="0" eaLnBrk="1" latinLnBrk="0" hangingPunct="1">
                        <a:defRPr sz="1800" b="1" kern="1200">
                          <a:solidFill>
                            <a:schemeClr val="lt1"/>
                          </a:solidFill>
                          <a:latin typeface="Calibri"/>
                          <a:ea typeface="黑体"/>
                        </a:defRPr>
                      </a:lvl5pPr>
                      <a:lvl6pPr marL="2286000" algn="l" defTabSz="914400" rtl="0" eaLnBrk="1" latinLnBrk="0" hangingPunct="1">
                        <a:defRPr sz="1800" b="1" kern="1200">
                          <a:solidFill>
                            <a:schemeClr val="lt1"/>
                          </a:solidFill>
                          <a:latin typeface="Calibri"/>
                          <a:ea typeface="黑体"/>
                        </a:defRPr>
                      </a:lvl6pPr>
                      <a:lvl7pPr marL="2743200" algn="l" defTabSz="914400" rtl="0" eaLnBrk="1" latinLnBrk="0" hangingPunct="1">
                        <a:defRPr sz="1800" b="1" kern="1200">
                          <a:solidFill>
                            <a:schemeClr val="lt1"/>
                          </a:solidFill>
                          <a:latin typeface="Calibri"/>
                          <a:ea typeface="黑体"/>
                        </a:defRPr>
                      </a:lvl7pPr>
                      <a:lvl8pPr marL="3200400" algn="l" defTabSz="914400" rtl="0" eaLnBrk="1" latinLnBrk="0" hangingPunct="1">
                        <a:defRPr sz="1800" b="1" kern="1200">
                          <a:solidFill>
                            <a:schemeClr val="lt1"/>
                          </a:solidFill>
                          <a:latin typeface="Calibri"/>
                          <a:ea typeface="黑体"/>
                        </a:defRPr>
                      </a:lvl8pPr>
                      <a:lvl9pPr marL="3657600" algn="l" defTabSz="914400" rtl="0" eaLnBrk="1" latinLnBrk="0" hangingPunct="1">
                        <a:defRPr sz="1800" b="1" kern="1200">
                          <a:solidFill>
                            <a:schemeClr val="lt1"/>
                          </a:solidFill>
                          <a:latin typeface="Calibri"/>
                          <a:ea typeface="黑体"/>
                        </a:defRPr>
                      </a:lvl9pPr>
                    </a:lstStyle>
                    <a:p>
                      <a:pPr algn="ctr"/>
                      <a:r>
                        <a:rPr lang="zh-CN" altLang="en-US" sz="2400" dirty="0">
                          <a:solidFill>
                            <a:schemeClr val="tx1"/>
                          </a:solidFill>
                        </a:rPr>
                        <a:t>阶段周期</a:t>
                      </a:r>
                      <a:endParaRPr lang="zh-CN" altLang="en-US" sz="2400" dirty="0">
                        <a:solidFill>
                          <a:schemeClr val="tx1"/>
                        </a:solidFill>
                        <a:latin typeface="微软雅黑" panose="020B0503020204020204" pitchFamily="34" charset="-122"/>
                        <a:ea typeface="微软雅黑" panose="020B0503020204020204" pitchFamily="34" charset="-122"/>
                      </a:endParaRPr>
                    </a:p>
                  </a:txBody>
                  <a:tcPr marL="86034" marR="86034" marT="43015" marB="43015"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0"/>
                  </a:ext>
                </a:extLst>
              </a:tr>
              <a:tr h="353759">
                <a:tc>
                  <a:txBody>
                    <a:bodyPr/>
                    <a:lstStyle>
                      <a:lvl1pPr marL="0" algn="l" defTabSz="914400" rtl="0" eaLnBrk="1" latinLnBrk="0" hangingPunct="1">
                        <a:defRPr sz="1800" kern="1200">
                          <a:solidFill>
                            <a:schemeClr val="dk1"/>
                          </a:solidFill>
                          <a:latin typeface="Calibri"/>
                          <a:ea typeface="黑体"/>
                        </a:defRPr>
                      </a:lvl1pPr>
                      <a:lvl2pPr marL="457200" algn="l" defTabSz="914400" rtl="0" eaLnBrk="1" latinLnBrk="0" hangingPunct="1">
                        <a:defRPr sz="1800" kern="1200">
                          <a:solidFill>
                            <a:schemeClr val="dk1"/>
                          </a:solidFill>
                          <a:latin typeface="Calibri"/>
                          <a:ea typeface="黑体"/>
                        </a:defRPr>
                      </a:lvl2pPr>
                      <a:lvl3pPr marL="914400" algn="l" defTabSz="914400" rtl="0" eaLnBrk="1" latinLnBrk="0" hangingPunct="1">
                        <a:defRPr sz="1800" kern="1200">
                          <a:solidFill>
                            <a:schemeClr val="dk1"/>
                          </a:solidFill>
                          <a:latin typeface="Calibri"/>
                          <a:ea typeface="黑体"/>
                        </a:defRPr>
                      </a:lvl3pPr>
                      <a:lvl4pPr marL="1371600" algn="l" defTabSz="914400" rtl="0" eaLnBrk="1" latinLnBrk="0" hangingPunct="1">
                        <a:defRPr sz="1800" kern="1200">
                          <a:solidFill>
                            <a:schemeClr val="dk1"/>
                          </a:solidFill>
                          <a:latin typeface="Calibri"/>
                          <a:ea typeface="黑体"/>
                        </a:defRPr>
                      </a:lvl4pPr>
                      <a:lvl5pPr marL="1828800" algn="l" defTabSz="914400" rtl="0" eaLnBrk="1" latinLnBrk="0" hangingPunct="1">
                        <a:defRPr sz="1800" kern="1200">
                          <a:solidFill>
                            <a:schemeClr val="dk1"/>
                          </a:solidFill>
                          <a:latin typeface="Calibri"/>
                          <a:ea typeface="黑体"/>
                        </a:defRPr>
                      </a:lvl5pPr>
                      <a:lvl6pPr marL="2286000" algn="l" defTabSz="914400" rtl="0" eaLnBrk="1" latinLnBrk="0" hangingPunct="1">
                        <a:defRPr sz="1800" kern="1200">
                          <a:solidFill>
                            <a:schemeClr val="dk1"/>
                          </a:solidFill>
                          <a:latin typeface="Calibri"/>
                          <a:ea typeface="黑体"/>
                        </a:defRPr>
                      </a:lvl6pPr>
                      <a:lvl7pPr marL="2743200" algn="l" defTabSz="914400" rtl="0" eaLnBrk="1" latinLnBrk="0" hangingPunct="1">
                        <a:defRPr sz="1800" kern="1200">
                          <a:solidFill>
                            <a:schemeClr val="dk1"/>
                          </a:solidFill>
                          <a:latin typeface="Calibri"/>
                          <a:ea typeface="黑体"/>
                        </a:defRPr>
                      </a:lvl7pPr>
                      <a:lvl8pPr marL="3200400" algn="l" defTabSz="914400" rtl="0" eaLnBrk="1" latinLnBrk="0" hangingPunct="1">
                        <a:defRPr sz="1800" kern="1200">
                          <a:solidFill>
                            <a:schemeClr val="dk1"/>
                          </a:solidFill>
                          <a:latin typeface="Calibri"/>
                          <a:ea typeface="黑体"/>
                        </a:defRPr>
                      </a:lvl8pPr>
                      <a:lvl9pPr marL="3657600" algn="l" defTabSz="914400" rtl="0" eaLnBrk="1" latinLnBrk="0" hangingPunct="1">
                        <a:defRPr sz="1800" kern="1200">
                          <a:solidFill>
                            <a:schemeClr val="dk1"/>
                          </a:solidFill>
                          <a:latin typeface="Calibri"/>
                          <a:ea typeface="黑体"/>
                        </a:defRPr>
                      </a:lvl9pPr>
                    </a:lstStyle>
                    <a:p>
                      <a:pPr algn="ctr"/>
                      <a:r>
                        <a:rPr lang="en-US" altLang="zh-CN" sz="1800" dirty="0" err="1">
                          <a:solidFill>
                            <a:schemeClr val="tx1">
                              <a:lumMod val="85000"/>
                              <a:lumOff val="15000"/>
                            </a:schemeClr>
                          </a:solidFill>
                          <a:latin typeface="Consolas" panose="020B0609020204030204" pitchFamily="49" charset="0"/>
                        </a:rPr>
                        <a:t>beforeCreate</a:t>
                      </a:r>
                      <a:endParaRPr lang="zh-CN" altLang="en-US" sz="1800" dirty="0">
                        <a:solidFill>
                          <a:schemeClr val="tx1">
                            <a:lumMod val="85000"/>
                            <a:lumOff val="15000"/>
                          </a:schemeClr>
                        </a:solidFill>
                        <a:latin typeface="Consolas" panose="020B0609020204030204" pitchFamily="49" charset="0"/>
                        <a:ea typeface="微软雅黑" panose="020B0503020204020204" pitchFamily="34" charset="-122"/>
                      </a:endParaRPr>
                    </a:p>
                  </a:txBody>
                  <a:tcPr marL="86034" marR="86034" marT="43015" marB="43015"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dk1"/>
                          </a:solidFill>
                          <a:latin typeface="Calibri"/>
                          <a:ea typeface="黑体"/>
                        </a:defRPr>
                      </a:lvl1pPr>
                      <a:lvl2pPr marL="457200" algn="l" defTabSz="914400" rtl="0" eaLnBrk="1" latinLnBrk="0" hangingPunct="1">
                        <a:defRPr sz="1800" kern="1200">
                          <a:solidFill>
                            <a:schemeClr val="dk1"/>
                          </a:solidFill>
                          <a:latin typeface="Calibri"/>
                          <a:ea typeface="黑体"/>
                        </a:defRPr>
                      </a:lvl2pPr>
                      <a:lvl3pPr marL="914400" algn="l" defTabSz="914400" rtl="0" eaLnBrk="1" latinLnBrk="0" hangingPunct="1">
                        <a:defRPr sz="1800" kern="1200">
                          <a:solidFill>
                            <a:schemeClr val="dk1"/>
                          </a:solidFill>
                          <a:latin typeface="Calibri"/>
                          <a:ea typeface="黑体"/>
                        </a:defRPr>
                      </a:lvl3pPr>
                      <a:lvl4pPr marL="1371600" algn="l" defTabSz="914400" rtl="0" eaLnBrk="1" latinLnBrk="0" hangingPunct="1">
                        <a:defRPr sz="1800" kern="1200">
                          <a:solidFill>
                            <a:schemeClr val="dk1"/>
                          </a:solidFill>
                          <a:latin typeface="Calibri"/>
                          <a:ea typeface="黑体"/>
                        </a:defRPr>
                      </a:lvl4pPr>
                      <a:lvl5pPr marL="1828800" algn="l" defTabSz="914400" rtl="0" eaLnBrk="1" latinLnBrk="0" hangingPunct="1">
                        <a:defRPr sz="1800" kern="1200">
                          <a:solidFill>
                            <a:schemeClr val="dk1"/>
                          </a:solidFill>
                          <a:latin typeface="Calibri"/>
                          <a:ea typeface="黑体"/>
                        </a:defRPr>
                      </a:lvl5pPr>
                      <a:lvl6pPr marL="2286000" algn="l" defTabSz="914400" rtl="0" eaLnBrk="1" latinLnBrk="0" hangingPunct="1">
                        <a:defRPr sz="1800" kern="1200">
                          <a:solidFill>
                            <a:schemeClr val="dk1"/>
                          </a:solidFill>
                          <a:latin typeface="Calibri"/>
                          <a:ea typeface="黑体"/>
                        </a:defRPr>
                      </a:lvl6pPr>
                      <a:lvl7pPr marL="2743200" algn="l" defTabSz="914400" rtl="0" eaLnBrk="1" latinLnBrk="0" hangingPunct="1">
                        <a:defRPr sz="1800" kern="1200">
                          <a:solidFill>
                            <a:schemeClr val="dk1"/>
                          </a:solidFill>
                          <a:latin typeface="Calibri"/>
                          <a:ea typeface="黑体"/>
                        </a:defRPr>
                      </a:lvl7pPr>
                      <a:lvl8pPr marL="3200400" algn="l" defTabSz="914400" rtl="0" eaLnBrk="1" latinLnBrk="0" hangingPunct="1">
                        <a:defRPr sz="1800" kern="1200">
                          <a:solidFill>
                            <a:schemeClr val="dk1"/>
                          </a:solidFill>
                          <a:latin typeface="Calibri"/>
                          <a:ea typeface="黑体"/>
                        </a:defRPr>
                      </a:lvl8pPr>
                      <a:lvl9pPr marL="3657600" algn="l" defTabSz="914400" rtl="0" eaLnBrk="1" latinLnBrk="0" hangingPunct="1">
                        <a:defRPr sz="1800" kern="1200">
                          <a:solidFill>
                            <a:schemeClr val="dk1"/>
                          </a:solidFill>
                          <a:latin typeface="Calibri"/>
                          <a:ea typeface="黑体"/>
                        </a:defRPr>
                      </a:lvl9pPr>
                    </a:lstStyle>
                    <a:p>
                      <a:pPr algn="ctr"/>
                      <a:r>
                        <a:rPr lang="zh-CN" altLang="en-US" sz="18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创建前</a:t>
                      </a:r>
                    </a:p>
                  </a:txBody>
                  <a:tcPr marL="86034" marR="86034" marT="43015" marB="43015"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1"/>
                  </a:ext>
                </a:extLst>
              </a:tr>
              <a:tr h="353759">
                <a:tc>
                  <a:txBody>
                    <a:bodyPr/>
                    <a:lstStyle>
                      <a:lvl1pPr marL="0" algn="l" defTabSz="914400" rtl="0" eaLnBrk="1" latinLnBrk="0" hangingPunct="1">
                        <a:defRPr sz="1800" kern="1200">
                          <a:solidFill>
                            <a:schemeClr val="dk1"/>
                          </a:solidFill>
                          <a:latin typeface="Calibri"/>
                          <a:ea typeface="黑体"/>
                        </a:defRPr>
                      </a:lvl1pPr>
                      <a:lvl2pPr marL="457200" algn="l" defTabSz="914400" rtl="0" eaLnBrk="1" latinLnBrk="0" hangingPunct="1">
                        <a:defRPr sz="1800" kern="1200">
                          <a:solidFill>
                            <a:schemeClr val="dk1"/>
                          </a:solidFill>
                          <a:latin typeface="Calibri"/>
                          <a:ea typeface="黑体"/>
                        </a:defRPr>
                      </a:lvl2pPr>
                      <a:lvl3pPr marL="914400" algn="l" defTabSz="914400" rtl="0" eaLnBrk="1" latinLnBrk="0" hangingPunct="1">
                        <a:defRPr sz="1800" kern="1200">
                          <a:solidFill>
                            <a:schemeClr val="dk1"/>
                          </a:solidFill>
                          <a:latin typeface="Calibri"/>
                          <a:ea typeface="黑体"/>
                        </a:defRPr>
                      </a:lvl3pPr>
                      <a:lvl4pPr marL="1371600" algn="l" defTabSz="914400" rtl="0" eaLnBrk="1" latinLnBrk="0" hangingPunct="1">
                        <a:defRPr sz="1800" kern="1200">
                          <a:solidFill>
                            <a:schemeClr val="dk1"/>
                          </a:solidFill>
                          <a:latin typeface="Calibri"/>
                          <a:ea typeface="黑体"/>
                        </a:defRPr>
                      </a:lvl4pPr>
                      <a:lvl5pPr marL="1828800" algn="l" defTabSz="914400" rtl="0" eaLnBrk="1" latinLnBrk="0" hangingPunct="1">
                        <a:defRPr sz="1800" kern="1200">
                          <a:solidFill>
                            <a:schemeClr val="dk1"/>
                          </a:solidFill>
                          <a:latin typeface="Calibri"/>
                          <a:ea typeface="黑体"/>
                        </a:defRPr>
                      </a:lvl5pPr>
                      <a:lvl6pPr marL="2286000" algn="l" defTabSz="914400" rtl="0" eaLnBrk="1" latinLnBrk="0" hangingPunct="1">
                        <a:defRPr sz="1800" kern="1200">
                          <a:solidFill>
                            <a:schemeClr val="dk1"/>
                          </a:solidFill>
                          <a:latin typeface="Calibri"/>
                          <a:ea typeface="黑体"/>
                        </a:defRPr>
                      </a:lvl6pPr>
                      <a:lvl7pPr marL="2743200" algn="l" defTabSz="914400" rtl="0" eaLnBrk="1" latinLnBrk="0" hangingPunct="1">
                        <a:defRPr sz="1800" kern="1200">
                          <a:solidFill>
                            <a:schemeClr val="dk1"/>
                          </a:solidFill>
                          <a:latin typeface="Calibri"/>
                          <a:ea typeface="黑体"/>
                        </a:defRPr>
                      </a:lvl7pPr>
                      <a:lvl8pPr marL="3200400" algn="l" defTabSz="914400" rtl="0" eaLnBrk="1" latinLnBrk="0" hangingPunct="1">
                        <a:defRPr sz="1800" kern="1200">
                          <a:solidFill>
                            <a:schemeClr val="dk1"/>
                          </a:solidFill>
                          <a:latin typeface="Calibri"/>
                          <a:ea typeface="黑体"/>
                        </a:defRPr>
                      </a:lvl8pPr>
                      <a:lvl9pPr marL="3657600" algn="l" defTabSz="914400" rtl="0" eaLnBrk="1" latinLnBrk="0" hangingPunct="1">
                        <a:defRPr sz="1800" kern="1200">
                          <a:solidFill>
                            <a:schemeClr val="dk1"/>
                          </a:solidFill>
                          <a:latin typeface="Calibri"/>
                          <a:ea typeface="黑体"/>
                        </a:defRPr>
                      </a:lvl9pPr>
                    </a:lstStyle>
                    <a:p>
                      <a:pPr algn="ctr"/>
                      <a:r>
                        <a:rPr lang="en-US" altLang="zh-CN" sz="1800" dirty="0">
                          <a:solidFill>
                            <a:schemeClr val="tx1">
                              <a:lumMod val="85000"/>
                              <a:lumOff val="15000"/>
                            </a:schemeClr>
                          </a:solidFill>
                          <a:latin typeface="Consolas" panose="020B0609020204030204" pitchFamily="49" charset="0"/>
                        </a:rPr>
                        <a:t>created</a:t>
                      </a:r>
                      <a:endParaRPr lang="zh-CN" altLang="en-US" sz="1800" dirty="0">
                        <a:solidFill>
                          <a:schemeClr val="tx1">
                            <a:lumMod val="85000"/>
                            <a:lumOff val="15000"/>
                          </a:schemeClr>
                        </a:solidFill>
                        <a:latin typeface="Consolas" panose="020B0609020204030204" pitchFamily="49" charset="0"/>
                        <a:ea typeface="微软雅黑" panose="020B0503020204020204" pitchFamily="34" charset="-122"/>
                      </a:endParaRPr>
                    </a:p>
                  </a:txBody>
                  <a:tcPr marL="86034" marR="86034" marT="43015" marB="43015"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dk1"/>
                          </a:solidFill>
                          <a:latin typeface="Calibri"/>
                          <a:ea typeface="黑体"/>
                        </a:defRPr>
                      </a:lvl1pPr>
                      <a:lvl2pPr marL="457200" algn="l" defTabSz="914400" rtl="0" eaLnBrk="1" latinLnBrk="0" hangingPunct="1">
                        <a:defRPr sz="1800" kern="1200">
                          <a:solidFill>
                            <a:schemeClr val="dk1"/>
                          </a:solidFill>
                          <a:latin typeface="Calibri"/>
                          <a:ea typeface="黑体"/>
                        </a:defRPr>
                      </a:lvl2pPr>
                      <a:lvl3pPr marL="914400" algn="l" defTabSz="914400" rtl="0" eaLnBrk="1" latinLnBrk="0" hangingPunct="1">
                        <a:defRPr sz="1800" kern="1200">
                          <a:solidFill>
                            <a:schemeClr val="dk1"/>
                          </a:solidFill>
                          <a:latin typeface="Calibri"/>
                          <a:ea typeface="黑体"/>
                        </a:defRPr>
                      </a:lvl3pPr>
                      <a:lvl4pPr marL="1371600" algn="l" defTabSz="914400" rtl="0" eaLnBrk="1" latinLnBrk="0" hangingPunct="1">
                        <a:defRPr sz="1800" kern="1200">
                          <a:solidFill>
                            <a:schemeClr val="dk1"/>
                          </a:solidFill>
                          <a:latin typeface="Calibri"/>
                          <a:ea typeface="黑体"/>
                        </a:defRPr>
                      </a:lvl4pPr>
                      <a:lvl5pPr marL="1828800" algn="l" defTabSz="914400" rtl="0" eaLnBrk="1" latinLnBrk="0" hangingPunct="1">
                        <a:defRPr sz="1800" kern="1200">
                          <a:solidFill>
                            <a:schemeClr val="dk1"/>
                          </a:solidFill>
                          <a:latin typeface="Calibri"/>
                          <a:ea typeface="黑体"/>
                        </a:defRPr>
                      </a:lvl5pPr>
                      <a:lvl6pPr marL="2286000" algn="l" defTabSz="914400" rtl="0" eaLnBrk="1" latinLnBrk="0" hangingPunct="1">
                        <a:defRPr sz="1800" kern="1200">
                          <a:solidFill>
                            <a:schemeClr val="dk1"/>
                          </a:solidFill>
                          <a:latin typeface="Calibri"/>
                          <a:ea typeface="黑体"/>
                        </a:defRPr>
                      </a:lvl6pPr>
                      <a:lvl7pPr marL="2743200" algn="l" defTabSz="914400" rtl="0" eaLnBrk="1" latinLnBrk="0" hangingPunct="1">
                        <a:defRPr sz="1800" kern="1200">
                          <a:solidFill>
                            <a:schemeClr val="dk1"/>
                          </a:solidFill>
                          <a:latin typeface="Calibri"/>
                          <a:ea typeface="黑体"/>
                        </a:defRPr>
                      </a:lvl7pPr>
                      <a:lvl8pPr marL="3200400" algn="l" defTabSz="914400" rtl="0" eaLnBrk="1" latinLnBrk="0" hangingPunct="1">
                        <a:defRPr sz="1800" kern="1200">
                          <a:solidFill>
                            <a:schemeClr val="dk1"/>
                          </a:solidFill>
                          <a:latin typeface="Calibri"/>
                          <a:ea typeface="黑体"/>
                        </a:defRPr>
                      </a:lvl8pPr>
                      <a:lvl9pPr marL="3657600" algn="l" defTabSz="914400" rtl="0" eaLnBrk="1" latinLnBrk="0" hangingPunct="1">
                        <a:defRPr sz="1800" kern="1200">
                          <a:solidFill>
                            <a:schemeClr val="dk1"/>
                          </a:solidFill>
                          <a:latin typeface="Calibri"/>
                          <a:ea typeface="黑体"/>
                        </a:defRPr>
                      </a:lvl9pPr>
                    </a:lstStyle>
                    <a:p>
                      <a:pPr algn="ctr"/>
                      <a:r>
                        <a:rPr lang="zh-CN" altLang="en-US" sz="18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创建后</a:t>
                      </a:r>
                    </a:p>
                  </a:txBody>
                  <a:tcPr marL="86034" marR="86034" marT="43015" marB="43015"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2"/>
                  </a:ext>
                </a:extLst>
              </a:tr>
              <a:tr h="353759">
                <a:tc>
                  <a:txBody>
                    <a:bodyPr/>
                    <a:lstStyle>
                      <a:lvl1pPr marL="0" algn="l" defTabSz="914400" rtl="0" eaLnBrk="1" latinLnBrk="0" hangingPunct="1">
                        <a:defRPr sz="1800" kern="1200">
                          <a:solidFill>
                            <a:schemeClr val="dk1"/>
                          </a:solidFill>
                          <a:latin typeface="Calibri"/>
                          <a:ea typeface="黑体"/>
                        </a:defRPr>
                      </a:lvl1pPr>
                      <a:lvl2pPr marL="457200" algn="l" defTabSz="914400" rtl="0" eaLnBrk="1" latinLnBrk="0" hangingPunct="1">
                        <a:defRPr sz="1800" kern="1200">
                          <a:solidFill>
                            <a:schemeClr val="dk1"/>
                          </a:solidFill>
                          <a:latin typeface="Calibri"/>
                          <a:ea typeface="黑体"/>
                        </a:defRPr>
                      </a:lvl2pPr>
                      <a:lvl3pPr marL="914400" algn="l" defTabSz="914400" rtl="0" eaLnBrk="1" latinLnBrk="0" hangingPunct="1">
                        <a:defRPr sz="1800" kern="1200">
                          <a:solidFill>
                            <a:schemeClr val="dk1"/>
                          </a:solidFill>
                          <a:latin typeface="Calibri"/>
                          <a:ea typeface="黑体"/>
                        </a:defRPr>
                      </a:lvl3pPr>
                      <a:lvl4pPr marL="1371600" algn="l" defTabSz="914400" rtl="0" eaLnBrk="1" latinLnBrk="0" hangingPunct="1">
                        <a:defRPr sz="1800" kern="1200">
                          <a:solidFill>
                            <a:schemeClr val="dk1"/>
                          </a:solidFill>
                          <a:latin typeface="Calibri"/>
                          <a:ea typeface="黑体"/>
                        </a:defRPr>
                      </a:lvl4pPr>
                      <a:lvl5pPr marL="1828800" algn="l" defTabSz="914400" rtl="0" eaLnBrk="1" latinLnBrk="0" hangingPunct="1">
                        <a:defRPr sz="1800" kern="1200">
                          <a:solidFill>
                            <a:schemeClr val="dk1"/>
                          </a:solidFill>
                          <a:latin typeface="Calibri"/>
                          <a:ea typeface="黑体"/>
                        </a:defRPr>
                      </a:lvl5pPr>
                      <a:lvl6pPr marL="2286000" algn="l" defTabSz="914400" rtl="0" eaLnBrk="1" latinLnBrk="0" hangingPunct="1">
                        <a:defRPr sz="1800" kern="1200">
                          <a:solidFill>
                            <a:schemeClr val="dk1"/>
                          </a:solidFill>
                          <a:latin typeface="Calibri"/>
                          <a:ea typeface="黑体"/>
                        </a:defRPr>
                      </a:lvl6pPr>
                      <a:lvl7pPr marL="2743200" algn="l" defTabSz="914400" rtl="0" eaLnBrk="1" latinLnBrk="0" hangingPunct="1">
                        <a:defRPr sz="1800" kern="1200">
                          <a:solidFill>
                            <a:schemeClr val="dk1"/>
                          </a:solidFill>
                          <a:latin typeface="Calibri"/>
                          <a:ea typeface="黑体"/>
                        </a:defRPr>
                      </a:lvl7pPr>
                      <a:lvl8pPr marL="3200400" algn="l" defTabSz="914400" rtl="0" eaLnBrk="1" latinLnBrk="0" hangingPunct="1">
                        <a:defRPr sz="1800" kern="1200">
                          <a:solidFill>
                            <a:schemeClr val="dk1"/>
                          </a:solidFill>
                          <a:latin typeface="Calibri"/>
                          <a:ea typeface="黑体"/>
                        </a:defRPr>
                      </a:lvl8pPr>
                      <a:lvl9pPr marL="3657600" algn="l" defTabSz="914400" rtl="0" eaLnBrk="1" latinLnBrk="0" hangingPunct="1">
                        <a:defRPr sz="1800" kern="1200">
                          <a:solidFill>
                            <a:schemeClr val="dk1"/>
                          </a:solidFill>
                          <a:latin typeface="Calibri"/>
                          <a:ea typeface="黑体"/>
                        </a:defRPr>
                      </a:lvl9pPr>
                    </a:lstStyle>
                    <a:p>
                      <a:pPr algn="ctr"/>
                      <a:r>
                        <a:rPr lang="en-US" altLang="zh-CN" sz="1800" dirty="0" err="1">
                          <a:solidFill>
                            <a:schemeClr val="tx1">
                              <a:lumMod val="85000"/>
                              <a:lumOff val="15000"/>
                            </a:schemeClr>
                          </a:solidFill>
                          <a:latin typeface="Consolas" panose="020B0609020204030204" pitchFamily="49" charset="0"/>
                        </a:rPr>
                        <a:t>beforeMount</a:t>
                      </a:r>
                      <a:endParaRPr lang="zh-CN" altLang="en-US" sz="1800" dirty="0">
                        <a:solidFill>
                          <a:schemeClr val="tx1">
                            <a:lumMod val="85000"/>
                            <a:lumOff val="15000"/>
                          </a:schemeClr>
                        </a:solidFill>
                        <a:latin typeface="Consolas" panose="020B0609020204030204" pitchFamily="49" charset="0"/>
                        <a:ea typeface="微软雅黑" panose="020B0503020204020204" pitchFamily="34" charset="-122"/>
                      </a:endParaRPr>
                    </a:p>
                  </a:txBody>
                  <a:tcPr marL="86034" marR="86034" marT="43015" marB="43015"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dk1"/>
                          </a:solidFill>
                          <a:latin typeface="Calibri"/>
                          <a:ea typeface="黑体"/>
                        </a:defRPr>
                      </a:lvl1pPr>
                      <a:lvl2pPr marL="457200" algn="l" defTabSz="914400" rtl="0" eaLnBrk="1" latinLnBrk="0" hangingPunct="1">
                        <a:defRPr sz="1800" kern="1200">
                          <a:solidFill>
                            <a:schemeClr val="dk1"/>
                          </a:solidFill>
                          <a:latin typeface="Calibri"/>
                          <a:ea typeface="黑体"/>
                        </a:defRPr>
                      </a:lvl2pPr>
                      <a:lvl3pPr marL="914400" algn="l" defTabSz="914400" rtl="0" eaLnBrk="1" latinLnBrk="0" hangingPunct="1">
                        <a:defRPr sz="1800" kern="1200">
                          <a:solidFill>
                            <a:schemeClr val="dk1"/>
                          </a:solidFill>
                          <a:latin typeface="Calibri"/>
                          <a:ea typeface="黑体"/>
                        </a:defRPr>
                      </a:lvl3pPr>
                      <a:lvl4pPr marL="1371600" algn="l" defTabSz="914400" rtl="0" eaLnBrk="1" latinLnBrk="0" hangingPunct="1">
                        <a:defRPr sz="1800" kern="1200">
                          <a:solidFill>
                            <a:schemeClr val="dk1"/>
                          </a:solidFill>
                          <a:latin typeface="Calibri"/>
                          <a:ea typeface="黑体"/>
                        </a:defRPr>
                      </a:lvl4pPr>
                      <a:lvl5pPr marL="1828800" algn="l" defTabSz="914400" rtl="0" eaLnBrk="1" latinLnBrk="0" hangingPunct="1">
                        <a:defRPr sz="1800" kern="1200">
                          <a:solidFill>
                            <a:schemeClr val="dk1"/>
                          </a:solidFill>
                          <a:latin typeface="Calibri"/>
                          <a:ea typeface="黑体"/>
                        </a:defRPr>
                      </a:lvl5pPr>
                      <a:lvl6pPr marL="2286000" algn="l" defTabSz="914400" rtl="0" eaLnBrk="1" latinLnBrk="0" hangingPunct="1">
                        <a:defRPr sz="1800" kern="1200">
                          <a:solidFill>
                            <a:schemeClr val="dk1"/>
                          </a:solidFill>
                          <a:latin typeface="Calibri"/>
                          <a:ea typeface="黑体"/>
                        </a:defRPr>
                      </a:lvl6pPr>
                      <a:lvl7pPr marL="2743200" algn="l" defTabSz="914400" rtl="0" eaLnBrk="1" latinLnBrk="0" hangingPunct="1">
                        <a:defRPr sz="1800" kern="1200">
                          <a:solidFill>
                            <a:schemeClr val="dk1"/>
                          </a:solidFill>
                          <a:latin typeface="Calibri"/>
                          <a:ea typeface="黑体"/>
                        </a:defRPr>
                      </a:lvl7pPr>
                      <a:lvl8pPr marL="3200400" algn="l" defTabSz="914400" rtl="0" eaLnBrk="1" latinLnBrk="0" hangingPunct="1">
                        <a:defRPr sz="1800" kern="1200">
                          <a:solidFill>
                            <a:schemeClr val="dk1"/>
                          </a:solidFill>
                          <a:latin typeface="Calibri"/>
                          <a:ea typeface="黑体"/>
                        </a:defRPr>
                      </a:lvl8pPr>
                      <a:lvl9pPr marL="3657600" algn="l" defTabSz="914400" rtl="0" eaLnBrk="1" latinLnBrk="0" hangingPunct="1">
                        <a:defRPr sz="1800" kern="1200">
                          <a:solidFill>
                            <a:schemeClr val="dk1"/>
                          </a:solidFill>
                          <a:latin typeface="Calibri"/>
                          <a:ea typeface="黑体"/>
                        </a:defRPr>
                      </a:lvl9pPr>
                    </a:lstStyle>
                    <a:p>
                      <a:pPr algn="ctr"/>
                      <a:r>
                        <a:rPr lang="zh-CN" altLang="en-US" sz="18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载入前</a:t>
                      </a:r>
                    </a:p>
                  </a:txBody>
                  <a:tcPr marL="86034" marR="86034" marT="43015" marB="43015"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3"/>
                  </a:ext>
                </a:extLst>
              </a:tr>
              <a:tr h="353759">
                <a:tc>
                  <a:txBody>
                    <a:bodyPr/>
                    <a:lstStyle>
                      <a:lvl1pPr marL="0" algn="l" defTabSz="914400" rtl="0" eaLnBrk="1" latinLnBrk="0" hangingPunct="1">
                        <a:defRPr sz="1800" kern="1200">
                          <a:solidFill>
                            <a:schemeClr val="dk1"/>
                          </a:solidFill>
                          <a:latin typeface="Calibri"/>
                          <a:ea typeface="黑体"/>
                        </a:defRPr>
                      </a:lvl1pPr>
                      <a:lvl2pPr marL="457200" algn="l" defTabSz="914400" rtl="0" eaLnBrk="1" latinLnBrk="0" hangingPunct="1">
                        <a:defRPr sz="1800" kern="1200">
                          <a:solidFill>
                            <a:schemeClr val="dk1"/>
                          </a:solidFill>
                          <a:latin typeface="Calibri"/>
                          <a:ea typeface="黑体"/>
                        </a:defRPr>
                      </a:lvl2pPr>
                      <a:lvl3pPr marL="914400" algn="l" defTabSz="914400" rtl="0" eaLnBrk="1" latinLnBrk="0" hangingPunct="1">
                        <a:defRPr sz="1800" kern="1200">
                          <a:solidFill>
                            <a:schemeClr val="dk1"/>
                          </a:solidFill>
                          <a:latin typeface="Calibri"/>
                          <a:ea typeface="黑体"/>
                        </a:defRPr>
                      </a:lvl3pPr>
                      <a:lvl4pPr marL="1371600" algn="l" defTabSz="914400" rtl="0" eaLnBrk="1" latinLnBrk="0" hangingPunct="1">
                        <a:defRPr sz="1800" kern="1200">
                          <a:solidFill>
                            <a:schemeClr val="dk1"/>
                          </a:solidFill>
                          <a:latin typeface="Calibri"/>
                          <a:ea typeface="黑体"/>
                        </a:defRPr>
                      </a:lvl4pPr>
                      <a:lvl5pPr marL="1828800" algn="l" defTabSz="914400" rtl="0" eaLnBrk="1" latinLnBrk="0" hangingPunct="1">
                        <a:defRPr sz="1800" kern="1200">
                          <a:solidFill>
                            <a:schemeClr val="dk1"/>
                          </a:solidFill>
                          <a:latin typeface="Calibri"/>
                          <a:ea typeface="黑体"/>
                        </a:defRPr>
                      </a:lvl5pPr>
                      <a:lvl6pPr marL="2286000" algn="l" defTabSz="914400" rtl="0" eaLnBrk="1" latinLnBrk="0" hangingPunct="1">
                        <a:defRPr sz="1800" kern="1200">
                          <a:solidFill>
                            <a:schemeClr val="dk1"/>
                          </a:solidFill>
                          <a:latin typeface="Calibri"/>
                          <a:ea typeface="黑体"/>
                        </a:defRPr>
                      </a:lvl6pPr>
                      <a:lvl7pPr marL="2743200" algn="l" defTabSz="914400" rtl="0" eaLnBrk="1" latinLnBrk="0" hangingPunct="1">
                        <a:defRPr sz="1800" kern="1200">
                          <a:solidFill>
                            <a:schemeClr val="dk1"/>
                          </a:solidFill>
                          <a:latin typeface="Calibri"/>
                          <a:ea typeface="黑体"/>
                        </a:defRPr>
                      </a:lvl7pPr>
                      <a:lvl8pPr marL="3200400" algn="l" defTabSz="914400" rtl="0" eaLnBrk="1" latinLnBrk="0" hangingPunct="1">
                        <a:defRPr sz="1800" kern="1200">
                          <a:solidFill>
                            <a:schemeClr val="dk1"/>
                          </a:solidFill>
                          <a:latin typeface="Calibri"/>
                          <a:ea typeface="黑体"/>
                        </a:defRPr>
                      </a:lvl8pPr>
                      <a:lvl9pPr marL="3657600" algn="l" defTabSz="914400" rtl="0" eaLnBrk="1" latinLnBrk="0" hangingPunct="1">
                        <a:defRPr sz="1800" kern="1200">
                          <a:solidFill>
                            <a:schemeClr val="dk1"/>
                          </a:solidFill>
                          <a:latin typeface="Calibri"/>
                          <a:ea typeface="黑体"/>
                        </a:defRPr>
                      </a:lvl9pPr>
                    </a:lstStyle>
                    <a:p>
                      <a:pPr algn="ctr"/>
                      <a:r>
                        <a:rPr lang="en-US" altLang="zh-CN" sz="1800" dirty="0">
                          <a:solidFill>
                            <a:srgbClr val="C00000"/>
                          </a:solidFill>
                          <a:latin typeface="Consolas" panose="020B0609020204030204" pitchFamily="49" charset="0"/>
                        </a:rPr>
                        <a:t>mounted</a:t>
                      </a:r>
                      <a:endParaRPr lang="zh-CN" altLang="en-US" sz="1800" dirty="0">
                        <a:solidFill>
                          <a:srgbClr val="C00000"/>
                        </a:solidFill>
                        <a:latin typeface="Consolas" panose="020B0609020204030204" pitchFamily="49" charset="0"/>
                        <a:ea typeface="微软雅黑" panose="020B0503020204020204" pitchFamily="34" charset="-122"/>
                      </a:endParaRPr>
                    </a:p>
                  </a:txBody>
                  <a:tcPr marL="86034" marR="86034" marT="43015" marB="43015"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dk1"/>
                          </a:solidFill>
                          <a:latin typeface="Calibri"/>
                          <a:ea typeface="黑体"/>
                        </a:defRPr>
                      </a:lvl1pPr>
                      <a:lvl2pPr marL="457200" algn="l" defTabSz="914400" rtl="0" eaLnBrk="1" latinLnBrk="0" hangingPunct="1">
                        <a:defRPr sz="1800" kern="1200">
                          <a:solidFill>
                            <a:schemeClr val="dk1"/>
                          </a:solidFill>
                          <a:latin typeface="Calibri"/>
                          <a:ea typeface="黑体"/>
                        </a:defRPr>
                      </a:lvl2pPr>
                      <a:lvl3pPr marL="914400" algn="l" defTabSz="914400" rtl="0" eaLnBrk="1" latinLnBrk="0" hangingPunct="1">
                        <a:defRPr sz="1800" kern="1200">
                          <a:solidFill>
                            <a:schemeClr val="dk1"/>
                          </a:solidFill>
                          <a:latin typeface="Calibri"/>
                          <a:ea typeface="黑体"/>
                        </a:defRPr>
                      </a:lvl3pPr>
                      <a:lvl4pPr marL="1371600" algn="l" defTabSz="914400" rtl="0" eaLnBrk="1" latinLnBrk="0" hangingPunct="1">
                        <a:defRPr sz="1800" kern="1200">
                          <a:solidFill>
                            <a:schemeClr val="dk1"/>
                          </a:solidFill>
                          <a:latin typeface="Calibri"/>
                          <a:ea typeface="黑体"/>
                        </a:defRPr>
                      </a:lvl4pPr>
                      <a:lvl5pPr marL="1828800" algn="l" defTabSz="914400" rtl="0" eaLnBrk="1" latinLnBrk="0" hangingPunct="1">
                        <a:defRPr sz="1800" kern="1200">
                          <a:solidFill>
                            <a:schemeClr val="dk1"/>
                          </a:solidFill>
                          <a:latin typeface="Calibri"/>
                          <a:ea typeface="黑体"/>
                        </a:defRPr>
                      </a:lvl5pPr>
                      <a:lvl6pPr marL="2286000" algn="l" defTabSz="914400" rtl="0" eaLnBrk="1" latinLnBrk="0" hangingPunct="1">
                        <a:defRPr sz="1800" kern="1200">
                          <a:solidFill>
                            <a:schemeClr val="dk1"/>
                          </a:solidFill>
                          <a:latin typeface="Calibri"/>
                          <a:ea typeface="黑体"/>
                        </a:defRPr>
                      </a:lvl6pPr>
                      <a:lvl7pPr marL="2743200" algn="l" defTabSz="914400" rtl="0" eaLnBrk="1" latinLnBrk="0" hangingPunct="1">
                        <a:defRPr sz="1800" kern="1200">
                          <a:solidFill>
                            <a:schemeClr val="dk1"/>
                          </a:solidFill>
                          <a:latin typeface="Calibri"/>
                          <a:ea typeface="黑体"/>
                        </a:defRPr>
                      </a:lvl7pPr>
                      <a:lvl8pPr marL="3200400" algn="l" defTabSz="914400" rtl="0" eaLnBrk="1" latinLnBrk="0" hangingPunct="1">
                        <a:defRPr sz="1800" kern="1200">
                          <a:solidFill>
                            <a:schemeClr val="dk1"/>
                          </a:solidFill>
                          <a:latin typeface="Calibri"/>
                          <a:ea typeface="黑体"/>
                        </a:defRPr>
                      </a:lvl8pPr>
                      <a:lvl9pPr marL="3657600" algn="l" defTabSz="914400" rtl="0" eaLnBrk="1" latinLnBrk="0" hangingPunct="1">
                        <a:defRPr sz="1800" kern="1200">
                          <a:solidFill>
                            <a:schemeClr val="dk1"/>
                          </a:solidFill>
                          <a:latin typeface="Calibri"/>
                          <a:ea typeface="黑体"/>
                        </a:defRPr>
                      </a:lvl9pPr>
                    </a:lstStyle>
                    <a:p>
                      <a:pPr algn="ctr"/>
                      <a:r>
                        <a:rPr lang="zh-CN" altLang="en-US" sz="18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挂载完成</a:t>
                      </a:r>
                    </a:p>
                  </a:txBody>
                  <a:tcPr marL="86034" marR="86034" marT="43015" marB="43015"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4"/>
                  </a:ext>
                </a:extLst>
              </a:tr>
              <a:tr h="353759">
                <a:tc>
                  <a:txBody>
                    <a:bodyPr/>
                    <a:lstStyle>
                      <a:lvl1pPr marL="0" algn="l" defTabSz="914400" rtl="0" eaLnBrk="1" latinLnBrk="0" hangingPunct="1">
                        <a:defRPr sz="1800" kern="1200">
                          <a:solidFill>
                            <a:schemeClr val="dk1"/>
                          </a:solidFill>
                          <a:latin typeface="Calibri"/>
                          <a:ea typeface="黑体"/>
                        </a:defRPr>
                      </a:lvl1pPr>
                      <a:lvl2pPr marL="457200" algn="l" defTabSz="914400" rtl="0" eaLnBrk="1" latinLnBrk="0" hangingPunct="1">
                        <a:defRPr sz="1800" kern="1200">
                          <a:solidFill>
                            <a:schemeClr val="dk1"/>
                          </a:solidFill>
                          <a:latin typeface="Calibri"/>
                          <a:ea typeface="黑体"/>
                        </a:defRPr>
                      </a:lvl2pPr>
                      <a:lvl3pPr marL="914400" algn="l" defTabSz="914400" rtl="0" eaLnBrk="1" latinLnBrk="0" hangingPunct="1">
                        <a:defRPr sz="1800" kern="1200">
                          <a:solidFill>
                            <a:schemeClr val="dk1"/>
                          </a:solidFill>
                          <a:latin typeface="Calibri"/>
                          <a:ea typeface="黑体"/>
                        </a:defRPr>
                      </a:lvl3pPr>
                      <a:lvl4pPr marL="1371600" algn="l" defTabSz="914400" rtl="0" eaLnBrk="1" latinLnBrk="0" hangingPunct="1">
                        <a:defRPr sz="1800" kern="1200">
                          <a:solidFill>
                            <a:schemeClr val="dk1"/>
                          </a:solidFill>
                          <a:latin typeface="Calibri"/>
                          <a:ea typeface="黑体"/>
                        </a:defRPr>
                      </a:lvl4pPr>
                      <a:lvl5pPr marL="1828800" algn="l" defTabSz="914400" rtl="0" eaLnBrk="1" latinLnBrk="0" hangingPunct="1">
                        <a:defRPr sz="1800" kern="1200">
                          <a:solidFill>
                            <a:schemeClr val="dk1"/>
                          </a:solidFill>
                          <a:latin typeface="Calibri"/>
                          <a:ea typeface="黑体"/>
                        </a:defRPr>
                      </a:lvl5pPr>
                      <a:lvl6pPr marL="2286000" algn="l" defTabSz="914400" rtl="0" eaLnBrk="1" latinLnBrk="0" hangingPunct="1">
                        <a:defRPr sz="1800" kern="1200">
                          <a:solidFill>
                            <a:schemeClr val="dk1"/>
                          </a:solidFill>
                          <a:latin typeface="Calibri"/>
                          <a:ea typeface="黑体"/>
                        </a:defRPr>
                      </a:lvl6pPr>
                      <a:lvl7pPr marL="2743200" algn="l" defTabSz="914400" rtl="0" eaLnBrk="1" latinLnBrk="0" hangingPunct="1">
                        <a:defRPr sz="1800" kern="1200">
                          <a:solidFill>
                            <a:schemeClr val="dk1"/>
                          </a:solidFill>
                          <a:latin typeface="Calibri"/>
                          <a:ea typeface="黑体"/>
                        </a:defRPr>
                      </a:lvl7pPr>
                      <a:lvl8pPr marL="3200400" algn="l" defTabSz="914400" rtl="0" eaLnBrk="1" latinLnBrk="0" hangingPunct="1">
                        <a:defRPr sz="1800" kern="1200">
                          <a:solidFill>
                            <a:schemeClr val="dk1"/>
                          </a:solidFill>
                          <a:latin typeface="Calibri"/>
                          <a:ea typeface="黑体"/>
                        </a:defRPr>
                      </a:lvl8pPr>
                      <a:lvl9pPr marL="3657600" algn="l" defTabSz="914400" rtl="0" eaLnBrk="1" latinLnBrk="0" hangingPunct="1">
                        <a:defRPr sz="1800" kern="1200">
                          <a:solidFill>
                            <a:schemeClr val="dk1"/>
                          </a:solidFill>
                          <a:latin typeface="Calibri"/>
                          <a:ea typeface="黑体"/>
                        </a:defRPr>
                      </a:lvl9pPr>
                    </a:lstStyle>
                    <a:p>
                      <a:pPr algn="ctr"/>
                      <a:r>
                        <a:rPr lang="en-US" altLang="zh-CN" sz="1800" dirty="0" err="1">
                          <a:solidFill>
                            <a:schemeClr val="tx1">
                              <a:lumMod val="85000"/>
                              <a:lumOff val="15000"/>
                            </a:schemeClr>
                          </a:solidFill>
                          <a:latin typeface="Consolas" panose="020B0609020204030204" pitchFamily="49" charset="0"/>
                        </a:rPr>
                        <a:t>beforeUpdate</a:t>
                      </a:r>
                      <a:endParaRPr lang="zh-CN" altLang="en-US" sz="1800" dirty="0">
                        <a:solidFill>
                          <a:schemeClr val="tx1">
                            <a:lumMod val="85000"/>
                            <a:lumOff val="15000"/>
                          </a:schemeClr>
                        </a:solidFill>
                        <a:latin typeface="Consolas" panose="020B0609020204030204" pitchFamily="49" charset="0"/>
                        <a:ea typeface="微软雅黑" panose="020B0503020204020204" pitchFamily="34" charset="-122"/>
                      </a:endParaRPr>
                    </a:p>
                  </a:txBody>
                  <a:tcPr marL="86034" marR="86034" marT="43015" marB="43015"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dk1"/>
                          </a:solidFill>
                          <a:latin typeface="Calibri"/>
                          <a:ea typeface="黑体"/>
                        </a:defRPr>
                      </a:lvl1pPr>
                      <a:lvl2pPr marL="457200" algn="l" defTabSz="914400" rtl="0" eaLnBrk="1" latinLnBrk="0" hangingPunct="1">
                        <a:defRPr sz="1800" kern="1200">
                          <a:solidFill>
                            <a:schemeClr val="dk1"/>
                          </a:solidFill>
                          <a:latin typeface="Calibri"/>
                          <a:ea typeface="黑体"/>
                        </a:defRPr>
                      </a:lvl2pPr>
                      <a:lvl3pPr marL="914400" algn="l" defTabSz="914400" rtl="0" eaLnBrk="1" latinLnBrk="0" hangingPunct="1">
                        <a:defRPr sz="1800" kern="1200">
                          <a:solidFill>
                            <a:schemeClr val="dk1"/>
                          </a:solidFill>
                          <a:latin typeface="Calibri"/>
                          <a:ea typeface="黑体"/>
                        </a:defRPr>
                      </a:lvl3pPr>
                      <a:lvl4pPr marL="1371600" algn="l" defTabSz="914400" rtl="0" eaLnBrk="1" latinLnBrk="0" hangingPunct="1">
                        <a:defRPr sz="1800" kern="1200">
                          <a:solidFill>
                            <a:schemeClr val="dk1"/>
                          </a:solidFill>
                          <a:latin typeface="Calibri"/>
                          <a:ea typeface="黑体"/>
                        </a:defRPr>
                      </a:lvl4pPr>
                      <a:lvl5pPr marL="1828800" algn="l" defTabSz="914400" rtl="0" eaLnBrk="1" latinLnBrk="0" hangingPunct="1">
                        <a:defRPr sz="1800" kern="1200">
                          <a:solidFill>
                            <a:schemeClr val="dk1"/>
                          </a:solidFill>
                          <a:latin typeface="Calibri"/>
                          <a:ea typeface="黑体"/>
                        </a:defRPr>
                      </a:lvl5pPr>
                      <a:lvl6pPr marL="2286000" algn="l" defTabSz="914400" rtl="0" eaLnBrk="1" latinLnBrk="0" hangingPunct="1">
                        <a:defRPr sz="1800" kern="1200">
                          <a:solidFill>
                            <a:schemeClr val="dk1"/>
                          </a:solidFill>
                          <a:latin typeface="Calibri"/>
                          <a:ea typeface="黑体"/>
                        </a:defRPr>
                      </a:lvl6pPr>
                      <a:lvl7pPr marL="2743200" algn="l" defTabSz="914400" rtl="0" eaLnBrk="1" latinLnBrk="0" hangingPunct="1">
                        <a:defRPr sz="1800" kern="1200">
                          <a:solidFill>
                            <a:schemeClr val="dk1"/>
                          </a:solidFill>
                          <a:latin typeface="Calibri"/>
                          <a:ea typeface="黑体"/>
                        </a:defRPr>
                      </a:lvl7pPr>
                      <a:lvl8pPr marL="3200400" algn="l" defTabSz="914400" rtl="0" eaLnBrk="1" latinLnBrk="0" hangingPunct="1">
                        <a:defRPr sz="1800" kern="1200">
                          <a:solidFill>
                            <a:schemeClr val="dk1"/>
                          </a:solidFill>
                          <a:latin typeface="Calibri"/>
                          <a:ea typeface="黑体"/>
                        </a:defRPr>
                      </a:lvl8pPr>
                      <a:lvl9pPr marL="3657600" algn="l" defTabSz="914400" rtl="0" eaLnBrk="1" latinLnBrk="0" hangingPunct="1">
                        <a:defRPr sz="1800" kern="1200">
                          <a:solidFill>
                            <a:schemeClr val="dk1"/>
                          </a:solidFill>
                          <a:latin typeface="Calibri"/>
                          <a:ea typeface="黑体"/>
                        </a:defRPr>
                      </a:lvl9pPr>
                    </a:lstStyle>
                    <a:p>
                      <a:pPr algn="ctr"/>
                      <a:r>
                        <a:rPr lang="zh-CN" altLang="en-US" sz="18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更新前</a:t>
                      </a:r>
                    </a:p>
                  </a:txBody>
                  <a:tcPr marL="86034" marR="86034" marT="43015" marB="43015"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5"/>
                  </a:ext>
                </a:extLst>
              </a:tr>
              <a:tr h="353759">
                <a:tc>
                  <a:txBody>
                    <a:bodyPr/>
                    <a:lstStyle>
                      <a:lvl1pPr marL="0" algn="l" defTabSz="914400" rtl="0" eaLnBrk="1" latinLnBrk="0" hangingPunct="1">
                        <a:defRPr sz="1800" kern="1200">
                          <a:solidFill>
                            <a:schemeClr val="dk1"/>
                          </a:solidFill>
                          <a:latin typeface="Calibri"/>
                          <a:ea typeface="黑体"/>
                        </a:defRPr>
                      </a:lvl1pPr>
                      <a:lvl2pPr marL="457200" algn="l" defTabSz="914400" rtl="0" eaLnBrk="1" latinLnBrk="0" hangingPunct="1">
                        <a:defRPr sz="1800" kern="1200">
                          <a:solidFill>
                            <a:schemeClr val="dk1"/>
                          </a:solidFill>
                          <a:latin typeface="Calibri"/>
                          <a:ea typeface="黑体"/>
                        </a:defRPr>
                      </a:lvl2pPr>
                      <a:lvl3pPr marL="914400" algn="l" defTabSz="914400" rtl="0" eaLnBrk="1" latinLnBrk="0" hangingPunct="1">
                        <a:defRPr sz="1800" kern="1200">
                          <a:solidFill>
                            <a:schemeClr val="dk1"/>
                          </a:solidFill>
                          <a:latin typeface="Calibri"/>
                          <a:ea typeface="黑体"/>
                        </a:defRPr>
                      </a:lvl3pPr>
                      <a:lvl4pPr marL="1371600" algn="l" defTabSz="914400" rtl="0" eaLnBrk="1" latinLnBrk="0" hangingPunct="1">
                        <a:defRPr sz="1800" kern="1200">
                          <a:solidFill>
                            <a:schemeClr val="dk1"/>
                          </a:solidFill>
                          <a:latin typeface="Calibri"/>
                          <a:ea typeface="黑体"/>
                        </a:defRPr>
                      </a:lvl4pPr>
                      <a:lvl5pPr marL="1828800" algn="l" defTabSz="914400" rtl="0" eaLnBrk="1" latinLnBrk="0" hangingPunct="1">
                        <a:defRPr sz="1800" kern="1200">
                          <a:solidFill>
                            <a:schemeClr val="dk1"/>
                          </a:solidFill>
                          <a:latin typeface="Calibri"/>
                          <a:ea typeface="黑体"/>
                        </a:defRPr>
                      </a:lvl5pPr>
                      <a:lvl6pPr marL="2286000" algn="l" defTabSz="914400" rtl="0" eaLnBrk="1" latinLnBrk="0" hangingPunct="1">
                        <a:defRPr sz="1800" kern="1200">
                          <a:solidFill>
                            <a:schemeClr val="dk1"/>
                          </a:solidFill>
                          <a:latin typeface="Calibri"/>
                          <a:ea typeface="黑体"/>
                        </a:defRPr>
                      </a:lvl6pPr>
                      <a:lvl7pPr marL="2743200" algn="l" defTabSz="914400" rtl="0" eaLnBrk="1" latinLnBrk="0" hangingPunct="1">
                        <a:defRPr sz="1800" kern="1200">
                          <a:solidFill>
                            <a:schemeClr val="dk1"/>
                          </a:solidFill>
                          <a:latin typeface="Calibri"/>
                          <a:ea typeface="黑体"/>
                        </a:defRPr>
                      </a:lvl7pPr>
                      <a:lvl8pPr marL="3200400" algn="l" defTabSz="914400" rtl="0" eaLnBrk="1" latinLnBrk="0" hangingPunct="1">
                        <a:defRPr sz="1800" kern="1200">
                          <a:solidFill>
                            <a:schemeClr val="dk1"/>
                          </a:solidFill>
                          <a:latin typeface="Calibri"/>
                          <a:ea typeface="黑体"/>
                        </a:defRPr>
                      </a:lvl8pPr>
                      <a:lvl9pPr marL="3657600" algn="l" defTabSz="914400" rtl="0" eaLnBrk="1" latinLnBrk="0" hangingPunct="1">
                        <a:defRPr sz="1800" kern="1200">
                          <a:solidFill>
                            <a:schemeClr val="dk1"/>
                          </a:solidFill>
                          <a:latin typeface="Calibri"/>
                          <a:ea typeface="黑体"/>
                        </a:defRPr>
                      </a:lvl9pPr>
                    </a:lstStyle>
                    <a:p>
                      <a:pPr algn="ctr"/>
                      <a:r>
                        <a:rPr lang="en-US" altLang="zh-CN" sz="1800" dirty="0">
                          <a:solidFill>
                            <a:schemeClr val="tx1">
                              <a:lumMod val="85000"/>
                              <a:lumOff val="15000"/>
                            </a:schemeClr>
                          </a:solidFill>
                          <a:latin typeface="Consolas" panose="020B0609020204030204" pitchFamily="49" charset="0"/>
                        </a:rPr>
                        <a:t>updated</a:t>
                      </a:r>
                      <a:endParaRPr lang="zh-CN" altLang="en-US" sz="1800" dirty="0">
                        <a:solidFill>
                          <a:schemeClr val="tx1">
                            <a:lumMod val="85000"/>
                            <a:lumOff val="15000"/>
                          </a:schemeClr>
                        </a:solidFill>
                        <a:latin typeface="Consolas" panose="020B0609020204030204" pitchFamily="49" charset="0"/>
                        <a:ea typeface="微软雅黑" panose="020B0503020204020204" pitchFamily="34" charset="-122"/>
                      </a:endParaRPr>
                    </a:p>
                  </a:txBody>
                  <a:tcPr marL="86034" marR="86034" marT="43015" marB="43015"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dk1"/>
                          </a:solidFill>
                          <a:latin typeface="Calibri"/>
                          <a:ea typeface="黑体"/>
                        </a:defRPr>
                      </a:lvl1pPr>
                      <a:lvl2pPr marL="457200" algn="l" defTabSz="914400" rtl="0" eaLnBrk="1" latinLnBrk="0" hangingPunct="1">
                        <a:defRPr sz="1800" kern="1200">
                          <a:solidFill>
                            <a:schemeClr val="dk1"/>
                          </a:solidFill>
                          <a:latin typeface="Calibri"/>
                          <a:ea typeface="黑体"/>
                        </a:defRPr>
                      </a:lvl2pPr>
                      <a:lvl3pPr marL="914400" algn="l" defTabSz="914400" rtl="0" eaLnBrk="1" latinLnBrk="0" hangingPunct="1">
                        <a:defRPr sz="1800" kern="1200">
                          <a:solidFill>
                            <a:schemeClr val="dk1"/>
                          </a:solidFill>
                          <a:latin typeface="Calibri"/>
                          <a:ea typeface="黑体"/>
                        </a:defRPr>
                      </a:lvl3pPr>
                      <a:lvl4pPr marL="1371600" algn="l" defTabSz="914400" rtl="0" eaLnBrk="1" latinLnBrk="0" hangingPunct="1">
                        <a:defRPr sz="1800" kern="1200">
                          <a:solidFill>
                            <a:schemeClr val="dk1"/>
                          </a:solidFill>
                          <a:latin typeface="Calibri"/>
                          <a:ea typeface="黑体"/>
                        </a:defRPr>
                      </a:lvl4pPr>
                      <a:lvl5pPr marL="1828800" algn="l" defTabSz="914400" rtl="0" eaLnBrk="1" latinLnBrk="0" hangingPunct="1">
                        <a:defRPr sz="1800" kern="1200">
                          <a:solidFill>
                            <a:schemeClr val="dk1"/>
                          </a:solidFill>
                          <a:latin typeface="Calibri"/>
                          <a:ea typeface="黑体"/>
                        </a:defRPr>
                      </a:lvl5pPr>
                      <a:lvl6pPr marL="2286000" algn="l" defTabSz="914400" rtl="0" eaLnBrk="1" latinLnBrk="0" hangingPunct="1">
                        <a:defRPr sz="1800" kern="1200">
                          <a:solidFill>
                            <a:schemeClr val="dk1"/>
                          </a:solidFill>
                          <a:latin typeface="Calibri"/>
                          <a:ea typeface="黑体"/>
                        </a:defRPr>
                      </a:lvl6pPr>
                      <a:lvl7pPr marL="2743200" algn="l" defTabSz="914400" rtl="0" eaLnBrk="1" latinLnBrk="0" hangingPunct="1">
                        <a:defRPr sz="1800" kern="1200">
                          <a:solidFill>
                            <a:schemeClr val="dk1"/>
                          </a:solidFill>
                          <a:latin typeface="Calibri"/>
                          <a:ea typeface="黑体"/>
                        </a:defRPr>
                      </a:lvl7pPr>
                      <a:lvl8pPr marL="3200400" algn="l" defTabSz="914400" rtl="0" eaLnBrk="1" latinLnBrk="0" hangingPunct="1">
                        <a:defRPr sz="1800" kern="1200">
                          <a:solidFill>
                            <a:schemeClr val="dk1"/>
                          </a:solidFill>
                          <a:latin typeface="Calibri"/>
                          <a:ea typeface="黑体"/>
                        </a:defRPr>
                      </a:lvl8pPr>
                      <a:lvl9pPr marL="3657600" algn="l" defTabSz="914400" rtl="0" eaLnBrk="1" latinLnBrk="0" hangingPunct="1">
                        <a:defRPr sz="1800" kern="1200">
                          <a:solidFill>
                            <a:schemeClr val="dk1"/>
                          </a:solidFill>
                          <a:latin typeface="Calibri"/>
                          <a:ea typeface="黑体"/>
                        </a:defRPr>
                      </a:lvl9pPr>
                    </a:lstStyle>
                    <a:p>
                      <a:pPr algn="ctr"/>
                      <a:r>
                        <a:rPr lang="zh-CN" altLang="en-US" sz="18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更新后</a:t>
                      </a:r>
                    </a:p>
                  </a:txBody>
                  <a:tcPr marL="86034" marR="86034" marT="43015" marB="43015"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6"/>
                  </a:ext>
                </a:extLst>
              </a:tr>
              <a:tr h="353759">
                <a:tc>
                  <a:txBody>
                    <a:bodyPr/>
                    <a:lstStyle>
                      <a:lvl1pPr marL="0" algn="l" defTabSz="914400" rtl="0" eaLnBrk="1" latinLnBrk="0" hangingPunct="1">
                        <a:defRPr sz="1800" kern="1200">
                          <a:solidFill>
                            <a:schemeClr val="dk1"/>
                          </a:solidFill>
                          <a:latin typeface="Calibri"/>
                          <a:ea typeface="黑体"/>
                        </a:defRPr>
                      </a:lvl1pPr>
                      <a:lvl2pPr marL="457200" algn="l" defTabSz="914400" rtl="0" eaLnBrk="1" latinLnBrk="0" hangingPunct="1">
                        <a:defRPr sz="1800" kern="1200">
                          <a:solidFill>
                            <a:schemeClr val="dk1"/>
                          </a:solidFill>
                          <a:latin typeface="Calibri"/>
                          <a:ea typeface="黑体"/>
                        </a:defRPr>
                      </a:lvl2pPr>
                      <a:lvl3pPr marL="914400" algn="l" defTabSz="914400" rtl="0" eaLnBrk="1" latinLnBrk="0" hangingPunct="1">
                        <a:defRPr sz="1800" kern="1200">
                          <a:solidFill>
                            <a:schemeClr val="dk1"/>
                          </a:solidFill>
                          <a:latin typeface="Calibri"/>
                          <a:ea typeface="黑体"/>
                        </a:defRPr>
                      </a:lvl3pPr>
                      <a:lvl4pPr marL="1371600" algn="l" defTabSz="914400" rtl="0" eaLnBrk="1" latinLnBrk="0" hangingPunct="1">
                        <a:defRPr sz="1800" kern="1200">
                          <a:solidFill>
                            <a:schemeClr val="dk1"/>
                          </a:solidFill>
                          <a:latin typeface="Calibri"/>
                          <a:ea typeface="黑体"/>
                        </a:defRPr>
                      </a:lvl4pPr>
                      <a:lvl5pPr marL="1828800" algn="l" defTabSz="914400" rtl="0" eaLnBrk="1" latinLnBrk="0" hangingPunct="1">
                        <a:defRPr sz="1800" kern="1200">
                          <a:solidFill>
                            <a:schemeClr val="dk1"/>
                          </a:solidFill>
                          <a:latin typeface="Calibri"/>
                          <a:ea typeface="黑体"/>
                        </a:defRPr>
                      </a:lvl5pPr>
                      <a:lvl6pPr marL="2286000" algn="l" defTabSz="914400" rtl="0" eaLnBrk="1" latinLnBrk="0" hangingPunct="1">
                        <a:defRPr sz="1800" kern="1200">
                          <a:solidFill>
                            <a:schemeClr val="dk1"/>
                          </a:solidFill>
                          <a:latin typeface="Calibri"/>
                          <a:ea typeface="黑体"/>
                        </a:defRPr>
                      </a:lvl6pPr>
                      <a:lvl7pPr marL="2743200" algn="l" defTabSz="914400" rtl="0" eaLnBrk="1" latinLnBrk="0" hangingPunct="1">
                        <a:defRPr sz="1800" kern="1200">
                          <a:solidFill>
                            <a:schemeClr val="dk1"/>
                          </a:solidFill>
                          <a:latin typeface="Calibri"/>
                          <a:ea typeface="黑体"/>
                        </a:defRPr>
                      </a:lvl7pPr>
                      <a:lvl8pPr marL="3200400" algn="l" defTabSz="914400" rtl="0" eaLnBrk="1" latinLnBrk="0" hangingPunct="1">
                        <a:defRPr sz="1800" kern="1200">
                          <a:solidFill>
                            <a:schemeClr val="dk1"/>
                          </a:solidFill>
                          <a:latin typeface="Calibri"/>
                          <a:ea typeface="黑体"/>
                        </a:defRPr>
                      </a:lvl8pPr>
                      <a:lvl9pPr marL="3657600" algn="l" defTabSz="914400" rtl="0" eaLnBrk="1" latinLnBrk="0" hangingPunct="1">
                        <a:defRPr sz="1800" kern="1200">
                          <a:solidFill>
                            <a:schemeClr val="dk1"/>
                          </a:solidFill>
                          <a:latin typeface="Calibri"/>
                          <a:ea typeface="黑体"/>
                        </a:defRPr>
                      </a:lvl9pPr>
                    </a:lstStyle>
                    <a:p>
                      <a:pPr algn="ctr"/>
                      <a:r>
                        <a:rPr lang="en-US" altLang="zh-CN" sz="1800" dirty="0" err="1">
                          <a:solidFill>
                            <a:schemeClr val="tx1">
                              <a:lumMod val="85000"/>
                              <a:lumOff val="15000"/>
                            </a:schemeClr>
                          </a:solidFill>
                          <a:latin typeface="Consolas" panose="020B0609020204030204" pitchFamily="49" charset="0"/>
                        </a:rPr>
                        <a:t>beforeDestroy</a:t>
                      </a:r>
                      <a:endParaRPr lang="zh-CN" altLang="en-US" sz="1800" dirty="0">
                        <a:solidFill>
                          <a:schemeClr val="tx1">
                            <a:lumMod val="85000"/>
                            <a:lumOff val="15000"/>
                          </a:schemeClr>
                        </a:solidFill>
                        <a:latin typeface="Consolas" panose="020B0609020204030204" pitchFamily="49" charset="0"/>
                        <a:ea typeface="微软雅黑" panose="020B0503020204020204" pitchFamily="34" charset="-122"/>
                      </a:endParaRPr>
                    </a:p>
                  </a:txBody>
                  <a:tcPr marL="86034" marR="86034" marT="43015" marB="43015"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dk1"/>
                          </a:solidFill>
                          <a:latin typeface="Calibri"/>
                          <a:ea typeface="黑体"/>
                        </a:defRPr>
                      </a:lvl1pPr>
                      <a:lvl2pPr marL="457200" algn="l" defTabSz="914400" rtl="0" eaLnBrk="1" latinLnBrk="0" hangingPunct="1">
                        <a:defRPr sz="1800" kern="1200">
                          <a:solidFill>
                            <a:schemeClr val="dk1"/>
                          </a:solidFill>
                          <a:latin typeface="Calibri"/>
                          <a:ea typeface="黑体"/>
                        </a:defRPr>
                      </a:lvl2pPr>
                      <a:lvl3pPr marL="914400" algn="l" defTabSz="914400" rtl="0" eaLnBrk="1" latinLnBrk="0" hangingPunct="1">
                        <a:defRPr sz="1800" kern="1200">
                          <a:solidFill>
                            <a:schemeClr val="dk1"/>
                          </a:solidFill>
                          <a:latin typeface="Calibri"/>
                          <a:ea typeface="黑体"/>
                        </a:defRPr>
                      </a:lvl3pPr>
                      <a:lvl4pPr marL="1371600" algn="l" defTabSz="914400" rtl="0" eaLnBrk="1" latinLnBrk="0" hangingPunct="1">
                        <a:defRPr sz="1800" kern="1200">
                          <a:solidFill>
                            <a:schemeClr val="dk1"/>
                          </a:solidFill>
                          <a:latin typeface="Calibri"/>
                          <a:ea typeface="黑体"/>
                        </a:defRPr>
                      </a:lvl4pPr>
                      <a:lvl5pPr marL="1828800" algn="l" defTabSz="914400" rtl="0" eaLnBrk="1" latinLnBrk="0" hangingPunct="1">
                        <a:defRPr sz="1800" kern="1200">
                          <a:solidFill>
                            <a:schemeClr val="dk1"/>
                          </a:solidFill>
                          <a:latin typeface="Calibri"/>
                          <a:ea typeface="黑体"/>
                        </a:defRPr>
                      </a:lvl5pPr>
                      <a:lvl6pPr marL="2286000" algn="l" defTabSz="914400" rtl="0" eaLnBrk="1" latinLnBrk="0" hangingPunct="1">
                        <a:defRPr sz="1800" kern="1200">
                          <a:solidFill>
                            <a:schemeClr val="dk1"/>
                          </a:solidFill>
                          <a:latin typeface="Calibri"/>
                          <a:ea typeface="黑体"/>
                        </a:defRPr>
                      </a:lvl6pPr>
                      <a:lvl7pPr marL="2743200" algn="l" defTabSz="914400" rtl="0" eaLnBrk="1" latinLnBrk="0" hangingPunct="1">
                        <a:defRPr sz="1800" kern="1200">
                          <a:solidFill>
                            <a:schemeClr val="dk1"/>
                          </a:solidFill>
                          <a:latin typeface="Calibri"/>
                          <a:ea typeface="黑体"/>
                        </a:defRPr>
                      </a:lvl7pPr>
                      <a:lvl8pPr marL="3200400" algn="l" defTabSz="914400" rtl="0" eaLnBrk="1" latinLnBrk="0" hangingPunct="1">
                        <a:defRPr sz="1800" kern="1200">
                          <a:solidFill>
                            <a:schemeClr val="dk1"/>
                          </a:solidFill>
                          <a:latin typeface="Calibri"/>
                          <a:ea typeface="黑体"/>
                        </a:defRPr>
                      </a:lvl8pPr>
                      <a:lvl9pPr marL="3657600" algn="l" defTabSz="914400" rtl="0" eaLnBrk="1" latinLnBrk="0" hangingPunct="1">
                        <a:defRPr sz="1800" kern="1200">
                          <a:solidFill>
                            <a:schemeClr val="dk1"/>
                          </a:solidFill>
                          <a:latin typeface="Calibri"/>
                          <a:ea typeface="黑体"/>
                        </a:defRPr>
                      </a:lvl9pPr>
                    </a:lstStyle>
                    <a:p>
                      <a:pPr algn="ctr"/>
                      <a:r>
                        <a:rPr lang="zh-CN" altLang="en-US" sz="18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销毁前</a:t>
                      </a:r>
                    </a:p>
                  </a:txBody>
                  <a:tcPr marL="86034" marR="86034" marT="43015" marB="43015"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7"/>
                  </a:ext>
                </a:extLst>
              </a:tr>
              <a:tr h="353759">
                <a:tc>
                  <a:txBody>
                    <a:bodyPr/>
                    <a:lstStyle>
                      <a:lvl1pPr marL="0" algn="l" defTabSz="914400" rtl="0" eaLnBrk="1" latinLnBrk="0" hangingPunct="1">
                        <a:defRPr sz="1800" kern="1200">
                          <a:solidFill>
                            <a:schemeClr val="dk1"/>
                          </a:solidFill>
                          <a:latin typeface="Calibri"/>
                          <a:ea typeface="黑体"/>
                        </a:defRPr>
                      </a:lvl1pPr>
                      <a:lvl2pPr marL="457200" algn="l" defTabSz="914400" rtl="0" eaLnBrk="1" latinLnBrk="0" hangingPunct="1">
                        <a:defRPr sz="1800" kern="1200">
                          <a:solidFill>
                            <a:schemeClr val="dk1"/>
                          </a:solidFill>
                          <a:latin typeface="Calibri"/>
                          <a:ea typeface="黑体"/>
                        </a:defRPr>
                      </a:lvl2pPr>
                      <a:lvl3pPr marL="914400" algn="l" defTabSz="914400" rtl="0" eaLnBrk="1" latinLnBrk="0" hangingPunct="1">
                        <a:defRPr sz="1800" kern="1200">
                          <a:solidFill>
                            <a:schemeClr val="dk1"/>
                          </a:solidFill>
                          <a:latin typeface="Calibri"/>
                          <a:ea typeface="黑体"/>
                        </a:defRPr>
                      </a:lvl3pPr>
                      <a:lvl4pPr marL="1371600" algn="l" defTabSz="914400" rtl="0" eaLnBrk="1" latinLnBrk="0" hangingPunct="1">
                        <a:defRPr sz="1800" kern="1200">
                          <a:solidFill>
                            <a:schemeClr val="dk1"/>
                          </a:solidFill>
                          <a:latin typeface="Calibri"/>
                          <a:ea typeface="黑体"/>
                        </a:defRPr>
                      </a:lvl4pPr>
                      <a:lvl5pPr marL="1828800" algn="l" defTabSz="914400" rtl="0" eaLnBrk="1" latinLnBrk="0" hangingPunct="1">
                        <a:defRPr sz="1800" kern="1200">
                          <a:solidFill>
                            <a:schemeClr val="dk1"/>
                          </a:solidFill>
                          <a:latin typeface="Calibri"/>
                          <a:ea typeface="黑体"/>
                        </a:defRPr>
                      </a:lvl5pPr>
                      <a:lvl6pPr marL="2286000" algn="l" defTabSz="914400" rtl="0" eaLnBrk="1" latinLnBrk="0" hangingPunct="1">
                        <a:defRPr sz="1800" kern="1200">
                          <a:solidFill>
                            <a:schemeClr val="dk1"/>
                          </a:solidFill>
                          <a:latin typeface="Calibri"/>
                          <a:ea typeface="黑体"/>
                        </a:defRPr>
                      </a:lvl6pPr>
                      <a:lvl7pPr marL="2743200" algn="l" defTabSz="914400" rtl="0" eaLnBrk="1" latinLnBrk="0" hangingPunct="1">
                        <a:defRPr sz="1800" kern="1200">
                          <a:solidFill>
                            <a:schemeClr val="dk1"/>
                          </a:solidFill>
                          <a:latin typeface="Calibri"/>
                          <a:ea typeface="黑体"/>
                        </a:defRPr>
                      </a:lvl7pPr>
                      <a:lvl8pPr marL="3200400" algn="l" defTabSz="914400" rtl="0" eaLnBrk="1" latinLnBrk="0" hangingPunct="1">
                        <a:defRPr sz="1800" kern="1200">
                          <a:solidFill>
                            <a:schemeClr val="dk1"/>
                          </a:solidFill>
                          <a:latin typeface="Calibri"/>
                          <a:ea typeface="黑体"/>
                        </a:defRPr>
                      </a:lvl8pPr>
                      <a:lvl9pPr marL="3657600" algn="l" defTabSz="914400" rtl="0" eaLnBrk="1" latinLnBrk="0" hangingPunct="1">
                        <a:defRPr sz="1800" kern="1200">
                          <a:solidFill>
                            <a:schemeClr val="dk1"/>
                          </a:solidFill>
                          <a:latin typeface="Calibri"/>
                          <a:ea typeface="黑体"/>
                        </a:defRPr>
                      </a:lvl9pPr>
                    </a:lstStyle>
                    <a:p>
                      <a:pPr algn="ctr"/>
                      <a:r>
                        <a:rPr lang="en-US" altLang="zh-CN" sz="1800" dirty="0">
                          <a:solidFill>
                            <a:schemeClr val="tx1">
                              <a:lumMod val="85000"/>
                              <a:lumOff val="15000"/>
                            </a:schemeClr>
                          </a:solidFill>
                          <a:latin typeface="Consolas" panose="020B0609020204030204" pitchFamily="49" charset="0"/>
                        </a:rPr>
                        <a:t>destroyed</a:t>
                      </a:r>
                      <a:endParaRPr lang="zh-CN" altLang="en-US" sz="1800" dirty="0">
                        <a:solidFill>
                          <a:schemeClr val="tx1">
                            <a:lumMod val="85000"/>
                            <a:lumOff val="15000"/>
                          </a:schemeClr>
                        </a:solidFill>
                        <a:latin typeface="Consolas" panose="020B0609020204030204" pitchFamily="49" charset="0"/>
                        <a:ea typeface="微软雅黑" panose="020B0503020204020204" pitchFamily="34" charset="-122"/>
                      </a:endParaRPr>
                    </a:p>
                  </a:txBody>
                  <a:tcPr marL="86034" marR="86034" marT="43015" marB="43015"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dk1"/>
                          </a:solidFill>
                          <a:latin typeface="Calibri"/>
                          <a:ea typeface="黑体"/>
                        </a:defRPr>
                      </a:lvl1pPr>
                      <a:lvl2pPr marL="457200" algn="l" defTabSz="914400" rtl="0" eaLnBrk="1" latinLnBrk="0" hangingPunct="1">
                        <a:defRPr sz="1800" kern="1200">
                          <a:solidFill>
                            <a:schemeClr val="dk1"/>
                          </a:solidFill>
                          <a:latin typeface="Calibri"/>
                          <a:ea typeface="黑体"/>
                        </a:defRPr>
                      </a:lvl2pPr>
                      <a:lvl3pPr marL="914400" algn="l" defTabSz="914400" rtl="0" eaLnBrk="1" latinLnBrk="0" hangingPunct="1">
                        <a:defRPr sz="1800" kern="1200">
                          <a:solidFill>
                            <a:schemeClr val="dk1"/>
                          </a:solidFill>
                          <a:latin typeface="Calibri"/>
                          <a:ea typeface="黑体"/>
                        </a:defRPr>
                      </a:lvl3pPr>
                      <a:lvl4pPr marL="1371600" algn="l" defTabSz="914400" rtl="0" eaLnBrk="1" latinLnBrk="0" hangingPunct="1">
                        <a:defRPr sz="1800" kern="1200">
                          <a:solidFill>
                            <a:schemeClr val="dk1"/>
                          </a:solidFill>
                          <a:latin typeface="Calibri"/>
                          <a:ea typeface="黑体"/>
                        </a:defRPr>
                      </a:lvl4pPr>
                      <a:lvl5pPr marL="1828800" algn="l" defTabSz="914400" rtl="0" eaLnBrk="1" latinLnBrk="0" hangingPunct="1">
                        <a:defRPr sz="1800" kern="1200">
                          <a:solidFill>
                            <a:schemeClr val="dk1"/>
                          </a:solidFill>
                          <a:latin typeface="Calibri"/>
                          <a:ea typeface="黑体"/>
                        </a:defRPr>
                      </a:lvl5pPr>
                      <a:lvl6pPr marL="2286000" algn="l" defTabSz="914400" rtl="0" eaLnBrk="1" latinLnBrk="0" hangingPunct="1">
                        <a:defRPr sz="1800" kern="1200">
                          <a:solidFill>
                            <a:schemeClr val="dk1"/>
                          </a:solidFill>
                          <a:latin typeface="Calibri"/>
                          <a:ea typeface="黑体"/>
                        </a:defRPr>
                      </a:lvl6pPr>
                      <a:lvl7pPr marL="2743200" algn="l" defTabSz="914400" rtl="0" eaLnBrk="1" latinLnBrk="0" hangingPunct="1">
                        <a:defRPr sz="1800" kern="1200">
                          <a:solidFill>
                            <a:schemeClr val="dk1"/>
                          </a:solidFill>
                          <a:latin typeface="Calibri"/>
                          <a:ea typeface="黑体"/>
                        </a:defRPr>
                      </a:lvl7pPr>
                      <a:lvl8pPr marL="3200400" algn="l" defTabSz="914400" rtl="0" eaLnBrk="1" latinLnBrk="0" hangingPunct="1">
                        <a:defRPr sz="1800" kern="1200">
                          <a:solidFill>
                            <a:schemeClr val="dk1"/>
                          </a:solidFill>
                          <a:latin typeface="Calibri"/>
                          <a:ea typeface="黑体"/>
                        </a:defRPr>
                      </a:lvl8pPr>
                      <a:lvl9pPr marL="3657600" algn="l" defTabSz="914400" rtl="0" eaLnBrk="1" latinLnBrk="0" hangingPunct="1">
                        <a:defRPr sz="1800" kern="1200">
                          <a:solidFill>
                            <a:schemeClr val="dk1"/>
                          </a:solidFill>
                          <a:latin typeface="Calibri"/>
                          <a:ea typeface="黑体"/>
                        </a:defRPr>
                      </a:lvl9pPr>
                    </a:lstStyle>
                    <a:p>
                      <a:pPr algn="ctr"/>
                      <a:r>
                        <a:rPr lang="zh-CN" altLang="en-US" sz="18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销毁后</a:t>
                      </a:r>
                    </a:p>
                  </a:txBody>
                  <a:tcPr marL="86034" marR="86034" marT="43015" marB="43015"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8"/>
                  </a:ext>
                </a:extLst>
              </a:tr>
            </a:tbl>
          </a:graphicData>
        </a:graphic>
      </p:graphicFrame>
      <p:sp>
        <p:nvSpPr>
          <p:cNvPr id="24" name="!!矩形: 圆角 7">
            <a:extLst>
              <a:ext uri="{FF2B5EF4-FFF2-40B4-BE49-F238E27FC236}">
                <a16:creationId xmlns:a16="http://schemas.microsoft.com/office/drawing/2014/main" id="{B3F93B2B-9150-40F6-C06D-B064F5A1B2BD}"/>
              </a:ext>
            </a:extLst>
          </p:cNvPr>
          <p:cNvSpPr/>
          <p:nvPr/>
        </p:nvSpPr>
        <p:spPr>
          <a:xfrm>
            <a:off x="6361125" y="2324117"/>
            <a:ext cx="5013884" cy="3132924"/>
          </a:xfrm>
          <a:prstGeom prst="roundRect">
            <a:avLst>
              <a:gd name="adj" fmla="val 4917"/>
            </a:avLst>
          </a:prstGeom>
          <a:solidFill>
            <a:schemeClr val="bg2"/>
          </a:solidFill>
          <a:ln w="6350" cap="flat" cmpd="sng" algn="ctr">
            <a:solidFill>
              <a:sysClr val="window" lastClr="FFFFFF">
                <a:lumMod val="65000"/>
              </a:sysClr>
            </a:solidFill>
            <a:prstDash val="lgDash"/>
          </a:ln>
          <a:effectLst/>
        </p:spPr>
        <p:txBody>
          <a:bodyPr tIns="0" bIns="0" rtlCol="0" anchor="ctr"/>
          <a:lstStyle/>
          <a:p>
            <a:pPr marL="0" marR="0" lvl="0" indent="0" defTabSz="914400" eaLnBrk="1" fontAlgn="auto" latinLnBrk="0" hangingPunct="1">
              <a:lnSpc>
                <a:spcPts val="1600"/>
              </a:lnSpc>
              <a:spcBef>
                <a:spcPts val="0"/>
              </a:spcBef>
              <a:spcAft>
                <a:spcPts val="0"/>
              </a:spcAft>
              <a:buClrTx/>
              <a:buSzTx/>
              <a:buFontTx/>
              <a:buNone/>
              <a:tabLst/>
              <a:defRPr/>
            </a:pPr>
            <a:r>
              <a:rPr kumimoji="0" lang="en-US" altLang="zh-CN" b="0" i="0" u="none" strike="noStrike" kern="0" cap="none" spc="0" normalizeH="0" baseline="0" noProof="0" dirty="0">
                <a:ln>
                  <a:noFill/>
                </a:ln>
                <a:solidFill>
                  <a:srgbClr val="800000"/>
                </a:solidFill>
                <a:effectLst/>
                <a:uLnTx/>
                <a:uFillTx/>
                <a:latin typeface="Consolas" panose="020B0609020204030204" pitchFamily="49" charset="0"/>
                <a:ea typeface="黑体"/>
              </a:rPr>
              <a:t>&lt;script&gt;</a:t>
            </a:r>
            <a:endPar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endParaRPr>
          </a:p>
          <a:p>
            <a:pPr marL="0" marR="0" lvl="0" indent="0" defTabSz="914400" eaLnBrk="1" fontAlgn="auto" latinLnBrk="0" hangingPunct="1">
              <a:lnSpc>
                <a:spcPts val="1600"/>
              </a:lnSpc>
              <a:spcBef>
                <a:spcPts val="0"/>
              </a:spcBef>
              <a:spcAft>
                <a:spcPts val="0"/>
              </a:spcAft>
              <a:buClrTx/>
              <a:buSzTx/>
              <a:buFontTx/>
              <a:buNone/>
              <a:tabLst/>
              <a:defRPr/>
            </a:pPr>
            <a:r>
              <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rPr>
              <a:t>    </a:t>
            </a:r>
            <a:r>
              <a:rPr kumimoji="0" lang="en-US" altLang="zh-CN" b="0" i="0" u="none" strike="noStrike" kern="0" cap="none" spc="0" normalizeH="0" baseline="0" noProof="0" dirty="0">
                <a:ln>
                  <a:noFill/>
                </a:ln>
                <a:solidFill>
                  <a:srgbClr val="0000FF"/>
                </a:solidFill>
                <a:effectLst/>
                <a:uLnTx/>
                <a:uFillTx/>
                <a:latin typeface="Consolas" panose="020B0609020204030204" pitchFamily="49" charset="0"/>
                <a:ea typeface="黑体"/>
              </a:rPr>
              <a:t>new</a:t>
            </a:r>
            <a:r>
              <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rPr>
              <a:t> Vue({</a:t>
            </a:r>
          </a:p>
          <a:p>
            <a:pPr marL="0" marR="0" lvl="0" indent="0" defTabSz="914400" eaLnBrk="1" fontAlgn="auto" latinLnBrk="0" hangingPunct="1">
              <a:lnSpc>
                <a:spcPts val="1600"/>
              </a:lnSpc>
              <a:spcBef>
                <a:spcPts val="0"/>
              </a:spcBef>
              <a:spcAft>
                <a:spcPts val="0"/>
              </a:spcAft>
              <a:buClrTx/>
              <a:buSzTx/>
              <a:buFontTx/>
              <a:buNone/>
              <a:tabLst/>
              <a:defRPr/>
            </a:pPr>
            <a:r>
              <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rPr>
              <a:t>        </a:t>
            </a:r>
            <a:r>
              <a:rPr kumimoji="0" lang="en-US" altLang="zh-CN" b="0" i="0" u="none" strike="noStrike" kern="0" cap="none" spc="0" normalizeH="0" baseline="0" noProof="0" dirty="0" err="1">
                <a:ln>
                  <a:noFill/>
                </a:ln>
                <a:solidFill>
                  <a:srgbClr val="000000"/>
                </a:solidFill>
                <a:effectLst/>
                <a:uLnTx/>
                <a:uFillTx/>
                <a:latin typeface="Consolas" panose="020B0609020204030204" pitchFamily="49" charset="0"/>
                <a:ea typeface="黑体"/>
              </a:rPr>
              <a:t>el</a:t>
            </a:r>
            <a:r>
              <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rPr>
              <a:t>: </a:t>
            </a:r>
            <a:r>
              <a:rPr kumimoji="0" lang="en-US" altLang="zh-CN" b="0" i="0" u="none" strike="noStrike" kern="0" cap="none" spc="0" normalizeH="0" baseline="0" noProof="0" dirty="0">
                <a:ln>
                  <a:noFill/>
                </a:ln>
                <a:solidFill>
                  <a:srgbClr val="A31515"/>
                </a:solidFill>
                <a:effectLst/>
                <a:uLnTx/>
                <a:uFillTx/>
                <a:latin typeface="Consolas" panose="020B0609020204030204" pitchFamily="49" charset="0"/>
                <a:ea typeface="黑体"/>
              </a:rPr>
              <a:t>"#app"</a:t>
            </a:r>
            <a:r>
              <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rPr>
              <a:t>,</a:t>
            </a:r>
          </a:p>
          <a:p>
            <a:pPr marL="0" marR="0" lvl="0" indent="0" defTabSz="914400" eaLnBrk="1" fontAlgn="auto" latinLnBrk="0" hangingPunct="1">
              <a:lnSpc>
                <a:spcPts val="1600"/>
              </a:lnSpc>
              <a:spcBef>
                <a:spcPts val="0"/>
              </a:spcBef>
              <a:spcAft>
                <a:spcPts val="0"/>
              </a:spcAft>
              <a:buClrTx/>
              <a:buSzTx/>
              <a:buFontTx/>
              <a:buNone/>
              <a:tabLst/>
              <a:defRPr/>
            </a:pPr>
            <a:r>
              <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rPr>
              <a:t>        data: {</a:t>
            </a:r>
          </a:p>
          <a:p>
            <a:pPr marL="0" marR="0" lvl="0" indent="0" defTabSz="914400" eaLnBrk="1" fontAlgn="auto" latinLnBrk="0" hangingPunct="1">
              <a:lnSpc>
                <a:spcPts val="1600"/>
              </a:lnSpc>
              <a:spcBef>
                <a:spcPts val="0"/>
              </a:spcBef>
              <a:spcAft>
                <a:spcPts val="0"/>
              </a:spcAft>
              <a:buClrTx/>
              <a:buSzTx/>
              <a:buFontTx/>
              <a:buNone/>
              <a:tabLst/>
              <a:defRPr/>
            </a:pPr>
            <a:r>
              <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rPr>
              <a:t>            </a:t>
            </a:r>
          </a:p>
          <a:p>
            <a:pPr marL="0" marR="0" lvl="0" indent="0" defTabSz="914400" eaLnBrk="1" fontAlgn="auto" latinLnBrk="0" hangingPunct="1">
              <a:lnSpc>
                <a:spcPts val="1600"/>
              </a:lnSpc>
              <a:spcBef>
                <a:spcPts val="0"/>
              </a:spcBef>
              <a:spcAft>
                <a:spcPts val="0"/>
              </a:spcAft>
              <a:buClrTx/>
              <a:buSzTx/>
              <a:buFontTx/>
              <a:buNone/>
              <a:tabLst/>
              <a:defRPr/>
            </a:pPr>
            <a:r>
              <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rPr>
              <a:t>        },</a:t>
            </a:r>
          </a:p>
          <a:p>
            <a:pPr marL="0" marR="0" lvl="0" indent="0" defTabSz="914400" eaLnBrk="1" fontAlgn="auto" latinLnBrk="0" hangingPunct="1">
              <a:lnSpc>
                <a:spcPts val="1600"/>
              </a:lnSpc>
              <a:spcBef>
                <a:spcPts val="0"/>
              </a:spcBef>
              <a:spcAft>
                <a:spcPts val="0"/>
              </a:spcAft>
              <a:buClrTx/>
              <a:buSzTx/>
              <a:buFontTx/>
              <a:buNone/>
              <a:tabLst/>
              <a:defRPr/>
            </a:pPr>
            <a:r>
              <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rPr>
              <a:t>        mounted() {</a:t>
            </a:r>
          </a:p>
          <a:p>
            <a:pPr marL="0" marR="0" lvl="0" indent="0" defTabSz="914400" eaLnBrk="1" fontAlgn="auto" latinLnBrk="0" hangingPunct="1">
              <a:lnSpc>
                <a:spcPts val="1600"/>
              </a:lnSpc>
              <a:spcBef>
                <a:spcPts val="0"/>
              </a:spcBef>
              <a:spcAft>
                <a:spcPts val="0"/>
              </a:spcAft>
              <a:buClrTx/>
              <a:buSzTx/>
              <a:buFontTx/>
              <a:buNone/>
              <a:tabLst/>
              <a:defRPr/>
            </a:pPr>
            <a:r>
              <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rPr>
              <a:t>            console.log(</a:t>
            </a:r>
            <a:r>
              <a:rPr kumimoji="0" lang="en-US" altLang="zh-CN" b="0" i="0" u="none" strike="noStrike" kern="0" cap="none" spc="0" normalizeH="0" baseline="0" noProof="0" dirty="0">
                <a:ln>
                  <a:noFill/>
                </a:ln>
                <a:solidFill>
                  <a:srgbClr val="A31515"/>
                </a:solidFill>
                <a:effectLst/>
                <a:uLnTx/>
                <a:uFillTx/>
                <a:latin typeface="Consolas" panose="020B0609020204030204" pitchFamily="49" charset="0"/>
                <a:ea typeface="黑体"/>
              </a:rPr>
              <a:t>"</a:t>
            </a:r>
            <a:r>
              <a:rPr kumimoji="0" lang="en-US" altLang="zh-CN" b="0" i="0" u="none" strike="noStrike" kern="0" cap="none" spc="0" normalizeH="0" baseline="0" noProof="0" dirty="0">
                <a:ln>
                  <a:noFill/>
                </a:ln>
                <a:solidFill>
                  <a:srgbClr val="A31515"/>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Vue</a:t>
            </a:r>
            <a:r>
              <a:rPr kumimoji="0" lang="zh-CN" altLang="en-US" b="0" i="0" u="none" strike="noStrike" kern="0" cap="none" spc="0" normalizeH="0" baseline="0" noProof="0" dirty="0">
                <a:ln>
                  <a:noFill/>
                </a:ln>
                <a:solidFill>
                  <a:srgbClr val="A31515"/>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挂载完毕</a:t>
            </a:r>
            <a:r>
              <a:rPr kumimoji="0" lang="en-US" altLang="zh-CN" b="0" i="0" u="none" strike="noStrike" kern="0" cap="none" spc="0" normalizeH="0" baseline="0" noProof="0" dirty="0">
                <a:ln>
                  <a:noFill/>
                </a:ln>
                <a:solidFill>
                  <a:srgbClr val="A31515"/>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en-US" b="0" i="0" u="none" strike="noStrike" kern="0" cap="none" spc="0" normalizeH="0" baseline="0" noProof="0" dirty="0">
                <a:ln>
                  <a:noFill/>
                </a:ln>
                <a:solidFill>
                  <a:srgbClr val="A31515"/>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发送请求获取数据</a:t>
            </a:r>
            <a:r>
              <a:rPr kumimoji="0" lang="en-US" altLang="zh-CN" b="0" i="0" u="none" strike="noStrike" kern="0" cap="none" spc="0" normalizeH="0" baseline="0" noProof="0" dirty="0">
                <a:ln>
                  <a:noFill/>
                </a:ln>
                <a:solidFill>
                  <a:srgbClr val="A31515"/>
                </a:solidFill>
                <a:effectLst/>
                <a:uLnTx/>
                <a:uFillTx/>
                <a:latin typeface="Consolas" panose="020B0609020204030204" pitchFamily="49" charset="0"/>
                <a:ea typeface="黑体"/>
              </a:rPr>
              <a:t>"</a:t>
            </a:r>
            <a:r>
              <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rPr>
              <a:t>);</a:t>
            </a:r>
          </a:p>
          <a:p>
            <a:pPr marL="0" marR="0" lvl="0" indent="0" defTabSz="914400" eaLnBrk="1" fontAlgn="auto" latinLnBrk="0" hangingPunct="1">
              <a:lnSpc>
                <a:spcPts val="1600"/>
              </a:lnSpc>
              <a:spcBef>
                <a:spcPts val="0"/>
              </a:spcBef>
              <a:spcAft>
                <a:spcPts val="0"/>
              </a:spcAft>
              <a:buClrTx/>
              <a:buSzTx/>
              <a:buFontTx/>
              <a:buNone/>
              <a:tabLst/>
              <a:defRPr/>
            </a:pPr>
            <a:r>
              <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rPr>
              <a:t>        },</a:t>
            </a:r>
          </a:p>
          <a:p>
            <a:pPr marL="0" marR="0" lvl="0" indent="0" defTabSz="914400" eaLnBrk="1" fontAlgn="auto" latinLnBrk="0" hangingPunct="1">
              <a:lnSpc>
                <a:spcPts val="1600"/>
              </a:lnSpc>
              <a:spcBef>
                <a:spcPts val="0"/>
              </a:spcBef>
              <a:spcAft>
                <a:spcPts val="0"/>
              </a:spcAft>
              <a:buClrTx/>
              <a:buSzTx/>
              <a:buFontTx/>
              <a:buNone/>
              <a:tabLst/>
              <a:defRPr/>
            </a:pPr>
            <a:r>
              <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rPr>
              <a:t>        methods: {</a:t>
            </a:r>
          </a:p>
          <a:p>
            <a:pPr marL="0" marR="0" lvl="0" indent="0" defTabSz="914400" eaLnBrk="1" fontAlgn="auto" latinLnBrk="0" hangingPunct="1">
              <a:lnSpc>
                <a:spcPts val="1600"/>
              </a:lnSpc>
              <a:spcBef>
                <a:spcPts val="0"/>
              </a:spcBef>
              <a:spcAft>
                <a:spcPts val="0"/>
              </a:spcAft>
              <a:buClrTx/>
              <a:buSzTx/>
              <a:buFontTx/>
              <a:buNone/>
              <a:tabLst/>
              <a:defRPr/>
            </a:pPr>
            <a:r>
              <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rPr>
              <a:t>           </a:t>
            </a:r>
          </a:p>
          <a:p>
            <a:pPr marL="0" marR="0" lvl="0" indent="0" defTabSz="914400" eaLnBrk="1" fontAlgn="auto" latinLnBrk="0" hangingPunct="1">
              <a:lnSpc>
                <a:spcPts val="1600"/>
              </a:lnSpc>
              <a:spcBef>
                <a:spcPts val="0"/>
              </a:spcBef>
              <a:spcAft>
                <a:spcPts val="0"/>
              </a:spcAft>
              <a:buClrTx/>
              <a:buSzTx/>
              <a:buFontTx/>
              <a:buNone/>
              <a:tabLst/>
              <a:defRPr/>
            </a:pPr>
            <a:r>
              <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rPr>
              <a:t>        },</a:t>
            </a:r>
          </a:p>
          <a:p>
            <a:pPr marL="0" marR="0" lvl="0" indent="0" defTabSz="914400" eaLnBrk="1" fontAlgn="auto" latinLnBrk="0" hangingPunct="1">
              <a:lnSpc>
                <a:spcPts val="1600"/>
              </a:lnSpc>
              <a:spcBef>
                <a:spcPts val="0"/>
              </a:spcBef>
              <a:spcAft>
                <a:spcPts val="0"/>
              </a:spcAft>
              <a:buClrTx/>
              <a:buSzTx/>
              <a:buFontTx/>
              <a:buNone/>
              <a:tabLst/>
              <a:defRPr/>
            </a:pPr>
            <a:r>
              <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rPr>
              <a:t>    })</a:t>
            </a:r>
          </a:p>
          <a:p>
            <a:pPr marL="0" marR="0" lvl="0" indent="0" defTabSz="914400" eaLnBrk="1" fontAlgn="auto" latinLnBrk="0" hangingPunct="1">
              <a:lnSpc>
                <a:spcPts val="1600"/>
              </a:lnSpc>
              <a:spcBef>
                <a:spcPts val="0"/>
              </a:spcBef>
              <a:spcAft>
                <a:spcPts val="0"/>
              </a:spcAft>
              <a:buClrTx/>
              <a:buSzTx/>
              <a:buFontTx/>
              <a:buNone/>
              <a:tabLst/>
              <a:defRPr/>
            </a:pPr>
            <a:r>
              <a:rPr kumimoji="0" lang="en-US" altLang="zh-CN" b="0" i="0" u="none" strike="noStrike" kern="0" cap="none" spc="0" normalizeH="0" baseline="0" noProof="0" dirty="0">
                <a:ln>
                  <a:noFill/>
                </a:ln>
                <a:solidFill>
                  <a:srgbClr val="800000"/>
                </a:solidFill>
                <a:effectLst/>
                <a:uLnTx/>
                <a:uFillTx/>
                <a:latin typeface="Consolas" panose="020B0609020204030204" pitchFamily="49" charset="0"/>
                <a:ea typeface="黑体"/>
              </a:rPr>
              <a:t>&lt;/script&gt;</a:t>
            </a:r>
            <a:endPar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endParaRPr>
          </a:p>
        </p:txBody>
      </p:sp>
      <p:sp>
        <p:nvSpPr>
          <p:cNvPr id="25" name="矩形 24">
            <a:extLst>
              <a:ext uri="{FF2B5EF4-FFF2-40B4-BE49-F238E27FC236}">
                <a16:creationId xmlns:a16="http://schemas.microsoft.com/office/drawing/2014/main" id="{A2393776-76B6-8E66-3D36-59F1D9AA2865}"/>
              </a:ext>
            </a:extLst>
          </p:cNvPr>
          <p:cNvSpPr/>
          <p:nvPr/>
        </p:nvSpPr>
        <p:spPr>
          <a:xfrm>
            <a:off x="6361125" y="3727342"/>
            <a:ext cx="5013884" cy="551205"/>
          </a:xfrm>
          <a:prstGeom prst="rect">
            <a:avLst/>
          </a:prstGeom>
          <a:noFill/>
          <a:ln w="25400"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黑体"/>
              <a:cs typeface="+mn-cs"/>
            </a:endParaRPr>
          </a:p>
        </p:txBody>
      </p:sp>
      <p:sp>
        <p:nvSpPr>
          <p:cNvPr id="26" name="文本占位符 1">
            <a:extLst>
              <a:ext uri="{FF2B5EF4-FFF2-40B4-BE49-F238E27FC236}">
                <a16:creationId xmlns:a16="http://schemas.microsoft.com/office/drawing/2014/main" id="{8EFD4D64-3A4A-1F86-F955-0A6C548A024A}"/>
              </a:ext>
            </a:extLst>
          </p:cNvPr>
          <p:cNvSpPr txBox="1">
            <a:spLocks/>
          </p:cNvSpPr>
          <p:nvPr/>
        </p:nvSpPr>
        <p:spPr>
          <a:xfrm>
            <a:off x="721201" y="6038509"/>
            <a:ext cx="10749598" cy="517190"/>
          </a:xfrm>
          <a:prstGeom prst="rect">
            <a:avLst/>
          </a:prstGeom>
        </p:spPr>
        <p:txBody>
          <a:bodyPr/>
          <a:lstStyle>
            <a:lvl1pPr marL="360000" indent="-360000" algn="l" rtl="0" eaLnBrk="0" fontAlgn="base" hangingPunct="0">
              <a:lnSpc>
                <a:spcPct val="150000"/>
              </a:lnSpc>
              <a:spcBef>
                <a:spcPct val="20000"/>
              </a:spcBef>
              <a:spcAft>
                <a:spcPct val="0"/>
              </a:spcAft>
              <a:buClr>
                <a:srgbClr val="404040"/>
              </a:buClr>
              <a:buSzPct val="85000"/>
              <a:buFont typeface="Wingdings" pitchFamily="2" charset="2"/>
              <a:buChar char="l"/>
              <a:tabLst/>
              <a:defRPr lang="en-US" altLang="zh-CN"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gn="l" rtl="0" eaLnBrk="0" fontAlgn="base" hangingPunct="0">
              <a:lnSpc>
                <a:spcPct val="150000"/>
              </a:lnSpc>
              <a:spcBef>
                <a:spcPct val="20000"/>
              </a:spcBef>
              <a:spcAft>
                <a:spcPct val="0"/>
              </a:spcAft>
              <a:buFont typeface="Wingdings" pitchFamily="2" charset="2"/>
              <a:buChar char="l"/>
              <a:tabLst/>
              <a:defRPr lang="en-US" altLang="zh-CN" sz="1400" b="0" i="0" kern="1200" dirty="0">
                <a:solidFill>
                  <a:schemeClr val="tx1"/>
                </a:solidFill>
                <a:latin typeface="Alibaba PuHuiTi R" pitchFamily="18" charset="-122"/>
                <a:ea typeface="Alibaba PuHuiTi R" pitchFamily="18" charset="-122"/>
                <a:cs typeface="Alibaba PuHuiTi R" pitchFamily="18" charset="-122"/>
              </a:defRPr>
            </a:lvl2pPr>
            <a:lvl3pPr marL="1079500" indent="-358775" algn="l" rtl="0" eaLnBrk="0" fontAlgn="base" hangingPunct="0">
              <a:lnSpc>
                <a:spcPct val="150000"/>
              </a:lnSpc>
              <a:spcBef>
                <a:spcPct val="20000"/>
              </a:spcBef>
              <a:spcAft>
                <a:spcPct val="0"/>
              </a:spcAft>
              <a:buFont typeface="Arial" panose="020B0604020202020204" pitchFamily="34" charset="0"/>
              <a:buChar char="•"/>
              <a:tabLst/>
              <a:defRPr lang="zh-CN" altLang="en-US" sz="1400" b="0" i="0" kern="1200" dirty="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r>
              <a:rPr sz="18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Wingdings" panose="05000000000000000000" pitchFamily="2" charset="2"/>
              </a:rPr>
              <a:t>mounted</a:t>
            </a:r>
            <a:r>
              <a:rPr lang="zh-CN" altLang="en-US" sz="18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Wingdings" panose="05000000000000000000" pitchFamily="2" charset="2"/>
              </a:rPr>
              <a:t>：挂载完成，</a:t>
            </a:r>
            <a:r>
              <a:rPr sz="18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Wingdings" panose="05000000000000000000" pitchFamily="2" charset="2"/>
              </a:rPr>
              <a:t>Vue</a:t>
            </a:r>
            <a:r>
              <a:rPr lang="zh-CN" altLang="en-US" sz="18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Wingdings" panose="05000000000000000000" pitchFamily="2" charset="2"/>
              </a:rPr>
              <a:t>初始化成功，</a:t>
            </a:r>
            <a:r>
              <a:rPr sz="18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Wingdings" panose="05000000000000000000" pitchFamily="2" charset="2"/>
              </a:rPr>
              <a:t>HTML</a:t>
            </a:r>
            <a:r>
              <a:rPr lang="zh-CN" altLang="en-US" sz="18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Wingdings" panose="05000000000000000000" pitchFamily="2" charset="2"/>
              </a:rPr>
              <a:t>页面渲染成功。（发送请求到服务端，加载数据）</a:t>
            </a:r>
            <a:endParaRPr sz="18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sym typeface="Wingdings" panose="05000000000000000000" pitchFamily="2" charset="2"/>
            </a:endParaRPr>
          </a:p>
        </p:txBody>
      </p:sp>
      <p:sp>
        <p:nvSpPr>
          <p:cNvPr id="2" name="文本框 1">
            <a:extLst>
              <a:ext uri="{FF2B5EF4-FFF2-40B4-BE49-F238E27FC236}">
                <a16:creationId xmlns:a16="http://schemas.microsoft.com/office/drawing/2014/main" id="{5F1EA21F-3400-2DF7-68CE-A8C6847D81C2}"/>
              </a:ext>
            </a:extLst>
          </p:cNvPr>
          <p:cNvSpPr txBox="1"/>
          <p:nvPr/>
        </p:nvSpPr>
        <p:spPr>
          <a:xfrm>
            <a:off x="657174" y="159741"/>
            <a:ext cx="9039225" cy="523220"/>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网站、网页与主页</a:t>
            </a:r>
          </a:p>
        </p:txBody>
      </p:sp>
      <p:pic>
        <p:nvPicPr>
          <p:cNvPr id="3" name="图片 2">
            <a:extLst>
              <a:ext uri="{FF2B5EF4-FFF2-40B4-BE49-F238E27FC236}">
                <a16:creationId xmlns:a16="http://schemas.microsoft.com/office/drawing/2014/main" id="{DF19CB80-0DF8-0BC3-5AD7-DF5366CEBC7A}"/>
              </a:ext>
            </a:extLst>
          </p:cNvPr>
          <p:cNvPicPr>
            <a:picLocks noChangeAspect="1"/>
          </p:cNvPicPr>
          <p:nvPr/>
        </p:nvPicPr>
        <p:blipFill>
          <a:blip r:embed="rId2"/>
          <a:stretch>
            <a:fillRect/>
          </a:stretch>
        </p:blipFill>
        <p:spPr>
          <a:xfrm>
            <a:off x="0" y="3775"/>
            <a:ext cx="12192000" cy="708422"/>
          </a:xfrm>
          <a:prstGeom prst="rect">
            <a:avLst/>
          </a:prstGeom>
        </p:spPr>
      </p:pic>
      <p:sp>
        <p:nvSpPr>
          <p:cNvPr id="4" name="文本框 3">
            <a:extLst>
              <a:ext uri="{FF2B5EF4-FFF2-40B4-BE49-F238E27FC236}">
                <a16:creationId xmlns:a16="http://schemas.microsoft.com/office/drawing/2014/main" id="{2D8FE968-8982-082B-3767-99AA3105C0BD}"/>
              </a:ext>
            </a:extLst>
          </p:cNvPr>
          <p:cNvSpPr txBox="1"/>
          <p:nvPr/>
        </p:nvSpPr>
        <p:spPr>
          <a:xfrm>
            <a:off x="540246" y="28747"/>
            <a:ext cx="9039225" cy="646331"/>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1 Vue</a:t>
            </a:r>
            <a:r>
              <a:rPr kumimoji="0" lang="zh-CN" altLang="en-US"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框架</a:t>
            </a:r>
          </a:p>
        </p:txBody>
      </p:sp>
      <p:sp>
        <p:nvSpPr>
          <p:cNvPr id="5" name="标题 2">
            <a:extLst>
              <a:ext uri="{FF2B5EF4-FFF2-40B4-BE49-F238E27FC236}">
                <a16:creationId xmlns:a16="http://schemas.microsoft.com/office/drawing/2014/main" id="{4331ABCC-4AE7-7B22-B345-32D62C644EA0}"/>
              </a:ext>
            </a:extLst>
          </p:cNvPr>
          <p:cNvSpPr txBox="1">
            <a:spLocks/>
          </p:cNvSpPr>
          <p:nvPr/>
        </p:nvSpPr>
        <p:spPr>
          <a:xfrm>
            <a:off x="385415" y="952406"/>
            <a:ext cx="2063317" cy="517190"/>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生命周期</a:t>
            </a:r>
          </a:p>
        </p:txBody>
      </p:sp>
    </p:spTree>
    <p:extLst>
      <p:ext uri="{BB962C8B-B14F-4D97-AF65-F5344CB8AC3E}">
        <p14:creationId xmlns:p14="http://schemas.microsoft.com/office/powerpoint/2010/main" val="2431833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up)">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left)">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left)">
                                      <p:cBhvr>
                                        <p:cTn id="1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4">
            <a:extLst>
              <a:ext uri="{FF2B5EF4-FFF2-40B4-BE49-F238E27FC236}">
                <a16:creationId xmlns:a16="http://schemas.microsoft.com/office/drawing/2014/main" id="{4967E8C3-7AF3-BF59-3F86-595F26768BEB}"/>
              </a:ext>
            </a:extLst>
          </p:cNvPr>
          <p:cNvSpPr txBox="1">
            <a:spLocks/>
          </p:cNvSpPr>
          <p:nvPr/>
        </p:nvSpPr>
        <p:spPr>
          <a:xfrm>
            <a:off x="617890" y="831044"/>
            <a:ext cx="1978075" cy="517190"/>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Element</a:t>
            </a:r>
            <a:endParaRPr kumimoji="0" lang="en-US"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p:txBody>
      </p:sp>
      <p:sp>
        <p:nvSpPr>
          <p:cNvPr id="3" name="文本占位符 16">
            <a:extLst>
              <a:ext uri="{FF2B5EF4-FFF2-40B4-BE49-F238E27FC236}">
                <a16:creationId xmlns:a16="http://schemas.microsoft.com/office/drawing/2014/main" id="{EA360013-4C39-02AF-DDF0-83873C6E014A}"/>
              </a:ext>
            </a:extLst>
          </p:cNvPr>
          <p:cNvSpPr txBox="1">
            <a:spLocks/>
          </p:cNvSpPr>
          <p:nvPr/>
        </p:nvSpPr>
        <p:spPr>
          <a:xfrm>
            <a:off x="617889" y="1368553"/>
            <a:ext cx="11362301" cy="1864253"/>
          </a:xfrm>
          <a:prstGeom prst="rect">
            <a:avLst/>
          </a:prstGeom>
        </p:spPr>
        <p:txBody>
          <a:bodyPr/>
          <a:lstStyle>
            <a:lvl1pPr marL="360000" indent="-360000" algn="l" rtl="0" eaLnBrk="0" fontAlgn="base" hangingPunct="0">
              <a:lnSpc>
                <a:spcPct val="150000"/>
              </a:lnSpc>
              <a:spcBef>
                <a:spcPct val="20000"/>
              </a:spcBef>
              <a:spcAft>
                <a:spcPct val="0"/>
              </a:spcAft>
              <a:buClr>
                <a:srgbClr val="404040"/>
              </a:buClr>
              <a:buSzPct val="85000"/>
              <a:buFont typeface="Wingdings" pitchFamily="2" charset="2"/>
              <a:buChar char="l"/>
              <a:tabLst/>
              <a:defRPr lang="zh-CN" altLang="en-US"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gn="l" rtl="0" eaLnBrk="0" fontAlgn="base" hangingPunct="0">
              <a:spcBef>
                <a:spcPct val="20000"/>
              </a:spcBef>
              <a:spcAft>
                <a:spcPct val="0"/>
              </a:spcAft>
              <a:buFont typeface="Wingdings" pitchFamily="2" charset="2"/>
              <a:buChar char="l"/>
              <a:tabLst/>
              <a:defRPr lang="en-US" altLang="zh-CN"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2pPr>
            <a:lvl3pPr marL="1079500" indent="-358775" algn="l" rtl="0" eaLnBrk="0" fontAlgn="base" hangingPunct="0">
              <a:spcBef>
                <a:spcPct val="20000"/>
              </a:spcBef>
              <a:spcAft>
                <a:spcPct val="0"/>
              </a:spcAft>
              <a:buFont typeface="Wingdings" pitchFamily="2" charset="2"/>
              <a:buChar char="l"/>
              <a:tabLst/>
              <a:defRPr lang="zh-CN" altLang="en-US" sz="14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360000" marR="0" lvl="0" indent="-360000" algn="l" defTabSz="914400" rtl="0" eaLnBrk="0" fontAlgn="base" latinLnBrk="0" hangingPunct="0">
              <a:lnSpc>
                <a:spcPct val="150000"/>
              </a:lnSpc>
              <a:spcBef>
                <a:spcPct val="20000"/>
              </a:spcBef>
              <a:spcAft>
                <a:spcPct val="0"/>
              </a:spcAft>
              <a:buClr>
                <a:srgbClr val="404040"/>
              </a:buClr>
              <a:buSzPct val="85000"/>
              <a:buFont typeface="Wingdings" pitchFamily="2" charset="2"/>
              <a:buChar char="l"/>
              <a:tabLst/>
              <a:defRPr/>
            </a:pPr>
            <a:r>
              <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rPr>
              <a:t>Element</a:t>
            </a:r>
            <a:r>
              <a:rPr kumimoji="0" lang="zh-CN" altLang="en-US"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rPr>
              <a:t>：是饿了么团队研发的，一套为开发者、设计师和产品经理准备的基于 </a:t>
            </a:r>
            <a:r>
              <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rPr>
              <a:t>Vue 2.0 </a:t>
            </a:r>
            <a:r>
              <a:rPr kumimoji="0" lang="zh-CN" altLang="en-US"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rPr>
              <a:t>的桌面端</a:t>
            </a:r>
            <a:r>
              <a:rPr kumimoji="0" lang="zh-CN" altLang="en-US" sz="2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rPr>
              <a:t>组件</a:t>
            </a:r>
            <a:r>
              <a:rPr kumimoji="0" lang="zh-CN" altLang="en-US"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rPr>
              <a:t>库。</a:t>
            </a:r>
            <a:endPar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endParaRPr>
          </a:p>
          <a:p>
            <a:pPr marL="360000" marR="0" lvl="0" indent="-360000" algn="l" defTabSz="914400" rtl="0" eaLnBrk="0" fontAlgn="base" latinLnBrk="0" hangingPunct="0">
              <a:lnSpc>
                <a:spcPct val="150000"/>
              </a:lnSpc>
              <a:spcBef>
                <a:spcPct val="20000"/>
              </a:spcBef>
              <a:spcAft>
                <a:spcPct val="0"/>
              </a:spcAft>
              <a:buClr>
                <a:srgbClr val="404040"/>
              </a:buClr>
              <a:buSzPct val="85000"/>
              <a:buFont typeface="Wingdings" pitchFamily="2" charset="2"/>
              <a:buChar char="l"/>
              <a:tabLst/>
              <a:defRPr/>
            </a:pPr>
            <a:r>
              <a:rPr kumimoji="0" lang="zh-CN" altLang="en-US"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rPr>
              <a:t>组件：组成网页的部件，例如 超链接、按钮、图片、表格、表单、分页条等等。</a:t>
            </a:r>
          </a:p>
          <a:p>
            <a:pPr marL="360000" marR="0" lvl="0" indent="-360000" algn="l" defTabSz="914400" rtl="0" eaLnBrk="0" fontAlgn="base" latinLnBrk="0" hangingPunct="0">
              <a:lnSpc>
                <a:spcPct val="150000"/>
              </a:lnSpc>
              <a:spcBef>
                <a:spcPct val="20000"/>
              </a:spcBef>
              <a:spcAft>
                <a:spcPct val="0"/>
              </a:spcAft>
              <a:buClr>
                <a:srgbClr val="404040"/>
              </a:buClr>
              <a:buSzPct val="85000"/>
              <a:buFont typeface="Wingdings" pitchFamily="2" charset="2"/>
              <a:buChar char="l"/>
              <a:tabLst/>
              <a:defRPr/>
            </a:pPr>
            <a:r>
              <a:rPr kumimoji="0" lang="zh-CN" altLang="en-US"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rPr>
              <a:t>官网：</a:t>
            </a:r>
            <a:r>
              <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hlinkClick r:id="rId2"/>
              </a:rPr>
              <a:t>https://element.eleme.cn/#/zh-CNListener</a:t>
            </a:r>
            <a:endParaRPr kumimoji="0" lang="en-US" altLang="zh-CN" sz="2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46346384-E9BB-283B-7C45-D036C76B5C67}"/>
              </a:ext>
            </a:extLst>
          </p:cNvPr>
          <p:cNvPicPr>
            <a:picLocks noChangeAspect="1"/>
          </p:cNvPicPr>
          <p:nvPr/>
        </p:nvPicPr>
        <p:blipFill>
          <a:blip r:embed="rId3"/>
          <a:stretch>
            <a:fillRect/>
          </a:stretch>
        </p:blipFill>
        <p:spPr>
          <a:xfrm>
            <a:off x="617889" y="3983313"/>
            <a:ext cx="4305673" cy="365792"/>
          </a:xfrm>
          <a:prstGeom prst="rect">
            <a:avLst/>
          </a:prstGeom>
        </p:spPr>
      </p:pic>
      <p:pic>
        <p:nvPicPr>
          <p:cNvPr id="5" name="图片 4">
            <a:extLst>
              <a:ext uri="{FF2B5EF4-FFF2-40B4-BE49-F238E27FC236}">
                <a16:creationId xmlns:a16="http://schemas.microsoft.com/office/drawing/2014/main" id="{901EAFDC-27FA-5FE9-2AE9-9A4A75BC4C38}"/>
              </a:ext>
            </a:extLst>
          </p:cNvPr>
          <p:cNvPicPr>
            <a:picLocks noChangeAspect="1"/>
          </p:cNvPicPr>
          <p:nvPr/>
        </p:nvPicPr>
        <p:blipFill>
          <a:blip r:embed="rId4"/>
          <a:srcRect r="1583"/>
          <a:stretch/>
        </p:blipFill>
        <p:spPr>
          <a:xfrm>
            <a:off x="6974238" y="3889162"/>
            <a:ext cx="4773478" cy="828765"/>
          </a:xfrm>
          <a:prstGeom prst="rect">
            <a:avLst/>
          </a:prstGeom>
        </p:spPr>
      </p:pic>
      <p:pic>
        <p:nvPicPr>
          <p:cNvPr id="6" name="图片 5">
            <a:extLst>
              <a:ext uri="{FF2B5EF4-FFF2-40B4-BE49-F238E27FC236}">
                <a16:creationId xmlns:a16="http://schemas.microsoft.com/office/drawing/2014/main" id="{D6D4A96A-9005-A78B-1528-8AEFCC17E0D4}"/>
              </a:ext>
            </a:extLst>
          </p:cNvPr>
          <p:cNvPicPr>
            <a:picLocks noChangeAspect="1"/>
          </p:cNvPicPr>
          <p:nvPr/>
        </p:nvPicPr>
        <p:blipFill>
          <a:blip r:embed="rId5"/>
          <a:stretch>
            <a:fillRect/>
          </a:stretch>
        </p:blipFill>
        <p:spPr>
          <a:xfrm>
            <a:off x="674756" y="4557516"/>
            <a:ext cx="4196984" cy="2140743"/>
          </a:xfrm>
          <a:prstGeom prst="roundRect">
            <a:avLst>
              <a:gd name="adj" fmla="val 5919"/>
            </a:avLst>
          </a:prstGeom>
          <a:ln w="6350">
            <a:solidFill>
              <a:sysClr val="windowText" lastClr="000000">
                <a:lumMod val="75000"/>
                <a:lumOff val="25000"/>
              </a:sysClr>
            </a:solidFill>
            <a:prstDash val="dash"/>
          </a:ln>
          <a:effectLst>
            <a:glow rad="63500">
              <a:sysClr val="windowText" lastClr="000000">
                <a:lumMod val="50000"/>
                <a:lumOff val="50000"/>
                <a:alpha val="40000"/>
              </a:sysClr>
            </a:glow>
          </a:effectLst>
        </p:spPr>
      </p:pic>
      <p:pic>
        <p:nvPicPr>
          <p:cNvPr id="7" name="图片 6">
            <a:extLst>
              <a:ext uri="{FF2B5EF4-FFF2-40B4-BE49-F238E27FC236}">
                <a16:creationId xmlns:a16="http://schemas.microsoft.com/office/drawing/2014/main" id="{3837020F-D950-A1A2-5F32-216482DF5429}"/>
              </a:ext>
            </a:extLst>
          </p:cNvPr>
          <p:cNvPicPr>
            <a:picLocks noChangeAspect="1"/>
          </p:cNvPicPr>
          <p:nvPr/>
        </p:nvPicPr>
        <p:blipFill>
          <a:blip r:embed="rId6"/>
          <a:stretch>
            <a:fillRect/>
          </a:stretch>
        </p:blipFill>
        <p:spPr>
          <a:xfrm>
            <a:off x="7465862" y="4841578"/>
            <a:ext cx="4051382" cy="1963995"/>
          </a:xfrm>
          <a:prstGeom prst="roundRect">
            <a:avLst>
              <a:gd name="adj" fmla="val 6518"/>
            </a:avLst>
          </a:prstGeom>
          <a:ln w="6350">
            <a:solidFill>
              <a:sysClr val="windowText" lastClr="000000"/>
            </a:solidFill>
            <a:prstDash val="dash"/>
          </a:ln>
          <a:effectLst>
            <a:glow rad="63500">
              <a:sysClr val="windowText" lastClr="000000">
                <a:lumMod val="50000"/>
                <a:lumOff val="50000"/>
                <a:alpha val="40000"/>
              </a:sysClr>
            </a:glow>
          </a:effectLst>
        </p:spPr>
      </p:pic>
      <p:pic>
        <p:nvPicPr>
          <p:cNvPr id="8" name="图片 7">
            <a:extLst>
              <a:ext uri="{FF2B5EF4-FFF2-40B4-BE49-F238E27FC236}">
                <a16:creationId xmlns:a16="http://schemas.microsoft.com/office/drawing/2014/main" id="{D97270BA-2C9B-E52D-B83A-BE0DE1884C2C}"/>
              </a:ext>
            </a:extLst>
          </p:cNvPr>
          <p:cNvPicPr>
            <a:picLocks noChangeAspect="1"/>
          </p:cNvPicPr>
          <p:nvPr/>
        </p:nvPicPr>
        <p:blipFill>
          <a:blip r:embed="rId7"/>
          <a:stretch>
            <a:fillRect/>
          </a:stretch>
        </p:blipFill>
        <p:spPr>
          <a:xfrm>
            <a:off x="5600657" y="5099612"/>
            <a:ext cx="990686" cy="723963"/>
          </a:xfrm>
          <a:prstGeom prst="rect">
            <a:avLst/>
          </a:prstGeom>
        </p:spPr>
      </p:pic>
      <p:sp>
        <p:nvSpPr>
          <p:cNvPr id="9" name="文本框 8">
            <a:extLst>
              <a:ext uri="{FF2B5EF4-FFF2-40B4-BE49-F238E27FC236}">
                <a16:creationId xmlns:a16="http://schemas.microsoft.com/office/drawing/2014/main" id="{6C6D3C54-6034-4C6F-24E2-8DB8533F825C}"/>
              </a:ext>
            </a:extLst>
          </p:cNvPr>
          <p:cNvSpPr txBox="1"/>
          <p:nvPr/>
        </p:nvSpPr>
        <p:spPr>
          <a:xfrm>
            <a:off x="657174" y="159741"/>
            <a:ext cx="9039225" cy="523220"/>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网站、网页与主页</a:t>
            </a:r>
          </a:p>
        </p:txBody>
      </p:sp>
      <p:pic>
        <p:nvPicPr>
          <p:cNvPr id="10" name="图片 9">
            <a:extLst>
              <a:ext uri="{FF2B5EF4-FFF2-40B4-BE49-F238E27FC236}">
                <a16:creationId xmlns:a16="http://schemas.microsoft.com/office/drawing/2014/main" id="{A8530FD7-89BC-BD36-05AB-384140FE5DE8}"/>
              </a:ext>
            </a:extLst>
          </p:cNvPr>
          <p:cNvPicPr>
            <a:picLocks noChangeAspect="1"/>
          </p:cNvPicPr>
          <p:nvPr/>
        </p:nvPicPr>
        <p:blipFill>
          <a:blip r:embed="rId8"/>
          <a:stretch>
            <a:fillRect/>
          </a:stretch>
        </p:blipFill>
        <p:spPr>
          <a:xfrm>
            <a:off x="0" y="3775"/>
            <a:ext cx="12192000" cy="708422"/>
          </a:xfrm>
          <a:prstGeom prst="rect">
            <a:avLst/>
          </a:prstGeom>
        </p:spPr>
      </p:pic>
      <p:sp>
        <p:nvSpPr>
          <p:cNvPr id="11" name="文本框 10">
            <a:extLst>
              <a:ext uri="{FF2B5EF4-FFF2-40B4-BE49-F238E27FC236}">
                <a16:creationId xmlns:a16="http://schemas.microsoft.com/office/drawing/2014/main" id="{E8FDB6E2-915E-3E16-88CE-E9079ADF71B2}"/>
              </a:ext>
            </a:extLst>
          </p:cNvPr>
          <p:cNvSpPr txBox="1"/>
          <p:nvPr/>
        </p:nvSpPr>
        <p:spPr>
          <a:xfrm>
            <a:off x="540246" y="28747"/>
            <a:ext cx="9039225" cy="646331"/>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1 Vue</a:t>
            </a:r>
            <a:r>
              <a:rPr kumimoji="0" lang="zh-CN" altLang="en-US"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框架</a:t>
            </a:r>
          </a:p>
        </p:txBody>
      </p:sp>
    </p:spTree>
    <p:extLst>
      <p:ext uri="{BB962C8B-B14F-4D97-AF65-F5344CB8AC3E}">
        <p14:creationId xmlns:p14="http://schemas.microsoft.com/office/powerpoint/2010/main" val="1778382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par>
                                <p:cTn id="16" presetID="14" presetClass="entr" presetSubtype="1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randombar(horizontal)">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500" fill="hold"/>
                                        <p:tgtEl>
                                          <p:spTgt spid="8"/>
                                        </p:tgtEl>
                                        <p:attrNameLst>
                                          <p:attrName>ppt_w</p:attrName>
                                        </p:attrNameLst>
                                      </p:cBhvr>
                                      <p:tavLst>
                                        <p:tav tm="0">
                                          <p:val>
                                            <p:fltVal val="0"/>
                                          </p:val>
                                        </p:tav>
                                        <p:tav tm="100000">
                                          <p:val>
                                            <p:strVal val="#ppt_w"/>
                                          </p:val>
                                        </p:tav>
                                      </p:tavLst>
                                    </p:anim>
                                    <p:anim calcmode="lin" valueType="num">
                                      <p:cBhvr>
                                        <p:cTn id="24" dur="500" fill="hold"/>
                                        <p:tgtEl>
                                          <p:spTgt spid="8"/>
                                        </p:tgtEl>
                                        <p:attrNameLst>
                                          <p:attrName>ppt_h</p:attrName>
                                        </p:attrNameLst>
                                      </p:cBhvr>
                                      <p:tavLst>
                                        <p:tav tm="0">
                                          <p:val>
                                            <p:fltVal val="0"/>
                                          </p:val>
                                        </p:tav>
                                        <p:tav tm="100000">
                                          <p:val>
                                            <p:strVal val="#ppt_h"/>
                                          </p:val>
                                        </p:tav>
                                      </p:tavLst>
                                    </p:anim>
                                    <p:animEffect transition="in" filter="fade">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占位符 1">
            <a:extLst>
              <a:ext uri="{FF2B5EF4-FFF2-40B4-BE49-F238E27FC236}">
                <a16:creationId xmlns:a16="http://schemas.microsoft.com/office/drawing/2014/main" id="{0F0CC88A-F723-EEAF-B1B3-6D1C0059A8E2}"/>
              </a:ext>
            </a:extLst>
          </p:cNvPr>
          <p:cNvSpPr txBox="1">
            <a:spLocks/>
          </p:cNvSpPr>
          <p:nvPr/>
        </p:nvSpPr>
        <p:spPr>
          <a:xfrm>
            <a:off x="721199" y="1686113"/>
            <a:ext cx="10400867" cy="517190"/>
          </a:xfrm>
          <a:prstGeom prst="rect">
            <a:avLst/>
          </a:prstGeom>
        </p:spPr>
        <p:txBody>
          <a:bodyPr/>
          <a:lstStyle>
            <a:lvl1pPr marL="360000" indent="-360000" algn="l" rtl="0" eaLnBrk="0" fontAlgn="base" hangingPunct="0">
              <a:lnSpc>
                <a:spcPct val="150000"/>
              </a:lnSpc>
              <a:spcBef>
                <a:spcPct val="20000"/>
              </a:spcBef>
              <a:spcAft>
                <a:spcPct val="0"/>
              </a:spcAft>
              <a:buClr>
                <a:srgbClr val="404040"/>
              </a:buClr>
              <a:buSzPct val="85000"/>
              <a:buFont typeface="Wingdings" pitchFamily="2" charset="2"/>
              <a:buChar char="l"/>
              <a:tabLst/>
              <a:defRPr lang="en-US" altLang="zh-CN"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gn="l" rtl="0" eaLnBrk="0" fontAlgn="base" hangingPunct="0">
              <a:lnSpc>
                <a:spcPct val="150000"/>
              </a:lnSpc>
              <a:spcBef>
                <a:spcPct val="20000"/>
              </a:spcBef>
              <a:spcAft>
                <a:spcPct val="0"/>
              </a:spcAft>
              <a:buFont typeface="Wingdings" pitchFamily="2" charset="2"/>
              <a:buChar char="l"/>
              <a:tabLst/>
              <a:defRPr lang="en-US" altLang="zh-CN" sz="1400" b="0" i="0" kern="1200" dirty="0">
                <a:solidFill>
                  <a:schemeClr val="tx1"/>
                </a:solidFill>
                <a:latin typeface="Alibaba PuHuiTi R" pitchFamily="18" charset="-122"/>
                <a:ea typeface="Alibaba PuHuiTi R" pitchFamily="18" charset="-122"/>
                <a:cs typeface="Alibaba PuHuiTi R" pitchFamily="18" charset="-122"/>
              </a:defRPr>
            </a:lvl2pPr>
            <a:lvl3pPr marL="1079500" indent="-358775" algn="l" rtl="0" eaLnBrk="0" fontAlgn="base" hangingPunct="0">
              <a:lnSpc>
                <a:spcPct val="150000"/>
              </a:lnSpc>
              <a:spcBef>
                <a:spcPct val="20000"/>
              </a:spcBef>
              <a:spcAft>
                <a:spcPct val="0"/>
              </a:spcAft>
              <a:buFont typeface="Arial" panose="020B0604020202020204" pitchFamily="34" charset="0"/>
              <a:buChar char="•"/>
              <a:tabLst/>
              <a:defRPr lang="zh-CN" altLang="en-US" sz="1400" b="0" i="0" kern="1200" dirty="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360000" marR="0" lvl="0" indent="-360000" algn="l" defTabSz="914400" rtl="0" eaLnBrk="0" fontAlgn="base" latinLnBrk="0" hangingPunct="0">
              <a:lnSpc>
                <a:spcPct val="150000"/>
              </a:lnSpc>
              <a:spcBef>
                <a:spcPct val="20000"/>
              </a:spcBef>
              <a:spcAft>
                <a:spcPct val="0"/>
              </a:spcAft>
              <a:buClr>
                <a:srgbClr val="404040"/>
              </a:buClr>
              <a:buSzPct val="85000"/>
              <a:buFont typeface="Wingdings" pitchFamily="2" charset="2"/>
              <a:buChar char="l"/>
              <a:tabLst/>
              <a:defRPr/>
            </a:pPr>
            <a:r>
              <a:rPr kumimoji="0" lang="zh-CN" altLang="en-US" sz="2400" b="0" i="0" u="none" strike="noStrike" kern="1200" cap="none" spc="0" normalizeH="0" baseline="0" noProof="0" dirty="0">
                <a:ln>
                  <a:noFill/>
                </a:ln>
                <a:solidFill>
                  <a:prstClr val="black"/>
                </a:solidFill>
                <a:effectLst/>
                <a:uLnTx/>
                <a:uFillTx/>
                <a:ea typeface="Alibaba PuHuiTi R" pitchFamily="18" charset="-122"/>
              </a:rPr>
              <a:t>安装</a:t>
            </a:r>
            <a:r>
              <a:rPr kumimoji="0" lang="en-US" altLang="zh-CN" sz="2400" b="0" i="0" u="none" strike="noStrike" kern="1200" cap="none" spc="0" normalizeH="0" baseline="0" noProof="0" dirty="0" err="1">
                <a:ln>
                  <a:noFill/>
                </a:ln>
                <a:solidFill>
                  <a:prstClr val="black"/>
                </a:solidFill>
                <a:effectLst/>
                <a:uLnTx/>
                <a:uFillTx/>
                <a:ea typeface="Alibaba PuHuiTi R" pitchFamily="18" charset="-122"/>
              </a:rPr>
              <a:t>ElementUI</a:t>
            </a:r>
            <a:r>
              <a:rPr kumimoji="0" lang="zh-CN" altLang="en-US" sz="2400" b="0" i="0" u="none" strike="noStrike" kern="1200" cap="none" spc="0" normalizeH="0" baseline="0" noProof="0" dirty="0">
                <a:ln>
                  <a:noFill/>
                </a:ln>
                <a:solidFill>
                  <a:prstClr val="black"/>
                </a:solidFill>
                <a:effectLst/>
                <a:uLnTx/>
                <a:uFillTx/>
                <a:ea typeface="Alibaba PuHuiTi R" pitchFamily="18" charset="-122"/>
              </a:rPr>
              <a:t>组件库 （在当前工程的目录下），在命令行执行指令：</a:t>
            </a:r>
          </a:p>
        </p:txBody>
      </p:sp>
      <p:sp>
        <p:nvSpPr>
          <p:cNvPr id="11" name="标题 2">
            <a:extLst>
              <a:ext uri="{FF2B5EF4-FFF2-40B4-BE49-F238E27FC236}">
                <a16:creationId xmlns:a16="http://schemas.microsoft.com/office/drawing/2014/main" id="{6F40A4D1-66BC-7CCB-56D3-B957181F6974}"/>
              </a:ext>
            </a:extLst>
          </p:cNvPr>
          <p:cNvSpPr txBox="1">
            <a:spLocks/>
          </p:cNvSpPr>
          <p:nvPr/>
        </p:nvSpPr>
        <p:spPr>
          <a:xfrm>
            <a:off x="721199" y="1118449"/>
            <a:ext cx="3323858" cy="517190"/>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Element</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使用</a:t>
            </a:r>
          </a:p>
        </p:txBody>
      </p:sp>
      <p:sp>
        <p:nvSpPr>
          <p:cNvPr id="12" name="!!矩形: 圆角 7">
            <a:extLst>
              <a:ext uri="{FF2B5EF4-FFF2-40B4-BE49-F238E27FC236}">
                <a16:creationId xmlns:a16="http://schemas.microsoft.com/office/drawing/2014/main" id="{EE58C762-287D-D762-D358-2D8E157A82CF}"/>
              </a:ext>
            </a:extLst>
          </p:cNvPr>
          <p:cNvSpPr/>
          <p:nvPr/>
        </p:nvSpPr>
        <p:spPr>
          <a:xfrm>
            <a:off x="1163771" y="2449306"/>
            <a:ext cx="9414902" cy="353669"/>
          </a:xfrm>
          <a:prstGeom prst="roundRect">
            <a:avLst>
              <a:gd name="adj" fmla="val 20710"/>
            </a:avLst>
          </a:prstGeom>
          <a:solidFill>
            <a:schemeClr val="bg2"/>
          </a:solidFill>
          <a:ln w="6350" cap="flat" cmpd="sng" algn="ctr">
            <a:solidFill>
              <a:sysClr val="window" lastClr="FFFFFF">
                <a:lumMod val="65000"/>
              </a:sysClr>
            </a:solidFill>
            <a:prstDash val="lgDash"/>
          </a:ln>
          <a:effectLst/>
        </p:spPr>
        <p:txBody>
          <a:bodyPr tIns="0" bIns="72000" rtlCol="0" anchor="ctr"/>
          <a:lstStyle/>
          <a:p>
            <a:pPr marL="0" marR="0" lvl="0" indent="0" algn="l" defTabSz="914400" rtl="0" eaLnBrk="0" fontAlgn="base" latinLnBrk="0" hangingPunct="0">
              <a:lnSpc>
                <a:spcPct val="150000"/>
              </a:lnSpc>
              <a:spcBef>
                <a:spcPct val="0"/>
              </a:spcBef>
              <a:spcAft>
                <a:spcPct val="0"/>
              </a:spcAft>
              <a:buClrTx/>
              <a:buSzTx/>
              <a:buFontTx/>
              <a:buNone/>
              <a:tabLst/>
              <a:defRPr/>
            </a:pPr>
            <a:r>
              <a:rPr kumimoji="0" lang="en-US" altLang="zh-CN" sz="2000" b="0" i="0" u="none" strike="noStrike" kern="0" cap="none" spc="0" normalizeH="0" baseline="0" noProof="0" dirty="0" err="1">
                <a:ln>
                  <a:noFill/>
                </a:ln>
                <a:solidFill>
                  <a:srgbClr val="0E0EFE"/>
                </a:solidFill>
                <a:effectLst/>
                <a:uLnTx/>
                <a:uFillTx/>
                <a:latin typeface="Consolas" panose="020B0609020204030204" pitchFamily="49" charset="0"/>
                <a:ea typeface="黑体"/>
                <a:cs typeface="+mn-cs"/>
              </a:rPr>
              <a:t>npm</a:t>
            </a:r>
            <a:r>
              <a:rPr kumimoji="0" lang="en-US" altLang="zh-CN" sz="2000" b="0" i="0" u="none" strike="noStrike" kern="0" cap="none" spc="0" normalizeH="0" baseline="0" noProof="0" dirty="0">
                <a:ln>
                  <a:noFill/>
                </a:ln>
                <a:solidFill>
                  <a:srgbClr val="0E0EFE"/>
                </a:solidFill>
                <a:effectLst/>
                <a:uLnTx/>
                <a:uFillTx/>
                <a:latin typeface="Consolas" panose="020B0609020204030204" pitchFamily="49" charset="0"/>
                <a:ea typeface="黑体"/>
                <a:cs typeface="+mn-cs"/>
              </a:rPr>
              <a:t> install element-ui@2.15.3 </a:t>
            </a:r>
            <a:endParaRPr kumimoji="0" lang="zh-CN" altLang="zh-CN" sz="2000" b="0" i="0" u="none" strike="noStrike" kern="0" cap="none" spc="0" normalizeH="0" baseline="0" noProof="0" dirty="0">
              <a:ln>
                <a:noFill/>
              </a:ln>
              <a:solidFill>
                <a:srgbClr val="0E0EFE"/>
              </a:solidFill>
              <a:effectLst/>
              <a:uLnTx/>
              <a:uFillTx/>
              <a:latin typeface="Consolas" panose="020B0609020204030204" pitchFamily="49" charset="0"/>
              <a:ea typeface="黑体"/>
              <a:cs typeface="+mn-cs"/>
            </a:endParaRPr>
          </a:p>
        </p:txBody>
      </p:sp>
      <p:sp>
        <p:nvSpPr>
          <p:cNvPr id="14" name="文本占位符 1">
            <a:extLst>
              <a:ext uri="{FF2B5EF4-FFF2-40B4-BE49-F238E27FC236}">
                <a16:creationId xmlns:a16="http://schemas.microsoft.com/office/drawing/2014/main" id="{75747414-C350-C2E1-449A-8503EF4055B7}"/>
              </a:ext>
            </a:extLst>
          </p:cNvPr>
          <p:cNvSpPr txBox="1">
            <a:spLocks/>
          </p:cNvSpPr>
          <p:nvPr/>
        </p:nvSpPr>
        <p:spPr>
          <a:xfrm>
            <a:off x="729992" y="3170405"/>
            <a:ext cx="9857471" cy="517190"/>
          </a:xfrm>
          <a:prstGeom prst="rect">
            <a:avLst/>
          </a:prstGeom>
        </p:spPr>
        <p:txBody>
          <a:bodyPr/>
          <a:lstStyle>
            <a:lvl1pPr marL="360000" indent="-360000" algn="l" rtl="0" eaLnBrk="0" fontAlgn="base" hangingPunct="0">
              <a:lnSpc>
                <a:spcPct val="150000"/>
              </a:lnSpc>
              <a:spcBef>
                <a:spcPct val="20000"/>
              </a:spcBef>
              <a:spcAft>
                <a:spcPct val="0"/>
              </a:spcAft>
              <a:buClr>
                <a:srgbClr val="404040"/>
              </a:buClr>
              <a:buSzPct val="85000"/>
              <a:buFont typeface="Wingdings" pitchFamily="2" charset="2"/>
              <a:buChar char="l"/>
              <a:tabLst/>
              <a:defRPr lang="en-US" altLang="zh-CN"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gn="l" rtl="0" eaLnBrk="0" fontAlgn="base" hangingPunct="0">
              <a:lnSpc>
                <a:spcPct val="150000"/>
              </a:lnSpc>
              <a:spcBef>
                <a:spcPct val="20000"/>
              </a:spcBef>
              <a:spcAft>
                <a:spcPct val="0"/>
              </a:spcAft>
              <a:buFont typeface="Wingdings" pitchFamily="2" charset="2"/>
              <a:buChar char="l"/>
              <a:tabLst/>
              <a:defRPr lang="en-US" altLang="zh-CN" sz="1400" b="0" i="0" kern="1200" dirty="0">
                <a:solidFill>
                  <a:schemeClr val="tx1"/>
                </a:solidFill>
                <a:latin typeface="Alibaba PuHuiTi R" pitchFamily="18" charset="-122"/>
                <a:ea typeface="Alibaba PuHuiTi R" pitchFamily="18" charset="-122"/>
                <a:cs typeface="Alibaba PuHuiTi R" pitchFamily="18" charset="-122"/>
              </a:defRPr>
            </a:lvl2pPr>
            <a:lvl3pPr marL="1079500" indent="-358775" algn="l" rtl="0" eaLnBrk="0" fontAlgn="base" hangingPunct="0">
              <a:lnSpc>
                <a:spcPct val="150000"/>
              </a:lnSpc>
              <a:spcBef>
                <a:spcPct val="20000"/>
              </a:spcBef>
              <a:spcAft>
                <a:spcPct val="0"/>
              </a:spcAft>
              <a:buFont typeface="Arial" panose="020B0604020202020204" pitchFamily="34" charset="0"/>
              <a:buChar char="•"/>
              <a:tabLst/>
              <a:defRPr lang="zh-CN" altLang="en-US" sz="1400" b="0" i="0" kern="1200" dirty="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360000" marR="0" lvl="0" indent="-360000" algn="l" defTabSz="914400" rtl="0" eaLnBrk="0" fontAlgn="base" latinLnBrk="0" hangingPunct="0">
              <a:lnSpc>
                <a:spcPct val="150000"/>
              </a:lnSpc>
              <a:spcBef>
                <a:spcPct val="20000"/>
              </a:spcBef>
              <a:spcAft>
                <a:spcPct val="0"/>
              </a:spcAft>
              <a:buClr>
                <a:srgbClr val="404040"/>
              </a:buClr>
              <a:buSzPct val="85000"/>
              <a:buFont typeface="Wingdings" pitchFamily="2" charset="2"/>
              <a:buChar char="l"/>
              <a:tabLst/>
              <a:defRPr/>
            </a:pPr>
            <a:r>
              <a:rPr kumimoji="0" lang="zh-CN" altLang="en-US" sz="2400" b="0" i="0" u="none" strike="noStrike" kern="1200" cap="none" spc="0" normalizeH="0" baseline="0" noProof="0" dirty="0">
                <a:ln>
                  <a:noFill/>
                </a:ln>
                <a:solidFill>
                  <a:prstClr val="black"/>
                </a:solidFill>
                <a:effectLst/>
                <a:uLnTx/>
                <a:uFillTx/>
                <a:ea typeface="Alibaba PuHuiTi R" pitchFamily="18" charset="-122"/>
              </a:rPr>
              <a:t>引入</a:t>
            </a:r>
            <a:r>
              <a:rPr kumimoji="0" lang="en-US" altLang="zh-CN" sz="2400" b="0" i="0" u="none" strike="noStrike" kern="1200" cap="none" spc="0" normalizeH="0" baseline="0" noProof="0" dirty="0" err="1">
                <a:ln>
                  <a:noFill/>
                </a:ln>
                <a:solidFill>
                  <a:prstClr val="black"/>
                </a:solidFill>
                <a:effectLst/>
                <a:uLnTx/>
                <a:uFillTx/>
                <a:ea typeface="Alibaba PuHuiTi R" pitchFamily="18" charset="-122"/>
              </a:rPr>
              <a:t>ElementUI</a:t>
            </a:r>
            <a:r>
              <a:rPr kumimoji="0" lang="zh-CN" altLang="en-US" sz="2400" b="0" i="0" u="none" strike="noStrike" kern="1200" cap="none" spc="0" normalizeH="0" baseline="0" noProof="0" dirty="0">
                <a:ln>
                  <a:noFill/>
                </a:ln>
                <a:solidFill>
                  <a:prstClr val="black"/>
                </a:solidFill>
                <a:effectLst/>
                <a:uLnTx/>
                <a:uFillTx/>
                <a:ea typeface="Alibaba PuHuiTi R" pitchFamily="18" charset="-122"/>
              </a:rPr>
              <a:t>组件库</a:t>
            </a:r>
          </a:p>
        </p:txBody>
      </p:sp>
      <p:grpSp>
        <p:nvGrpSpPr>
          <p:cNvPr id="15" name="组合 14">
            <a:extLst>
              <a:ext uri="{FF2B5EF4-FFF2-40B4-BE49-F238E27FC236}">
                <a16:creationId xmlns:a16="http://schemas.microsoft.com/office/drawing/2014/main" id="{46E6CEF7-B1F2-E349-9377-BE5F74ADC043}"/>
              </a:ext>
            </a:extLst>
          </p:cNvPr>
          <p:cNvGrpSpPr/>
          <p:nvPr/>
        </p:nvGrpSpPr>
        <p:grpSpPr>
          <a:xfrm>
            <a:off x="1163770" y="3938304"/>
            <a:ext cx="9423693" cy="1028211"/>
            <a:chOff x="1153450" y="4836462"/>
            <a:chExt cx="9423693" cy="1028211"/>
          </a:xfrm>
        </p:grpSpPr>
        <p:sp>
          <p:nvSpPr>
            <p:cNvPr id="16" name="!!矩形: 圆角 7">
              <a:extLst>
                <a:ext uri="{FF2B5EF4-FFF2-40B4-BE49-F238E27FC236}">
                  <a16:creationId xmlns:a16="http://schemas.microsoft.com/office/drawing/2014/main" id="{A181982C-652B-7ED6-83AC-83CC771A5D41}"/>
                </a:ext>
              </a:extLst>
            </p:cNvPr>
            <p:cNvSpPr/>
            <p:nvPr/>
          </p:nvSpPr>
          <p:spPr>
            <a:xfrm>
              <a:off x="1153450" y="4836462"/>
              <a:ext cx="9414902" cy="1019420"/>
            </a:xfrm>
            <a:prstGeom prst="roundRect">
              <a:avLst>
                <a:gd name="adj" fmla="val 8110"/>
              </a:avLst>
            </a:prstGeom>
            <a:solidFill>
              <a:schemeClr val="bg2"/>
            </a:solidFill>
            <a:ln w="6350" cap="flat" cmpd="sng" algn="ctr">
              <a:solidFill>
                <a:sysClr val="window" lastClr="FFFFFF">
                  <a:lumMod val="65000"/>
                </a:sysClr>
              </a:solidFill>
              <a:prstDash val="lgDash"/>
            </a:ln>
            <a:effectLst/>
          </p:spPr>
          <p:txBody>
            <a:bodyPr tIns="0" bIns="72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srgbClr val="0000FF"/>
                  </a:solidFill>
                  <a:effectLst/>
                  <a:uLnTx/>
                  <a:uFillTx/>
                  <a:latin typeface="Consolas" panose="020B0609020204030204" pitchFamily="49" charset="0"/>
                  <a:ea typeface="黑体"/>
                  <a:cs typeface="+mn-cs"/>
                </a:rPr>
                <a:t>import</a:t>
              </a:r>
              <a:r>
                <a:rPr kumimoji="0" lang="en-US" altLang="zh-CN" sz="1600"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 </a:t>
              </a:r>
              <a:r>
                <a:rPr kumimoji="0" lang="en-US" altLang="zh-CN" sz="1600" b="0" i="0" u="none" strike="noStrike" kern="0" cap="none" spc="0" normalizeH="0" baseline="0" noProof="0" dirty="0" err="1">
                  <a:ln>
                    <a:noFill/>
                  </a:ln>
                  <a:solidFill>
                    <a:srgbClr val="000000"/>
                  </a:solidFill>
                  <a:effectLst/>
                  <a:uLnTx/>
                  <a:uFillTx/>
                  <a:latin typeface="Consolas" panose="020B0609020204030204" pitchFamily="49" charset="0"/>
                  <a:ea typeface="黑体"/>
                  <a:cs typeface="+mn-cs"/>
                </a:rPr>
                <a:t>ElementUI</a:t>
              </a:r>
              <a:r>
                <a:rPr kumimoji="0" lang="en-US" altLang="zh-CN" sz="1600"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 </a:t>
              </a:r>
              <a:r>
                <a:rPr kumimoji="0" lang="en-US" altLang="zh-CN" sz="1600" b="0" i="0" u="none" strike="noStrike" kern="0" cap="none" spc="0" normalizeH="0" baseline="0" noProof="0" dirty="0">
                  <a:ln>
                    <a:noFill/>
                  </a:ln>
                  <a:solidFill>
                    <a:srgbClr val="0000FF"/>
                  </a:solidFill>
                  <a:effectLst/>
                  <a:uLnTx/>
                  <a:uFillTx/>
                  <a:latin typeface="Consolas" panose="020B0609020204030204" pitchFamily="49" charset="0"/>
                  <a:ea typeface="黑体"/>
                  <a:cs typeface="+mn-cs"/>
                </a:rPr>
                <a:t>from</a:t>
              </a:r>
              <a:r>
                <a:rPr kumimoji="0" lang="en-US" altLang="zh-CN" sz="1600"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 </a:t>
              </a:r>
              <a:r>
                <a:rPr kumimoji="0" lang="en-US" altLang="zh-CN" sz="1600" b="0" i="0" u="none" strike="noStrike" kern="0" cap="none" spc="0" normalizeH="0" baseline="0" noProof="0" dirty="0">
                  <a:ln>
                    <a:noFill/>
                  </a:ln>
                  <a:solidFill>
                    <a:srgbClr val="A31515"/>
                  </a:solidFill>
                  <a:effectLst/>
                  <a:uLnTx/>
                  <a:uFillTx/>
                  <a:latin typeface="Consolas" panose="020B0609020204030204" pitchFamily="49" charset="0"/>
                  <a:ea typeface="黑体"/>
                  <a:cs typeface="+mn-cs"/>
                </a:rPr>
                <a:t>'element-</a:t>
              </a:r>
              <a:r>
                <a:rPr kumimoji="0" lang="en-US" altLang="zh-CN" sz="1600" b="0" i="0" u="none" strike="noStrike" kern="0" cap="none" spc="0" normalizeH="0" baseline="0" noProof="0" dirty="0" err="1">
                  <a:ln>
                    <a:noFill/>
                  </a:ln>
                  <a:solidFill>
                    <a:srgbClr val="A31515"/>
                  </a:solidFill>
                  <a:effectLst/>
                  <a:uLnTx/>
                  <a:uFillTx/>
                  <a:latin typeface="Consolas" panose="020B0609020204030204" pitchFamily="49" charset="0"/>
                  <a:ea typeface="黑体"/>
                  <a:cs typeface="+mn-cs"/>
                </a:rPr>
                <a:t>ui</a:t>
              </a:r>
              <a:r>
                <a:rPr kumimoji="0" lang="en-US" altLang="zh-CN" sz="1600" b="0" i="0" u="none" strike="noStrike" kern="0" cap="none" spc="0" normalizeH="0" baseline="0" noProof="0" dirty="0">
                  <a:ln>
                    <a:noFill/>
                  </a:ln>
                  <a:solidFill>
                    <a:srgbClr val="A31515"/>
                  </a:solidFill>
                  <a:effectLst/>
                  <a:uLnTx/>
                  <a:uFillTx/>
                  <a:latin typeface="Consolas" panose="020B0609020204030204" pitchFamily="49" charset="0"/>
                  <a:ea typeface="黑体"/>
                  <a:cs typeface="+mn-cs"/>
                </a:rPr>
                <a:t>'</a:t>
              </a:r>
              <a:r>
                <a:rPr kumimoji="0" lang="en-US" altLang="zh-CN" sz="1600"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srgbClr val="0000FF"/>
                  </a:solidFill>
                  <a:effectLst/>
                  <a:uLnTx/>
                  <a:uFillTx/>
                  <a:latin typeface="Consolas" panose="020B0609020204030204" pitchFamily="49" charset="0"/>
                  <a:ea typeface="黑体"/>
                  <a:cs typeface="+mn-cs"/>
                </a:rPr>
                <a:t>import</a:t>
              </a:r>
              <a:r>
                <a:rPr kumimoji="0" lang="en-US" altLang="zh-CN" sz="1600"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 </a:t>
              </a:r>
              <a:r>
                <a:rPr kumimoji="0" lang="en-US" altLang="zh-CN" sz="1600" b="0" i="0" u="none" strike="noStrike" kern="0" cap="none" spc="0" normalizeH="0" baseline="0" noProof="0" dirty="0">
                  <a:ln>
                    <a:noFill/>
                  </a:ln>
                  <a:solidFill>
                    <a:srgbClr val="A31515"/>
                  </a:solidFill>
                  <a:effectLst/>
                  <a:uLnTx/>
                  <a:uFillTx/>
                  <a:latin typeface="Consolas" panose="020B0609020204030204" pitchFamily="49" charset="0"/>
                  <a:ea typeface="黑体"/>
                  <a:cs typeface="+mn-cs"/>
                </a:rPr>
                <a:t>'element-</a:t>
              </a:r>
              <a:r>
                <a:rPr kumimoji="0" lang="en-US" altLang="zh-CN" sz="1600" b="0" i="0" u="none" strike="noStrike" kern="0" cap="none" spc="0" normalizeH="0" baseline="0" noProof="0" dirty="0" err="1">
                  <a:ln>
                    <a:noFill/>
                  </a:ln>
                  <a:solidFill>
                    <a:srgbClr val="A31515"/>
                  </a:solidFill>
                  <a:effectLst/>
                  <a:uLnTx/>
                  <a:uFillTx/>
                  <a:latin typeface="Consolas" panose="020B0609020204030204" pitchFamily="49" charset="0"/>
                  <a:ea typeface="黑体"/>
                  <a:cs typeface="+mn-cs"/>
                </a:rPr>
                <a:t>ui</a:t>
              </a:r>
              <a:r>
                <a:rPr kumimoji="0" lang="en-US" altLang="zh-CN" sz="1600" b="0" i="0" u="none" strike="noStrike" kern="0" cap="none" spc="0" normalizeH="0" baseline="0" noProof="0" dirty="0">
                  <a:ln>
                    <a:noFill/>
                  </a:ln>
                  <a:solidFill>
                    <a:srgbClr val="A31515"/>
                  </a:solidFill>
                  <a:effectLst/>
                  <a:uLnTx/>
                  <a:uFillTx/>
                  <a:latin typeface="Consolas" panose="020B0609020204030204" pitchFamily="49" charset="0"/>
                  <a:ea typeface="黑体"/>
                  <a:cs typeface="+mn-cs"/>
                </a:rPr>
                <a:t>/lib/theme-chalk/index.css'</a:t>
              </a:r>
              <a:r>
                <a:rPr kumimoji="0" lang="en-US" altLang="zh-CN" sz="1600"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altLang="zh-CN" sz="1600"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br>
              <a:r>
                <a:rPr kumimoji="0" lang="en-US" altLang="zh-CN" sz="1600" b="0" i="0" u="none" strike="noStrike" kern="0" cap="none" spc="0" normalizeH="0" baseline="0" noProof="0" dirty="0" err="1">
                  <a:ln>
                    <a:noFill/>
                  </a:ln>
                  <a:solidFill>
                    <a:srgbClr val="000000"/>
                  </a:solidFill>
                  <a:effectLst/>
                  <a:uLnTx/>
                  <a:uFillTx/>
                  <a:latin typeface="Consolas" panose="020B0609020204030204" pitchFamily="49" charset="0"/>
                  <a:ea typeface="黑体"/>
                  <a:cs typeface="+mn-cs"/>
                </a:rPr>
                <a:t>Vue.use</a:t>
              </a:r>
              <a:r>
                <a:rPr kumimoji="0" lang="en-US" altLang="zh-CN" sz="1600"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a:t>
              </a:r>
              <a:r>
                <a:rPr kumimoji="0" lang="en-US" altLang="zh-CN" sz="1600" b="0" i="0" u="none" strike="noStrike" kern="0" cap="none" spc="0" normalizeH="0" baseline="0" noProof="0" dirty="0" err="1">
                  <a:ln>
                    <a:noFill/>
                  </a:ln>
                  <a:solidFill>
                    <a:srgbClr val="000000"/>
                  </a:solidFill>
                  <a:effectLst/>
                  <a:uLnTx/>
                  <a:uFillTx/>
                  <a:latin typeface="Consolas" panose="020B0609020204030204" pitchFamily="49" charset="0"/>
                  <a:ea typeface="黑体"/>
                  <a:cs typeface="+mn-cs"/>
                </a:rPr>
                <a:t>ElementUI</a:t>
              </a:r>
              <a:r>
                <a:rPr kumimoji="0" lang="en-US" altLang="zh-CN" sz="1600"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a:t>
              </a:r>
            </a:p>
          </p:txBody>
        </p:sp>
        <p:sp>
          <p:nvSpPr>
            <p:cNvPr id="17" name="矩形: 对角圆角 16">
              <a:extLst>
                <a:ext uri="{FF2B5EF4-FFF2-40B4-BE49-F238E27FC236}">
                  <a16:creationId xmlns:a16="http://schemas.microsoft.com/office/drawing/2014/main" id="{5BC5F694-97E7-5D5E-FBFC-1AC52D23154B}"/>
                </a:ext>
              </a:extLst>
            </p:cNvPr>
            <p:cNvSpPr/>
            <p:nvPr/>
          </p:nvSpPr>
          <p:spPr>
            <a:xfrm>
              <a:off x="9273165" y="5511004"/>
              <a:ext cx="1303978" cy="353669"/>
            </a:xfrm>
            <a:prstGeom prst="round2DiagRect">
              <a:avLst/>
            </a:prstGeom>
            <a:solidFill>
              <a:schemeClr val="accent6">
                <a:lumMod val="20000"/>
                <a:lumOff val="80000"/>
              </a:schemeClr>
            </a:solidFill>
            <a:ln w="25400"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阿里巴巴普惠体" panose="00020600040101010101" pitchFamily="18" charset="-122"/>
                </a:rPr>
                <a:t>main.js</a:t>
              </a:r>
              <a:endParaRPr kumimoji="0" lang="zh-CN" altLang="en-US" sz="2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阿里巴巴普惠体" panose="00020600040101010101" pitchFamily="18" charset="-122"/>
              </a:endParaRPr>
            </a:p>
          </p:txBody>
        </p:sp>
      </p:grpSp>
      <p:sp>
        <p:nvSpPr>
          <p:cNvPr id="18" name="文本占位符 1">
            <a:extLst>
              <a:ext uri="{FF2B5EF4-FFF2-40B4-BE49-F238E27FC236}">
                <a16:creationId xmlns:a16="http://schemas.microsoft.com/office/drawing/2014/main" id="{137CCFED-8004-6C6B-754C-03D6D0DAF625}"/>
              </a:ext>
            </a:extLst>
          </p:cNvPr>
          <p:cNvSpPr txBox="1">
            <a:spLocks/>
          </p:cNvSpPr>
          <p:nvPr/>
        </p:nvSpPr>
        <p:spPr>
          <a:xfrm>
            <a:off x="721199" y="5285527"/>
            <a:ext cx="9857471" cy="517190"/>
          </a:xfrm>
          <a:prstGeom prst="rect">
            <a:avLst/>
          </a:prstGeom>
        </p:spPr>
        <p:txBody>
          <a:bodyPr/>
          <a:lstStyle>
            <a:lvl1pPr marL="360000" indent="-360000" algn="l" rtl="0" eaLnBrk="0" fontAlgn="base" hangingPunct="0">
              <a:lnSpc>
                <a:spcPct val="150000"/>
              </a:lnSpc>
              <a:spcBef>
                <a:spcPct val="20000"/>
              </a:spcBef>
              <a:spcAft>
                <a:spcPct val="0"/>
              </a:spcAft>
              <a:buClr>
                <a:srgbClr val="404040"/>
              </a:buClr>
              <a:buSzPct val="85000"/>
              <a:buFont typeface="Wingdings" pitchFamily="2" charset="2"/>
              <a:buChar char="l"/>
              <a:tabLst/>
              <a:defRPr lang="en-US" altLang="zh-CN"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gn="l" rtl="0" eaLnBrk="0" fontAlgn="base" hangingPunct="0">
              <a:lnSpc>
                <a:spcPct val="150000"/>
              </a:lnSpc>
              <a:spcBef>
                <a:spcPct val="20000"/>
              </a:spcBef>
              <a:spcAft>
                <a:spcPct val="0"/>
              </a:spcAft>
              <a:buFont typeface="Wingdings" pitchFamily="2" charset="2"/>
              <a:buChar char="l"/>
              <a:tabLst/>
              <a:defRPr lang="en-US" altLang="zh-CN" sz="1400" b="0" i="0" kern="1200" dirty="0">
                <a:solidFill>
                  <a:schemeClr val="tx1"/>
                </a:solidFill>
                <a:latin typeface="Alibaba PuHuiTi R" pitchFamily="18" charset="-122"/>
                <a:ea typeface="Alibaba PuHuiTi R" pitchFamily="18" charset="-122"/>
                <a:cs typeface="Alibaba PuHuiTi R" pitchFamily="18" charset="-122"/>
              </a:defRPr>
            </a:lvl2pPr>
            <a:lvl3pPr marL="1079500" indent="-358775" algn="l" rtl="0" eaLnBrk="0" fontAlgn="base" hangingPunct="0">
              <a:lnSpc>
                <a:spcPct val="150000"/>
              </a:lnSpc>
              <a:spcBef>
                <a:spcPct val="20000"/>
              </a:spcBef>
              <a:spcAft>
                <a:spcPct val="0"/>
              </a:spcAft>
              <a:buFont typeface="Arial" panose="020B0604020202020204" pitchFamily="34" charset="0"/>
              <a:buChar char="•"/>
              <a:tabLst/>
              <a:defRPr lang="zh-CN" altLang="en-US" sz="1400" b="0" i="0" kern="1200" dirty="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360000" marR="0" lvl="0" indent="-360000" algn="l" defTabSz="914400" rtl="0" eaLnBrk="0" fontAlgn="base" latinLnBrk="0" hangingPunct="0">
              <a:lnSpc>
                <a:spcPct val="150000"/>
              </a:lnSpc>
              <a:spcBef>
                <a:spcPct val="20000"/>
              </a:spcBef>
              <a:spcAft>
                <a:spcPct val="0"/>
              </a:spcAft>
              <a:buClr>
                <a:srgbClr val="404040"/>
              </a:buClr>
              <a:buSzPct val="85000"/>
              <a:buFont typeface="Wingdings" pitchFamily="2" charset="2"/>
              <a:buChar char="l"/>
              <a:tabLst/>
              <a:defRPr/>
            </a:pPr>
            <a:r>
              <a:rPr kumimoji="0" lang="zh-CN" altLang="en-US" sz="2400" b="0" i="0" u="none" strike="noStrike" kern="1200" cap="none" spc="0" normalizeH="0" baseline="0" noProof="0" dirty="0">
                <a:ln>
                  <a:noFill/>
                </a:ln>
                <a:solidFill>
                  <a:prstClr val="black"/>
                </a:solidFill>
                <a:effectLst/>
                <a:uLnTx/>
                <a:uFillTx/>
                <a:ea typeface="Alibaba PuHuiTi R" pitchFamily="18" charset="-122"/>
              </a:rPr>
              <a:t>访问官网，复制组件代码，调整</a:t>
            </a:r>
          </a:p>
        </p:txBody>
      </p:sp>
      <p:pic>
        <p:nvPicPr>
          <p:cNvPr id="19" name="图片 18">
            <a:extLst>
              <a:ext uri="{FF2B5EF4-FFF2-40B4-BE49-F238E27FC236}">
                <a16:creationId xmlns:a16="http://schemas.microsoft.com/office/drawing/2014/main" id="{47C2C7B0-5624-F3A7-258C-8774D3891BA4}"/>
              </a:ext>
            </a:extLst>
          </p:cNvPr>
          <p:cNvPicPr>
            <a:picLocks noChangeAspect="1"/>
          </p:cNvPicPr>
          <p:nvPr/>
        </p:nvPicPr>
        <p:blipFill>
          <a:blip r:embed="rId2"/>
          <a:stretch>
            <a:fillRect/>
          </a:stretch>
        </p:blipFill>
        <p:spPr>
          <a:xfrm>
            <a:off x="1163771" y="6003195"/>
            <a:ext cx="4654422" cy="396274"/>
          </a:xfrm>
          <a:prstGeom prst="rect">
            <a:avLst/>
          </a:prstGeom>
        </p:spPr>
      </p:pic>
      <p:pic>
        <p:nvPicPr>
          <p:cNvPr id="20" name="图片 19">
            <a:extLst>
              <a:ext uri="{FF2B5EF4-FFF2-40B4-BE49-F238E27FC236}">
                <a16:creationId xmlns:a16="http://schemas.microsoft.com/office/drawing/2014/main" id="{18F1B3C4-FF22-3E44-F876-5489F344453B}"/>
              </a:ext>
            </a:extLst>
          </p:cNvPr>
          <p:cNvPicPr>
            <a:picLocks noChangeAspect="1"/>
          </p:cNvPicPr>
          <p:nvPr/>
        </p:nvPicPr>
        <p:blipFill>
          <a:blip r:embed="rId3"/>
          <a:stretch>
            <a:fillRect/>
          </a:stretch>
        </p:blipFill>
        <p:spPr>
          <a:xfrm>
            <a:off x="5879740" y="6014626"/>
            <a:ext cx="5591059" cy="383050"/>
          </a:xfrm>
          <a:prstGeom prst="rect">
            <a:avLst/>
          </a:prstGeom>
        </p:spPr>
      </p:pic>
      <p:sp>
        <p:nvSpPr>
          <p:cNvPr id="2" name="文本框 1">
            <a:extLst>
              <a:ext uri="{FF2B5EF4-FFF2-40B4-BE49-F238E27FC236}">
                <a16:creationId xmlns:a16="http://schemas.microsoft.com/office/drawing/2014/main" id="{B2210D77-247B-A04E-3D03-5154427521A6}"/>
              </a:ext>
            </a:extLst>
          </p:cNvPr>
          <p:cNvSpPr txBox="1"/>
          <p:nvPr/>
        </p:nvSpPr>
        <p:spPr>
          <a:xfrm>
            <a:off x="657174" y="159741"/>
            <a:ext cx="9039225" cy="523220"/>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网站、网页与主页</a:t>
            </a:r>
          </a:p>
        </p:txBody>
      </p:sp>
      <p:pic>
        <p:nvPicPr>
          <p:cNvPr id="3" name="图片 2">
            <a:extLst>
              <a:ext uri="{FF2B5EF4-FFF2-40B4-BE49-F238E27FC236}">
                <a16:creationId xmlns:a16="http://schemas.microsoft.com/office/drawing/2014/main" id="{480827AD-42C8-79BC-2DAC-FB16F5C74F7C}"/>
              </a:ext>
            </a:extLst>
          </p:cNvPr>
          <p:cNvPicPr>
            <a:picLocks noChangeAspect="1"/>
          </p:cNvPicPr>
          <p:nvPr/>
        </p:nvPicPr>
        <p:blipFill>
          <a:blip r:embed="rId4"/>
          <a:stretch>
            <a:fillRect/>
          </a:stretch>
        </p:blipFill>
        <p:spPr>
          <a:xfrm>
            <a:off x="0" y="3775"/>
            <a:ext cx="12192000" cy="708422"/>
          </a:xfrm>
          <a:prstGeom prst="rect">
            <a:avLst/>
          </a:prstGeom>
        </p:spPr>
      </p:pic>
      <p:sp>
        <p:nvSpPr>
          <p:cNvPr id="4" name="文本框 3">
            <a:extLst>
              <a:ext uri="{FF2B5EF4-FFF2-40B4-BE49-F238E27FC236}">
                <a16:creationId xmlns:a16="http://schemas.microsoft.com/office/drawing/2014/main" id="{63B56DDA-763D-3F00-3EC0-EA97407C2D65}"/>
              </a:ext>
            </a:extLst>
          </p:cNvPr>
          <p:cNvSpPr txBox="1"/>
          <p:nvPr/>
        </p:nvSpPr>
        <p:spPr>
          <a:xfrm>
            <a:off x="540246" y="28747"/>
            <a:ext cx="9039225" cy="646331"/>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tabLst/>
              <a:defRPr/>
            </a:pPr>
            <a:r>
              <a:rPr kumimoji="0" lang="en-US" altLang="zh-CN"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1 Vue</a:t>
            </a:r>
            <a:r>
              <a:rPr kumimoji="0" lang="zh-CN" altLang="en-US"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框架</a:t>
            </a:r>
          </a:p>
        </p:txBody>
      </p:sp>
    </p:spTree>
    <p:extLst>
      <p:ext uri="{BB962C8B-B14F-4D97-AF65-F5344CB8AC3E}">
        <p14:creationId xmlns:p14="http://schemas.microsoft.com/office/powerpoint/2010/main" val="3256869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p:tgtEl>
                                          <p:spTgt spid="19"/>
                                        </p:tgtEl>
                                        <p:attrNameLst>
                                          <p:attrName>ppt_x</p:attrName>
                                        </p:attrNameLst>
                                      </p:cBhvr>
                                      <p:tavLst>
                                        <p:tav tm="0">
                                          <p:val>
                                            <p:strVal val="#ppt_x-#ppt_w*1.125000"/>
                                          </p:val>
                                        </p:tav>
                                        <p:tav tm="100000">
                                          <p:val>
                                            <p:strVal val="#ppt_x"/>
                                          </p:val>
                                        </p:tav>
                                      </p:tavLst>
                                    </p:anim>
                                    <p:animEffect transition="in" filter="wipe(right)">
                                      <p:cBhvr>
                                        <p:cTn id="8" dur="500"/>
                                        <p:tgtEl>
                                          <p:spTgt spid="19"/>
                                        </p:tgtEl>
                                      </p:cBhvr>
                                    </p:animEffect>
                                  </p:childTnLst>
                                </p:cTn>
                              </p:par>
                              <p:par>
                                <p:cTn id="9" presetID="12" presetClass="entr" presetSubtype="8"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p:tgtEl>
                                          <p:spTgt spid="20"/>
                                        </p:tgtEl>
                                        <p:attrNameLst>
                                          <p:attrName>ppt_x</p:attrName>
                                        </p:attrNameLst>
                                      </p:cBhvr>
                                      <p:tavLst>
                                        <p:tav tm="0">
                                          <p:val>
                                            <p:strVal val="#ppt_x-#ppt_w*1.125000"/>
                                          </p:val>
                                        </p:tav>
                                        <p:tav tm="100000">
                                          <p:val>
                                            <p:strVal val="#ppt_x"/>
                                          </p:val>
                                        </p:tav>
                                      </p:tavLst>
                                    </p:anim>
                                    <p:animEffect transition="in" filter="wipe(right)">
                                      <p:cBhvr>
                                        <p:cTn id="1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18">
            <a:extLst>
              <a:ext uri="{FF2B5EF4-FFF2-40B4-BE49-F238E27FC236}">
                <a16:creationId xmlns:a16="http://schemas.microsoft.com/office/drawing/2014/main" id="{0FFCCE52-81D4-C26E-5A3E-4AD3E57D9410}"/>
              </a:ext>
            </a:extLst>
          </p:cNvPr>
          <p:cNvSpPr txBox="1"/>
          <p:nvPr/>
        </p:nvSpPr>
        <p:spPr>
          <a:xfrm>
            <a:off x="1680578" y="1817384"/>
            <a:ext cx="8644578" cy="2872375"/>
          </a:xfrm>
          <a:prstGeom prst="rect">
            <a:avLst/>
          </a:prstGeom>
          <a:noFill/>
        </p:spPr>
        <p:txBody>
          <a:bodyPr wrap="square" lIns="91428" tIns="45713" rIns="91428" bIns="45713" rtlCol="0">
            <a:spAutoFit/>
          </a:bodyPr>
          <a:lstStyle/>
          <a:p>
            <a:pPr lvl="0" algn="ctr">
              <a:lnSpc>
                <a:spcPct val="150000"/>
              </a:lnSpc>
              <a:defRPr/>
            </a:pPr>
            <a:r>
              <a:rPr lang="zh-CN" altLang="en-US" sz="6400" b="1" dirty="0">
                <a:solidFill>
                  <a:srgbClr val="0070C0"/>
                </a:solidFill>
                <a:latin typeface="Times New Roman" panose="02020603050405020304"/>
                <a:ea typeface="微软雅黑" panose="020B0503020204020204" charset="-122"/>
                <a:cs typeface="+mn-ea"/>
                <a:sym typeface="+mn-lt"/>
              </a:rPr>
              <a:t>第</a:t>
            </a:r>
            <a:r>
              <a:rPr lang="en-US" altLang="zh-CN" sz="6400" b="1" dirty="0">
                <a:solidFill>
                  <a:srgbClr val="0070C0"/>
                </a:solidFill>
                <a:latin typeface="Times New Roman" panose="02020603050405020304"/>
                <a:ea typeface="微软雅黑" panose="020B0503020204020204" charset="-122"/>
                <a:cs typeface="+mn-ea"/>
                <a:sym typeface="+mn-lt"/>
              </a:rPr>
              <a:t>05</a:t>
            </a:r>
            <a:r>
              <a:rPr lang="zh-CN" altLang="en-US" sz="6400" b="1" dirty="0">
                <a:solidFill>
                  <a:srgbClr val="0070C0"/>
                </a:solidFill>
                <a:latin typeface="Times New Roman" panose="02020603050405020304"/>
                <a:ea typeface="微软雅黑" panose="020B0503020204020204" charset="-122"/>
                <a:cs typeface="+mn-ea"/>
                <a:sym typeface="+mn-lt"/>
              </a:rPr>
              <a:t>章</a:t>
            </a:r>
            <a:endParaRPr lang="en-US" altLang="zh-CN" sz="6400" b="1" dirty="0">
              <a:solidFill>
                <a:srgbClr val="0070C0"/>
              </a:solidFill>
              <a:latin typeface="Times New Roman" panose="02020603050405020304"/>
              <a:ea typeface="微软雅黑" panose="020B0503020204020204" charset="-122"/>
              <a:cs typeface="+mn-ea"/>
              <a:sym typeface="+mn-lt"/>
            </a:endParaRPr>
          </a:p>
          <a:p>
            <a:pPr lvl="0" algn="ctr">
              <a:lnSpc>
                <a:spcPct val="150000"/>
              </a:lnSpc>
              <a:defRPr/>
            </a:pPr>
            <a:r>
              <a:rPr lang="en-US" altLang="zh-CN" sz="6400" b="1" dirty="0">
                <a:solidFill>
                  <a:srgbClr val="0070C0"/>
                </a:solidFill>
                <a:latin typeface="Times New Roman" panose="02020603050405020304"/>
                <a:ea typeface="微软雅黑" panose="020B0503020204020204" charset="-122"/>
                <a:cs typeface="+mn-ea"/>
                <a:sym typeface="+mn-lt"/>
              </a:rPr>
              <a:t>Web</a:t>
            </a:r>
            <a:r>
              <a:rPr lang="zh-CN" altLang="en-US" sz="6400" b="1" dirty="0">
                <a:solidFill>
                  <a:srgbClr val="0070C0"/>
                </a:solidFill>
                <a:latin typeface="Times New Roman" panose="02020603050405020304"/>
                <a:ea typeface="微软雅黑" panose="020B0503020204020204" charset="-122"/>
                <a:cs typeface="+mn-ea"/>
                <a:sym typeface="+mn-lt"/>
              </a:rPr>
              <a:t>前端开发框架</a:t>
            </a:r>
            <a:endParaRPr kumimoji="0" lang="zh-CN" altLang="en-US" sz="6400" b="1" i="0" u="none" strike="noStrike" kern="1200" cap="none" spc="0" normalizeH="0" baseline="0" noProof="0" dirty="0">
              <a:ln>
                <a:noFill/>
              </a:ln>
              <a:solidFill>
                <a:srgbClr val="0070C0"/>
              </a:solidFill>
              <a:effectLst/>
              <a:uLnTx/>
              <a:uFillTx/>
              <a:latin typeface="Times New Roman" panose="02020603050405020304"/>
              <a:ea typeface="微软雅黑" panose="020B0503020204020204" charset="-122"/>
              <a:cs typeface="+mn-ea"/>
              <a:sym typeface="+mn-lt"/>
            </a:endParaRPr>
          </a:p>
        </p:txBody>
      </p:sp>
      <p:cxnSp>
        <p:nvCxnSpPr>
          <p:cNvPr id="29" name="直接连接符 28">
            <a:extLst>
              <a:ext uri="{FF2B5EF4-FFF2-40B4-BE49-F238E27FC236}">
                <a16:creationId xmlns:a16="http://schemas.microsoft.com/office/drawing/2014/main" id="{C412EB86-C9FF-4E59-2BBC-61A7CBE329F2}"/>
              </a:ext>
            </a:extLst>
          </p:cNvPr>
          <p:cNvCxnSpPr>
            <a:cxnSpLocks/>
          </p:cNvCxnSpPr>
          <p:nvPr/>
        </p:nvCxnSpPr>
        <p:spPr>
          <a:xfrm>
            <a:off x="2195891" y="4689759"/>
            <a:ext cx="8129265"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0909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5000"/>
                                  </p:iterate>
                                  <p:childTnLst>
                                    <p:set>
                                      <p:cBhvr>
                                        <p:cTn id="6" dur="1" fill="hold">
                                          <p:stCondLst>
                                            <p:cond delay="0"/>
                                          </p:stCondLst>
                                        </p:cTn>
                                        <p:tgtEl>
                                          <p:spTgt spid="28"/>
                                        </p:tgtEl>
                                        <p:attrNameLst>
                                          <p:attrName>style.visibility</p:attrName>
                                        </p:attrNameLst>
                                      </p:cBhvr>
                                      <p:to>
                                        <p:strVal val="visible"/>
                                      </p:to>
                                    </p:set>
                                    <p:anim calcmode="lin" valueType="num">
                                      <p:cBhvr>
                                        <p:cTn id="7" dur="750" fill="hold"/>
                                        <p:tgtEl>
                                          <p:spTgt spid="28"/>
                                        </p:tgtEl>
                                        <p:attrNameLst>
                                          <p:attrName>ppt_x</p:attrName>
                                        </p:attrNameLst>
                                      </p:cBhvr>
                                      <p:tavLst>
                                        <p:tav tm="0">
                                          <p:val>
                                            <p:strVal val="#ppt_x"/>
                                          </p:val>
                                        </p:tav>
                                        <p:tav tm="50000">
                                          <p:val>
                                            <p:strVal val="#ppt_x+.1"/>
                                          </p:val>
                                        </p:tav>
                                        <p:tav tm="100000">
                                          <p:val>
                                            <p:strVal val="#ppt_x"/>
                                          </p:val>
                                        </p:tav>
                                      </p:tavLst>
                                    </p:anim>
                                    <p:anim calcmode="lin" valueType="num">
                                      <p:cBhvr>
                                        <p:cTn id="8" dur="750" fill="hold"/>
                                        <p:tgtEl>
                                          <p:spTgt spid="28"/>
                                        </p:tgtEl>
                                        <p:attrNameLst>
                                          <p:attrName>ppt_y</p:attrName>
                                        </p:attrNameLst>
                                      </p:cBhvr>
                                      <p:tavLst>
                                        <p:tav tm="0">
                                          <p:val>
                                            <p:strVal val="#ppt_y"/>
                                          </p:val>
                                        </p:tav>
                                        <p:tav tm="100000">
                                          <p:val>
                                            <p:strVal val="#ppt_y"/>
                                          </p:val>
                                        </p:tav>
                                      </p:tavLst>
                                    </p:anim>
                                    <p:anim calcmode="lin" valueType="num">
                                      <p:cBhvr>
                                        <p:cTn id="9" dur="750" fill="hold"/>
                                        <p:tgtEl>
                                          <p:spTgt spid="28"/>
                                        </p:tgtEl>
                                        <p:attrNameLst>
                                          <p:attrName>ppt_h</p:attrName>
                                        </p:attrNameLst>
                                      </p:cBhvr>
                                      <p:tavLst>
                                        <p:tav tm="0">
                                          <p:val>
                                            <p:strVal val="#ppt_h/10"/>
                                          </p:val>
                                        </p:tav>
                                        <p:tav tm="50000">
                                          <p:val>
                                            <p:strVal val="#ppt_h+.01"/>
                                          </p:val>
                                        </p:tav>
                                        <p:tav tm="100000">
                                          <p:val>
                                            <p:strVal val="#ppt_h"/>
                                          </p:val>
                                        </p:tav>
                                      </p:tavLst>
                                    </p:anim>
                                    <p:anim calcmode="lin" valueType="num">
                                      <p:cBhvr>
                                        <p:cTn id="10" dur="750" fill="hold"/>
                                        <p:tgtEl>
                                          <p:spTgt spid="2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750" tmFilter="0,0; .5, 1; 1, 1"/>
                                        <p:tgtEl>
                                          <p:spTgt spid="28"/>
                                        </p:tgtEl>
                                      </p:cBhvr>
                                    </p:animEffect>
                                  </p:childTnLst>
                                </p:cTn>
                              </p:par>
                            </p:childTnLst>
                          </p:cTn>
                        </p:par>
                        <p:par>
                          <p:cTn id="12" fill="hold">
                            <p:stCondLst>
                              <p:cond delay="2100"/>
                            </p:stCondLst>
                            <p:childTnLst>
                              <p:par>
                                <p:cTn id="13" presetID="22" presetClass="entr" presetSubtype="8" fill="hold"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left)">
                                      <p:cBhvr>
                                        <p:cTn id="1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8E62987E-BE03-8149-5A7A-DB3D5A21BCD3}"/>
              </a:ext>
            </a:extLst>
          </p:cNvPr>
          <p:cNvPicPr>
            <a:picLocks noChangeAspect="1" noChangeArrowheads="1"/>
          </p:cNvPicPr>
          <p:nvPr/>
        </p:nvPicPr>
        <p:blipFill>
          <a:blip r:embed="rId2" cstate="print">
            <a:grayscl/>
          </a:blip>
          <a:srcRect/>
          <a:stretch>
            <a:fillRect/>
          </a:stretch>
        </p:blipFill>
        <p:spPr bwMode="auto">
          <a:xfrm>
            <a:off x="5176786" y="5123878"/>
            <a:ext cx="6845639" cy="1677629"/>
          </a:xfrm>
          <a:prstGeom prst="rect">
            <a:avLst/>
          </a:prstGeom>
          <a:noFill/>
          <a:ln w="9525">
            <a:noFill/>
            <a:miter lim="800000"/>
            <a:headEnd/>
            <a:tailEnd/>
          </a:ln>
        </p:spPr>
      </p:pic>
      <p:sp>
        <p:nvSpPr>
          <p:cNvPr id="5" name="文本框 4">
            <a:extLst>
              <a:ext uri="{FF2B5EF4-FFF2-40B4-BE49-F238E27FC236}">
                <a16:creationId xmlns:a16="http://schemas.microsoft.com/office/drawing/2014/main" id="{C31835D8-5549-4580-F5C9-BF8F1E3E6384}"/>
              </a:ext>
            </a:extLst>
          </p:cNvPr>
          <p:cNvSpPr txBox="1"/>
          <p:nvPr/>
        </p:nvSpPr>
        <p:spPr>
          <a:xfrm>
            <a:off x="657174" y="159741"/>
            <a:ext cx="9039225" cy="523220"/>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网站、网页与主页</a:t>
            </a:r>
          </a:p>
        </p:txBody>
      </p:sp>
      <p:pic>
        <p:nvPicPr>
          <p:cNvPr id="6" name="图片 5">
            <a:extLst>
              <a:ext uri="{FF2B5EF4-FFF2-40B4-BE49-F238E27FC236}">
                <a16:creationId xmlns:a16="http://schemas.microsoft.com/office/drawing/2014/main" id="{44AF9FF6-B946-C9E5-DE8C-B16485B0859B}"/>
              </a:ext>
            </a:extLst>
          </p:cNvPr>
          <p:cNvPicPr>
            <a:picLocks noChangeAspect="1"/>
          </p:cNvPicPr>
          <p:nvPr/>
        </p:nvPicPr>
        <p:blipFill>
          <a:blip r:embed="rId3"/>
          <a:stretch>
            <a:fillRect/>
          </a:stretch>
        </p:blipFill>
        <p:spPr>
          <a:xfrm>
            <a:off x="0" y="3775"/>
            <a:ext cx="12192000" cy="708422"/>
          </a:xfrm>
          <a:prstGeom prst="rect">
            <a:avLst/>
          </a:prstGeom>
        </p:spPr>
      </p:pic>
      <p:sp>
        <p:nvSpPr>
          <p:cNvPr id="7" name="文本框 6">
            <a:extLst>
              <a:ext uri="{FF2B5EF4-FFF2-40B4-BE49-F238E27FC236}">
                <a16:creationId xmlns:a16="http://schemas.microsoft.com/office/drawing/2014/main" id="{5F3C79C0-A72F-E743-5600-DDFC7125FD93}"/>
              </a:ext>
            </a:extLst>
          </p:cNvPr>
          <p:cNvSpPr txBox="1"/>
          <p:nvPr/>
        </p:nvSpPr>
        <p:spPr>
          <a:xfrm>
            <a:off x="540246" y="28747"/>
            <a:ext cx="9039225" cy="646331"/>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2 Ajax</a:t>
            </a:r>
            <a:endParaRPr kumimoji="0" lang="zh-CN" altLang="en-US"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endParaRPr>
          </a:p>
        </p:txBody>
      </p:sp>
      <p:sp>
        <p:nvSpPr>
          <p:cNvPr id="4" name="文本框 3">
            <a:extLst>
              <a:ext uri="{FF2B5EF4-FFF2-40B4-BE49-F238E27FC236}">
                <a16:creationId xmlns:a16="http://schemas.microsoft.com/office/drawing/2014/main" id="{C0B4842A-670D-DBFF-5544-F7C929A20060}"/>
              </a:ext>
            </a:extLst>
          </p:cNvPr>
          <p:cNvSpPr txBox="1"/>
          <p:nvPr/>
        </p:nvSpPr>
        <p:spPr>
          <a:xfrm>
            <a:off x="577851" y="838927"/>
            <a:ext cx="11036297" cy="2530949"/>
          </a:xfrm>
          <a:prstGeom prst="rect">
            <a:avLst/>
          </a:prstGeom>
          <a:noFill/>
        </p:spPr>
        <p:txBody>
          <a:bodyPr wrap="square">
            <a:spAutoFit/>
          </a:bodyPr>
          <a:lstStyle/>
          <a:p>
            <a:pPr marL="360000" marR="0" lvl="1"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概念：</a:t>
            </a:r>
            <a:r>
              <a:rPr kumimoji="0" lang="en-US" altLang="zh-CN" sz="2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rPr>
              <a:t>A</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synchronous </a:t>
            </a:r>
            <a:r>
              <a:rPr kumimoji="0" lang="en-US" altLang="zh-CN" sz="2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rPr>
              <a:t>J</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avaScript</a:t>
            </a:r>
            <a:r>
              <a:rPr kumimoji="0" lang="en-US" altLang="zh-CN" sz="2400" b="0" i="0" u="none" strike="noStrike" kern="12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rPr>
              <a:t> </a:t>
            </a:r>
            <a:r>
              <a:rPr kumimoji="0" lang="en-US" altLang="zh-CN" sz="2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rPr>
              <a:t>A</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nd</a:t>
            </a:r>
            <a:r>
              <a:rPr kumimoji="0" lang="en-US" altLang="zh-CN" sz="2400" b="0" i="0" u="none" strike="noStrike" kern="12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rPr>
              <a:t> </a:t>
            </a:r>
            <a:r>
              <a:rPr kumimoji="0" lang="en-US" altLang="zh-CN" sz="2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rPr>
              <a:t>X</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ML</a:t>
            </a:r>
            <a:r>
              <a:rPr kumimoji="0" lang="zh-CN" altLang="en-US" sz="2400" b="0" i="0" u="none" strike="noStrike" kern="1200" cap="none" spc="0" normalizeH="0" baseline="0" noProof="0" dirty="0">
                <a:ln>
                  <a:noFill/>
                </a:ln>
                <a:solidFill>
                  <a:srgbClr val="333333"/>
                </a:solidFill>
                <a:effectLst/>
                <a:uLnTx/>
                <a:uFillTx/>
                <a:latin typeface="微软雅黑" panose="020B0503020204020204" pitchFamily="34" charset="-122"/>
                <a:ea typeface="微软雅黑" panose="020B0503020204020204" pitchFamily="34" charset="-122"/>
              </a:rPr>
              <a:t>，</a:t>
            </a:r>
            <a:r>
              <a:rPr kumimoji="0" lang="zh-CN" altLang="en-US" sz="24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rPr>
              <a:t>异步</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的</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JavaScript</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和</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XML</a:t>
            </a:r>
            <a:r>
              <a:rPr kumimoji="0" lang="zh-CN" altLang="en-US" sz="2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a:t>
            </a:r>
            <a:endParaRPr kumimoji="0" lang="en-US" altLang="zh-CN" sz="24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endParaRPr>
          </a:p>
          <a:p>
            <a:pPr marL="360000" marR="0" lvl="1"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作用：</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endParaRPr>
          </a:p>
          <a:p>
            <a:pPr marL="817200" marR="0" lvl="2"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l"/>
              <a:tabLst/>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数据交换：通过</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Ajax</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可以给服务器发送请求，并获取服务器响应的数据</a:t>
            </a:r>
            <a:r>
              <a:rPr kumimoji="0" lang="zh-CN" altLang="en-US" sz="20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a:t>
            </a:r>
            <a:endParaRPr kumimoji="0" lang="en-US" altLang="zh-CN" sz="2000" b="0" i="0" u="none" strike="noStrike" kern="120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endParaRPr>
          </a:p>
          <a:p>
            <a:pPr marL="817200" marR="0" lvl="2"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l"/>
              <a:tabLst/>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异步交互：可以在</a:t>
            </a:r>
            <a:r>
              <a:rPr kumimoji="0" lang="zh-CN" altLang="en-US" sz="20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不重新加载整个页面</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的情况下，与服务器交换数据并</a:t>
            </a:r>
            <a:r>
              <a:rPr kumimoji="0" lang="zh-CN" altLang="en-US" sz="2000" b="0" i="0" u="none" strike="noStrike" kern="120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更新部分网页</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的技术，如：搜索联想、用户名是否可用的校验等等。</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endParaRPr>
          </a:p>
        </p:txBody>
      </p:sp>
      <p:pic>
        <p:nvPicPr>
          <p:cNvPr id="3" name="Picture 2">
            <a:extLst>
              <a:ext uri="{FF2B5EF4-FFF2-40B4-BE49-F238E27FC236}">
                <a16:creationId xmlns:a16="http://schemas.microsoft.com/office/drawing/2014/main" id="{6B5EF6E8-E7C6-5763-B9A0-D5FF2283639B}"/>
              </a:ext>
            </a:extLst>
          </p:cNvPr>
          <p:cNvPicPr>
            <a:picLocks noChangeAspect="1" noChangeArrowheads="1"/>
          </p:cNvPicPr>
          <p:nvPr/>
        </p:nvPicPr>
        <p:blipFill>
          <a:blip r:embed="rId4" cstate="print">
            <a:grayscl/>
          </a:blip>
          <a:srcRect/>
          <a:stretch>
            <a:fillRect/>
          </a:stretch>
        </p:blipFill>
        <p:spPr bwMode="auto">
          <a:xfrm>
            <a:off x="169575" y="3318183"/>
            <a:ext cx="7526580" cy="1857388"/>
          </a:xfrm>
          <a:prstGeom prst="rect">
            <a:avLst/>
          </a:prstGeom>
          <a:noFill/>
          <a:ln w="9525">
            <a:noFill/>
            <a:miter lim="800000"/>
            <a:headEnd/>
            <a:tailEnd/>
          </a:ln>
        </p:spPr>
      </p:pic>
      <p:sp>
        <p:nvSpPr>
          <p:cNvPr id="8" name="标题 2">
            <a:extLst>
              <a:ext uri="{FF2B5EF4-FFF2-40B4-BE49-F238E27FC236}">
                <a16:creationId xmlns:a16="http://schemas.microsoft.com/office/drawing/2014/main" id="{48911B91-C408-16F6-7F27-B634B496B0FD}"/>
              </a:ext>
            </a:extLst>
          </p:cNvPr>
          <p:cNvSpPr txBox="1">
            <a:spLocks/>
          </p:cNvSpPr>
          <p:nvPr/>
        </p:nvSpPr>
        <p:spPr>
          <a:xfrm>
            <a:off x="7818896" y="3988282"/>
            <a:ext cx="2967926" cy="517190"/>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AD2A26"/>
                </a:solidFill>
                <a:effectLst/>
                <a:uLnTx/>
                <a:uFillTx/>
                <a:ea typeface="Alibaba PuHuiTi Medium" pitchFamily="18" charset="-122"/>
              </a:rPr>
              <a:t>Web</a:t>
            </a:r>
            <a:r>
              <a:rPr kumimoji="0" lang="zh-CN" altLang="en-US" sz="2000" b="0" i="0" u="none" strike="noStrike" kern="1200" cap="none" spc="0" normalizeH="0" baseline="0" noProof="0" dirty="0">
                <a:ln>
                  <a:noFill/>
                </a:ln>
                <a:solidFill>
                  <a:srgbClr val="AD2A26"/>
                </a:solidFill>
                <a:effectLst/>
                <a:uLnTx/>
                <a:uFillTx/>
                <a:ea typeface="Alibaba PuHuiTi Medium" pitchFamily="18" charset="-122"/>
              </a:rPr>
              <a:t>应用的传统模型</a:t>
            </a:r>
          </a:p>
        </p:txBody>
      </p:sp>
      <p:sp>
        <p:nvSpPr>
          <p:cNvPr id="9" name="标题 2">
            <a:extLst>
              <a:ext uri="{FF2B5EF4-FFF2-40B4-BE49-F238E27FC236}">
                <a16:creationId xmlns:a16="http://schemas.microsoft.com/office/drawing/2014/main" id="{3686A685-490F-BA21-7436-384EA8641DAE}"/>
              </a:ext>
            </a:extLst>
          </p:cNvPr>
          <p:cNvSpPr txBox="1">
            <a:spLocks/>
          </p:cNvSpPr>
          <p:nvPr/>
        </p:nvSpPr>
        <p:spPr>
          <a:xfrm>
            <a:off x="2547964" y="5849132"/>
            <a:ext cx="2967926" cy="517190"/>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AD2A26"/>
                </a:solidFill>
                <a:effectLst/>
                <a:uLnTx/>
                <a:uFillTx/>
                <a:ea typeface="Alibaba PuHuiTi Medium" pitchFamily="18" charset="-122"/>
              </a:rPr>
              <a:t>Web</a:t>
            </a:r>
            <a:r>
              <a:rPr kumimoji="0" lang="zh-CN" altLang="en-US" sz="2000" b="0" i="0" u="none" strike="noStrike" kern="1200" cap="none" spc="0" normalizeH="0" baseline="0" noProof="0" dirty="0">
                <a:ln>
                  <a:noFill/>
                </a:ln>
                <a:solidFill>
                  <a:srgbClr val="AD2A26"/>
                </a:solidFill>
                <a:effectLst/>
                <a:uLnTx/>
                <a:uFillTx/>
                <a:ea typeface="Alibaba PuHuiTi Medium" pitchFamily="18" charset="-122"/>
              </a:rPr>
              <a:t>应用的</a:t>
            </a:r>
            <a:r>
              <a:rPr kumimoji="0" lang="en-US" altLang="zh-CN" sz="2000" b="0" i="0" u="none" strike="noStrike" kern="1200" cap="none" spc="0" normalizeH="0" baseline="0" noProof="0" dirty="0">
                <a:ln>
                  <a:noFill/>
                </a:ln>
                <a:solidFill>
                  <a:srgbClr val="AD2A26"/>
                </a:solidFill>
                <a:effectLst/>
                <a:uLnTx/>
                <a:uFillTx/>
                <a:ea typeface="Alibaba PuHuiTi Medium" pitchFamily="18" charset="-122"/>
              </a:rPr>
              <a:t>Ajax</a:t>
            </a:r>
            <a:r>
              <a:rPr kumimoji="0" lang="zh-CN" altLang="en-US" sz="2000" b="0" i="0" u="none" strike="noStrike" kern="1200" cap="none" spc="0" normalizeH="0" baseline="0" noProof="0" dirty="0">
                <a:ln>
                  <a:noFill/>
                </a:ln>
                <a:solidFill>
                  <a:srgbClr val="AD2A26"/>
                </a:solidFill>
                <a:effectLst/>
                <a:uLnTx/>
                <a:uFillTx/>
                <a:ea typeface="Alibaba PuHuiTi Medium" pitchFamily="18" charset="-122"/>
              </a:rPr>
              <a:t>模型</a:t>
            </a:r>
          </a:p>
        </p:txBody>
      </p:sp>
    </p:spTree>
    <p:extLst>
      <p:ext uri="{BB962C8B-B14F-4D97-AF65-F5344CB8AC3E}">
        <p14:creationId xmlns:p14="http://schemas.microsoft.com/office/powerpoint/2010/main" val="36531219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2">
            <a:extLst>
              <a:ext uri="{FF2B5EF4-FFF2-40B4-BE49-F238E27FC236}">
                <a16:creationId xmlns:a16="http://schemas.microsoft.com/office/drawing/2014/main" id="{1A1318EC-D2DC-993E-38DD-85DA0EFC54BE}"/>
              </a:ext>
            </a:extLst>
          </p:cNvPr>
          <p:cNvSpPr>
            <a:spLocks noGrp="1"/>
          </p:cNvSpPr>
          <p:nvPr>
            <p:ph type="title"/>
          </p:nvPr>
        </p:nvSpPr>
        <p:spPr>
          <a:xfrm>
            <a:off x="700018" y="1316792"/>
            <a:ext cx="4296977" cy="517190"/>
          </a:xfrm>
        </p:spPr>
        <p:txBody>
          <a:bodyPr>
            <a:noAutofit/>
          </a:bodyPr>
          <a:lstStyle/>
          <a:p>
            <a:r>
              <a:rPr lang="zh-CN" altLang="en-US" sz="2800" b="1" dirty="0">
                <a:latin typeface="微软雅黑" panose="020B0503020204020204" pitchFamily="34" charset="-122"/>
                <a:ea typeface="微软雅黑" panose="020B0503020204020204" pitchFamily="34" charset="-122"/>
              </a:rPr>
              <a:t>同步与异步</a:t>
            </a:r>
          </a:p>
        </p:txBody>
      </p:sp>
      <p:sp>
        <p:nvSpPr>
          <p:cNvPr id="9" name="矩形 8">
            <a:extLst>
              <a:ext uri="{FF2B5EF4-FFF2-40B4-BE49-F238E27FC236}">
                <a16:creationId xmlns:a16="http://schemas.microsoft.com/office/drawing/2014/main" id="{6EE2EDF1-0C7B-B6F6-9713-1D070F5F5211}"/>
              </a:ext>
            </a:extLst>
          </p:cNvPr>
          <p:cNvSpPr/>
          <p:nvPr/>
        </p:nvSpPr>
        <p:spPr>
          <a:xfrm>
            <a:off x="2427227" y="2345211"/>
            <a:ext cx="6360117" cy="417513"/>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p>
        </p:txBody>
      </p:sp>
      <p:cxnSp>
        <p:nvCxnSpPr>
          <p:cNvPr id="10" name="直接箭头连接符 9">
            <a:extLst>
              <a:ext uri="{FF2B5EF4-FFF2-40B4-BE49-F238E27FC236}">
                <a16:creationId xmlns:a16="http://schemas.microsoft.com/office/drawing/2014/main" id="{9E68B7A4-12FA-FE14-7E93-65151D25A180}"/>
              </a:ext>
            </a:extLst>
          </p:cNvPr>
          <p:cNvCxnSpPr>
            <a:cxnSpLocks/>
          </p:cNvCxnSpPr>
          <p:nvPr/>
        </p:nvCxnSpPr>
        <p:spPr>
          <a:xfrm>
            <a:off x="1064420" y="4011473"/>
            <a:ext cx="9124077"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1" name="矩形 10">
            <a:extLst>
              <a:ext uri="{FF2B5EF4-FFF2-40B4-BE49-F238E27FC236}">
                <a16:creationId xmlns:a16="http://schemas.microsoft.com/office/drawing/2014/main" id="{F62034D9-CC15-143A-B4E7-DC24C90B2527}"/>
              </a:ext>
            </a:extLst>
          </p:cNvPr>
          <p:cNvSpPr/>
          <p:nvPr/>
        </p:nvSpPr>
        <p:spPr>
          <a:xfrm>
            <a:off x="2427228" y="3115270"/>
            <a:ext cx="6360116" cy="415925"/>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p>
        </p:txBody>
      </p:sp>
      <p:sp>
        <p:nvSpPr>
          <p:cNvPr id="12" name="文本框 11">
            <a:extLst>
              <a:ext uri="{FF2B5EF4-FFF2-40B4-BE49-F238E27FC236}">
                <a16:creationId xmlns:a16="http://schemas.microsoft.com/office/drawing/2014/main" id="{8CEC1A0E-EDE9-E6BA-B1C2-D0A405339235}"/>
              </a:ext>
            </a:extLst>
          </p:cNvPr>
          <p:cNvSpPr txBox="1"/>
          <p:nvPr/>
        </p:nvSpPr>
        <p:spPr>
          <a:xfrm>
            <a:off x="8792414" y="2384690"/>
            <a:ext cx="1181646" cy="338554"/>
          </a:xfrm>
          <a:prstGeom prst="rect">
            <a:avLst/>
          </a:prstGeom>
          <a:noFill/>
        </p:spPr>
        <p:txBody>
          <a:bodyPr wrap="square">
            <a:spAutoFit/>
          </a:bodyPr>
          <a:lstStyle/>
          <a:p>
            <a:pPr fontAlgn="auto">
              <a:spcBef>
                <a:spcPts val="0"/>
              </a:spcBef>
              <a:spcAft>
                <a:spcPts val="0"/>
              </a:spcAft>
              <a:defRPr/>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客户端</a:t>
            </a:r>
          </a:p>
        </p:txBody>
      </p:sp>
      <p:sp>
        <p:nvSpPr>
          <p:cNvPr id="13" name="文本框 12">
            <a:extLst>
              <a:ext uri="{FF2B5EF4-FFF2-40B4-BE49-F238E27FC236}">
                <a16:creationId xmlns:a16="http://schemas.microsoft.com/office/drawing/2014/main" id="{1E6F7FE3-C873-1350-9F58-0A3BF496BF7E}"/>
              </a:ext>
            </a:extLst>
          </p:cNvPr>
          <p:cNvSpPr txBox="1"/>
          <p:nvPr/>
        </p:nvSpPr>
        <p:spPr>
          <a:xfrm>
            <a:off x="8754761" y="3217394"/>
            <a:ext cx="1219299" cy="338554"/>
          </a:xfrm>
          <a:prstGeom prst="rect">
            <a:avLst/>
          </a:prstGeom>
          <a:noFill/>
        </p:spPr>
        <p:txBody>
          <a:bodyPr wrap="square">
            <a:spAutoFit/>
          </a:bodyPr>
          <a:lstStyle/>
          <a:p>
            <a:pPr fontAlgn="auto">
              <a:spcBef>
                <a:spcPts val="0"/>
              </a:spcBef>
              <a:spcAft>
                <a:spcPts val="0"/>
              </a:spcAft>
              <a:defRPr/>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服务端</a:t>
            </a:r>
          </a:p>
        </p:txBody>
      </p:sp>
      <p:cxnSp>
        <p:nvCxnSpPr>
          <p:cNvPr id="14" name="直接箭头连接符 13">
            <a:extLst>
              <a:ext uri="{FF2B5EF4-FFF2-40B4-BE49-F238E27FC236}">
                <a16:creationId xmlns:a16="http://schemas.microsoft.com/office/drawing/2014/main" id="{75C21035-253E-B98D-B665-853DF740D781}"/>
              </a:ext>
            </a:extLst>
          </p:cNvPr>
          <p:cNvCxnSpPr>
            <a:cxnSpLocks/>
          </p:cNvCxnSpPr>
          <p:nvPr/>
        </p:nvCxnSpPr>
        <p:spPr>
          <a:xfrm>
            <a:off x="2673412" y="2681761"/>
            <a:ext cx="1394296" cy="0"/>
          </a:xfrm>
          <a:prstGeom prst="straightConnector1">
            <a:avLst/>
          </a:prstGeom>
          <a:ln w="190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ED34946B-060E-C241-0F7B-3B501DB6BD03}"/>
              </a:ext>
            </a:extLst>
          </p:cNvPr>
          <p:cNvSpPr txBox="1"/>
          <p:nvPr/>
        </p:nvSpPr>
        <p:spPr>
          <a:xfrm>
            <a:off x="2675900" y="2384690"/>
            <a:ext cx="1402140" cy="338554"/>
          </a:xfrm>
          <a:prstGeom prst="rect">
            <a:avLst/>
          </a:prstGeom>
          <a:noFill/>
        </p:spPr>
        <p:txBody>
          <a:bodyPr wrap="square">
            <a:spAutoFit/>
          </a:bodyPr>
          <a:lstStyle/>
          <a:p>
            <a:pPr fontAlgn="auto">
              <a:spcBef>
                <a:spcPts val="0"/>
              </a:spcBef>
              <a:spcAft>
                <a:spcPts val="0"/>
              </a:spcAft>
              <a:defRPr/>
            </a:pP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rPr>
              <a:t>1.</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正在访问</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03BA2F8B-1D91-8913-38C3-A1BD0346DFF9}"/>
              </a:ext>
            </a:extLst>
          </p:cNvPr>
          <p:cNvSpPr txBox="1"/>
          <p:nvPr/>
        </p:nvSpPr>
        <p:spPr>
          <a:xfrm>
            <a:off x="10171035" y="3839497"/>
            <a:ext cx="956545" cy="338554"/>
          </a:xfrm>
          <a:prstGeom prst="rect">
            <a:avLst/>
          </a:prstGeom>
          <a:noFill/>
        </p:spPr>
        <p:txBody>
          <a:bodyPr wrap="square">
            <a:spAutoFit/>
          </a:bodyPr>
          <a:lstStyle/>
          <a:p>
            <a:pPr fontAlgn="auto">
              <a:spcBef>
                <a:spcPts val="0"/>
              </a:spcBef>
              <a:spcAft>
                <a:spcPts val="0"/>
              </a:spcAft>
              <a:defRPr/>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时间轴</a:t>
            </a:r>
          </a:p>
        </p:txBody>
      </p:sp>
      <p:cxnSp>
        <p:nvCxnSpPr>
          <p:cNvPr id="17" name="直接箭头连接符 16">
            <a:extLst>
              <a:ext uri="{FF2B5EF4-FFF2-40B4-BE49-F238E27FC236}">
                <a16:creationId xmlns:a16="http://schemas.microsoft.com/office/drawing/2014/main" id="{1A7D2909-D477-2088-60F7-6BE2D135BF0E}"/>
              </a:ext>
            </a:extLst>
          </p:cNvPr>
          <p:cNvCxnSpPr>
            <a:cxnSpLocks/>
          </p:cNvCxnSpPr>
          <p:nvPr/>
        </p:nvCxnSpPr>
        <p:spPr>
          <a:xfrm>
            <a:off x="4074058" y="2727799"/>
            <a:ext cx="347691" cy="630234"/>
          </a:xfrm>
          <a:prstGeom prst="straightConnector1">
            <a:avLst/>
          </a:prstGeom>
          <a:ln w="190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654BF5B5-81EF-7496-9606-FBDE34B339CF}"/>
              </a:ext>
            </a:extLst>
          </p:cNvPr>
          <p:cNvCxnSpPr>
            <a:cxnSpLocks/>
          </p:cNvCxnSpPr>
          <p:nvPr/>
        </p:nvCxnSpPr>
        <p:spPr>
          <a:xfrm>
            <a:off x="4488027" y="3329461"/>
            <a:ext cx="1851776" cy="0"/>
          </a:xfrm>
          <a:prstGeom prst="straightConnector1">
            <a:avLst/>
          </a:prstGeom>
          <a:ln w="190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5CCF26E1-B6F5-5244-EEE7-C9D049258DE9}"/>
              </a:ext>
            </a:extLst>
          </p:cNvPr>
          <p:cNvSpPr txBox="1"/>
          <p:nvPr/>
        </p:nvSpPr>
        <p:spPr>
          <a:xfrm>
            <a:off x="4142944" y="2833301"/>
            <a:ext cx="1656043" cy="338554"/>
          </a:xfrm>
          <a:prstGeom prst="rect">
            <a:avLst/>
          </a:prstGeom>
          <a:noFill/>
        </p:spPr>
        <p:txBody>
          <a:bodyPr wrap="square">
            <a:spAutoFit/>
          </a:bodyPr>
          <a:lstStyle/>
          <a:p>
            <a:pPr fontAlgn="auto">
              <a:spcBef>
                <a:spcPts val="0"/>
              </a:spcBef>
              <a:spcAft>
                <a:spcPts val="0"/>
              </a:spcAft>
              <a:defRPr/>
            </a:pP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请求服务器</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60EF293F-89AC-465B-0BCA-EDFAF69CDF53}"/>
              </a:ext>
            </a:extLst>
          </p:cNvPr>
          <p:cNvSpPr txBox="1"/>
          <p:nvPr/>
        </p:nvSpPr>
        <p:spPr>
          <a:xfrm>
            <a:off x="4320839" y="3369181"/>
            <a:ext cx="2076955" cy="338554"/>
          </a:xfrm>
          <a:prstGeom prst="rect">
            <a:avLst/>
          </a:prstGeom>
          <a:noFill/>
        </p:spPr>
        <p:txBody>
          <a:bodyPr wrap="square">
            <a:spAutoFit/>
          </a:bodyPr>
          <a:lstStyle/>
          <a:p>
            <a:pPr fontAlgn="auto">
              <a:spcBef>
                <a:spcPts val="0"/>
              </a:spcBef>
              <a:spcAft>
                <a:spcPts val="0"/>
              </a:spcAft>
              <a:defRPr/>
            </a:pP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rPr>
              <a:t>3.</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服务器处理中</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rPr>
              <a:t>…(3s)</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21" name="直接箭头连接符 20">
            <a:extLst>
              <a:ext uri="{FF2B5EF4-FFF2-40B4-BE49-F238E27FC236}">
                <a16:creationId xmlns:a16="http://schemas.microsoft.com/office/drawing/2014/main" id="{DCCD34B5-43A8-77CC-2703-889437913184}"/>
              </a:ext>
            </a:extLst>
          </p:cNvPr>
          <p:cNvCxnSpPr>
            <a:cxnSpLocks/>
          </p:cNvCxnSpPr>
          <p:nvPr/>
        </p:nvCxnSpPr>
        <p:spPr>
          <a:xfrm flipV="1">
            <a:off x="6376054" y="2634136"/>
            <a:ext cx="355479" cy="669527"/>
          </a:xfrm>
          <a:prstGeom prst="straightConnector1">
            <a:avLst/>
          </a:prstGeom>
          <a:ln w="190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0BEA2C3E-D30A-4799-E537-A9213206FC91}"/>
              </a:ext>
            </a:extLst>
          </p:cNvPr>
          <p:cNvSpPr txBox="1"/>
          <p:nvPr/>
        </p:nvSpPr>
        <p:spPr>
          <a:xfrm>
            <a:off x="6517813" y="2806278"/>
            <a:ext cx="1711557" cy="338554"/>
          </a:xfrm>
          <a:prstGeom prst="rect">
            <a:avLst/>
          </a:prstGeom>
          <a:noFill/>
        </p:spPr>
        <p:txBody>
          <a:bodyPr wrap="square">
            <a:spAutoFit/>
          </a:bodyPr>
          <a:lstStyle/>
          <a:p>
            <a:pPr fontAlgn="auto">
              <a:spcBef>
                <a:spcPts val="0"/>
              </a:spcBef>
              <a:spcAft>
                <a:spcPts val="0"/>
              </a:spcAft>
              <a:defRPr/>
            </a:pP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rPr>
              <a:t>4.</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响应客户端</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23" name="直接箭头连接符 22">
            <a:extLst>
              <a:ext uri="{FF2B5EF4-FFF2-40B4-BE49-F238E27FC236}">
                <a16:creationId xmlns:a16="http://schemas.microsoft.com/office/drawing/2014/main" id="{3D5D3C28-C5E8-36D8-BE13-4A0ED4D1FC47}"/>
              </a:ext>
            </a:extLst>
          </p:cNvPr>
          <p:cNvCxnSpPr>
            <a:cxnSpLocks/>
          </p:cNvCxnSpPr>
          <p:nvPr/>
        </p:nvCxnSpPr>
        <p:spPr>
          <a:xfrm>
            <a:off x="6823608" y="2681761"/>
            <a:ext cx="1441712" cy="0"/>
          </a:xfrm>
          <a:prstGeom prst="straightConnector1">
            <a:avLst/>
          </a:prstGeom>
          <a:ln w="190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2E12A170-DA03-8BBE-4405-60807948265E}"/>
              </a:ext>
            </a:extLst>
          </p:cNvPr>
          <p:cNvSpPr txBox="1"/>
          <p:nvPr/>
        </p:nvSpPr>
        <p:spPr>
          <a:xfrm>
            <a:off x="6903552" y="2357618"/>
            <a:ext cx="1390555" cy="338554"/>
          </a:xfrm>
          <a:prstGeom prst="rect">
            <a:avLst/>
          </a:prstGeom>
          <a:noFill/>
        </p:spPr>
        <p:txBody>
          <a:bodyPr wrap="square">
            <a:spAutoFit/>
          </a:bodyPr>
          <a:lstStyle/>
          <a:p>
            <a:pPr fontAlgn="auto">
              <a:spcBef>
                <a:spcPts val="0"/>
              </a:spcBef>
              <a:spcAft>
                <a:spcPts val="0"/>
              </a:spcAft>
              <a:defRPr/>
            </a:pP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rPr>
              <a:t>5.</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继续访问</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25" name="直接箭头连接符 24">
            <a:extLst>
              <a:ext uri="{FF2B5EF4-FFF2-40B4-BE49-F238E27FC236}">
                <a16:creationId xmlns:a16="http://schemas.microsoft.com/office/drawing/2014/main" id="{D94AE7C8-7EFC-A786-9C80-4BE7F4BDF0D0}"/>
              </a:ext>
            </a:extLst>
          </p:cNvPr>
          <p:cNvCxnSpPr>
            <a:cxnSpLocks/>
          </p:cNvCxnSpPr>
          <p:nvPr/>
        </p:nvCxnSpPr>
        <p:spPr>
          <a:xfrm>
            <a:off x="4212763" y="4910656"/>
            <a:ext cx="2305050" cy="0"/>
          </a:xfrm>
          <a:prstGeom prst="straightConnector1">
            <a:avLst/>
          </a:prstGeom>
          <a:ln w="190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B5CE8027-196F-084B-F66B-5B385A92A0D9}"/>
              </a:ext>
            </a:extLst>
          </p:cNvPr>
          <p:cNvSpPr txBox="1"/>
          <p:nvPr/>
        </p:nvSpPr>
        <p:spPr>
          <a:xfrm>
            <a:off x="4120689" y="4580900"/>
            <a:ext cx="2901023" cy="338554"/>
          </a:xfrm>
          <a:prstGeom prst="rect">
            <a:avLst/>
          </a:prstGeom>
          <a:noFill/>
        </p:spPr>
        <p:txBody>
          <a:bodyPr wrap="square">
            <a:spAutoFit/>
          </a:bodyPr>
          <a:lstStyle/>
          <a:p>
            <a:pPr fontAlgn="auto">
              <a:spcBef>
                <a:spcPts val="0"/>
              </a:spcBef>
              <a:spcAft>
                <a:spcPts val="0"/>
              </a:spcAft>
              <a:defRPr/>
            </a:pP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rPr>
              <a:t>2. </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客户端可以执行其他操作</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7" name="标题 4">
            <a:extLst>
              <a:ext uri="{FF2B5EF4-FFF2-40B4-BE49-F238E27FC236}">
                <a16:creationId xmlns:a16="http://schemas.microsoft.com/office/drawing/2014/main" id="{961B50EE-43F5-68E6-C4C4-5C8C902401A8}"/>
              </a:ext>
            </a:extLst>
          </p:cNvPr>
          <p:cNvSpPr txBox="1">
            <a:spLocks/>
          </p:cNvSpPr>
          <p:nvPr/>
        </p:nvSpPr>
        <p:spPr>
          <a:xfrm>
            <a:off x="949859" y="2625497"/>
            <a:ext cx="956803" cy="517190"/>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dirty="0"/>
              <a:t>同步</a:t>
            </a:r>
          </a:p>
        </p:txBody>
      </p:sp>
      <p:sp>
        <p:nvSpPr>
          <p:cNvPr id="28" name="标题 4">
            <a:extLst>
              <a:ext uri="{FF2B5EF4-FFF2-40B4-BE49-F238E27FC236}">
                <a16:creationId xmlns:a16="http://schemas.microsoft.com/office/drawing/2014/main" id="{73A05299-28D7-9453-85B1-B8BFB178F1ED}"/>
              </a:ext>
            </a:extLst>
          </p:cNvPr>
          <p:cNvSpPr txBox="1">
            <a:spLocks/>
          </p:cNvSpPr>
          <p:nvPr/>
        </p:nvSpPr>
        <p:spPr>
          <a:xfrm>
            <a:off x="949858" y="4725717"/>
            <a:ext cx="956803" cy="517190"/>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r>
              <a:rPr lang="zh-CN" altLang="en-US"/>
              <a:t>异步</a:t>
            </a:r>
          </a:p>
        </p:txBody>
      </p:sp>
      <p:sp>
        <p:nvSpPr>
          <p:cNvPr id="29" name="矩形 28">
            <a:extLst>
              <a:ext uri="{FF2B5EF4-FFF2-40B4-BE49-F238E27FC236}">
                <a16:creationId xmlns:a16="http://schemas.microsoft.com/office/drawing/2014/main" id="{DE1C33D1-9B64-42FD-1732-60044F68239A}"/>
              </a:ext>
            </a:extLst>
          </p:cNvPr>
          <p:cNvSpPr/>
          <p:nvPr/>
        </p:nvSpPr>
        <p:spPr>
          <a:xfrm>
            <a:off x="2427226" y="4598351"/>
            <a:ext cx="6360117" cy="417513"/>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p>
        </p:txBody>
      </p:sp>
      <p:sp>
        <p:nvSpPr>
          <p:cNvPr id="31" name="矩形 30">
            <a:extLst>
              <a:ext uri="{FF2B5EF4-FFF2-40B4-BE49-F238E27FC236}">
                <a16:creationId xmlns:a16="http://schemas.microsoft.com/office/drawing/2014/main" id="{66164AAF-A678-C70C-743E-E96333CC839C}"/>
              </a:ext>
            </a:extLst>
          </p:cNvPr>
          <p:cNvSpPr/>
          <p:nvPr/>
        </p:nvSpPr>
        <p:spPr>
          <a:xfrm>
            <a:off x="2427227" y="5351157"/>
            <a:ext cx="6360116" cy="415925"/>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p>
        </p:txBody>
      </p:sp>
      <p:sp>
        <p:nvSpPr>
          <p:cNvPr id="32" name="文本框 31">
            <a:extLst>
              <a:ext uri="{FF2B5EF4-FFF2-40B4-BE49-F238E27FC236}">
                <a16:creationId xmlns:a16="http://schemas.microsoft.com/office/drawing/2014/main" id="{6DEA8D9D-6CF1-678A-109F-C59F2179B0A2}"/>
              </a:ext>
            </a:extLst>
          </p:cNvPr>
          <p:cNvSpPr txBox="1"/>
          <p:nvPr/>
        </p:nvSpPr>
        <p:spPr>
          <a:xfrm>
            <a:off x="8769085" y="4688733"/>
            <a:ext cx="1401950" cy="338554"/>
          </a:xfrm>
          <a:prstGeom prst="rect">
            <a:avLst/>
          </a:prstGeom>
          <a:noFill/>
        </p:spPr>
        <p:txBody>
          <a:bodyPr wrap="square">
            <a:spAutoFit/>
          </a:bodyPr>
          <a:lstStyle/>
          <a:p>
            <a:pPr fontAlgn="auto">
              <a:spcBef>
                <a:spcPts val="0"/>
              </a:spcBef>
              <a:spcAft>
                <a:spcPts val="0"/>
              </a:spcAft>
              <a:defRPr/>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客户端</a:t>
            </a:r>
          </a:p>
        </p:txBody>
      </p:sp>
      <p:sp>
        <p:nvSpPr>
          <p:cNvPr id="33" name="文本框 32">
            <a:extLst>
              <a:ext uri="{FF2B5EF4-FFF2-40B4-BE49-F238E27FC236}">
                <a16:creationId xmlns:a16="http://schemas.microsoft.com/office/drawing/2014/main" id="{B0C3A9F9-2064-2982-2A24-D112A3F66C10}"/>
              </a:ext>
            </a:extLst>
          </p:cNvPr>
          <p:cNvSpPr txBox="1"/>
          <p:nvPr/>
        </p:nvSpPr>
        <p:spPr>
          <a:xfrm>
            <a:off x="8764794" y="5387526"/>
            <a:ext cx="1209266" cy="338554"/>
          </a:xfrm>
          <a:prstGeom prst="rect">
            <a:avLst/>
          </a:prstGeom>
          <a:noFill/>
        </p:spPr>
        <p:txBody>
          <a:bodyPr wrap="square">
            <a:spAutoFit/>
          </a:bodyPr>
          <a:lstStyle/>
          <a:p>
            <a:pPr fontAlgn="auto">
              <a:spcBef>
                <a:spcPts val="0"/>
              </a:spcBef>
              <a:spcAft>
                <a:spcPts val="0"/>
              </a:spcAft>
              <a:defRPr/>
            </a:pP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服务端</a:t>
            </a:r>
          </a:p>
        </p:txBody>
      </p:sp>
      <p:cxnSp>
        <p:nvCxnSpPr>
          <p:cNvPr id="34" name="直接箭头连接符 33">
            <a:extLst>
              <a:ext uri="{FF2B5EF4-FFF2-40B4-BE49-F238E27FC236}">
                <a16:creationId xmlns:a16="http://schemas.microsoft.com/office/drawing/2014/main" id="{8C42378A-8821-BDF7-50D9-136B24AA6FA0}"/>
              </a:ext>
            </a:extLst>
          </p:cNvPr>
          <p:cNvCxnSpPr>
            <a:cxnSpLocks/>
          </p:cNvCxnSpPr>
          <p:nvPr/>
        </p:nvCxnSpPr>
        <p:spPr>
          <a:xfrm>
            <a:off x="2673411" y="4934901"/>
            <a:ext cx="1394296" cy="0"/>
          </a:xfrm>
          <a:prstGeom prst="straightConnector1">
            <a:avLst/>
          </a:prstGeom>
          <a:ln w="190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09F719BF-A3E7-FF2B-BCFA-9915BEA65238}"/>
              </a:ext>
            </a:extLst>
          </p:cNvPr>
          <p:cNvSpPr txBox="1"/>
          <p:nvPr/>
        </p:nvSpPr>
        <p:spPr>
          <a:xfrm>
            <a:off x="2756433" y="4615261"/>
            <a:ext cx="1364256" cy="338554"/>
          </a:xfrm>
          <a:prstGeom prst="rect">
            <a:avLst/>
          </a:prstGeom>
          <a:noFill/>
        </p:spPr>
        <p:txBody>
          <a:bodyPr wrap="square">
            <a:spAutoFit/>
          </a:bodyPr>
          <a:lstStyle/>
          <a:p>
            <a:pPr fontAlgn="auto">
              <a:spcBef>
                <a:spcPts val="0"/>
              </a:spcBef>
              <a:spcAft>
                <a:spcPts val="0"/>
              </a:spcAft>
              <a:defRPr/>
            </a:pP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rPr>
              <a:t>1.</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正在访问</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36" name="直接箭头连接符 35">
            <a:extLst>
              <a:ext uri="{FF2B5EF4-FFF2-40B4-BE49-F238E27FC236}">
                <a16:creationId xmlns:a16="http://schemas.microsoft.com/office/drawing/2014/main" id="{80DFBB4D-0F44-8227-751D-82BCB0A40DC5}"/>
              </a:ext>
            </a:extLst>
          </p:cNvPr>
          <p:cNvCxnSpPr>
            <a:cxnSpLocks/>
          </p:cNvCxnSpPr>
          <p:nvPr/>
        </p:nvCxnSpPr>
        <p:spPr>
          <a:xfrm>
            <a:off x="4074057" y="4980939"/>
            <a:ext cx="347691" cy="630234"/>
          </a:xfrm>
          <a:prstGeom prst="straightConnector1">
            <a:avLst/>
          </a:prstGeom>
          <a:ln w="190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B6E6C854-7845-B479-9C53-B27012B60E4E}"/>
              </a:ext>
            </a:extLst>
          </p:cNvPr>
          <p:cNvCxnSpPr>
            <a:cxnSpLocks/>
          </p:cNvCxnSpPr>
          <p:nvPr/>
        </p:nvCxnSpPr>
        <p:spPr>
          <a:xfrm>
            <a:off x="4488026" y="5686119"/>
            <a:ext cx="1851776" cy="0"/>
          </a:xfrm>
          <a:prstGeom prst="straightConnector1">
            <a:avLst/>
          </a:prstGeom>
          <a:ln w="190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642E5682-E257-6EB8-0287-3CA498DBE90D}"/>
              </a:ext>
            </a:extLst>
          </p:cNvPr>
          <p:cNvSpPr txBox="1"/>
          <p:nvPr/>
        </p:nvSpPr>
        <p:spPr>
          <a:xfrm>
            <a:off x="4159903" y="5012689"/>
            <a:ext cx="1721296" cy="338554"/>
          </a:xfrm>
          <a:prstGeom prst="rect">
            <a:avLst/>
          </a:prstGeom>
          <a:noFill/>
        </p:spPr>
        <p:txBody>
          <a:bodyPr wrap="square">
            <a:spAutoFit/>
          </a:bodyPr>
          <a:lstStyle/>
          <a:p>
            <a:pPr fontAlgn="auto">
              <a:spcBef>
                <a:spcPts val="0"/>
              </a:spcBef>
              <a:spcAft>
                <a:spcPts val="0"/>
              </a:spcAft>
              <a:defRPr/>
            </a:pP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请求服务器</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9" name="文本框 38">
            <a:extLst>
              <a:ext uri="{FF2B5EF4-FFF2-40B4-BE49-F238E27FC236}">
                <a16:creationId xmlns:a16="http://schemas.microsoft.com/office/drawing/2014/main" id="{50014BEE-A64E-3BAA-8C98-78375B4A2E44}"/>
              </a:ext>
            </a:extLst>
          </p:cNvPr>
          <p:cNvSpPr txBox="1"/>
          <p:nvPr/>
        </p:nvSpPr>
        <p:spPr>
          <a:xfrm>
            <a:off x="4419211" y="5682442"/>
            <a:ext cx="2088725" cy="338554"/>
          </a:xfrm>
          <a:prstGeom prst="rect">
            <a:avLst/>
          </a:prstGeom>
          <a:noFill/>
        </p:spPr>
        <p:txBody>
          <a:bodyPr wrap="square">
            <a:spAutoFit/>
          </a:bodyPr>
          <a:lstStyle/>
          <a:p>
            <a:pPr fontAlgn="auto">
              <a:spcBef>
                <a:spcPts val="0"/>
              </a:spcBef>
              <a:spcAft>
                <a:spcPts val="0"/>
              </a:spcAft>
              <a:defRPr/>
            </a:pP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rPr>
              <a:t>3.</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服务器处理中</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rPr>
              <a:t>…(3s)</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0" name="直接箭头连接符 39">
            <a:extLst>
              <a:ext uri="{FF2B5EF4-FFF2-40B4-BE49-F238E27FC236}">
                <a16:creationId xmlns:a16="http://schemas.microsoft.com/office/drawing/2014/main" id="{4F87F0BF-0C68-7F3A-600F-1CA11A58C142}"/>
              </a:ext>
            </a:extLst>
          </p:cNvPr>
          <p:cNvCxnSpPr>
            <a:cxnSpLocks/>
          </p:cNvCxnSpPr>
          <p:nvPr/>
        </p:nvCxnSpPr>
        <p:spPr>
          <a:xfrm flipV="1">
            <a:off x="6376053" y="4887276"/>
            <a:ext cx="355479" cy="669527"/>
          </a:xfrm>
          <a:prstGeom prst="straightConnector1">
            <a:avLst/>
          </a:prstGeom>
          <a:ln w="190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5D4F8FE7-BBB6-20CA-7503-4991CB1DCA89}"/>
              </a:ext>
            </a:extLst>
          </p:cNvPr>
          <p:cNvSpPr txBox="1"/>
          <p:nvPr/>
        </p:nvSpPr>
        <p:spPr>
          <a:xfrm>
            <a:off x="6582550" y="5019306"/>
            <a:ext cx="1646820" cy="338554"/>
          </a:xfrm>
          <a:prstGeom prst="rect">
            <a:avLst/>
          </a:prstGeom>
          <a:noFill/>
        </p:spPr>
        <p:txBody>
          <a:bodyPr wrap="square">
            <a:spAutoFit/>
          </a:bodyPr>
          <a:lstStyle/>
          <a:p>
            <a:pPr fontAlgn="auto">
              <a:spcBef>
                <a:spcPts val="0"/>
              </a:spcBef>
              <a:spcAft>
                <a:spcPts val="0"/>
              </a:spcAft>
              <a:defRPr/>
            </a:pP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rPr>
              <a:t>4.</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响应客户端</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42" name="直接箭头连接符 41">
            <a:extLst>
              <a:ext uri="{FF2B5EF4-FFF2-40B4-BE49-F238E27FC236}">
                <a16:creationId xmlns:a16="http://schemas.microsoft.com/office/drawing/2014/main" id="{9FF5FA9F-60C6-45E7-E3AA-3346966DA391}"/>
              </a:ext>
            </a:extLst>
          </p:cNvPr>
          <p:cNvCxnSpPr>
            <a:cxnSpLocks/>
          </p:cNvCxnSpPr>
          <p:nvPr/>
        </p:nvCxnSpPr>
        <p:spPr>
          <a:xfrm>
            <a:off x="6823607" y="4934901"/>
            <a:ext cx="1441712" cy="0"/>
          </a:xfrm>
          <a:prstGeom prst="straightConnector1">
            <a:avLst/>
          </a:prstGeom>
          <a:ln w="190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9021AA60-3354-91FA-C3E6-D8E77029AF6F}"/>
              </a:ext>
            </a:extLst>
          </p:cNvPr>
          <p:cNvSpPr txBox="1"/>
          <p:nvPr/>
        </p:nvSpPr>
        <p:spPr>
          <a:xfrm>
            <a:off x="7000688" y="4646577"/>
            <a:ext cx="1471149" cy="338554"/>
          </a:xfrm>
          <a:prstGeom prst="rect">
            <a:avLst/>
          </a:prstGeom>
          <a:noFill/>
        </p:spPr>
        <p:txBody>
          <a:bodyPr wrap="square">
            <a:spAutoFit/>
          </a:bodyPr>
          <a:lstStyle/>
          <a:p>
            <a:pPr fontAlgn="auto">
              <a:spcBef>
                <a:spcPts val="0"/>
              </a:spcBef>
              <a:spcAft>
                <a:spcPts val="0"/>
              </a:spcAft>
              <a:defRPr/>
            </a:pP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rPr>
              <a:t>5.</a:t>
            </a:r>
            <a:r>
              <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rPr>
              <a:t>继续访问</a:t>
            </a:r>
            <a:r>
              <a:rPr lang="en-US" altLang="zh-CN" sz="1600" dirty="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16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AAB4344C-F152-1DA3-5ADD-D90773180564}"/>
              </a:ext>
            </a:extLst>
          </p:cNvPr>
          <p:cNvSpPr txBox="1"/>
          <p:nvPr/>
        </p:nvSpPr>
        <p:spPr>
          <a:xfrm>
            <a:off x="657174" y="159741"/>
            <a:ext cx="9039225" cy="523220"/>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网站、网页与主页</a:t>
            </a:r>
          </a:p>
        </p:txBody>
      </p:sp>
      <p:pic>
        <p:nvPicPr>
          <p:cNvPr id="3" name="图片 2">
            <a:extLst>
              <a:ext uri="{FF2B5EF4-FFF2-40B4-BE49-F238E27FC236}">
                <a16:creationId xmlns:a16="http://schemas.microsoft.com/office/drawing/2014/main" id="{9E07B4C2-7416-E61E-6D14-79490C421961}"/>
              </a:ext>
            </a:extLst>
          </p:cNvPr>
          <p:cNvPicPr>
            <a:picLocks noChangeAspect="1"/>
          </p:cNvPicPr>
          <p:nvPr/>
        </p:nvPicPr>
        <p:blipFill>
          <a:blip r:embed="rId2"/>
          <a:stretch>
            <a:fillRect/>
          </a:stretch>
        </p:blipFill>
        <p:spPr>
          <a:xfrm>
            <a:off x="0" y="3775"/>
            <a:ext cx="12192000" cy="708422"/>
          </a:xfrm>
          <a:prstGeom prst="rect">
            <a:avLst/>
          </a:prstGeom>
        </p:spPr>
      </p:pic>
      <p:sp>
        <p:nvSpPr>
          <p:cNvPr id="4" name="文本框 3">
            <a:extLst>
              <a:ext uri="{FF2B5EF4-FFF2-40B4-BE49-F238E27FC236}">
                <a16:creationId xmlns:a16="http://schemas.microsoft.com/office/drawing/2014/main" id="{9BF22F6E-25A9-358C-1560-05497A2196EB}"/>
              </a:ext>
            </a:extLst>
          </p:cNvPr>
          <p:cNvSpPr txBox="1"/>
          <p:nvPr/>
        </p:nvSpPr>
        <p:spPr>
          <a:xfrm>
            <a:off x="540246" y="28747"/>
            <a:ext cx="9039225" cy="646331"/>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2 Ajax</a:t>
            </a:r>
            <a:endParaRPr kumimoji="0" lang="zh-CN" altLang="en-US"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endParaRPr>
          </a:p>
        </p:txBody>
      </p:sp>
    </p:spTree>
    <p:extLst>
      <p:ext uri="{BB962C8B-B14F-4D97-AF65-F5344CB8AC3E}">
        <p14:creationId xmlns:p14="http://schemas.microsoft.com/office/powerpoint/2010/main" val="2636148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randombar(horizontal)">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par>
                                <p:cTn id="16" presetID="22" presetClass="entr" presetSubtype="8"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500"/>
                                        <p:tgtEl>
                                          <p:spTgt spid="10"/>
                                        </p:tgtEl>
                                      </p:cBhvr>
                                    </p:animEffect>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left)">
                                      <p:cBhvr>
                                        <p:cTn id="22" dur="500"/>
                                        <p:tgtEl>
                                          <p:spTgt spid="16"/>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500"/>
                                        <p:tgtEl>
                                          <p:spTgt spid="12"/>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left)">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left)">
                                      <p:cBhvr>
                                        <p:cTn id="33" dur="500"/>
                                        <p:tgtEl>
                                          <p:spTgt spid="14"/>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wipe(left)">
                                      <p:cBhvr>
                                        <p:cTn id="36" dur="5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ipe(left)">
                                      <p:cBhvr>
                                        <p:cTn id="41" dur="500"/>
                                        <p:tgtEl>
                                          <p:spTgt spid="17"/>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wipe(left)">
                                      <p:cBhvr>
                                        <p:cTn id="44" dur="500"/>
                                        <p:tgtEl>
                                          <p:spTgt spid="19"/>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wipe(left)">
                                      <p:cBhvr>
                                        <p:cTn id="49" dur="500"/>
                                        <p:tgtEl>
                                          <p:spTgt spid="18"/>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wipe(left)">
                                      <p:cBhvr>
                                        <p:cTn id="52" dur="500"/>
                                        <p:tgtEl>
                                          <p:spTgt spid="2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wipe(down)">
                                      <p:cBhvr>
                                        <p:cTn id="57" dur="500"/>
                                        <p:tgtEl>
                                          <p:spTgt spid="21"/>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wipe(left)">
                                      <p:cBhvr>
                                        <p:cTn id="60" dur="500"/>
                                        <p:tgtEl>
                                          <p:spTgt spid="22"/>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23"/>
                                        </p:tgtEl>
                                        <p:attrNameLst>
                                          <p:attrName>style.visibility</p:attrName>
                                        </p:attrNameLst>
                                      </p:cBhvr>
                                      <p:to>
                                        <p:strVal val="visible"/>
                                      </p:to>
                                    </p:set>
                                    <p:animEffect transition="in" filter="wipe(left)">
                                      <p:cBhvr>
                                        <p:cTn id="65" dur="500"/>
                                        <p:tgtEl>
                                          <p:spTgt spid="23"/>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wipe(left)">
                                      <p:cBhvr>
                                        <p:cTn id="68" dur="500"/>
                                        <p:tgtEl>
                                          <p:spTgt spid="24"/>
                                        </p:tgtEl>
                                      </p:cBhvr>
                                    </p:animEffect>
                                  </p:childTnLst>
                                </p:cTn>
                              </p:par>
                            </p:childTnLst>
                          </p:cTn>
                        </p:par>
                      </p:childTnLst>
                    </p:cTn>
                  </p:par>
                  <p:par>
                    <p:cTn id="69" fill="hold">
                      <p:stCondLst>
                        <p:cond delay="indefinite"/>
                      </p:stCondLst>
                      <p:childTnLst>
                        <p:par>
                          <p:cTn id="70" fill="hold">
                            <p:stCondLst>
                              <p:cond delay="0"/>
                            </p:stCondLst>
                            <p:childTnLst>
                              <p:par>
                                <p:cTn id="71" presetID="14" presetClass="entr" presetSubtype="10" fill="hold" grpId="0" nodeType="clickEffect">
                                  <p:stCondLst>
                                    <p:cond delay="0"/>
                                  </p:stCondLst>
                                  <p:childTnLst>
                                    <p:set>
                                      <p:cBhvr>
                                        <p:cTn id="72" dur="1" fill="hold">
                                          <p:stCondLst>
                                            <p:cond delay="0"/>
                                          </p:stCondLst>
                                        </p:cTn>
                                        <p:tgtEl>
                                          <p:spTgt spid="28"/>
                                        </p:tgtEl>
                                        <p:attrNameLst>
                                          <p:attrName>style.visibility</p:attrName>
                                        </p:attrNameLst>
                                      </p:cBhvr>
                                      <p:to>
                                        <p:strVal val="visible"/>
                                      </p:to>
                                    </p:set>
                                    <p:animEffect transition="in" filter="randombar(horizontal)">
                                      <p:cBhvr>
                                        <p:cTn id="73" dur="500"/>
                                        <p:tgtEl>
                                          <p:spTgt spid="28"/>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29"/>
                                        </p:tgtEl>
                                        <p:attrNameLst>
                                          <p:attrName>style.visibility</p:attrName>
                                        </p:attrNameLst>
                                      </p:cBhvr>
                                      <p:to>
                                        <p:strVal val="visible"/>
                                      </p:to>
                                    </p:set>
                                    <p:animEffect transition="in" filter="wipe(left)">
                                      <p:cBhvr>
                                        <p:cTn id="78" dur="500"/>
                                        <p:tgtEl>
                                          <p:spTgt spid="29"/>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31"/>
                                        </p:tgtEl>
                                        <p:attrNameLst>
                                          <p:attrName>style.visibility</p:attrName>
                                        </p:attrNameLst>
                                      </p:cBhvr>
                                      <p:to>
                                        <p:strVal val="visible"/>
                                      </p:to>
                                    </p:set>
                                    <p:animEffect transition="in" filter="wipe(left)">
                                      <p:cBhvr>
                                        <p:cTn id="81" dur="500"/>
                                        <p:tgtEl>
                                          <p:spTgt spid="31"/>
                                        </p:tgtEl>
                                      </p:cBhvr>
                                    </p:animEffect>
                                  </p:childTnLst>
                                </p:cTn>
                              </p:par>
                            </p:childTnLst>
                          </p:cTn>
                        </p:par>
                        <p:par>
                          <p:cTn id="82" fill="hold">
                            <p:stCondLst>
                              <p:cond delay="500"/>
                            </p:stCondLst>
                            <p:childTnLst>
                              <p:par>
                                <p:cTn id="83" presetID="22" presetClass="entr" presetSubtype="8" fill="hold" grpId="0" nodeType="afterEffect">
                                  <p:stCondLst>
                                    <p:cond delay="0"/>
                                  </p:stCondLst>
                                  <p:childTnLst>
                                    <p:set>
                                      <p:cBhvr>
                                        <p:cTn id="84" dur="1" fill="hold">
                                          <p:stCondLst>
                                            <p:cond delay="0"/>
                                          </p:stCondLst>
                                        </p:cTn>
                                        <p:tgtEl>
                                          <p:spTgt spid="32"/>
                                        </p:tgtEl>
                                        <p:attrNameLst>
                                          <p:attrName>style.visibility</p:attrName>
                                        </p:attrNameLst>
                                      </p:cBhvr>
                                      <p:to>
                                        <p:strVal val="visible"/>
                                      </p:to>
                                    </p:set>
                                    <p:animEffect transition="in" filter="wipe(left)">
                                      <p:cBhvr>
                                        <p:cTn id="85" dur="500"/>
                                        <p:tgtEl>
                                          <p:spTgt spid="32"/>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33"/>
                                        </p:tgtEl>
                                        <p:attrNameLst>
                                          <p:attrName>style.visibility</p:attrName>
                                        </p:attrNameLst>
                                      </p:cBhvr>
                                      <p:to>
                                        <p:strVal val="visible"/>
                                      </p:to>
                                    </p:set>
                                    <p:animEffect transition="in" filter="wipe(left)">
                                      <p:cBhvr>
                                        <p:cTn id="88" dur="500"/>
                                        <p:tgtEl>
                                          <p:spTgt spid="33"/>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nodeType="clickEffect">
                                  <p:stCondLst>
                                    <p:cond delay="0"/>
                                  </p:stCondLst>
                                  <p:childTnLst>
                                    <p:set>
                                      <p:cBhvr>
                                        <p:cTn id="92" dur="1" fill="hold">
                                          <p:stCondLst>
                                            <p:cond delay="0"/>
                                          </p:stCondLst>
                                        </p:cTn>
                                        <p:tgtEl>
                                          <p:spTgt spid="34"/>
                                        </p:tgtEl>
                                        <p:attrNameLst>
                                          <p:attrName>style.visibility</p:attrName>
                                        </p:attrNameLst>
                                      </p:cBhvr>
                                      <p:to>
                                        <p:strVal val="visible"/>
                                      </p:to>
                                    </p:set>
                                    <p:animEffect transition="in" filter="wipe(left)">
                                      <p:cBhvr>
                                        <p:cTn id="93" dur="500"/>
                                        <p:tgtEl>
                                          <p:spTgt spid="34"/>
                                        </p:tgtEl>
                                      </p:cBhvr>
                                    </p:animEffect>
                                  </p:childTnLst>
                                </p:cTn>
                              </p:par>
                              <p:par>
                                <p:cTn id="94" presetID="22" presetClass="entr" presetSubtype="8" fill="hold" grpId="0" nodeType="withEffect">
                                  <p:stCondLst>
                                    <p:cond delay="0"/>
                                  </p:stCondLst>
                                  <p:childTnLst>
                                    <p:set>
                                      <p:cBhvr>
                                        <p:cTn id="95" dur="1" fill="hold">
                                          <p:stCondLst>
                                            <p:cond delay="0"/>
                                          </p:stCondLst>
                                        </p:cTn>
                                        <p:tgtEl>
                                          <p:spTgt spid="35"/>
                                        </p:tgtEl>
                                        <p:attrNameLst>
                                          <p:attrName>style.visibility</p:attrName>
                                        </p:attrNameLst>
                                      </p:cBhvr>
                                      <p:to>
                                        <p:strVal val="visible"/>
                                      </p:to>
                                    </p:set>
                                    <p:animEffect transition="in" filter="wipe(left)">
                                      <p:cBhvr>
                                        <p:cTn id="96" dur="500"/>
                                        <p:tgtEl>
                                          <p:spTgt spid="35"/>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ntr" presetSubtype="8" fill="hold" nodeType="clickEffect">
                                  <p:stCondLst>
                                    <p:cond delay="0"/>
                                  </p:stCondLst>
                                  <p:childTnLst>
                                    <p:set>
                                      <p:cBhvr>
                                        <p:cTn id="100" dur="1" fill="hold">
                                          <p:stCondLst>
                                            <p:cond delay="0"/>
                                          </p:stCondLst>
                                        </p:cTn>
                                        <p:tgtEl>
                                          <p:spTgt spid="36"/>
                                        </p:tgtEl>
                                        <p:attrNameLst>
                                          <p:attrName>style.visibility</p:attrName>
                                        </p:attrNameLst>
                                      </p:cBhvr>
                                      <p:to>
                                        <p:strVal val="visible"/>
                                      </p:to>
                                    </p:set>
                                    <p:animEffect transition="in" filter="wipe(left)">
                                      <p:cBhvr>
                                        <p:cTn id="101" dur="500"/>
                                        <p:tgtEl>
                                          <p:spTgt spid="36"/>
                                        </p:tgtEl>
                                      </p:cBhvr>
                                    </p:animEffect>
                                  </p:childTnLst>
                                </p:cTn>
                              </p:par>
                              <p:par>
                                <p:cTn id="102" presetID="22" presetClass="entr" presetSubtype="8" fill="hold" grpId="0" nodeType="withEffect">
                                  <p:stCondLst>
                                    <p:cond delay="0"/>
                                  </p:stCondLst>
                                  <p:childTnLst>
                                    <p:set>
                                      <p:cBhvr>
                                        <p:cTn id="103" dur="1" fill="hold">
                                          <p:stCondLst>
                                            <p:cond delay="0"/>
                                          </p:stCondLst>
                                        </p:cTn>
                                        <p:tgtEl>
                                          <p:spTgt spid="38"/>
                                        </p:tgtEl>
                                        <p:attrNameLst>
                                          <p:attrName>style.visibility</p:attrName>
                                        </p:attrNameLst>
                                      </p:cBhvr>
                                      <p:to>
                                        <p:strVal val="visible"/>
                                      </p:to>
                                    </p:set>
                                    <p:animEffect transition="in" filter="wipe(left)">
                                      <p:cBhvr>
                                        <p:cTn id="104" dur="500"/>
                                        <p:tgtEl>
                                          <p:spTgt spid="38"/>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nodeType="clickEffect">
                                  <p:stCondLst>
                                    <p:cond delay="0"/>
                                  </p:stCondLst>
                                  <p:childTnLst>
                                    <p:set>
                                      <p:cBhvr>
                                        <p:cTn id="108" dur="1" fill="hold">
                                          <p:stCondLst>
                                            <p:cond delay="0"/>
                                          </p:stCondLst>
                                        </p:cTn>
                                        <p:tgtEl>
                                          <p:spTgt spid="37"/>
                                        </p:tgtEl>
                                        <p:attrNameLst>
                                          <p:attrName>style.visibility</p:attrName>
                                        </p:attrNameLst>
                                      </p:cBhvr>
                                      <p:to>
                                        <p:strVal val="visible"/>
                                      </p:to>
                                    </p:set>
                                    <p:animEffect transition="in" filter="wipe(left)">
                                      <p:cBhvr>
                                        <p:cTn id="109" dur="500"/>
                                        <p:tgtEl>
                                          <p:spTgt spid="37"/>
                                        </p:tgtEl>
                                      </p:cBhvr>
                                    </p:animEffect>
                                  </p:childTnLst>
                                </p:cTn>
                              </p:par>
                              <p:par>
                                <p:cTn id="110" presetID="22" presetClass="entr" presetSubtype="8" fill="hold" grpId="0" nodeType="withEffect">
                                  <p:stCondLst>
                                    <p:cond delay="0"/>
                                  </p:stCondLst>
                                  <p:childTnLst>
                                    <p:set>
                                      <p:cBhvr>
                                        <p:cTn id="111" dur="1" fill="hold">
                                          <p:stCondLst>
                                            <p:cond delay="0"/>
                                          </p:stCondLst>
                                        </p:cTn>
                                        <p:tgtEl>
                                          <p:spTgt spid="39"/>
                                        </p:tgtEl>
                                        <p:attrNameLst>
                                          <p:attrName>style.visibility</p:attrName>
                                        </p:attrNameLst>
                                      </p:cBhvr>
                                      <p:to>
                                        <p:strVal val="visible"/>
                                      </p:to>
                                    </p:set>
                                    <p:animEffect transition="in" filter="wipe(left)">
                                      <p:cBhvr>
                                        <p:cTn id="112" dur="500"/>
                                        <p:tgtEl>
                                          <p:spTgt spid="39"/>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nodeType="clickEffect">
                                  <p:stCondLst>
                                    <p:cond delay="0"/>
                                  </p:stCondLst>
                                  <p:childTnLst>
                                    <p:set>
                                      <p:cBhvr>
                                        <p:cTn id="116" dur="1" fill="hold">
                                          <p:stCondLst>
                                            <p:cond delay="0"/>
                                          </p:stCondLst>
                                        </p:cTn>
                                        <p:tgtEl>
                                          <p:spTgt spid="40"/>
                                        </p:tgtEl>
                                        <p:attrNameLst>
                                          <p:attrName>style.visibility</p:attrName>
                                        </p:attrNameLst>
                                      </p:cBhvr>
                                      <p:to>
                                        <p:strVal val="visible"/>
                                      </p:to>
                                    </p:set>
                                    <p:animEffect transition="in" filter="wipe(down)">
                                      <p:cBhvr>
                                        <p:cTn id="117" dur="500"/>
                                        <p:tgtEl>
                                          <p:spTgt spid="40"/>
                                        </p:tgtEl>
                                      </p:cBhvr>
                                    </p:animEffect>
                                  </p:childTnLst>
                                </p:cTn>
                              </p:par>
                              <p:par>
                                <p:cTn id="118" presetID="22" presetClass="entr" presetSubtype="8" fill="hold" grpId="0" nodeType="withEffect">
                                  <p:stCondLst>
                                    <p:cond delay="0"/>
                                  </p:stCondLst>
                                  <p:childTnLst>
                                    <p:set>
                                      <p:cBhvr>
                                        <p:cTn id="119" dur="1" fill="hold">
                                          <p:stCondLst>
                                            <p:cond delay="0"/>
                                          </p:stCondLst>
                                        </p:cTn>
                                        <p:tgtEl>
                                          <p:spTgt spid="41"/>
                                        </p:tgtEl>
                                        <p:attrNameLst>
                                          <p:attrName>style.visibility</p:attrName>
                                        </p:attrNameLst>
                                      </p:cBhvr>
                                      <p:to>
                                        <p:strVal val="visible"/>
                                      </p:to>
                                    </p:set>
                                    <p:animEffect transition="in" filter="wipe(left)">
                                      <p:cBhvr>
                                        <p:cTn id="120" dur="500"/>
                                        <p:tgtEl>
                                          <p:spTgt spid="41"/>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nodeType="clickEffect">
                                  <p:stCondLst>
                                    <p:cond delay="0"/>
                                  </p:stCondLst>
                                  <p:childTnLst>
                                    <p:set>
                                      <p:cBhvr>
                                        <p:cTn id="124" dur="1" fill="hold">
                                          <p:stCondLst>
                                            <p:cond delay="0"/>
                                          </p:stCondLst>
                                        </p:cTn>
                                        <p:tgtEl>
                                          <p:spTgt spid="25"/>
                                        </p:tgtEl>
                                        <p:attrNameLst>
                                          <p:attrName>style.visibility</p:attrName>
                                        </p:attrNameLst>
                                      </p:cBhvr>
                                      <p:to>
                                        <p:strVal val="visible"/>
                                      </p:to>
                                    </p:set>
                                    <p:animEffect transition="in" filter="wipe(left)">
                                      <p:cBhvr>
                                        <p:cTn id="125" dur="500"/>
                                        <p:tgtEl>
                                          <p:spTgt spid="25"/>
                                        </p:tgtEl>
                                      </p:cBhvr>
                                    </p:animEffect>
                                  </p:childTnLst>
                                </p:cTn>
                              </p:par>
                              <p:par>
                                <p:cTn id="126" presetID="22" presetClass="entr" presetSubtype="8" fill="hold" grpId="0" nodeType="withEffect">
                                  <p:stCondLst>
                                    <p:cond delay="0"/>
                                  </p:stCondLst>
                                  <p:childTnLst>
                                    <p:set>
                                      <p:cBhvr>
                                        <p:cTn id="127" dur="1" fill="hold">
                                          <p:stCondLst>
                                            <p:cond delay="0"/>
                                          </p:stCondLst>
                                        </p:cTn>
                                        <p:tgtEl>
                                          <p:spTgt spid="26"/>
                                        </p:tgtEl>
                                        <p:attrNameLst>
                                          <p:attrName>style.visibility</p:attrName>
                                        </p:attrNameLst>
                                      </p:cBhvr>
                                      <p:to>
                                        <p:strVal val="visible"/>
                                      </p:to>
                                    </p:set>
                                    <p:animEffect transition="in" filter="wipe(left)">
                                      <p:cBhvr>
                                        <p:cTn id="128" dur="500"/>
                                        <p:tgtEl>
                                          <p:spTgt spid="26"/>
                                        </p:tgtEl>
                                      </p:cBhvr>
                                    </p:animEffect>
                                  </p:childTnLst>
                                </p:cTn>
                              </p:par>
                            </p:childTnLst>
                          </p:cTn>
                        </p:par>
                      </p:childTnLst>
                    </p:cTn>
                  </p:par>
                  <p:par>
                    <p:cTn id="129" fill="hold">
                      <p:stCondLst>
                        <p:cond delay="indefinite"/>
                      </p:stCondLst>
                      <p:childTnLst>
                        <p:par>
                          <p:cTn id="130" fill="hold">
                            <p:stCondLst>
                              <p:cond delay="0"/>
                            </p:stCondLst>
                            <p:childTnLst>
                              <p:par>
                                <p:cTn id="131" presetID="22" presetClass="entr" presetSubtype="8" fill="hold" nodeType="clickEffect">
                                  <p:stCondLst>
                                    <p:cond delay="0"/>
                                  </p:stCondLst>
                                  <p:childTnLst>
                                    <p:set>
                                      <p:cBhvr>
                                        <p:cTn id="132" dur="1" fill="hold">
                                          <p:stCondLst>
                                            <p:cond delay="0"/>
                                          </p:stCondLst>
                                        </p:cTn>
                                        <p:tgtEl>
                                          <p:spTgt spid="42"/>
                                        </p:tgtEl>
                                        <p:attrNameLst>
                                          <p:attrName>style.visibility</p:attrName>
                                        </p:attrNameLst>
                                      </p:cBhvr>
                                      <p:to>
                                        <p:strVal val="visible"/>
                                      </p:to>
                                    </p:set>
                                    <p:animEffect transition="in" filter="wipe(left)">
                                      <p:cBhvr>
                                        <p:cTn id="133" dur="500"/>
                                        <p:tgtEl>
                                          <p:spTgt spid="42"/>
                                        </p:tgtEl>
                                      </p:cBhvr>
                                    </p:animEffect>
                                  </p:childTnLst>
                                </p:cTn>
                              </p:par>
                              <p:par>
                                <p:cTn id="134" presetID="22" presetClass="entr" presetSubtype="8" fill="hold" grpId="0" nodeType="withEffect">
                                  <p:stCondLst>
                                    <p:cond delay="0"/>
                                  </p:stCondLst>
                                  <p:childTnLst>
                                    <p:set>
                                      <p:cBhvr>
                                        <p:cTn id="135" dur="1" fill="hold">
                                          <p:stCondLst>
                                            <p:cond delay="0"/>
                                          </p:stCondLst>
                                        </p:cTn>
                                        <p:tgtEl>
                                          <p:spTgt spid="43"/>
                                        </p:tgtEl>
                                        <p:attrNameLst>
                                          <p:attrName>style.visibility</p:attrName>
                                        </p:attrNameLst>
                                      </p:cBhvr>
                                      <p:to>
                                        <p:strVal val="visible"/>
                                      </p:to>
                                    </p:set>
                                    <p:animEffect transition="in" filter="wipe(left)">
                                      <p:cBhvr>
                                        <p:cTn id="136"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p:bldP spid="13" grpId="0"/>
      <p:bldP spid="15" grpId="0"/>
      <p:bldP spid="16" grpId="0"/>
      <p:bldP spid="19" grpId="0"/>
      <p:bldP spid="20" grpId="0"/>
      <p:bldP spid="22" grpId="0"/>
      <p:bldP spid="24" grpId="0"/>
      <p:bldP spid="26" grpId="0"/>
      <p:bldP spid="27" grpId="0"/>
      <p:bldP spid="28" grpId="0"/>
      <p:bldP spid="29" grpId="0" animBg="1"/>
      <p:bldP spid="31" grpId="0" animBg="1"/>
      <p:bldP spid="32" grpId="0"/>
      <p:bldP spid="33" grpId="0"/>
      <p:bldP spid="35" grpId="0"/>
      <p:bldP spid="38" grpId="0"/>
      <p:bldP spid="39" grpId="0"/>
      <p:bldP spid="41" grpId="0"/>
      <p:bldP spid="4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4">
            <a:extLst>
              <a:ext uri="{FF2B5EF4-FFF2-40B4-BE49-F238E27FC236}">
                <a16:creationId xmlns:a16="http://schemas.microsoft.com/office/drawing/2014/main" id="{9DB8AF4E-185F-1DA5-395D-5628B89BD4AB}"/>
              </a:ext>
            </a:extLst>
          </p:cNvPr>
          <p:cNvSpPr txBox="1">
            <a:spLocks/>
          </p:cNvSpPr>
          <p:nvPr/>
        </p:nvSpPr>
        <p:spPr>
          <a:xfrm>
            <a:off x="540246" y="848420"/>
            <a:ext cx="10698800" cy="517190"/>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Ajax</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工作流程</a:t>
            </a:r>
            <a:endParaRPr kumimoji="0" lang="en-US"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p:txBody>
      </p:sp>
      <p:sp>
        <p:nvSpPr>
          <p:cNvPr id="5" name="文本占位符 5">
            <a:extLst>
              <a:ext uri="{FF2B5EF4-FFF2-40B4-BE49-F238E27FC236}">
                <a16:creationId xmlns:a16="http://schemas.microsoft.com/office/drawing/2014/main" id="{3F61859D-BC19-D172-95D5-CC32A11085B0}"/>
              </a:ext>
            </a:extLst>
          </p:cNvPr>
          <p:cNvSpPr txBox="1">
            <a:spLocks/>
          </p:cNvSpPr>
          <p:nvPr/>
        </p:nvSpPr>
        <p:spPr>
          <a:xfrm>
            <a:off x="710880" y="1624205"/>
            <a:ext cx="10698800" cy="29942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342900" marR="0" lvl="0" indent="-342900" algn="l" defTabSz="914400" rtl="0" eaLnBrk="0" fontAlgn="base" latinLnBrk="0" hangingPunct="0">
              <a:lnSpc>
                <a:spcPct val="150000"/>
              </a:lnSpc>
              <a:spcBef>
                <a:spcPct val="20000"/>
              </a:spcBef>
              <a:spcAft>
                <a:spcPct val="0"/>
              </a:spcAft>
              <a:buClrTx/>
              <a:buSzTx/>
              <a:buFont typeface="Arial" panose="020B0604020202020204" pitchFamily="34" charset="0"/>
              <a:buAutoNum type="arabicPeriod"/>
              <a:tabLst/>
              <a:defRPr/>
            </a:pPr>
            <a:r>
              <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创建</a:t>
            </a:r>
            <a:r>
              <a:rPr kumimoji="0" lang="en-US" altLang="zh-CN" sz="1800" b="0" i="0" u="none" strike="noStrike" kern="1200" cap="none" spc="0" normalizeH="0" baseline="0" noProof="0" dirty="0" err="1">
                <a:ln>
                  <a:noFill/>
                </a:ln>
                <a:solidFill>
                  <a:srgbClr val="FF0000"/>
                </a:solidFill>
                <a:effectLst/>
                <a:uLnTx/>
                <a:uFillTx/>
                <a:latin typeface="微软雅黑" panose="020B0503020204020204" pitchFamily="34" charset="-122"/>
                <a:ea typeface="微软雅黑" panose="020B0503020204020204" pitchFamily="34" charset="-122"/>
              </a:rPr>
              <a:t>XMLHttpRequest</a:t>
            </a:r>
            <a:r>
              <a:rPr kumimoji="0" lang="zh-CN" altLang="en-US" sz="1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rPr>
              <a:t>对象</a:t>
            </a:r>
            <a:r>
              <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：用于和服务器交换数据</a:t>
            </a:r>
            <a:endParaRPr kumimoji="0"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a:p>
            <a:pPr marL="342900" marR="0" lvl="0" indent="-342900" algn="l" defTabSz="914400" rtl="0" eaLnBrk="0" fontAlgn="base" latinLnBrk="0" hangingPunct="0">
              <a:lnSpc>
                <a:spcPct val="150000"/>
              </a:lnSpc>
              <a:spcBef>
                <a:spcPct val="20000"/>
              </a:spcBef>
              <a:spcAft>
                <a:spcPct val="0"/>
              </a:spcAft>
              <a:buClrTx/>
              <a:buSzTx/>
              <a:buFont typeface="Arial" panose="020B0604020202020204" pitchFamily="34" charset="0"/>
              <a:buAutoNum type="arabicPeriod"/>
              <a:tabLst/>
              <a:defRPr/>
            </a:pPr>
            <a:r>
              <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向服务器发送请求</a:t>
            </a:r>
            <a:endParaRPr kumimoji="0"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a:p>
            <a:pPr marL="342900" marR="0" lvl="0" indent="-342900" algn="l" defTabSz="914400" rtl="0" eaLnBrk="0" fontAlgn="base" latinLnBrk="0" hangingPunct="0">
              <a:lnSpc>
                <a:spcPct val="150000"/>
              </a:lnSpc>
              <a:spcBef>
                <a:spcPct val="20000"/>
              </a:spcBef>
              <a:spcAft>
                <a:spcPct val="0"/>
              </a:spcAft>
              <a:buClrTx/>
              <a:buSzTx/>
              <a:buFont typeface="Arial" panose="020B0604020202020204" pitchFamily="34" charset="0"/>
              <a:buAutoNum type="arabicPeriod"/>
              <a:tabLst/>
              <a:defRPr/>
            </a:pPr>
            <a:r>
              <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获取服务器响应数据</a:t>
            </a:r>
            <a:endParaRPr kumimoji="0"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a:p>
            <a:pPr marL="342900" marR="0" lvl="0" indent="-342900" algn="l" defTabSz="914400" rtl="0" eaLnBrk="0" fontAlgn="base" latinLnBrk="0" hangingPunct="0">
              <a:lnSpc>
                <a:spcPct val="150000"/>
              </a:lnSpc>
              <a:spcBef>
                <a:spcPct val="20000"/>
              </a:spcBef>
              <a:spcAft>
                <a:spcPct val="0"/>
              </a:spcAft>
              <a:buClrTx/>
              <a:buSzTx/>
              <a:buFont typeface="Arial" panose="020B0604020202020204" pitchFamily="34" charset="0"/>
              <a:buAutoNum type="arabicPeriod"/>
              <a:tabLst/>
              <a:defRPr/>
            </a:pPr>
            <a:r>
              <a:rPr lang="en-US" altLang="zh-CN" sz="1800" dirty="0">
                <a:solidFill>
                  <a:schemeClr val="tx1"/>
                </a:solidFill>
                <a:latin typeface="微软雅黑" panose="020B0503020204020204" pitchFamily="34" charset="-122"/>
                <a:ea typeface="微软雅黑" panose="020B0503020204020204" pitchFamily="34" charset="-122"/>
              </a:rPr>
              <a:t>Ajax</a:t>
            </a:r>
            <a:r>
              <a:rPr lang="zh-CN" altLang="en-US" sz="1800" dirty="0">
                <a:solidFill>
                  <a:schemeClr val="tx1"/>
                </a:solidFill>
                <a:latin typeface="微软雅黑" panose="020B0503020204020204" pitchFamily="34" charset="-122"/>
                <a:ea typeface="微软雅黑" panose="020B0503020204020204" pitchFamily="34" charset="-122"/>
              </a:rPr>
              <a:t>两种请求方式</a:t>
            </a:r>
            <a:endParaRPr lang="en-US" altLang="zh-CN" sz="1800" dirty="0">
              <a:solidFill>
                <a:schemeClr val="tx1"/>
              </a:solidFill>
              <a:latin typeface="微软雅黑" panose="020B0503020204020204" pitchFamily="34" charset="-122"/>
              <a:ea typeface="微软雅黑" panose="020B0503020204020204" pitchFamily="34" charset="-122"/>
            </a:endParaRPr>
          </a:p>
          <a:p>
            <a:pPr marL="645750" marR="0" lvl="0" indent="-285750" algn="l" defTabSz="914400" rtl="0" eaLnBrk="0" fontAlgn="base" latinLnBrk="0" hangingPunct="0">
              <a:lnSpc>
                <a:spcPct val="150000"/>
              </a:lnSpc>
              <a:spcBef>
                <a:spcPct val="20000"/>
              </a:spcBef>
              <a:spcAft>
                <a:spcPct val="0"/>
              </a:spcAft>
              <a:buClrTx/>
              <a:buSzTx/>
              <a:buFont typeface="Wingdings" panose="05000000000000000000" pitchFamily="2" charset="2"/>
              <a:buChar char="Ø"/>
              <a:tabLst/>
              <a:defRPr/>
            </a:pPr>
            <a:r>
              <a:rPr kumimoji="0"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GET</a:t>
            </a:r>
            <a:r>
              <a:rPr kumimoji="0" lang="zh-CN" altLang="en-US"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请求</a:t>
            </a:r>
            <a:endParaRPr kumimoji="0" lang="en-US" altLang="zh-CN" sz="1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a:p>
            <a:pPr marL="645750" marR="0" lvl="0" indent="-285750" algn="l" defTabSz="914400" rtl="0" eaLnBrk="0" fontAlgn="base" latinLnBrk="0" hangingPunct="0">
              <a:lnSpc>
                <a:spcPct val="150000"/>
              </a:lnSpc>
              <a:spcBef>
                <a:spcPct val="20000"/>
              </a:spcBef>
              <a:spcAft>
                <a:spcPct val="0"/>
              </a:spcAft>
              <a:buClrTx/>
              <a:buSzTx/>
              <a:buFont typeface="Wingdings" panose="05000000000000000000" pitchFamily="2" charset="2"/>
              <a:buChar char="Ø"/>
              <a:tabLst/>
              <a:defRPr/>
            </a:pPr>
            <a:r>
              <a:rPr lang="en-US" altLang="zh-CN" sz="1800" dirty="0">
                <a:solidFill>
                  <a:schemeClr val="tx1"/>
                </a:solidFill>
                <a:latin typeface="微软雅黑" panose="020B0503020204020204" pitchFamily="34" charset="-122"/>
                <a:ea typeface="微软雅黑" panose="020B0503020204020204" pitchFamily="34" charset="-122"/>
              </a:rPr>
              <a:t>POST</a:t>
            </a:r>
            <a:r>
              <a:rPr lang="zh-CN" altLang="en-US" sz="1800" dirty="0">
                <a:solidFill>
                  <a:schemeClr val="tx1"/>
                </a:solidFill>
                <a:latin typeface="微软雅黑" panose="020B0503020204020204" pitchFamily="34" charset="-122"/>
                <a:ea typeface="微软雅黑" panose="020B0503020204020204" pitchFamily="34" charset="-122"/>
              </a:rPr>
              <a:t>请求</a:t>
            </a:r>
            <a:endParaRPr lang="en-US" altLang="zh-CN" sz="1800" dirty="0">
              <a:solidFill>
                <a:schemeClr val="tx1"/>
              </a:solidFill>
              <a:latin typeface="微软雅黑" panose="020B0503020204020204" pitchFamily="34" charset="-122"/>
              <a:ea typeface="微软雅黑" panose="020B0503020204020204" pitchFamily="34" charset="-122"/>
            </a:endParaRPr>
          </a:p>
        </p:txBody>
      </p:sp>
      <p:sp>
        <p:nvSpPr>
          <p:cNvPr id="6" name="!!矩形: 圆角 7">
            <a:extLst>
              <a:ext uri="{FF2B5EF4-FFF2-40B4-BE49-F238E27FC236}">
                <a16:creationId xmlns:a16="http://schemas.microsoft.com/office/drawing/2014/main" id="{8EE81AD7-BA27-2954-822A-6C7FEAF869D1}"/>
              </a:ext>
            </a:extLst>
          </p:cNvPr>
          <p:cNvSpPr/>
          <p:nvPr/>
        </p:nvSpPr>
        <p:spPr>
          <a:xfrm>
            <a:off x="3452911" y="2141395"/>
            <a:ext cx="8573058" cy="4716605"/>
          </a:xfrm>
          <a:prstGeom prst="roundRect">
            <a:avLst>
              <a:gd name="adj" fmla="val 2166"/>
            </a:avLst>
          </a:prstGeom>
          <a:solidFill>
            <a:schemeClr val="bg2"/>
          </a:solidFill>
          <a:ln w="6350" cap="flat" cmpd="sng" algn="ctr">
            <a:solidFill>
              <a:sysClr val="window" lastClr="FFFFFF">
                <a:lumMod val="65000"/>
              </a:sysClr>
            </a:solidFill>
            <a:prstDash val="lgDash"/>
          </a:ln>
          <a:effectLst/>
        </p:spPr>
        <p:txBody>
          <a:bodyPr tIns="0" bIns="0" rtlCol="0" anchor="ctr"/>
          <a:lstStyle/>
          <a:p>
            <a:pPr marL="0" marR="0" lvl="0" indent="0" defTabSz="914400" eaLnBrk="1" fontAlgn="auto" latinLnBrk="0" hangingPunct="1">
              <a:lnSpc>
                <a:spcPts val="16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srgbClr val="800000"/>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&lt;body&gt;</a:t>
            </a:r>
            <a:endParaRPr kumimoji="0" lang="en-US" altLang="zh-CN" sz="16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endParaRPr>
          </a:p>
          <a:p>
            <a:pPr marL="0" marR="0" lvl="0" indent="0" defTabSz="914400" eaLnBrk="1" fontAlgn="auto" latinLnBrk="0" hangingPunct="1">
              <a:lnSpc>
                <a:spcPts val="16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    </a:t>
            </a:r>
            <a:r>
              <a:rPr kumimoji="0" lang="en-US" altLang="zh-CN" sz="1600" b="0" i="0" u="none" strike="noStrike" kern="0" cap="none" spc="0" normalizeH="0" baseline="0" noProof="0" dirty="0">
                <a:ln>
                  <a:noFill/>
                </a:ln>
                <a:solidFill>
                  <a:srgbClr val="800000"/>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&lt;input</a:t>
            </a:r>
            <a:r>
              <a:rPr kumimoji="0" lang="en-US" altLang="zh-CN" sz="16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 </a:t>
            </a:r>
            <a:r>
              <a:rPr kumimoji="0" lang="en-US" altLang="zh-CN" sz="1600" b="0"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type</a:t>
            </a:r>
            <a:r>
              <a:rPr kumimoji="0" lang="en-US" altLang="zh-CN" sz="16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a:t>
            </a:r>
            <a:r>
              <a:rPr kumimoji="0" lang="en-US" altLang="zh-CN" sz="1600" b="0" i="0" u="none" strike="noStrike" kern="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"button"</a:t>
            </a:r>
            <a:r>
              <a:rPr kumimoji="0" lang="en-US" altLang="zh-CN" sz="16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 </a:t>
            </a:r>
            <a:r>
              <a:rPr kumimoji="0" lang="en-US" altLang="zh-CN" sz="1600" b="0"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value</a:t>
            </a:r>
            <a:r>
              <a:rPr kumimoji="0" lang="en-US" altLang="zh-CN" sz="16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a:t>
            </a:r>
            <a:r>
              <a:rPr kumimoji="0" lang="en-US" altLang="zh-CN" sz="1600" b="0" i="0" u="none" strike="noStrike" kern="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a:t>
            </a:r>
            <a:r>
              <a:rPr kumimoji="0" lang="zh-CN" altLang="en-US" sz="1600" b="0" i="0" u="none" strike="noStrike" kern="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获取数据</a:t>
            </a:r>
            <a:r>
              <a:rPr kumimoji="0" lang="en-US" altLang="zh-CN" sz="1600" b="0" i="0" u="none" strike="noStrike" kern="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a:t>
            </a:r>
            <a:r>
              <a:rPr kumimoji="0" lang="zh-CN" altLang="en-US" sz="16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 </a:t>
            </a:r>
            <a:r>
              <a:rPr kumimoji="0" lang="en-US" altLang="zh-CN" sz="1600" b="0"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onclick</a:t>
            </a:r>
            <a:r>
              <a:rPr kumimoji="0" lang="en-US" altLang="zh-CN" sz="16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a:t>
            </a:r>
            <a:r>
              <a:rPr kumimoji="0" lang="en-US" altLang="zh-CN" sz="1600" b="0" i="0" u="none" strike="noStrike" kern="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a:t>
            </a:r>
            <a:r>
              <a:rPr kumimoji="0" lang="en-US" altLang="zh-CN" sz="1600" b="0" i="0" u="none" strike="noStrike" kern="0" cap="none" spc="0" normalizeH="0" baseline="0" noProof="0" dirty="0" err="1">
                <a:ln>
                  <a:noFill/>
                </a:ln>
                <a:solidFill>
                  <a:srgbClr val="0000FF"/>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getData</a:t>
            </a:r>
            <a:r>
              <a:rPr kumimoji="0" lang="en-US" altLang="zh-CN" sz="1600" b="0" i="0" u="none" strike="noStrike" kern="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a:t>
            </a:r>
            <a:r>
              <a:rPr kumimoji="0" lang="en-US" altLang="zh-CN" sz="1600" b="0" i="0" u="none" strike="noStrike" kern="0" cap="none" spc="0" normalizeH="0" baseline="0" noProof="0" dirty="0">
                <a:ln>
                  <a:noFill/>
                </a:ln>
                <a:solidFill>
                  <a:srgbClr val="800000"/>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&gt;</a:t>
            </a:r>
          </a:p>
          <a:p>
            <a:pPr marL="0" marR="0" lvl="0" indent="0" defTabSz="914400" eaLnBrk="1" fontAlgn="auto" latinLnBrk="0" hangingPunct="1">
              <a:lnSpc>
                <a:spcPts val="16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srgbClr val="800000"/>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    &lt;div </a:t>
            </a:r>
            <a:r>
              <a:rPr kumimoji="0" lang="en-US" altLang="zh-CN" sz="1600" b="0"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id</a:t>
            </a:r>
            <a:r>
              <a:rPr kumimoji="0" lang="en-US" altLang="zh-CN" sz="16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a:t>
            </a:r>
            <a:r>
              <a:rPr kumimoji="0" lang="en-US" altLang="zh-CN" sz="1600" b="0" i="0" u="none" strike="noStrike" kern="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"div1"</a:t>
            </a:r>
            <a:r>
              <a:rPr kumimoji="0" lang="en-US" altLang="zh-CN" sz="1600" b="0" i="0" u="none" strike="noStrike" kern="0" cap="none" spc="0" normalizeH="0" baseline="0" noProof="0" dirty="0">
                <a:ln>
                  <a:noFill/>
                </a:ln>
                <a:solidFill>
                  <a:srgbClr val="90201D"/>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&gt;&lt;/div&gt;</a:t>
            </a:r>
            <a:br>
              <a:rPr kumimoji="0" lang="en-US" altLang="zh-CN" sz="16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br>
            <a:r>
              <a:rPr kumimoji="0" lang="en-US" altLang="zh-CN" sz="1600" b="0" i="0" u="none" strike="noStrike" kern="0" cap="none" spc="0" normalizeH="0" baseline="0" noProof="0" dirty="0">
                <a:ln>
                  <a:noFill/>
                </a:ln>
                <a:solidFill>
                  <a:srgbClr val="800000"/>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&lt;/body&gt;</a:t>
            </a:r>
          </a:p>
          <a:p>
            <a:pPr marL="0" marR="0" lvl="0" indent="0" defTabSz="914400" eaLnBrk="1" fontAlgn="auto" latinLnBrk="0" hangingPunct="1">
              <a:lnSpc>
                <a:spcPts val="1600"/>
              </a:lnSpc>
              <a:spcBef>
                <a:spcPts val="0"/>
              </a:spcBef>
              <a:spcAft>
                <a:spcPts val="0"/>
              </a:spcAft>
              <a:buClrTx/>
              <a:buSzTx/>
              <a:buFontTx/>
              <a:buNone/>
              <a:tabLst/>
              <a:defRPr/>
            </a:pPr>
            <a:endParaRPr kumimoji="0" lang="en-US" altLang="zh-CN" sz="16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endParaRPr>
          </a:p>
          <a:p>
            <a:pPr marL="0" marR="0" lvl="0" indent="0" defTabSz="914400" eaLnBrk="1" fontAlgn="auto" latinLnBrk="0" hangingPunct="1">
              <a:lnSpc>
                <a:spcPts val="16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srgbClr val="800000"/>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&lt;script&gt;</a:t>
            </a:r>
            <a:endParaRPr kumimoji="0" lang="en-US" altLang="zh-CN" sz="16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endParaRPr>
          </a:p>
          <a:p>
            <a:pPr marL="0" marR="0" lvl="0" indent="0" defTabSz="914400" eaLnBrk="1" fontAlgn="auto" latinLnBrk="0" hangingPunct="1">
              <a:lnSpc>
                <a:spcPts val="16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    </a:t>
            </a:r>
            <a:r>
              <a:rPr kumimoji="0" lang="en-US" altLang="zh-CN" sz="1600" b="0" i="0" u="none" strike="noStrike" kern="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function</a:t>
            </a:r>
            <a:r>
              <a:rPr kumimoji="0" lang="en-US" altLang="zh-CN" sz="16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 </a:t>
            </a:r>
            <a:r>
              <a:rPr kumimoji="0" lang="en-US" altLang="zh-CN" sz="1600" b="0" i="0" u="none" strike="noStrike" kern="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getData</a:t>
            </a:r>
            <a:r>
              <a:rPr kumimoji="0" lang="en-US" altLang="zh-CN" sz="16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a:t>
            </a:r>
          </a:p>
          <a:p>
            <a:pPr marL="0" marR="0" lvl="0" indent="0" defTabSz="914400" eaLnBrk="1" fontAlgn="auto" latinLnBrk="0" hangingPunct="1">
              <a:lnSpc>
                <a:spcPts val="16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        </a:t>
            </a:r>
            <a:r>
              <a:rPr kumimoji="0" lang="en-US" altLang="zh-CN" sz="1600" b="0" i="0" u="none" strike="noStrike" kern="0" cap="none" spc="0" normalizeH="0" baseline="0" noProof="0" dirty="0">
                <a:ln>
                  <a:noFill/>
                </a:ln>
                <a:solidFill>
                  <a:srgbClr val="008000"/>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//1. </a:t>
            </a:r>
            <a:r>
              <a:rPr kumimoji="0" lang="zh-CN" altLang="en-US" sz="1600" b="0" i="0" u="none" strike="noStrike" kern="0" cap="none" spc="0" normalizeH="0" baseline="0" noProof="0" dirty="0">
                <a:ln>
                  <a:noFill/>
                </a:ln>
                <a:solidFill>
                  <a:srgbClr val="008000"/>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创建</a:t>
            </a:r>
            <a:r>
              <a:rPr kumimoji="0" lang="en-US" altLang="zh-CN" sz="1600" b="0" i="0" u="none" strike="noStrike" kern="0" cap="none" spc="0" normalizeH="0" baseline="0" noProof="0" dirty="0" err="1">
                <a:ln>
                  <a:noFill/>
                </a:ln>
                <a:solidFill>
                  <a:srgbClr val="008000"/>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XMLHttpRequest</a:t>
            </a:r>
            <a:r>
              <a:rPr kumimoji="0" lang="en-US" altLang="zh-CN" sz="1600" b="0" i="0" u="none" strike="noStrike" kern="0" cap="none" spc="0" normalizeH="0" baseline="0" noProof="0" dirty="0">
                <a:ln>
                  <a:noFill/>
                </a:ln>
                <a:solidFill>
                  <a:srgbClr val="008000"/>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 </a:t>
            </a:r>
            <a:r>
              <a:rPr kumimoji="0" lang="zh-CN" altLang="en-US" sz="1600" b="0" i="0" u="none" strike="noStrike" kern="0" cap="none" spc="0" normalizeH="0" baseline="0" noProof="0" dirty="0">
                <a:ln>
                  <a:noFill/>
                </a:ln>
                <a:solidFill>
                  <a:srgbClr val="008000"/>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对象</a:t>
            </a:r>
            <a:endParaRPr kumimoji="0" lang="en-US" altLang="zh-CN" sz="16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endParaRPr>
          </a:p>
          <a:p>
            <a:pPr marL="0" marR="0" lvl="0" indent="0" defTabSz="914400" eaLnBrk="1" fontAlgn="auto" latinLnBrk="0" hangingPunct="1">
              <a:lnSpc>
                <a:spcPts val="16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        </a:t>
            </a:r>
            <a:r>
              <a:rPr kumimoji="0" lang="en-US" altLang="zh-CN" sz="1600" b="0" i="0" u="none" strike="noStrike" kern="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var</a:t>
            </a:r>
            <a:r>
              <a:rPr kumimoji="0" lang="en-US" altLang="zh-CN" sz="16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 </a:t>
            </a:r>
            <a:r>
              <a:rPr kumimoji="0" lang="en-US" altLang="zh-CN" sz="1600" b="0" i="0" u="none" strike="noStrike" kern="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xmlHttpRequest</a:t>
            </a:r>
            <a:r>
              <a:rPr kumimoji="0" lang="en-US" altLang="zh-CN" sz="16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  = </a:t>
            </a:r>
            <a:r>
              <a:rPr kumimoji="0" lang="en-US" altLang="zh-CN" sz="1600" b="0" i="0" u="none" strike="noStrike" kern="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new</a:t>
            </a:r>
            <a:r>
              <a:rPr kumimoji="0" lang="en-US" altLang="zh-CN" sz="16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 </a:t>
            </a:r>
            <a:r>
              <a:rPr kumimoji="0" lang="en-US" altLang="zh-CN" sz="1600" b="0" i="0" u="none" strike="noStrike" kern="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XMLHttpRequest</a:t>
            </a:r>
            <a:r>
              <a:rPr kumimoji="0" lang="en-US" altLang="zh-CN" sz="16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a:t>
            </a:r>
          </a:p>
          <a:p>
            <a:pPr lvl="0">
              <a:lnSpc>
                <a:spcPts val="1600"/>
              </a:lnSpc>
              <a:defRPr/>
            </a:pPr>
            <a:br>
              <a:rPr kumimoji="0" lang="en-US" altLang="zh-CN" sz="16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br>
            <a:r>
              <a:rPr kumimoji="0" lang="en-US" altLang="zh-CN" sz="16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        </a:t>
            </a:r>
            <a:r>
              <a:rPr kumimoji="0" lang="en-US" altLang="zh-CN" sz="1600" b="0" i="0" u="none" strike="noStrike" kern="0" cap="none" spc="0" normalizeH="0" baseline="0" noProof="0" dirty="0">
                <a:ln>
                  <a:noFill/>
                </a:ln>
                <a:solidFill>
                  <a:srgbClr val="008000"/>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//2. </a:t>
            </a:r>
            <a:r>
              <a:rPr kumimoji="0" lang="zh-CN" altLang="en-US" sz="1600" b="0" i="0" u="none" strike="noStrike" kern="0" cap="none" spc="0" normalizeH="0" baseline="0" noProof="0" dirty="0">
                <a:ln>
                  <a:noFill/>
                </a:ln>
                <a:solidFill>
                  <a:srgbClr val="008000"/>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发送请求，创建与服务器的连接，语法：</a:t>
            </a:r>
            <a:r>
              <a:rPr lang="en-US" altLang="zh-CN" sz="1600" kern="0" dirty="0">
                <a:solidFill>
                  <a:srgbClr val="008000"/>
                </a:solidFill>
                <a:latin typeface="微软雅黑" panose="020B0503020204020204" pitchFamily="34" charset="-122"/>
                <a:ea typeface="微软雅黑" panose="020B0503020204020204" pitchFamily="34" charset="-122"/>
                <a:cs typeface="阿里巴巴普惠体" panose="00020600040101010101" pitchFamily="18" charset="-122"/>
                <a:sym typeface="Wingdings" panose="05000000000000000000" pitchFamily="2" charset="2"/>
              </a:rPr>
              <a:t>(</a:t>
            </a:r>
            <a:r>
              <a:rPr lang="en-US" altLang="zh-CN" sz="1600" kern="0" dirty="0">
                <a:solidFill>
                  <a:srgbClr val="A31515"/>
                </a:solidFill>
                <a:latin typeface="微软雅黑" panose="020B0503020204020204" pitchFamily="34" charset="-122"/>
                <a:ea typeface="微软雅黑" panose="020B0503020204020204" pitchFamily="34" charset="-122"/>
                <a:cs typeface="阿里巴巴普惠体" panose="00020600040101010101" pitchFamily="18" charset="-122"/>
              </a:rPr>
              <a:t>'GET'</a:t>
            </a:r>
            <a:r>
              <a:rPr lang="en-US" altLang="zh-CN" sz="1600" kern="0" dirty="0">
                <a:solidFill>
                  <a:srgbClr val="008000"/>
                </a:solidFill>
                <a:latin typeface="微软雅黑" panose="020B0503020204020204" pitchFamily="34" charset="-122"/>
                <a:ea typeface="微软雅黑" panose="020B0503020204020204" pitchFamily="34" charset="-122"/>
                <a:cs typeface="阿里巴巴普惠体" panose="00020600040101010101" pitchFamily="18" charset="-122"/>
              </a:rPr>
              <a:t>,</a:t>
            </a:r>
            <a:r>
              <a:rPr lang="en-US" altLang="zh-CN" sz="1600" kern="0" dirty="0" err="1">
                <a:solidFill>
                  <a:srgbClr val="008000"/>
                </a:solidFill>
                <a:latin typeface="微软雅黑" panose="020B0503020204020204" pitchFamily="34" charset="-122"/>
                <a:ea typeface="微软雅黑" panose="020B0503020204020204" pitchFamily="34" charset="-122"/>
                <a:cs typeface="阿里巴巴普惠体" panose="00020600040101010101" pitchFamily="18" charset="-122"/>
              </a:rPr>
              <a:t>URL,true</a:t>
            </a:r>
            <a:r>
              <a:rPr lang="en-US" altLang="zh-CN" sz="1600" kern="0" dirty="0">
                <a:solidFill>
                  <a:srgbClr val="008000"/>
                </a:solidFill>
                <a:latin typeface="微软雅黑" panose="020B0503020204020204" pitchFamily="34" charset="-122"/>
                <a:ea typeface="微软雅黑" panose="020B0503020204020204" pitchFamily="34" charset="-122"/>
                <a:cs typeface="阿里巴巴普惠体" panose="00020600040101010101" pitchFamily="18" charset="-122"/>
                <a:sym typeface="Wingdings" panose="05000000000000000000" pitchFamily="2" charset="2"/>
              </a:rPr>
              <a:t>)</a:t>
            </a:r>
            <a:endParaRPr kumimoji="0" lang="zh-CN" altLang="en-US" sz="16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endParaRPr>
          </a:p>
          <a:p>
            <a:pPr lvl="0">
              <a:lnSpc>
                <a:spcPts val="1600"/>
              </a:lnSpc>
              <a:defRPr/>
            </a:pPr>
            <a:r>
              <a:rPr kumimoji="0" lang="zh-CN" altLang="en-US" sz="16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        </a:t>
            </a:r>
            <a:r>
              <a:rPr kumimoji="0" lang="en-US" altLang="zh-CN" sz="1600" b="0" i="0" u="none" strike="noStrike" kern="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xmlHttpRequest.</a:t>
            </a:r>
            <a:r>
              <a:rPr kumimoji="0" lang="en-US" altLang="zh-CN" sz="1600" b="0" i="0" u="none" strike="noStrike" kern="0" cap="none" spc="0" normalizeH="0" baseline="0" noProof="0" dirty="0" err="1">
                <a:ln>
                  <a:noFill/>
                </a:ln>
                <a:solidFill>
                  <a:srgbClr val="FF0000"/>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open</a:t>
            </a:r>
            <a:r>
              <a:rPr kumimoji="0" lang="en-US" altLang="zh-CN" sz="16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a:t>
            </a:r>
            <a:r>
              <a:rPr kumimoji="0" lang="en-US" altLang="zh-CN" sz="1600" b="0" i="0" u="none" strike="noStrike" kern="0" cap="none" spc="0" normalizeH="0" baseline="0" noProof="0" dirty="0">
                <a:ln>
                  <a:noFill/>
                </a:ln>
                <a:solidFill>
                  <a:srgbClr val="A31515"/>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'GET'</a:t>
            </a:r>
            <a:r>
              <a:rPr kumimoji="0" lang="en-US" altLang="zh-CN" sz="16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a:t>
            </a:r>
            <a:r>
              <a:rPr kumimoji="0" lang="en-US" altLang="zh-CN" sz="1600" b="0" i="0" u="none" strike="noStrike" kern="0" cap="none" spc="0" normalizeH="0" baseline="0" noProof="0" dirty="0">
                <a:ln>
                  <a:noFill/>
                </a:ln>
                <a:solidFill>
                  <a:srgbClr val="A31515"/>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a:t>
            </a:r>
            <a:r>
              <a:rPr lang="en-US" altLang="zh-CN" sz="1600" kern="0" dirty="0">
                <a:solidFill>
                  <a:srgbClr val="A31515"/>
                </a:solidFill>
                <a:latin typeface="微软雅黑" panose="020B0503020204020204" pitchFamily="34" charset="-122"/>
                <a:ea typeface="微软雅黑" panose="020B0503020204020204" pitchFamily="34" charset="-122"/>
                <a:cs typeface="阿里巴巴普惠体" panose="00020600040101010101" pitchFamily="18" charset="-122"/>
              </a:rPr>
              <a:t>https://www.baidu.com/</a:t>
            </a:r>
            <a:r>
              <a:rPr kumimoji="0" lang="en-US" altLang="zh-CN" sz="1600" b="0" i="0" u="none" strike="noStrike" kern="0" cap="none" spc="0" normalizeH="0" baseline="0" noProof="0" dirty="0">
                <a:ln>
                  <a:noFill/>
                </a:ln>
                <a:solidFill>
                  <a:srgbClr val="A31515"/>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a:t>
            </a:r>
            <a:r>
              <a:rPr kumimoji="0" lang="en-US" altLang="zh-CN" sz="16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a:t>
            </a:r>
          </a:p>
          <a:p>
            <a:pPr marL="0" marR="0" lvl="0" indent="0" defTabSz="914400" eaLnBrk="1" fontAlgn="auto" latinLnBrk="0" hangingPunct="1">
              <a:lnSpc>
                <a:spcPts val="16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        </a:t>
            </a:r>
            <a:r>
              <a:rPr kumimoji="0" lang="en-US" altLang="zh-CN" sz="1600" b="0" i="0" u="none" strike="noStrike" kern="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xmlHttpRequest.</a:t>
            </a:r>
            <a:r>
              <a:rPr kumimoji="0" lang="en-US" altLang="zh-CN" sz="1600" b="0" i="0" u="none" strike="noStrike" kern="0" cap="none" spc="0" normalizeH="0" baseline="0" noProof="0" dirty="0" err="1">
                <a:ln>
                  <a:noFill/>
                </a:ln>
                <a:solidFill>
                  <a:srgbClr val="FF0000"/>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send</a:t>
            </a:r>
            <a:r>
              <a:rPr kumimoji="0" lang="en-US" altLang="zh-CN" sz="16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a:t>
            </a:r>
            <a:r>
              <a:rPr kumimoji="0" lang="en-US" altLang="zh-CN" sz="1600" b="0" i="0" u="none" strike="noStrike" kern="0" cap="none" spc="0" normalizeH="0" baseline="0" noProof="0" dirty="0">
                <a:ln>
                  <a:noFill/>
                </a:ln>
                <a:solidFill>
                  <a:srgbClr val="008000"/>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a:t>
            </a:r>
            <a:r>
              <a:rPr kumimoji="0" lang="zh-CN" altLang="en-US" sz="1600" b="0" i="0" u="none" strike="noStrike" kern="0" cap="none" spc="0" normalizeH="0" baseline="0" noProof="0" dirty="0">
                <a:ln>
                  <a:noFill/>
                </a:ln>
                <a:solidFill>
                  <a:srgbClr val="008000"/>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向服务器发送请求，需要一个参数，</a:t>
            </a:r>
            <a:r>
              <a:rPr kumimoji="0" lang="en-US" altLang="zh-CN" sz="1600" b="0" i="0" u="none" strike="noStrike" kern="0" cap="none" spc="0" normalizeH="0" baseline="0" noProof="0" dirty="0">
                <a:ln>
                  <a:noFill/>
                </a:ln>
                <a:solidFill>
                  <a:srgbClr val="008000"/>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GET</a:t>
            </a:r>
            <a:r>
              <a:rPr kumimoji="0" lang="zh-CN" altLang="en-US" sz="1600" b="0" i="0" u="none" strike="noStrike" kern="0" cap="none" spc="0" normalizeH="0" baseline="0" noProof="0" dirty="0">
                <a:ln>
                  <a:noFill/>
                </a:ln>
                <a:solidFill>
                  <a:srgbClr val="008000"/>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请求可设置</a:t>
            </a:r>
            <a:r>
              <a:rPr kumimoji="0" lang="en-US" altLang="zh-CN" sz="1600" b="0" i="0" u="none" strike="noStrike" kern="0" cap="none" spc="0" normalizeH="0" baseline="0" noProof="0" dirty="0">
                <a:ln>
                  <a:noFill/>
                </a:ln>
                <a:solidFill>
                  <a:srgbClr val="008000"/>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null</a:t>
            </a:r>
          </a:p>
          <a:p>
            <a:pPr marL="0" marR="0" lvl="0" indent="0" defTabSz="914400" eaLnBrk="1" fontAlgn="auto" latinLnBrk="0" hangingPunct="1">
              <a:lnSpc>
                <a:spcPts val="1600"/>
              </a:lnSpc>
              <a:spcBef>
                <a:spcPts val="0"/>
              </a:spcBef>
              <a:spcAft>
                <a:spcPts val="0"/>
              </a:spcAft>
              <a:buClrTx/>
              <a:buSzTx/>
              <a:buFontTx/>
              <a:buNone/>
              <a:tabLst/>
              <a:defRPr/>
            </a:pPr>
            <a:br>
              <a:rPr kumimoji="0" lang="zh-CN" altLang="en-US" sz="16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br>
            <a:r>
              <a:rPr kumimoji="0" lang="zh-CN" altLang="en-US" sz="16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        </a:t>
            </a:r>
            <a:r>
              <a:rPr kumimoji="0" lang="en-US" altLang="zh-CN" sz="1600" b="0" i="0" u="none" strike="noStrike" kern="0" cap="none" spc="0" normalizeH="0" baseline="0" noProof="0" dirty="0">
                <a:ln>
                  <a:noFill/>
                </a:ln>
                <a:solidFill>
                  <a:srgbClr val="008000"/>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//3. </a:t>
            </a:r>
            <a:r>
              <a:rPr kumimoji="0" lang="zh-CN" altLang="en-US" sz="1600" b="0" i="0" u="none" strike="noStrike" kern="0" cap="none" spc="0" normalizeH="0" baseline="0" noProof="0" dirty="0">
                <a:ln>
                  <a:noFill/>
                </a:ln>
                <a:solidFill>
                  <a:srgbClr val="008000"/>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获取服务响应数据</a:t>
            </a:r>
            <a:endParaRPr kumimoji="0" lang="zh-CN" altLang="en-US" sz="16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endParaRPr>
          </a:p>
          <a:p>
            <a:pPr marL="0" marR="0" lvl="0" indent="0" defTabSz="914400" eaLnBrk="1" fontAlgn="auto" latinLnBrk="0" hangingPunct="1">
              <a:lnSpc>
                <a:spcPts val="16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        </a:t>
            </a:r>
            <a:r>
              <a:rPr kumimoji="0" lang="en-US" altLang="zh-CN" sz="1600" b="0" i="0" u="none" strike="noStrike" kern="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xmlHttpRequest.onreadystatechange</a:t>
            </a:r>
            <a:r>
              <a:rPr kumimoji="0" lang="en-US" altLang="zh-CN" sz="16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 = </a:t>
            </a:r>
            <a:r>
              <a:rPr kumimoji="0" lang="en-US" altLang="zh-CN" sz="1600" b="0" i="0" u="none" strike="noStrike" kern="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function</a:t>
            </a:r>
            <a:r>
              <a:rPr kumimoji="0" lang="en-US" altLang="zh-CN" sz="16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a:t>
            </a:r>
          </a:p>
          <a:p>
            <a:pPr marL="0" marR="0" lvl="0" indent="0" defTabSz="914400" eaLnBrk="1" fontAlgn="auto" latinLnBrk="0" hangingPunct="1">
              <a:lnSpc>
                <a:spcPts val="16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            </a:t>
            </a:r>
            <a:r>
              <a:rPr kumimoji="0" lang="en-US" altLang="zh-CN" sz="1600" b="0" i="0" u="none" strike="noStrike" kern="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if</a:t>
            </a:r>
            <a:r>
              <a:rPr kumimoji="0" lang="en-US" altLang="zh-CN" sz="16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a:t>
            </a:r>
            <a:r>
              <a:rPr kumimoji="0" lang="en-US" altLang="zh-CN" sz="1600" b="0" i="0" u="none" strike="noStrike" kern="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xmlHttpRequest.readyState</a:t>
            </a:r>
            <a:r>
              <a:rPr kumimoji="0" lang="en-US" altLang="zh-CN" sz="16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 == </a:t>
            </a:r>
            <a:r>
              <a:rPr kumimoji="0" lang="en-US" altLang="zh-CN" sz="1600" b="0" i="0" u="none" strike="noStrike" kern="0" cap="none" spc="0" normalizeH="0" baseline="0" noProof="0" dirty="0">
                <a:ln>
                  <a:noFill/>
                </a:ln>
                <a:solidFill>
                  <a:srgbClr val="098658"/>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4</a:t>
            </a:r>
            <a:r>
              <a:rPr kumimoji="0" lang="en-US" altLang="zh-CN" sz="16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 &amp;&amp; </a:t>
            </a:r>
            <a:r>
              <a:rPr kumimoji="0" lang="en-US" altLang="zh-CN" sz="1600" b="0" i="0" u="none" strike="noStrike" kern="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xmlHttpRequest.status</a:t>
            </a:r>
            <a:r>
              <a:rPr kumimoji="0" lang="en-US" altLang="zh-CN" sz="16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 == </a:t>
            </a:r>
            <a:r>
              <a:rPr kumimoji="0" lang="en-US" altLang="zh-CN" sz="1600" b="0" i="0" u="none" strike="noStrike" kern="0" cap="none" spc="0" normalizeH="0" baseline="0" noProof="0" dirty="0">
                <a:ln>
                  <a:noFill/>
                </a:ln>
                <a:solidFill>
                  <a:srgbClr val="098658"/>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200</a:t>
            </a:r>
            <a:r>
              <a:rPr kumimoji="0" lang="en-US" altLang="zh-CN" sz="16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a:t>
            </a:r>
          </a:p>
          <a:p>
            <a:pPr marL="0" marR="0" lvl="0" indent="0" defTabSz="914400" eaLnBrk="1" fontAlgn="auto" latinLnBrk="0" hangingPunct="1">
              <a:lnSpc>
                <a:spcPts val="16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                </a:t>
            </a:r>
            <a:r>
              <a:rPr kumimoji="0" lang="en-US" altLang="zh-CN" sz="1600" b="0" i="0" u="none" strike="noStrike" kern="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document.getElementById</a:t>
            </a:r>
            <a:r>
              <a:rPr kumimoji="0" lang="en-US" altLang="zh-CN" sz="16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a:t>
            </a:r>
            <a:r>
              <a:rPr kumimoji="0" lang="en-US" altLang="zh-CN" sz="1600" b="0"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'div1'</a:t>
            </a:r>
            <a:r>
              <a:rPr kumimoji="0" lang="en-US" altLang="zh-CN" sz="16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a:t>
            </a:r>
            <a:r>
              <a:rPr kumimoji="0" lang="en-US" altLang="zh-CN" sz="1600" b="0" i="0" u="none" strike="noStrike" kern="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innerHTML</a:t>
            </a:r>
            <a:r>
              <a:rPr kumimoji="0" lang="en-US" altLang="zh-CN" sz="16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 = </a:t>
            </a:r>
            <a:r>
              <a:rPr kumimoji="0" lang="en-US" altLang="zh-CN" sz="1600" b="0" i="0" u="none" strike="noStrike" kern="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xmlHttpRequest.responseText</a:t>
            </a:r>
            <a:r>
              <a:rPr kumimoji="0" lang="en-US" altLang="zh-CN" sz="16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a:t>
            </a:r>
          </a:p>
          <a:p>
            <a:pPr marL="0" marR="0" lvl="0" indent="0" defTabSz="914400" eaLnBrk="1" fontAlgn="auto" latinLnBrk="0" hangingPunct="1">
              <a:lnSpc>
                <a:spcPts val="16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            }</a:t>
            </a:r>
          </a:p>
          <a:p>
            <a:pPr marL="0" marR="0" lvl="0" indent="0" defTabSz="914400" eaLnBrk="1" fontAlgn="auto" latinLnBrk="0" hangingPunct="1">
              <a:lnSpc>
                <a:spcPts val="16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        }</a:t>
            </a:r>
          </a:p>
          <a:p>
            <a:pPr marL="0" marR="0" lvl="0" indent="0" defTabSz="914400" eaLnBrk="1" fontAlgn="auto" latinLnBrk="0" hangingPunct="1">
              <a:lnSpc>
                <a:spcPts val="16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    }</a:t>
            </a:r>
          </a:p>
          <a:p>
            <a:pPr marL="0" marR="0" lvl="0" indent="0" defTabSz="914400" eaLnBrk="1" fontAlgn="auto" latinLnBrk="0" hangingPunct="1">
              <a:lnSpc>
                <a:spcPts val="16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srgbClr val="800000"/>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&lt;/script&gt;</a:t>
            </a:r>
            <a:endParaRPr kumimoji="0" lang="en-US" altLang="zh-CN" sz="16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endParaRPr>
          </a:p>
        </p:txBody>
      </p:sp>
      <p:sp>
        <p:nvSpPr>
          <p:cNvPr id="3" name="文本框 2">
            <a:extLst>
              <a:ext uri="{FF2B5EF4-FFF2-40B4-BE49-F238E27FC236}">
                <a16:creationId xmlns:a16="http://schemas.microsoft.com/office/drawing/2014/main" id="{762FB6F3-EC1B-3311-A520-F361DBFDE101}"/>
              </a:ext>
            </a:extLst>
          </p:cNvPr>
          <p:cNvSpPr txBox="1"/>
          <p:nvPr/>
        </p:nvSpPr>
        <p:spPr>
          <a:xfrm>
            <a:off x="710880" y="4499697"/>
            <a:ext cx="2777751" cy="1591205"/>
          </a:xfrm>
          <a:prstGeom prst="rect">
            <a:avLst/>
          </a:prstGeom>
          <a:noFill/>
        </p:spPr>
        <p:txBody>
          <a:bodyPr wrap="square">
            <a:spAutoFit/>
          </a:bodyPr>
          <a:lstStyle/>
          <a:p>
            <a:pPr marR="0" lvl="0" algn="l" defTabSz="914400" rtl="0" eaLnBrk="0" fontAlgn="base" latinLnBrk="0" hangingPunct="0">
              <a:lnSpc>
                <a:spcPct val="150000"/>
              </a:lnSpc>
              <a:spcBef>
                <a:spcPct val="20000"/>
              </a:spcBef>
              <a:spcAft>
                <a:spcPct val="0"/>
              </a:spcAft>
              <a:buClrTx/>
              <a:buSzTx/>
              <a:tabLst/>
              <a:defRPr/>
            </a:pPr>
            <a:r>
              <a:rPr lang="en-US" altLang="zh-CN" sz="1800" dirty="0">
                <a:solidFill>
                  <a:schemeClr val="tx1"/>
                </a:solidFill>
                <a:latin typeface="微软雅黑" panose="020B0503020204020204" pitchFamily="34" charset="-122"/>
                <a:ea typeface="微软雅黑" panose="020B0503020204020204" pitchFamily="34" charset="-122"/>
              </a:rPr>
              <a:t>5. Ajax</a:t>
            </a:r>
            <a:r>
              <a:rPr lang="zh-CN" altLang="en-US" sz="1800" dirty="0">
                <a:solidFill>
                  <a:schemeClr val="tx1"/>
                </a:solidFill>
                <a:latin typeface="微软雅黑" panose="020B0503020204020204" pitchFamily="34" charset="-122"/>
                <a:ea typeface="微软雅黑" panose="020B0503020204020204" pitchFamily="34" charset="-122"/>
              </a:rPr>
              <a:t>两种响应方式</a:t>
            </a:r>
            <a:endParaRPr lang="en-US" altLang="zh-CN" sz="1800" dirty="0">
              <a:solidFill>
                <a:schemeClr val="tx1"/>
              </a:solidFill>
              <a:latin typeface="微软雅黑" panose="020B0503020204020204" pitchFamily="34" charset="-122"/>
              <a:ea typeface="微软雅黑" panose="020B0503020204020204" pitchFamily="34" charset="-122"/>
            </a:endParaRPr>
          </a:p>
          <a:p>
            <a:pPr marL="645750" marR="0" lvl="0" indent="-285750" algn="l" defTabSz="914400" rtl="0" eaLnBrk="0" fontAlgn="base" latinLnBrk="0" hangingPunct="0">
              <a:spcBef>
                <a:spcPct val="20000"/>
              </a:spcBef>
              <a:spcAft>
                <a:spcPct val="0"/>
              </a:spcAft>
              <a:buClrTx/>
              <a:buSzTx/>
              <a:buFont typeface="Wingdings" panose="05000000000000000000" pitchFamily="2" charset="2"/>
              <a:buChar char="Ø"/>
              <a:tabLst/>
              <a:defRPr/>
            </a:pPr>
            <a:r>
              <a:rPr lang="en-US" altLang="zh-CN" sz="1600" dirty="0" err="1">
                <a:latin typeface="微软雅黑" panose="020B0503020204020204" pitchFamily="34" charset="-122"/>
                <a:ea typeface="微软雅黑" panose="020B0503020204020204" pitchFamily="34" charset="-122"/>
              </a:rPr>
              <a:t>responsetTexts</a:t>
            </a:r>
            <a:r>
              <a:rPr lang="zh-CN" altLang="en-US" sz="1600" dirty="0">
                <a:latin typeface="微软雅黑" panose="020B0503020204020204" pitchFamily="34" charset="-122"/>
                <a:ea typeface="微软雅黑" panose="020B0503020204020204" pitchFamily="34" charset="-122"/>
              </a:rPr>
              <a:t>属性，返回字符串响应</a:t>
            </a:r>
            <a:endParaRPr kumimoji="0" lang="en-US" altLang="zh-CN"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a:p>
            <a:pPr marL="645750" marR="0" lvl="0" indent="-285750" algn="l" defTabSz="914400" rtl="0" eaLnBrk="0" fontAlgn="base" latinLnBrk="0" hangingPunct="0">
              <a:spcBef>
                <a:spcPct val="20000"/>
              </a:spcBef>
              <a:spcAft>
                <a:spcPct val="0"/>
              </a:spcAft>
              <a:buClrTx/>
              <a:buSzTx/>
              <a:buFont typeface="Wingdings" panose="05000000000000000000" pitchFamily="2" charset="2"/>
              <a:buChar char="Ø"/>
              <a:tabLst/>
              <a:defRPr/>
            </a:pPr>
            <a:r>
              <a:rPr lang="en-US" altLang="zh-CN" sz="1600" dirty="0" err="1">
                <a:latin typeface="微软雅黑" panose="020B0503020204020204" pitchFamily="34" charset="-122"/>
                <a:ea typeface="微软雅黑" panose="020B0503020204020204" pitchFamily="34" charset="-122"/>
              </a:rPr>
              <a:t>responsetXML</a:t>
            </a:r>
            <a:r>
              <a:rPr lang="zh-CN" altLang="en-US" sz="1600" dirty="0">
                <a:latin typeface="微软雅黑" panose="020B0503020204020204" pitchFamily="34" charset="-122"/>
                <a:ea typeface="微软雅黑" panose="020B0503020204020204" pitchFamily="34" charset="-122"/>
              </a:rPr>
              <a:t>属性，返回</a:t>
            </a:r>
            <a:r>
              <a:rPr lang="en-US" altLang="zh-CN" sz="1600" dirty="0">
                <a:latin typeface="微软雅黑" panose="020B0503020204020204" pitchFamily="34" charset="-122"/>
                <a:ea typeface="微软雅黑" panose="020B0503020204020204" pitchFamily="34" charset="-122"/>
              </a:rPr>
              <a:t>XML</a:t>
            </a:r>
            <a:r>
              <a:rPr lang="zh-CN" altLang="en-US" sz="1600" dirty="0">
                <a:latin typeface="微软雅黑" panose="020B0503020204020204" pitchFamily="34" charset="-122"/>
                <a:ea typeface="微软雅黑" panose="020B0503020204020204" pitchFamily="34" charset="-122"/>
              </a:rPr>
              <a:t>响应。</a:t>
            </a:r>
            <a:endParaRPr kumimoji="0" lang="zh-CN" altLang="en-US" sz="1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D70297E5-D9DB-C4A5-9050-85B36CF3BB4E}"/>
              </a:ext>
            </a:extLst>
          </p:cNvPr>
          <p:cNvSpPr txBox="1"/>
          <p:nvPr/>
        </p:nvSpPr>
        <p:spPr>
          <a:xfrm>
            <a:off x="657174" y="159741"/>
            <a:ext cx="9039225" cy="523220"/>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网站、网页与主页</a:t>
            </a:r>
          </a:p>
        </p:txBody>
      </p:sp>
      <p:pic>
        <p:nvPicPr>
          <p:cNvPr id="7" name="图片 6">
            <a:extLst>
              <a:ext uri="{FF2B5EF4-FFF2-40B4-BE49-F238E27FC236}">
                <a16:creationId xmlns:a16="http://schemas.microsoft.com/office/drawing/2014/main" id="{5343B9AB-B16C-69ED-B687-B220F84B6BF3}"/>
              </a:ext>
            </a:extLst>
          </p:cNvPr>
          <p:cNvPicPr>
            <a:picLocks noChangeAspect="1"/>
          </p:cNvPicPr>
          <p:nvPr/>
        </p:nvPicPr>
        <p:blipFill>
          <a:blip r:embed="rId2"/>
          <a:stretch>
            <a:fillRect/>
          </a:stretch>
        </p:blipFill>
        <p:spPr>
          <a:xfrm>
            <a:off x="0" y="3775"/>
            <a:ext cx="12192000" cy="708422"/>
          </a:xfrm>
          <a:prstGeom prst="rect">
            <a:avLst/>
          </a:prstGeom>
        </p:spPr>
      </p:pic>
      <p:sp>
        <p:nvSpPr>
          <p:cNvPr id="8" name="文本框 7">
            <a:extLst>
              <a:ext uri="{FF2B5EF4-FFF2-40B4-BE49-F238E27FC236}">
                <a16:creationId xmlns:a16="http://schemas.microsoft.com/office/drawing/2014/main" id="{3C316559-2D3D-3083-1CD6-A32427A7AE32}"/>
              </a:ext>
            </a:extLst>
          </p:cNvPr>
          <p:cNvSpPr txBox="1"/>
          <p:nvPr/>
        </p:nvSpPr>
        <p:spPr>
          <a:xfrm>
            <a:off x="540246" y="28747"/>
            <a:ext cx="9039225" cy="646331"/>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2 Ajax</a:t>
            </a:r>
            <a:endParaRPr kumimoji="0" lang="zh-CN" altLang="en-US"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endParaRPr>
          </a:p>
        </p:txBody>
      </p:sp>
    </p:spTree>
    <p:extLst>
      <p:ext uri="{BB962C8B-B14F-4D97-AF65-F5344CB8AC3E}">
        <p14:creationId xmlns:p14="http://schemas.microsoft.com/office/powerpoint/2010/main" val="627327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2">
            <a:extLst>
              <a:ext uri="{FF2B5EF4-FFF2-40B4-BE49-F238E27FC236}">
                <a16:creationId xmlns:a16="http://schemas.microsoft.com/office/drawing/2014/main" id="{D4DB8B2E-8487-1533-88D9-5EA4A67507EB}"/>
              </a:ext>
            </a:extLst>
          </p:cNvPr>
          <p:cNvSpPr txBox="1">
            <a:spLocks/>
          </p:cNvSpPr>
          <p:nvPr/>
        </p:nvSpPr>
        <p:spPr>
          <a:xfrm>
            <a:off x="481386" y="1521309"/>
            <a:ext cx="2277182" cy="517190"/>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rPr>
              <a:t>Axios</a:t>
            </a:r>
            <a:endParaRPr kumimoji="0" lang="en-US"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p:txBody>
      </p:sp>
      <p:sp>
        <p:nvSpPr>
          <p:cNvPr id="36" name="文本占位符 4">
            <a:extLst>
              <a:ext uri="{FF2B5EF4-FFF2-40B4-BE49-F238E27FC236}">
                <a16:creationId xmlns:a16="http://schemas.microsoft.com/office/drawing/2014/main" id="{A6B90A41-5998-6098-F4B9-E808979322F3}"/>
              </a:ext>
            </a:extLst>
          </p:cNvPr>
          <p:cNvSpPr txBox="1">
            <a:spLocks/>
          </p:cNvSpPr>
          <p:nvPr/>
        </p:nvSpPr>
        <p:spPr>
          <a:xfrm>
            <a:off x="5107936" y="1252943"/>
            <a:ext cx="9214230" cy="421957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342900" marR="0" lvl="0" indent="-342900" algn="l" defTabSz="914400" rtl="0" eaLnBrk="0" fontAlgn="base" latinLnBrk="0" hangingPunct="0">
              <a:lnSpc>
                <a:spcPct val="150000"/>
              </a:lnSpc>
              <a:spcBef>
                <a:spcPts val="600"/>
              </a:spcBef>
              <a:spcAft>
                <a:spcPct val="0"/>
              </a:spcAft>
              <a:buClrTx/>
              <a:buSzTx/>
              <a:buFont typeface="Arial" panose="020B0604020202020204" pitchFamily="34" charset="0"/>
              <a:buAutoNum type="arabicPeriod"/>
              <a:tabLst/>
              <a:defRPr/>
            </a:pPr>
            <a:r>
              <a:rPr kumimoji="0" lang="zh-CN" altLang="en-US" sz="2000" b="0" i="0" u="none" strike="noStrike" kern="1200" cap="none" spc="0" normalizeH="0" baseline="0" noProof="0" dirty="0">
                <a:ln>
                  <a:noFill/>
                </a:ln>
                <a:solidFill>
                  <a:schemeClr val="tx1"/>
                </a:solidFill>
                <a:effectLst/>
                <a:uLnTx/>
                <a:uFillTx/>
                <a:ea typeface="阿里巴巴普惠体" panose="00020600040101010101" pitchFamily="18" charset="-122"/>
              </a:rPr>
              <a:t>引入</a:t>
            </a:r>
            <a:r>
              <a:rPr kumimoji="0" lang="en-US" altLang="zh-CN" sz="2000" b="0" i="0" u="none" strike="noStrike" kern="1200" cap="none" spc="0" normalizeH="0" baseline="0" noProof="0" dirty="0" err="1">
                <a:ln>
                  <a:noFill/>
                </a:ln>
                <a:solidFill>
                  <a:schemeClr val="tx1"/>
                </a:solidFill>
                <a:effectLst/>
                <a:uLnTx/>
                <a:uFillTx/>
                <a:ea typeface="阿里巴巴普惠体" panose="00020600040101010101" pitchFamily="18" charset="-122"/>
              </a:rPr>
              <a:t>Axios</a:t>
            </a:r>
            <a:r>
              <a:rPr kumimoji="0" lang="zh-CN" altLang="en-US" sz="2000" b="0" i="0" u="none" strike="noStrike" kern="1200" cap="none" spc="0" normalizeH="0" baseline="0" noProof="0" dirty="0">
                <a:ln>
                  <a:noFill/>
                </a:ln>
                <a:solidFill>
                  <a:schemeClr val="tx1"/>
                </a:solidFill>
                <a:effectLst/>
                <a:uLnTx/>
                <a:uFillTx/>
                <a:ea typeface="阿里巴巴普惠体" panose="00020600040101010101" pitchFamily="18" charset="-122"/>
              </a:rPr>
              <a:t>的</a:t>
            </a:r>
            <a:r>
              <a:rPr kumimoji="0" lang="en-US" altLang="zh-CN" sz="2000" b="0" i="0" u="none" strike="noStrike" kern="1200" cap="none" spc="0" normalizeH="0" baseline="0" noProof="0" dirty="0" err="1">
                <a:ln>
                  <a:noFill/>
                </a:ln>
                <a:solidFill>
                  <a:schemeClr val="tx1"/>
                </a:solidFill>
                <a:effectLst/>
                <a:uLnTx/>
                <a:uFillTx/>
                <a:ea typeface="阿里巴巴普惠体" panose="00020600040101010101" pitchFamily="18" charset="-122"/>
              </a:rPr>
              <a:t>js</a:t>
            </a:r>
            <a:r>
              <a:rPr kumimoji="0" lang="zh-CN" altLang="en-US" sz="2000" b="0" i="0" u="none" strike="noStrike" kern="1200" cap="none" spc="0" normalizeH="0" baseline="0" noProof="0" dirty="0">
                <a:ln>
                  <a:noFill/>
                </a:ln>
                <a:solidFill>
                  <a:schemeClr val="tx1"/>
                </a:solidFill>
                <a:effectLst/>
                <a:uLnTx/>
                <a:uFillTx/>
                <a:ea typeface="阿里巴巴普惠体" panose="00020600040101010101" pitchFamily="18" charset="-122"/>
              </a:rPr>
              <a:t>文件</a:t>
            </a:r>
            <a:endParaRPr kumimoji="0" lang="en-US" altLang="zh-CN" sz="2000" b="0" i="0" u="none" strike="noStrike" kern="1200" cap="none" spc="0" normalizeH="0" baseline="0" noProof="0" dirty="0">
              <a:ln>
                <a:noFill/>
              </a:ln>
              <a:solidFill>
                <a:schemeClr val="tx1"/>
              </a:solidFill>
              <a:effectLst/>
              <a:uLnTx/>
              <a:uFillTx/>
              <a:ea typeface="阿里巴巴普惠体" panose="00020600040101010101" pitchFamily="18" charset="-122"/>
            </a:endParaRPr>
          </a:p>
          <a:p>
            <a:pPr marL="342900" marR="0" lvl="0" indent="-342900" algn="l" defTabSz="914400" rtl="0" eaLnBrk="0" fontAlgn="base" latinLnBrk="0" hangingPunct="0">
              <a:lnSpc>
                <a:spcPct val="150000"/>
              </a:lnSpc>
              <a:spcBef>
                <a:spcPts val="600"/>
              </a:spcBef>
              <a:spcAft>
                <a:spcPct val="0"/>
              </a:spcAft>
              <a:buClrTx/>
              <a:buSzTx/>
              <a:buFont typeface="Arial" panose="020B0604020202020204" pitchFamily="34" charset="0"/>
              <a:buAutoNum type="arabicPeriod"/>
              <a:tabLst/>
              <a:defRPr/>
            </a:pPr>
            <a:endParaRPr kumimoji="0" lang="en-US" altLang="zh-CN" sz="16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endParaRPr>
          </a:p>
          <a:p>
            <a:pPr marL="342900" marR="0" lvl="0" indent="-342900" algn="l" defTabSz="914400" rtl="0" eaLnBrk="0" fontAlgn="base" latinLnBrk="0" hangingPunct="0">
              <a:lnSpc>
                <a:spcPct val="150000"/>
              </a:lnSpc>
              <a:spcBef>
                <a:spcPts val="600"/>
              </a:spcBef>
              <a:spcAft>
                <a:spcPct val="0"/>
              </a:spcAft>
              <a:buClrTx/>
              <a:buSzTx/>
              <a:buFont typeface="Arial" panose="020B0604020202020204" pitchFamily="34" charset="0"/>
              <a:buAutoNum type="arabicPeriod"/>
              <a:tabLst/>
              <a:defRPr/>
            </a:pPr>
            <a:r>
              <a:rPr kumimoji="0" lang="zh-CN" altLang="en-US" sz="2000" b="0" i="0" u="none" strike="noStrike" kern="1200" cap="none" spc="0" normalizeH="0" baseline="0" noProof="0" dirty="0">
                <a:ln>
                  <a:noFill/>
                </a:ln>
                <a:solidFill>
                  <a:schemeClr val="tx1"/>
                </a:solidFill>
                <a:effectLst/>
                <a:uLnTx/>
                <a:uFillTx/>
                <a:ea typeface="阿里巴巴普惠体" panose="00020600040101010101" pitchFamily="18" charset="-122"/>
              </a:rPr>
              <a:t>使用</a:t>
            </a:r>
            <a:r>
              <a:rPr kumimoji="0" lang="en-US" altLang="zh-CN" sz="2000" b="0" i="0" u="none" strike="noStrike" kern="1200" cap="none" spc="0" normalizeH="0" baseline="0" noProof="0" dirty="0" err="1">
                <a:ln>
                  <a:noFill/>
                </a:ln>
                <a:solidFill>
                  <a:schemeClr val="tx1"/>
                </a:solidFill>
                <a:effectLst/>
                <a:uLnTx/>
                <a:uFillTx/>
                <a:ea typeface="阿里巴巴普惠体" panose="00020600040101010101" pitchFamily="18" charset="-122"/>
              </a:rPr>
              <a:t>Axios</a:t>
            </a:r>
            <a:r>
              <a:rPr kumimoji="0" lang="zh-CN" altLang="en-US" sz="2000" b="0" i="0" u="none" strike="noStrike" kern="1200" cap="none" spc="0" normalizeH="0" baseline="0" noProof="0" dirty="0">
                <a:ln>
                  <a:noFill/>
                </a:ln>
                <a:solidFill>
                  <a:schemeClr val="tx1"/>
                </a:solidFill>
                <a:effectLst/>
                <a:uLnTx/>
                <a:uFillTx/>
                <a:ea typeface="阿里巴巴普惠体" panose="00020600040101010101" pitchFamily="18" charset="-122"/>
              </a:rPr>
              <a:t>发送请求，并获取响应结果</a:t>
            </a:r>
          </a:p>
        </p:txBody>
      </p:sp>
      <p:sp>
        <p:nvSpPr>
          <p:cNvPr id="37" name="矩形: 圆角 1">
            <a:extLst>
              <a:ext uri="{FF2B5EF4-FFF2-40B4-BE49-F238E27FC236}">
                <a16:creationId xmlns:a16="http://schemas.microsoft.com/office/drawing/2014/main" id="{055680BB-181B-455C-22D8-5BA68F499E92}"/>
              </a:ext>
            </a:extLst>
          </p:cNvPr>
          <p:cNvSpPr/>
          <p:nvPr/>
        </p:nvSpPr>
        <p:spPr>
          <a:xfrm>
            <a:off x="5341457" y="1835903"/>
            <a:ext cx="6569348" cy="365981"/>
          </a:xfrm>
          <a:prstGeom prst="roundRect">
            <a:avLst>
              <a:gd name="adj" fmla="val 16929"/>
            </a:avLst>
          </a:prstGeom>
          <a:solidFill>
            <a:schemeClr val="bg2"/>
          </a:solidFill>
          <a:ln w="6350" cap="flat" cmpd="sng" algn="ctr">
            <a:solidFill>
              <a:sysClr val="window" lastClr="FFFFFF">
                <a:lumMod val="65000"/>
              </a:sysClr>
            </a:solidFill>
            <a:prstDash val="lgDash"/>
          </a:ln>
          <a:effectLst/>
        </p:spPr>
        <p:txBody>
          <a:bodyPr tIns="0" bIns="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a:ln>
                  <a:noFill/>
                </a:ln>
                <a:solidFill>
                  <a:srgbClr val="80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&lt;script</a:t>
            </a:r>
            <a:r>
              <a:rPr kumimoji="0" lang="en-US" altLang="zh-CN" b="0" i="0" u="none" strike="noStrike" kern="0" cap="none" spc="0" normalizeH="0" baseline="0" noProof="0" dirty="0">
                <a:ln>
                  <a:noFill/>
                </a:ln>
                <a:solidFill>
                  <a:srgbClr val="00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en-US" altLang="zh-CN" b="0" i="0" u="none" strike="noStrike" kern="0" cap="none" spc="0" normalizeH="0" baseline="0" noProof="0" dirty="0" err="1">
                <a:ln>
                  <a:noFill/>
                </a:ln>
                <a:solidFill>
                  <a:srgbClr val="FF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src</a:t>
            </a:r>
            <a:r>
              <a:rPr kumimoji="0" lang="en-US" altLang="zh-CN" b="0" i="0" u="none" strike="noStrike" kern="0" cap="none" spc="0" normalizeH="0" baseline="0" noProof="0" dirty="0">
                <a:ln>
                  <a:noFill/>
                </a:ln>
                <a:solidFill>
                  <a:srgbClr val="00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en-US" altLang="zh-CN" b="0" i="0" u="none" strike="noStrike" kern="0" cap="none" spc="0" normalizeH="0" baseline="0" noProof="0" dirty="0">
                <a:ln>
                  <a:noFill/>
                </a:ln>
                <a:solidFill>
                  <a:srgbClr val="0000FF"/>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en-US" altLang="zh-CN" b="0" i="0" u="none" strike="noStrike" kern="0" cap="none" spc="0" normalizeH="0" baseline="0" noProof="0" dirty="0" err="1">
                <a:ln>
                  <a:noFill/>
                </a:ln>
                <a:solidFill>
                  <a:srgbClr val="0000FF"/>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js</a:t>
            </a:r>
            <a:r>
              <a:rPr kumimoji="0" lang="en-US" altLang="zh-CN" b="0" i="0" u="none" strike="noStrike" kern="0" cap="none" spc="0" normalizeH="0" baseline="0" noProof="0" dirty="0">
                <a:ln>
                  <a:noFill/>
                </a:ln>
                <a:solidFill>
                  <a:srgbClr val="0000FF"/>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/axios-0.18.0.js"</a:t>
            </a:r>
            <a:r>
              <a:rPr kumimoji="0" lang="en-US" altLang="zh-CN" b="0" i="0" u="none" strike="noStrike" kern="0" cap="none" spc="0" normalizeH="0" baseline="0" noProof="0" dirty="0">
                <a:ln>
                  <a:noFill/>
                </a:ln>
                <a:solidFill>
                  <a:srgbClr val="80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&gt;&lt;/script&gt;</a:t>
            </a:r>
            <a:endParaRPr kumimoji="0" lang="en-US" altLang="zh-CN" b="0" i="0" u="none" strike="noStrike" kern="0" cap="none" spc="0" normalizeH="0" baseline="0" noProof="0" dirty="0">
              <a:ln>
                <a:noFill/>
              </a:ln>
              <a:solidFill>
                <a:srgbClr val="00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38" name="!!矩形: 圆角 2">
            <a:extLst>
              <a:ext uri="{FF2B5EF4-FFF2-40B4-BE49-F238E27FC236}">
                <a16:creationId xmlns:a16="http://schemas.microsoft.com/office/drawing/2014/main" id="{FB529CC0-9BDF-0698-DBCA-B1863D09DA31}"/>
              </a:ext>
            </a:extLst>
          </p:cNvPr>
          <p:cNvSpPr/>
          <p:nvPr/>
        </p:nvSpPr>
        <p:spPr>
          <a:xfrm>
            <a:off x="5341457" y="2806584"/>
            <a:ext cx="6569349" cy="1670464"/>
          </a:xfrm>
          <a:prstGeom prst="roundRect">
            <a:avLst>
              <a:gd name="adj" fmla="val 1826"/>
            </a:avLst>
          </a:prstGeom>
          <a:solidFill>
            <a:schemeClr val="bg2"/>
          </a:solidFill>
          <a:ln w="6350" cap="flat" cmpd="sng" algn="ctr">
            <a:solidFill>
              <a:sysClr val="window" lastClr="FFFFFF">
                <a:lumMod val="65000"/>
              </a:sysClr>
            </a:solidFill>
            <a:prstDash val="lgDash"/>
          </a:ln>
          <a:effectLst/>
        </p:spPr>
        <p:txBody>
          <a:bodyPr tIns="0" bIns="0" rtlCol="0" anchor="ctr"/>
          <a:lstStyle/>
          <a:p>
            <a:pPr marL="0" marR="0" lvl="0" indent="0" defTabSz="914400" eaLnBrk="1" fontAlgn="auto" latinLnBrk="0" hangingPunct="1">
              <a:spcBef>
                <a:spcPts val="0"/>
              </a:spcBef>
              <a:spcAft>
                <a:spcPts val="0"/>
              </a:spcAft>
              <a:buClrTx/>
              <a:buSzTx/>
              <a:buFontTx/>
              <a:buNone/>
              <a:tabLst/>
              <a:defRPr/>
            </a:pPr>
            <a:r>
              <a:rPr kumimoji="0" lang="en-US" altLang="zh-CN" sz="1600" b="0" i="0" u="none" strike="noStrike" kern="0" cap="none" spc="0" normalizeH="0" baseline="0" noProof="0" dirty="0" err="1">
                <a:ln>
                  <a:noFill/>
                </a:ln>
                <a:solidFill>
                  <a:srgbClr val="00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axios</a:t>
            </a:r>
            <a:r>
              <a:rPr kumimoji="0" lang="en-US" altLang="zh-CN" sz="1600" b="0" i="0" u="none" strike="noStrike" kern="0" cap="none" spc="0" normalizeH="0" baseline="0" noProof="0" dirty="0">
                <a:ln>
                  <a:noFill/>
                </a:ln>
                <a:solidFill>
                  <a:srgbClr val="00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pPr marL="0" marR="0" lvl="0" indent="0" defTabSz="914400" eaLnBrk="1" fontAlgn="auto" latinLnBrk="0" hangingPunct="1">
              <a:spcBef>
                <a:spcPts val="0"/>
              </a:spcBef>
              <a:spcAft>
                <a:spcPts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    method: </a:t>
            </a:r>
            <a:r>
              <a:rPr kumimoji="0" lang="en-US" altLang="zh-CN" sz="1600" b="0" i="0" u="none" strike="noStrike" kern="0" cap="none" spc="0" normalizeH="0" baseline="0" noProof="0" dirty="0">
                <a:ln>
                  <a:noFill/>
                </a:ln>
                <a:solidFill>
                  <a:srgbClr val="A31515"/>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"get"</a:t>
            </a:r>
            <a:r>
              <a:rPr kumimoji="0" lang="en-US" altLang="zh-CN" sz="1600" b="0" i="0" u="none" strike="noStrike" kern="0" cap="none" spc="0" normalizeH="0" baseline="0" noProof="0" dirty="0">
                <a:ln>
                  <a:noFill/>
                </a:ln>
                <a:solidFill>
                  <a:srgbClr val="00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pPr marL="0" marR="0" lvl="0" indent="0" defTabSz="914400" eaLnBrk="1" fontAlgn="auto" latinLnBrk="0" hangingPunct="1">
              <a:spcBef>
                <a:spcPts val="0"/>
              </a:spcBef>
              <a:spcAft>
                <a:spcPts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    url: </a:t>
            </a:r>
            <a:r>
              <a:rPr kumimoji="0" lang="en-US" altLang="zh-CN" sz="1600" b="0" i="0" u="none" strike="noStrike" kern="0" cap="none" spc="0" normalizeH="0" baseline="0" noProof="0" dirty="0">
                <a:ln>
                  <a:noFill/>
                </a:ln>
                <a:solidFill>
                  <a:srgbClr val="A31515"/>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en-US" altLang="zh-CN" sz="1600" b="0" i="0" u="none" strike="noStrike" kern="0" cap="none" spc="0" normalizeH="0" baseline="0" noProof="0" dirty="0">
                <a:ln>
                  <a:noFill/>
                </a:ln>
                <a:solidFill>
                  <a:srgbClr val="A31515"/>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hlinkClick r:id="rId2"/>
              </a:rPr>
              <a:t>http://yapi.smart-xwork.cn/mock/169327/emp/list</a:t>
            </a:r>
            <a:r>
              <a:rPr kumimoji="0" lang="en-US" altLang="zh-CN" sz="1600" b="0" i="0" u="none" strike="noStrike" kern="0" cap="none" spc="0" normalizeH="0" baseline="0" noProof="0" dirty="0">
                <a:ln>
                  <a:noFill/>
                </a:ln>
                <a:solidFill>
                  <a:srgbClr val="A31515"/>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0" lang="en-US" altLang="zh-CN" sz="1600" b="0" i="0" u="none" strike="noStrike" kern="0" cap="none" spc="0" normalizeH="0" baseline="0" noProof="0" dirty="0">
              <a:ln>
                <a:noFill/>
              </a:ln>
              <a:solidFill>
                <a:srgbClr val="00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marR="0" lvl="0" indent="0" defTabSz="914400" eaLnBrk="1" fontAlgn="auto" latinLnBrk="0" hangingPunct="1">
              <a:spcBef>
                <a:spcPts val="0"/>
              </a:spcBef>
              <a:spcAft>
                <a:spcPts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}).then((result) </a:t>
            </a:r>
            <a:r>
              <a:rPr kumimoji="0" lang="en-US" altLang="zh-CN" sz="1600" b="0" i="0" u="none" strike="noStrike" kern="0" cap="none" spc="0" normalizeH="0" baseline="0" noProof="0" dirty="0">
                <a:ln>
                  <a:noFill/>
                </a:ln>
                <a:solidFill>
                  <a:srgbClr val="0000FF"/>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=&gt;</a:t>
            </a:r>
            <a:r>
              <a:rPr kumimoji="0" lang="en-US" altLang="zh-CN" sz="1600" b="0" i="0" u="none" strike="noStrike" kern="0" cap="none" spc="0" normalizeH="0" baseline="0" noProof="0" dirty="0">
                <a:ln>
                  <a:noFill/>
                </a:ln>
                <a:solidFill>
                  <a:srgbClr val="00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 {</a:t>
            </a:r>
          </a:p>
          <a:p>
            <a:pPr marL="0" marR="0" lvl="0" indent="0" defTabSz="914400" eaLnBrk="1" fontAlgn="auto" latinLnBrk="0" hangingPunct="1">
              <a:spcBef>
                <a:spcPts val="0"/>
              </a:spcBef>
              <a:spcAft>
                <a:spcPts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    console.log(</a:t>
            </a:r>
            <a:r>
              <a:rPr kumimoji="0" lang="en-US" altLang="zh-CN" sz="1600" b="0" i="0" u="none" strike="noStrike" kern="0" cap="none" spc="0" normalizeH="0" baseline="0" noProof="0" dirty="0" err="1">
                <a:ln>
                  <a:noFill/>
                </a:ln>
                <a:solidFill>
                  <a:srgbClr val="00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result.data</a:t>
            </a:r>
            <a:r>
              <a:rPr kumimoji="0" lang="en-US" altLang="zh-CN" sz="1600" b="0" i="0" u="none" strike="noStrike" kern="0" cap="none" spc="0" normalizeH="0" baseline="0" noProof="0" dirty="0">
                <a:ln>
                  <a:noFill/>
                </a:ln>
                <a:solidFill>
                  <a:srgbClr val="00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pPr marL="0" marR="0" lvl="0" indent="0" defTabSz="914400" eaLnBrk="1" fontAlgn="auto" latinLnBrk="0" hangingPunct="1">
              <a:spcBef>
                <a:spcPts val="0"/>
              </a:spcBef>
              <a:spcAft>
                <a:spcPts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a:t>
            </a:r>
          </a:p>
        </p:txBody>
      </p:sp>
      <p:sp>
        <p:nvSpPr>
          <p:cNvPr id="39" name="!!矩形: 圆角 3">
            <a:extLst>
              <a:ext uri="{FF2B5EF4-FFF2-40B4-BE49-F238E27FC236}">
                <a16:creationId xmlns:a16="http://schemas.microsoft.com/office/drawing/2014/main" id="{A8072D7C-428F-EEF3-BE33-A99AA2521CAC}"/>
              </a:ext>
            </a:extLst>
          </p:cNvPr>
          <p:cNvSpPr/>
          <p:nvPr/>
        </p:nvSpPr>
        <p:spPr>
          <a:xfrm>
            <a:off x="5333837" y="4814292"/>
            <a:ext cx="6569349" cy="1902662"/>
          </a:xfrm>
          <a:prstGeom prst="roundRect">
            <a:avLst>
              <a:gd name="adj" fmla="val 2325"/>
            </a:avLst>
          </a:prstGeom>
          <a:solidFill>
            <a:schemeClr val="bg2"/>
          </a:solidFill>
          <a:ln w="6350" cap="flat" cmpd="sng" algn="ctr">
            <a:solidFill>
              <a:sysClr val="window" lastClr="FFFFFF">
                <a:lumMod val="65000"/>
              </a:sysClr>
            </a:solidFill>
            <a:prstDash val="lgDash"/>
          </a:ln>
          <a:effectLst/>
        </p:spPr>
        <p:txBody>
          <a:bodyPr tIns="0" bIns="0" rtlCol="0" anchor="ctr"/>
          <a:lstStyle/>
          <a:p>
            <a:pPr marL="0" marR="0" lvl="0" indent="0" defTabSz="914400" eaLnBrk="1" fontAlgn="auto" latinLnBrk="0" hangingPunct="1">
              <a:spcBef>
                <a:spcPts val="0"/>
              </a:spcBef>
              <a:spcAft>
                <a:spcPts val="0"/>
              </a:spcAft>
              <a:buClrTx/>
              <a:buSzTx/>
              <a:buFontTx/>
              <a:buNone/>
              <a:tabLst/>
              <a:defRPr/>
            </a:pPr>
            <a:r>
              <a:rPr kumimoji="0" lang="en-US" altLang="zh-CN" sz="1600" b="0" i="0" u="none" strike="noStrike" kern="0" cap="none" spc="0" normalizeH="0" baseline="0" noProof="0" dirty="0" err="1">
                <a:ln>
                  <a:noFill/>
                </a:ln>
                <a:solidFill>
                  <a:srgbClr val="00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axios</a:t>
            </a:r>
            <a:r>
              <a:rPr kumimoji="0" lang="en-US" altLang="zh-CN" sz="1600" b="0" i="0" u="none" strike="noStrike" kern="0" cap="none" spc="0" normalizeH="0" baseline="0" noProof="0" dirty="0">
                <a:ln>
                  <a:noFill/>
                </a:ln>
                <a:solidFill>
                  <a:srgbClr val="00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pPr marL="0" marR="0" lvl="0" indent="0" defTabSz="914400" eaLnBrk="1" fontAlgn="auto" latinLnBrk="0" hangingPunct="1">
              <a:spcBef>
                <a:spcPts val="0"/>
              </a:spcBef>
              <a:spcAft>
                <a:spcPts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    method: </a:t>
            </a:r>
            <a:r>
              <a:rPr kumimoji="0" lang="en-US" altLang="zh-CN" sz="1600" b="0" i="0" u="none" strike="noStrike" kern="0" cap="none" spc="0" normalizeH="0" baseline="0" noProof="0" dirty="0">
                <a:ln>
                  <a:noFill/>
                </a:ln>
                <a:solidFill>
                  <a:srgbClr val="A31515"/>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"post"</a:t>
            </a:r>
            <a:r>
              <a:rPr kumimoji="0" lang="en-US" altLang="zh-CN" sz="1600" b="0" i="0" u="none" strike="noStrike" kern="0" cap="none" spc="0" normalizeH="0" baseline="0" noProof="0" dirty="0">
                <a:ln>
                  <a:noFill/>
                </a:ln>
                <a:solidFill>
                  <a:srgbClr val="00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pPr marL="0" marR="0" lvl="0" indent="0" defTabSz="914400" eaLnBrk="1" fontAlgn="auto" latinLnBrk="0" hangingPunct="1">
              <a:spcBef>
                <a:spcPts val="0"/>
              </a:spcBef>
              <a:spcAft>
                <a:spcPts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    url: </a:t>
            </a:r>
            <a:r>
              <a:rPr kumimoji="0" lang="en-US" altLang="zh-CN" sz="1600" b="0" i="0" u="none" strike="noStrike" kern="0" cap="none" spc="0" normalizeH="0" baseline="0" noProof="0" dirty="0">
                <a:ln>
                  <a:noFill/>
                </a:ln>
                <a:solidFill>
                  <a:srgbClr val="A31515"/>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en-US" altLang="zh-CN" sz="1600" b="0" i="0" u="none" strike="noStrike" kern="0" cap="none" spc="0" normalizeH="0" baseline="0" noProof="0" dirty="0">
                <a:ln>
                  <a:noFill/>
                </a:ln>
                <a:solidFill>
                  <a:srgbClr val="A31515"/>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hlinkClick r:id="rId3"/>
              </a:rPr>
              <a:t>http://yapi.smart-xwork.cn/mock/169327/emp/</a:t>
            </a:r>
            <a:r>
              <a:rPr kumimoji="0" lang="en-US" altLang="zh-CN" sz="1600" b="0" i="0" u="none" strike="noStrike" kern="0" cap="none" spc="0" normalizeH="0" baseline="0" noProof="0" dirty="0" err="1">
                <a:ln>
                  <a:noFill/>
                </a:ln>
                <a:solidFill>
                  <a:srgbClr val="A31515"/>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hlinkClick r:id="rId3"/>
              </a:rPr>
              <a:t>deleteById</a:t>
            </a:r>
            <a:r>
              <a:rPr kumimoji="0" lang="en-US" altLang="zh-CN" sz="1600" b="0" i="0" u="none" strike="noStrike" kern="0" cap="none" spc="0" normalizeH="0" baseline="0" noProof="0" dirty="0">
                <a:ln>
                  <a:noFill/>
                </a:ln>
                <a:solidFill>
                  <a:srgbClr val="A31515"/>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en-US" altLang="zh-CN" sz="1600" b="0" i="0" u="none" strike="noStrike" kern="0" cap="none" spc="0" normalizeH="0" baseline="0" noProof="0" dirty="0">
                <a:ln>
                  <a:noFill/>
                </a:ln>
                <a:solidFill>
                  <a:srgbClr val="00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pPr marL="0" marR="0" lvl="0" indent="0" defTabSz="914400" eaLnBrk="1" fontAlgn="auto" latinLnBrk="0" hangingPunct="1">
              <a:spcBef>
                <a:spcPts val="0"/>
              </a:spcBef>
              <a:spcAft>
                <a:spcPts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    data: </a:t>
            </a:r>
            <a:r>
              <a:rPr kumimoji="0" lang="en-US" altLang="zh-CN" sz="1600" b="0" i="0" u="none" strike="noStrike" kern="0" cap="none" spc="0" normalizeH="0" baseline="0" noProof="0" dirty="0">
                <a:ln>
                  <a:noFill/>
                </a:ln>
                <a:solidFill>
                  <a:srgbClr val="A31515"/>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"id=1"</a:t>
            </a:r>
            <a:endParaRPr kumimoji="0" lang="en-US" altLang="zh-CN" sz="1600" b="0" i="0" u="none" strike="noStrike" kern="0" cap="none" spc="0" normalizeH="0" baseline="0" noProof="0" dirty="0">
              <a:ln>
                <a:noFill/>
              </a:ln>
              <a:solidFill>
                <a:srgbClr val="00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0" marR="0" lvl="0" indent="0" defTabSz="914400" eaLnBrk="1" fontAlgn="auto" latinLnBrk="0" hangingPunct="1">
              <a:spcBef>
                <a:spcPts val="0"/>
              </a:spcBef>
              <a:spcAft>
                <a:spcPts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}).then((result) </a:t>
            </a:r>
            <a:r>
              <a:rPr kumimoji="0" lang="en-US" altLang="zh-CN" sz="1600" b="0" i="0" u="none" strike="noStrike" kern="0" cap="none" spc="0" normalizeH="0" baseline="0" noProof="0" dirty="0">
                <a:ln>
                  <a:noFill/>
                </a:ln>
                <a:solidFill>
                  <a:srgbClr val="0000FF"/>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=&gt;</a:t>
            </a:r>
            <a:r>
              <a:rPr kumimoji="0" lang="en-US" altLang="zh-CN" sz="1600" b="0" i="0" u="none" strike="noStrike" kern="0" cap="none" spc="0" normalizeH="0" baseline="0" noProof="0" dirty="0">
                <a:ln>
                  <a:noFill/>
                </a:ln>
                <a:solidFill>
                  <a:srgbClr val="00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 {</a:t>
            </a:r>
          </a:p>
          <a:p>
            <a:pPr marL="0" marR="0" lvl="0" indent="0" defTabSz="914400" eaLnBrk="1" fontAlgn="auto" latinLnBrk="0" hangingPunct="1">
              <a:spcBef>
                <a:spcPts val="0"/>
              </a:spcBef>
              <a:spcAft>
                <a:spcPts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    console.log(</a:t>
            </a:r>
            <a:r>
              <a:rPr kumimoji="0" lang="en-US" altLang="zh-CN" sz="1600" b="0" i="0" u="none" strike="noStrike" kern="0" cap="none" spc="0" normalizeH="0" baseline="0" noProof="0" dirty="0" err="1">
                <a:ln>
                  <a:noFill/>
                </a:ln>
                <a:solidFill>
                  <a:srgbClr val="00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result.data</a:t>
            </a:r>
            <a:r>
              <a:rPr kumimoji="0" lang="en-US" altLang="zh-CN" sz="1600" b="0" i="0" u="none" strike="noStrike" kern="0" cap="none" spc="0" normalizeH="0" baseline="0" noProof="0" dirty="0">
                <a:ln>
                  <a:noFill/>
                </a:ln>
                <a:solidFill>
                  <a:srgbClr val="00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a:t>
            </a:r>
          </a:p>
          <a:p>
            <a:pPr marL="0" marR="0" lvl="0" indent="0" defTabSz="914400" eaLnBrk="1" fontAlgn="auto" latinLnBrk="0" hangingPunct="1">
              <a:spcBef>
                <a:spcPts val="0"/>
              </a:spcBef>
              <a:spcAft>
                <a:spcPts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a:t>
            </a:r>
          </a:p>
        </p:txBody>
      </p:sp>
      <p:grpSp>
        <p:nvGrpSpPr>
          <p:cNvPr id="40" name="组合 39">
            <a:extLst>
              <a:ext uri="{FF2B5EF4-FFF2-40B4-BE49-F238E27FC236}">
                <a16:creationId xmlns:a16="http://schemas.microsoft.com/office/drawing/2014/main" id="{F76C846A-B92E-03A8-F198-65BAA4D08A36}"/>
              </a:ext>
            </a:extLst>
          </p:cNvPr>
          <p:cNvGrpSpPr/>
          <p:nvPr/>
        </p:nvGrpSpPr>
        <p:grpSpPr>
          <a:xfrm>
            <a:off x="5341457" y="3701496"/>
            <a:ext cx="6576970" cy="782789"/>
            <a:chOff x="2659492" y="3832861"/>
            <a:chExt cx="6576970" cy="782789"/>
          </a:xfrm>
        </p:grpSpPr>
        <p:sp>
          <p:nvSpPr>
            <p:cNvPr id="41" name="矩形 40">
              <a:extLst>
                <a:ext uri="{FF2B5EF4-FFF2-40B4-BE49-F238E27FC236}">
                  <a16:creationId xmlns:a16="http://schemas.microsoft.com/office/drawing/2014/main" id="{768213EB-0117-4D38-58D6-7E54E9E48532}"/>
                </a:ext>
              </a:extLst>
            </p:cNvPr>
            <p:cNvSpPr/>
            <p:nvPr/>
          </p:nvSpPr>
          <p:spPr>
            <a:xfrm>
              <a:off x="2659492" y="3832861"/>
              <a:ext cx="6569349" cy="775168"/>
            </a:xfrm>
            <a:prstGeom prst="rect">
              <a:avLst/>
            </a:prstGeom>
            <a:noFill/>
            <a:ln w="25400" cap="flat" cmpd="sng" algn="ctr">
              <a:solidFill>
                <a:srgbClr val="FF0000"/>
              </a:solidFill>
              <a:prstDash val="solid"/>
            </a:ln>
            <a:effectLst/>
          </p:spPr>
          <p:txBody>
            <a:bodyPr rtlCol="0" anchor="ctr"/>
            <a:lstStyle/>
            <a:p>
              <a:pPr marL="0" marR="0" lvl="0" indent="0" algn="ctr" defTabSz="914400" eaLnBrk="1" fontAlgn="auto" latinLnBrk="0" hangingPunct="1">
                <a:lnSpc>
                  <a:spcPts val="1600"/>
                </a:lnSpc>
                <a:spcBef>
                  <a:spcPts val="0"/>
                </a:spcBef>
                <a:spcAft>
                  <a:spcPts val="0"/>
                </a:spcAft>
                <a:buClrTx/>
                <a:buSzTx/>
                <a:buFontTx/>
                <a:buNone/>
                <a:tabLst/>
                <a:defRPr/>
              </a:pPr>
              <a:endParaRPr kumimoji="0" lang="zh-CN" altLang="en-US" sz="1600" b="0" i="0" u="none" strike="noStrike" kern="0" cap="none" spc="0" normalizeH="0" baseline="0" noProof="0">
                <a:ln>
                  <a:noFill/>
                </a:ln>
                <a:solidFill>
                  <a:prstClr val="white"/>
                </a:solidFill>
                <a:effectLst/>
                <a:uLnTx/>
                <a:uFillTx/>
                <a:latin typeface="Calibri"/>
                <a:ea typeface="黑体"/>
                <a:cs typeface="+mn-cs"/>
              </a:endParaRPr>
            </a:p>
          </p:txBody>
        </p:sp>
        <p:sp>
          <p:nvSpPr>
            <p:cNvPr id="42" name="矩形: 对角圆角 41">
              <a:extLst>
                <a:ext uri="{FF2B5EF4-FFF2-40B4-BE49-F238E27FC236}">
                  <a16:creationId xmlns:a16="http://schemas.microsoft.com/office/drawing/2014/main" id="{2F2DCA4B-21E2-9657-278E-39AB3F3C7446}"/>
                </a:ext>
              </a:extLst>
            </p:cNvPr>
            <p:cNvSpPr/>
            <p:nvPr/>
          </p:nvSpPr>
          <p:spPr>
            <a:xfrm>
              <a:off x="7883582" y="4285856"/>
              <a:ext cx="1352880" cy="329794"/>
            </a:xfrm>
            <a:prstGeom prst="round2DiagRect">
              <a:avLst/>
            </a:prstGeom>
            <a:solidFill>
              <a:srgbClr val="FFC000"/>
            </a:solidFill>
            <a:ln w="25400" cap="flat" cmpd="sng" algn="ctr">
              <a:solidFill>
                <a:srgbClr val="FF0000"/>
              </a:solidFill>
              <a:prstDash val="solid"/>
            </a:ln>
            <a:effectLst/>
          </p:spPr>
          <p:txBody>
            <a:bodyPr lIns="0" tIns="0" rIns="0" bIns="0" rtlCol="0" anchor="ctr"/>
            <a:lstStyle/>
            <a:p>
              <a:pPr marL="0" marR="0" lvl="0" indent="0" algn="ctr" defTabSz="914400" eaLnBrk="1" fontAlgn="auto" latinLnBrk="0" hangingPunct="1">
                <a:lnSpc>
                  <a:spcPts val="1600"/>
                </a:lnSpc>
                <a:spcBef>
                  <a:spcPts val="0"/>
                </a:spcBef>
                <a:spcAft>
                  <a:spcPts val="0"/>
                </a:spcAft>
                <a:buClrTx/>
                <a:buSzTx/>
                <a:buFontTx/>
                <a:buNone/>
                <a:tabLst/>
                <a:defRPr/>
              </a:pPr>
              <a:r>
                <a:rPr kumimoji="0" lang="zh-CN" altLang="en-US" sz="1600" b="0" i="0" u="none" strike="noStrike" kern="0" cap="none" spc="0" normalizeH="0" baseline="0" noProof="0" dirty="0">
                  <a:ln>
                    <a:noFill/>
                  </a:ln>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成功回调函数</a:t>
              </a:r>
            </a:p>
          </p:txBody>
        </p:sp>
      </p:grpSp>
      <p:grpSp>
        <p:nvGrpSpPr>
          <p:cNvPr id="43" name="组合 42">
            <a:extLst>
              <a:ext uri="{FF2B5EF4-FFF2-40B4-BE49-F238E27FC236}">
                <a16:creationId xmlns:a16="http://schemas.microsoft.com/office/drawing/2014/main" id="{D87C5E85-772A-7FEB-505E-DA4E12CB20E0}"/>
              </a:ext>
            </a:extLst>
          </p:cNvPr>
          <p:cNvGrpSpPr/>
          <p:nvPr/>
        </p:nvGrpSpPr>
        <p:grpSpPr>
          <a:xfrm>
            <a:off x="5333837" y="5941786"/>
            <a:ext cx="6576969" cy="782788"/>
            <a:chOff x="2659492" y="5788526"/>
            <a:chExt cx="6576969" cy="782788"/>
          </a:xfrm>
        </p:grpSpPr>
        <p:sp>
          <p:nvSpPr>
            <p:cNvPr id="45" name="矩形 44">
              <a:extLst>
                <a:ext uri="{FF2B5EF4-FFF2-40B4-BE49-F238E27FC236}">
                  <a16:creationId xmlns:a16="http://schemas.microsoft.com/office/drawing/2014/main" id="{C353A978-D0C1-FB2F-3485-77E326B05054}"/>
                </a:ext>
              </a:extLst>
            </p:cNvPr>
            <p:cNvSpPr/>
            <p:nvPr/>
          </p:nvSpPr>
          <p:spPr>
            <a:xfrm>
              <a:off x="2659492" y="5788526"/>
              <a:ext cx="6569349" cy="775168"/>
            </a:xfrm>
            <a:prstGeom prst="rect">
              <a:avLst/>
            </a:prstGeom>
            <a:noFill/>
            <a:ln w="25400" cap="flat" cmpd="sng" algn="ctr">
              <a:solidFill>
                <a:srgbClr val="FF0000"/>
              </a:solidFill>
              <a:prstDash val="solid"/>
            </a:ln>
            <a:effectLst/>
          </p:spPr>
          <p:txBody>
            <a:bodyPr rtlCol="0" anchor="ctr"/>
            <a:lstStyle/>
            <a:p>
              <a:pPr marL="0" marR="0" lvl="0" indent="0" algn="ctr" defTabSz="914400" eaLnBrk="1" fontAlgn="auto" latinLnBrk="0" hangingPunct="1">
                <a:lnSpc>
                  <a:spcPts val="1600"/>
                </a:lnSpc>
                <a:spcBef>
                  <a:spcPts val="0"/>
                </a:spcBef>
                <a:spcAft>
                  <a:spcPts val="0"/>
                </a:spcAft>
                <a:buClrTx/>
                <a:buSzTx/>
                <a:buFontTx/>
                <a:buNone/>
                <a:tabLst/>
                <a:defRPr/>
              </a:pPr>
              <a:endParaRPr kumimoji="0" lang="zh-CN" altLang="en-US" sz="1600" b="0" i="0" u="none" strike="noStrike" kern="0" cap="none" spc="0" normalizeH="0" baseline="0" noProof="0" dirty="0">
                <a:ln>
                  <a:noFill/>
                </a:ln>
                <a:solidFill>
                  <a:prstClr val="white"/>
                </a:solidFill>
                <a:effectLst/>
                <a:uLnTx/>
                <a:uFillTx/>
                <a:latin typeface="Calibri"/>
                <a:ea typeface="黑体"/>
                <a:cs typeface="+mn-cs"/>
              </a:endParaRPr>
            </a:p>
          </p:txBody>
        </p:sp>
        <p:sp>
          <p:nvSpPr>
            <p:cNvPr id="46" name="矩形: 对角圆角 45">
              <a:extLst>
                <a:ext uri="{FF2B5EF4-FFF2-40B4-BE49-F238E27FC236}">
                  <a16:creationId xmlns:a16="http://schemas.microsoft.com/office/drawing/2014/main" id="{3AFB3DF8-0C75-3028-9F96-CD4D6808B697}"/>
                </a:ext>
              </a:extLst>
            </p:cNvPr>
            <p:cNvSpPr/>
            <p:nvPr/>
          </p:nvSpPr>
          <p:spPr>
            <a:xfrm>
              <a:off x="7968106" y="6241520"/>
              <a:ext cx="1268355" cy="329794"/>
            </a:xfrm>
            <a:prstGeom prst="round2DiagRect">
              <a:avLst/>
            </a:prstGeom>
            <a:solidFill>
              <a:srgbClr val="FFC000"/>
            </a:solidFill>
            <a:ln w="25400" cap="flat" cmpd="sng" algn="ctr">
              <a:noFill/>
              <a:prstDash val="solid"/>
            </a:ln>
            <a:effectLst/>
          </p:spPr>
          <p:txBody>
            <a:bodyPr lIns="0" tIns="0" rIns="0" bIns="0" rtlCol="0" anchor="ctr"/>
            <a:lstStyle/>
            <a:p>
              <a:pPr marL="0" marR="0" lvl="0" indent="0" algn="ctr" defTabSz="914400" eaLnBrk="1" fontAlgn="auto" latinLnBrk="0" hangingPunct="1">
                <a:lnSpc>
                  <a:spcPts val="1600"/>
                </a:lnSpc>
                <a:spcBef>
                  <a:spcPts val="0"/>
                </a:spcBef>
                <a:spcAft>
                  <a:spcPts val="0"/>
                </a:spcAft>
                <a:buClrTx/>
                <a:buSzTx/>
                <a:buFontTx/>
                <a:buNone/>
                <a:tabLst/>
                <a:defRPr/>
              </a:pPr>
              <a:r>
                <a:rPr kumimoji="0" lang="zh-CN" altLang="en-US" sz="1600" b="0" i="0" u="none" strike="noStrike" kern="0" cap="none" spc="0" normalizeH="0" baseline="0" noProof="0" dirty="0">
                  <a:ln>
                    <a:noFill/>
                  </a:ln>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成功回调函数</a:t>
              </a:r>
            </a:p>
          </p:txBody>
        </p:sp>
      </p:grpSp>
      <p:pic>
        <p:nvPicPr>
          <p:cNvPr id="48" name="图片 47">
            <a:extLst>
              <a:ext uri="{FF2B5EF4-FFF2-40B4-BE49-F238E27FC236}">
                <a16:creationId xmlns:a16="http://schemas.microsoft.com/office/drawing/2014/main" id="{DBF5A563-91EC-CB40-8D70-8F088A0944B0}"/>
              </a:ext>
            </a:extLst>
          </p:cNvPr>
          <p:cNvPicPr>
            <a:picLocks noChangeAspect="1"/>
          </p:cNvPicPr>
          <p:nvPr/>
        </p:nvPicPr>
        <p:blipFill>
          <a:blip r:embed="rId4"/>
          <a:stretch>
            <a:fillRect/>
          </a:stretch>
        </p:blipFill>
        <p:spPr>
          <a:xfrm>
            <a:off x="4703249" y="760906"/>
            <a:ext cx="1276416" cy="558829"/>
          </a:xfrm>
          <a:prstGeom prst="rect">
            <a:avLst/>
          </a:prstGeom>
        </p:spPr>
      </p:pic>
      <p:sp>
        <p:nvSpPr>
          <p:cNvPr id="4" name="文本框 3">
            <a:extLst>
              <a:ext uri="{FF2B5EF4-FFF2-40B4-BE49-F238E27FC236}">
                <a16:creationId xmlns:a16="http://schemas.microsoft.com/office/drawing/2014/main" id="{EE3E83D8-469E-201C-3D5C-8C45137DA82B}"/>
              </a:ext>
            </a:extLst>
          </p:cNvPr>
          <p:cNvSpPr txBox="1"/>
          <p:nvPr/>
        </p:nvSpPr>
        <p:spPr>
          <a:xfrm>
            <a:off x="657174" y="159741"/>
            <a:ext cx="9039225" cy="523220"/>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网站、网页与主页</a:t>
            </a:r>
          </a:p>
        </p:txBody>
      </p:sp>
      <p:pic>
        <p:nvPicPr>
          <p:cNvPr id="5" name="图片 4">
            <a:extLst>
              <a:ext uri="{FF2B5EF4-FFF2-40B4-BE49-F238E27FC236}">
                <a16:creationId xmlns:a16="http://schemas.microsoft.com/office/drawing/2014/main" id="{33507427-23E2-5EFE-A65E-4A3C63277615}"/>
              </a:ext>
            </a:extLst>
          </p:cNvPr>
          <p:cNvPicPr>
            <a:picLocks noChangeAspect="1"/>
          </p:cNvPicPr>
          <p:nvPr/>
        </p:nvPicPr>
        <p:blipFill>
          <a:blip r:embed="rId5"/>
          <a:stretch>
            <a:fillRect/>
          </a:stretch>
        </p:blipFill>
        <p:spPr>
          <a:xfrm>
            <a:off x="0" y="3775"/>
            <a:ext cx="12192000" cy="708422"/>
          </a:xfrm>
          <a:prstGeom prst="rect">
            <a:avLst/>
          </a:prstGeom>
        </p:spPr>
      </p:pic>
      <p:sp>
        <p:nvSpPr>
          <p:cNvPr id="6" name="文本框 5">
            <a:extLst>
              <a:ext uri="{FF2B5EF4-FFF2-40B4-BE49-F238E27FC236}">
                <a16:creationId xmlns:a16="http://schemas.microsoft.com/office/drawing/2014/main" id="{EA0B9AB1-1B25-604A-DA8C-DA38F4FE10FA}"/>
              </a:ext>
            </a:extLst>
          </p:cNvPr>
          <p:cNvSpPr txBox="1"/>
          <p:nvPr/>
        </p:nvSpPr>
        <p:spPr>
          <a:xfrm>
            <a:off x="540246" y="28747"/>
            <a:ext cx="9039225" cy="646331"/>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2 Ajax</a:t>
            </a:r>
            <a:endParaRPr kumimoji="0" lang="zh-CN" altLang="en-US"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endParaRPr>
          </a:p>
        </p:txBody>
      </p:sp>
      <p:sp>
        <p:nvSpPr>
          <p:cNvPr id="12" name="文本框 11">
            <a:extLst>
              <a:ext uri="{FF2B5EF4-FFF2-40B4-BE49-F238E27FC236}">
                <a16:creationId xmlns:a16="http://schemas.microsoft.com/office/drawing/2014/main" id="{436BCFE2-5505-A90B-E1E4-BD3D82C0EAD1}"/>
              </a:ext>
            </a:extLst>
          </p:cNvPr>
          <p:cNvSpPr txBox="1"/>
          <p:nvPr/>
        </p:nvSpPr>
        <p:spPr>
          <a:xfrm>
            <a:off x="147457" y="2539643"/>
            <a:ext cx="4696868" cy="2797048"/>
          </a:xfrm>
          <a:prstGeom prst="rect">
            <a:avLst/>
          </a:prstGeom>
          <a:noFill/>
        </p:spPr>
        <p:txBody>
          <a:bodyPr wrap="square">
            <a:spAutoFit/>
          </a:bodyPr>
          <a:lstStyle/>
          <a:p>
            <a:pPr marL="360000" marR="0" lvl="1"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l"/>
              <a:tabLst/>
              <a:defRPr/>
            </a:pPr>
            <a:r>
              <a:rPr kumimoji="0" lang="zh-CN" altLang="en-US" sz="24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介绍：</a:t>
            </a:r>
            <a:r>
              <a:rPr kumimoji="0" lang="en-US" altLang="zh-CN" sz="2400" b="0" i="0" u="none" strike="noStrike" kern="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Axios</a:t>
            </a:r>
            <a:r>
              <a:rPr kumimoji="0" lang="en-US" altLang="zh-CN" sz="24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 </a:t>
            </a:r>
            <a:r>
              <a:rPr kumimoji="0" lang="zh-CN" altLang="en-US" sz="24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对原生的</a:t>
            </a:r>
            <a:r>
              <a:rPr kumimoji="0" lang="en-US" altLang="zh-CN" sz="24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Ajax</a:t>
            </a:r>
            <a:r>
              <a:rPr kumimoji="0" lang="zh-CN" altLang="en-US" sz="24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进行了封装</a:t>
            </a:r>
            <a:endParaRPr kumimoji="0" lang="en-US" altLang="zh-CN" sz="24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endParaRPr>
          </a:p>
          <a:p>
            <a:pPr marL="74250" marR="0" lvl="1" indent="0" algn="l"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，简化书写，快速开发</a:t>
            </a:r>
            <a:r>
              <a:rPr kumimoji="0" lang="zh-CN" altLang="en-US" sz="2400" b="0" i="0" u="none" strike="noStrike" kern="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a:t>
            </a:r>
            <a:endParaRPr kumimoji="0" lang="en-US" altLang="zh-CN" sz="2400" b="0" i="0" u="none" strike="noStrike" kern="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endParaRPr>
          </a:p>
          <a:p>
            <a:pPr marL="360000" marR="0" lvl="1"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l"/>
              <a:tabLst/>
              <a:defRPr/>
            </a:pPr>
            <a:r>
              <a:rPr kumimoji="0" lang="zh-CN" altLang="en-US" sz="24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官网：</a:t>
            </a:r>
            <a:r>
              <a:rPr kumimoji="0" lang="en-US" altLang="zh-CN" sz="24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 </a:t>
            </a:r>
            <a:r>
              <a:rPr kumimoji="0" lang="en-US" altLang="zh-CN" sz="2400" b="0" i="0" u="none" strike="noStrike" kern="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hlinkClick r:id="rId6"/>
              </a:rPr>
              <a:t>https://www.axios-http.cn/</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78230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wipe(left)">
                                      <p:cBhvr>
                                        <p:cTn id="12" dur="500"/>
                                        <p:tgtEl>
                                          <p:spTgt spid="38"/>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wipe(left)">
                                      <p:cBhvr>
                                        <p:cTn id="15" dur="500"/>
                                        <p:tgtEl>
                                          <p:spTgt spid="3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wipe(left)">
                                      <p:cBhvr>
                                        <p:cTn id="20" dur="500"/>
                                        <p:tgtEl>
                                          <p:spTgt spid="40"/>
                                        </p:tgtEl>
                                      </p:cBhvr>
                                    </p:animEffect>
                                  </p:childTnLst>
                                </p:cTn>
                              </p:par>
                              <p:par>
                                <p:cTn id="21" presetID="22" presetClass="entr" presetSubtype="8" fill="hold" nodeType="with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wipe(left)">
                                      <p:cBhvr>
                                        <p:cTn id="23"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F51EC41C-FA17-ACA4-88AF-2E58B4890106}"/>
              </a:ext>
            </a:extLst>
          </p:cNvPr>
          <p:cNvGrpSpPr/>
          <p:nvPr/>
        </p:nvGrpSpPr>
        <p:grpSpPr>
          <a:xfrm>
            <a:off x="7397232" y="1618918"/>
            <a:ext cx="1255499" cy="1244952"/>
            <a:chOff x="2366233" y="3426339"/>
            <a:chExt cx="1737228" cy="1722634"/>
          </a:xfrm>
        </p:grpSpPr>
        <p:sp>
          <p:nvSpPr>
            <p:cNvPr id="3" name="圆角矩形 63">
              <a:extLst>
                <a:ext uri="{FF2B5EF4-FFF2-40B4-BE49-F238E27FC236}">
                  <a16:creationId xmlns:a16="http://schemas.microsoft.com/office/drawing/2014/main" id="{6C543012-6802-7F56-33BB-B22B711ACB1A}"/>
                </a:ext>
              </a:extLst>
            </p:cNvPr>
            <p:cNvSpPr/>
            <p:nvPr/>
          </p:nvSpPr>
          <p:spPr>
            <a:xfrm rot="2700000">
              <a:off x="2373530" y="3419042"/>
              <a:ext cx="1722634" cy="1737228"/>
            </a:xfrm>
            <a:prstGeom prst="roundRect">
              <a:avLst/>
            </a:prstGeom>
            <a:solidFill>
              <a:srgbClr val="855CFE"/>
            </a:solidFill>
            <a:ln>
              <a:noFill/>
            </a:ln>
            <a:effectLst>
              <a:glow rad="63500">
                <a:schemeClr val="tx1">
                  <a:lumMod val="50000"/>
                  <a:lumOff val="50000"/>
                  <a:alpha val="40000"/>
                </a:schemeClr>
              </a:glow>
              <a:outerShdw blurRad="203200" dist="38100" dir="5400000" sx="101000" sy="101000" algn="t" rotWithShape="0">
                <a:schemeClr val="accent1">
                  <a:lumMod val="60000"/>
                  <a:lumOff val="40000"/>
                  <a:alpha val="5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200" dirty="0">
                <a:solidFill>
                  <a:srgbClr val="FFFFFF"/>
                </a:solidFill>
                <a:ea typeface="inpin heiti" panose="00000500000000000000" pitchFamily="2" charset="-122"/>
                <a:sym typeface="+mn-lt"/>
              </a:endParaRPr>
            </a:p>
          </p:txBody>
        </p:sp>
        <p:sp>
          <p:nvSpPr>
            <p:cNvPr id="4" name="文本框 3">
              <a:extLst>
                <a:ext uri="{FF2B5EF4-FFF2-40B4-BE49-F238E27FC236}">
                  <a16:creationId xmlns:a16="http://schemas.microsoft.com/office/drawing/2014/main" id="{E096EAB1-354B-8D46-74C2-EB1096DA67B9}"/>
                </a:ext>
              </a:extLst>
            </p:cNvPr>
            <p:cNvSpPr txBox="1"/>
            <p:nvPr/>
          </p:nvSpPr>
          <p:spPr>
            <a:xfrm>
              <a:off x="2617288" y="3855366"/>
              <a:ext cx="1366236" cy="553630"/>
            </a:xfrm>
            <a:prstGeom prst="rect">
              <a:avLst/>
            </a:prstGeom>
            <a:noFill/>
          </p:spPr>
          <p:txBody>
            <a:bodyPr wrap="square" rtlCol="0">
              <a:spAutoFit/>
            </a:bodyPr>
            <a:lstStyle/>
            <a:p>
              <a:pPr fontAlgn="auto">
                <a:spcBef>
                  <a:spcPts val="0"/>
                </a:spcBef>
                <a:spcAft>
                  <a:spcPts val="0"/>
                </a:spcAft>
              </a:pPr>
              <a:r>
                <a:rPr lang="zh-CN" altLang="en-US" sz="20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模块化</a:t>
              </a:r>
            </a:p>
          </p:txBody>
        </p:sp>
        <p:sp>
          <p:nvSpPr>
            <p:cNvPr id="5" name="文本框 4">
              <a:extLst>
                <a:ext uri="{FF2B5EF4-FFF2-40B4-BE49-F238E27FC236}">
                  <a16:creationId xmlns:a16="http://schemas.microsoft.com/office/drawing/2014/main" id="{F62CF16A-53B7-55BB-9B13-7D58F4C868D1}"/>
                </a:ext>
              </a:extLst>
            </p:cNvPr>
            <p:cNvSpPr txBox="1"/>
            <p:nvPr/>
          </p:nvSpPr>
          <p:spPr>
            <a:xfrm>
              <a:off x="2604628" y="4447067"/>
              <a:ext cx="1345655" cy="468456"/>
            </a:xfrm>
            <a:prstGeom prst="rect">
              <a:avLst/>
            </a:prstGeom>
            <a:noFill/>
          </p:spPr>
          <p:txBody>
            <a:bodyPr wrap="square" rtlCol="0">
              <a:spAutoFit/>
            </a:bodyPr>
            <a:lstStyle/>
            <a:p>
              <a:pPr fontAlgn="auto">
                <a:spcBef>
                  <a:spcPts val="0"/>
                </a:spcBef>
                <a:spcAft>
                  <a:spcPts val="0"/>
                </a:spcAft>
              </a:pPr>
              <a:r>
                <a:rPr lang="en-US" altLang="zh-CN" sz="16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JS</a:t>
              </a:r>
              <a:r>
                <a:rPr lang="zh-CN" altLang="en-US" sz="16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en-US" altLang="zh-CN" sz="16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CSS</a:t>
              </a:r>
              <a:endParaRPr lang="zh-CN" altLang="en-US" sz="16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grpSp>
        <p:nvGrpSpPr>
          <p:cNvPr id="6" name="组合 5">
            <a:extLst>
              <a:ext uri="{FF2B5EF4-FFF2-40B4-BE49-F238E27FC236}">
                <a16:creationId xmlns:a16="http://schemas.microsoft.com/office/drawing/2014/main" id="{C51E54F1-7108-E492-BB99-F862978C0659}"/>
              </a:ext>
            </a:extLst>
          </p:cNvPr>
          <p:cNvGrpSpPr/>
          <p:nvPr/>
        </p:nvGrpSpPr>
        <p:grpSpPr>
          <a:xfrm>
            <a:off x="8848695" y="3091647"/>
            <a:ext cx="1343572" cy="1244952"/>
            <a:chOff x="5425019" y="3426338"/>
            <a:chExt cx="1859094" cy="1722634"/>
          </a:xfrm>
        </p:grpSpPr>
        <p:sp>
          <p:nvSpPr>
            <p:cNvPr id="7" name="圆角矩形 63">
              <a:extLst>
                <a:ext uri="{FF2B5EF4-FFF2-40B4-BE49-F238E27FC236}">
                  <a16:creationId xmlns:a16="http://schemas.microsoft.com/office/drawing/2014/main" id="{928B6E3A-13E1-8CB7-EB5D-A81B9894812A}"/>
                </a:ext>
              </a:extLst>
            </p:cNvPr>
            <p:cNvSpPr/>
            <p:nvPr/>
          </p:nvSpPr>
          <p:spPr>
            <a:xfrm rot="2700000">
              <a:off x="5493248" y="3419041"/>
              <a:ext cx="1722634" cy="1737228"/>
            </a:xfrm>
            <a:prstGeom prst="roundRect">
              <a:avLst/>
            </a:prstGeom>
            <a:solidFill>
              <a:srgbClr val="C00000"/>
            </a:solidFill>
            <a:ln>
              <a:noFill/>
            </a:ln>
            <a:effectLst>
              <a:glow rad="63500">
                <a:schemeClr val="tx1">
                  <a:lumMod val="50000"/>
                  <a:lumOff val="50000"/>
                  <a:alpha val="40000"/>
                </a:schemeClr>
              </a:glow>
              <a:outerShdw blurRad="203200" dist="38100" dir="5400000" sx="101000" sy="101000" algn="t" rotWithShape="0">
                <a:schemeClr val="accent1">
                  <a:lumMod val="60000"/>
                  <a:lumOff val="40000"/>
                  <a:alpha val="5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200" dirty="0">
                <a:solidFill>
                  <a:srgbClr val="FFFFFF"/>
                </a:solidFill>
                <a:ea typeface="inpin heiti" panose="00000500000000000000" pitchFamily="2" charset="-122"/>
                <a:sym typeface="+mn-lt"/>
              </a:endParaRPr>
            </a:p>
          </p:txBody>
        </p:sp>
        <p:sp>
          <p:nvSpPr>
            <p:cNvPr id="8" name="文本框 7">
              <a:extLst>
                <a:ext uri="{FF2B5EF4-FFF2-40B4-BE49-F238E27FC236}">
                  <a16:creationId xmlns:a16="http://schemas.microsoft.com/office/drawing/2014/main" id="{8C2E7F85-A54F-70E9-9A4B-AE6FD5146238}"/>
                </a:ext>
              </a:extLst>
            </p:cNvPr>
            <p:cNvSpPr txBox="1"/>
            <p:nvPr/>
          </p:nvSpPr>
          <p:spPr>
            <a:xfrm>
              <a:off x="5425019" y="3976993"/>
              <a:ext cx="1859094" cy="979498"/>
            </a:xfrm>
            <a:prstGeom prst="rect">
              <a:avLst/>
            </a:prstGeom>
            <a:noFill/>
          </p:spPr>
          <p:txBody>
            <a:bodyPr wrap="square" rtlCol="0">
              <a:spAutoFit/>
            </a:bodyPr>
            <a:lstStyle/>
            <a:p>
              <a:pPr algn="ctr" fontAlgn="auto">
                <a:spcBef>
                  <a:spcPts val="0"/>
                </a:spcBef>
                <a:spcAft>
                  <a:spcPts val="0"/>
                </a:spcAft>
              </a:pPr>
              <a:r>
                <a:rPr lang="zh-CN" altLang="en-US" sz="20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前端工程化</a:t>
              </a:r>
            </a:p>
          </p:txBody>
        </p:sp>
      </p:grpSp>
      <p:grpSp>
        <p:nvGrpSpPr>
          <p:cNvPr id="9" name="组合 8">
            <a:extLst>
              <a:ext uri="{FF2B5EF4-FFF2-40B4-BE49-F238E27FC236}">
                <a16:creationId xmlns:a16="http://schemas.microsoft.com/office/drawing/2014/main" id="{72B91BB1-92F6-7CEE-AB38-9B22E53DB580}"/>
              </a:ext>
            </a:extLst>
          </p:cNvPr>
          <p:cNvGrpSpPr/>
          <p:nvPr/>
        </p:nvGrpSpPr>
        <p:grpSpPr>
          <a:xfrm>
            <a:off x="7255189" y="4610543"/>
            <a:ext cx="1632169" cy="1244952"/>
            <a:chOff x="8416130" y="3426337"/>
            <a:chExt cx="2258424" cy="1722634"/>
          </a:xfrm>
        </p:grpSpPr>
        <p:sp>
          <p:nvSpPr>
            <p:cNvPr id="10" name="圆角矩形 63">
              <a:extLst>
                <a:ext uri="{FF2B5EF4-FFF2-40B4-BE49-F238E27FC236}">
                  <a16:creationId xmlns:a16="http://schemas.microsoft.com/office/drawing/2014/main" id="{76125076-38A4-283E-89DF-33C18C9A5B89}"/>
                </a:ext>
              </a:extLst>
            </p:cNvPr>
            <p:cNvSpPr/>
            <p:nvPr/>
          </p:nvSpPr>
          <p:spPr>
            <a:xfrm rot="2700000">
              <a:off x="8612966" y="3419040"/>
              <a:ext cx="1722634" cy="1737228"/>
            </a:xfrm>
            <a:prstGeom prst="roundRect">
              <a:avLst/>
            </a:prstGeom>
            <a:solidFill>
              <a:srgbClr val="855CFE"/>
            </a:solidFill>
            <a:ln>
              <a:noFill/>
            </a:ln>
            <a:effectLst>
              <a:glow rad="63500">
                <a:schemeClr val="tx1">
                  <a:lumMod val="50000"/>
                  <a:lumOff val="50000"/>
                  <a:alpha val="40000"/>
                </a:schemeClr>
              </a:glow>
              <a:outerShdw blurRad="203200" dist="38100" dir="5400000" sx="101000" sy="101000" algn="t" rotWithShape="0">
                <a:schemeClr val="accent1">
                  <a:lumMod val="60000"/>
                  <a:lumOff val="40000"/>
                  <a:alpha val="5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200" dirty="0">
                <a:solidFill>
                  <a:srgbClr val="FFFFFF"/>
                </a:solidFill>
                <a:ea typeface="inpin heiti" panose="00000500000000000000" pitchFamily="2" charset="-122"/>
                <a:sym typeface="+mn-lt"/>
              </a:endParaRPr>
            </a:p>
          </p:txBody>
        </p:sp>
        <p:sp>
          <p:nvSpPr>
            <p:cNvPr id="11" name="文本框 10">
              <a:extLst>
                <a:ext uri="{FF2B5EF4-FFF2-40B4-BE49-F238E27FC236}">
                  <a16:creationId xmlns:a16="http://schemas.microsoft.com/office/drawing/2014/main" id="{09D28B92-75E7-D417-29FD-4520C8489721}"/>
                </a:ext>
              </a:extLst>
            </p:cNvPr>
            <p:cNvSpPr txBox="1"/>
            <p:nvPr/>
          </p:nvSpPr>
          <p:spPr>
            <a:xfrm>
              <a:off x="8860757" y="3712694"/>
              <a:ext cx="1326280" cy="553630"/>
            </a:xfrm>
            <a:prstGeom prst="rect">
              <a:avLst/>
            </a:prstGeom>
            <a:noFill/>
          </p:spPr>
          <p:txBody>
            <a:bodyPr wrap="square" rtlCol="0">
              <a:spAutoFit/>
            </a:bodyPr>
            <a:lstStyle/>
            <a:p>
              <a:pPr fontAlgn="auto">
                <a:spcBef>
                  <a:spcPts val="0"/>
                </a:spcBef>
                <a:spcAft>
                  <a:spcPts val="0"/>
                </a:spcAft>
              </a:pPr>
              <a:r>
                <a:rPr lang="zh-CN" altLang="en-US" sz="20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规范化</a:t>
              </a:r>
            </a:p>
          </p:txBody>
        </p:sp>
        <p:sp>
          <p:nvSpPr>
            <p:cNvPr id="12" name="文本框 11">
              <a:extLst>
                <a:ext uri="{FF2B5EF4-FFF2-40B4-BE49-F238E27FC236}">
                  <a16:creationId xmlns:a16="http://schemas.microsoft.com/office/drawing/2014/main" id="{565CF823-D510-8B5B-A62A-3CA351F5BFEF}"/>
                </a:ext>
              </a:extLst>
            </p:cNvPr>
            <p:cNvSpPr txBox="1"/>
            <p:nvPr/>
          </p:nvSpPr>
          <p:spPr>
            <a:xfrm>
              <a:off x="8416130" y="4161000"/>
              <a:ext cx="2258424" cy="809150"/>
            </a:xfrm>
            <a:prstGeom prst="rect">
              <a:avLst/>
            </a:prstGeom>
            <a:noFill/>
          </p:spPr>
          <p:txBody>
            <a:bodyPr wrap="square" rtlCol="0">
              <a:spAutoFit/>
            </a:bodyPr>
            <a:lstStyle/>
            <a:p>
              <a:pPr algn="ctr" fontAlgn="auto">
                <a:spcBef>
                  <a:spcPts val="0"/>
                </a:spcBef>
                <a:spcAft>
                  <a:spcPts val="0"/>
                </a:spcAft>
              </a:pPr>
              <a:r>
                <a:rPr lang="zh-CN" altLang="en-US" sz="16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目录结构、编码、接口</a:t>
              </a:r>
            </a:p>
          </p:txBody>
        </p:sp>
      </p:grpSp>
      <p:grpSp>
        <p:nvGrpSpPr>
          <p:cNvPr id="13" name="组合 12">
            <a:extLst>
              <a:ext uri="{FF2B5EF4-FFF2-40B4-BE49-F238E27FC236}">
                <a16:creationId xmlns:a16="http://schemas.microsoft.com/office/drawing/2014/main" id="{897C60F2-BE89-D64F-25CA-DCD293EBE670}"/>
              </a:ext>
            </a:extLst>
          </p:cNvPr>
          <p:cNvGrpSpPr/>
          <p:nvPr/>
        </p:nvGrpSpPr>
        <p:grpSpPr>
          <a:xfrm>
            <a:off x="10334364" y="1632449"/>
            <a:ext cx="1495499" cy="1244952"/>
            <a:chOff x="5422163" y="3426338"/>
            <a:chExt cx="2069315" cy="1722634"/>
          </a:xfrm>
        </p:grpSpPr>
        <p:sp>
          <p:nvSpPr>
            <p:cNvPr id="14" name="圆角矩形 63">
              <a:extLst>
                <a:ext uri="{FF2B5EF4-FFF2-40B4-BE49-F238E27FC236}">
                  <a16:creationId xmlns:a16="http://schemas.microsoft.com/office/drawing/2014/main" id="{F26FF02B-D79D-EEC6-3911-E9A6B8F1914D}"/>
                </a:ext>
              </a:extLst>
            </p:cNvPr>
            <p:cNvSpPr/>
            <p:nvPr/>
          </p:nvSpPr>
          <p:spPr>
            <a:xfrm rot="2700000">
              <a:off x="5493248" y="3419041"/>
              <a:ext cx="1722634" cy="1737228"/>
            </a:xfrm>
            <a:prstGeom prst="roundRect">
              <a:avLst/>
            </a:prstGeom>
            <a:solidFill>
              <a:srgbClr val="855CFE"/>
            </a:solidFill>
            <a:ln>
              <a:noFill/>
            </a:ln>
            <a:effectLst>
              <a:glow rad="63500">
                <a:schemeClr val="tx1">
                  <a:lumMod val="50000"/>
                  <a:lumOff val="50000"/>
                  <a:alpha val="40000"/>
                </a:schemeClr>
              </a:glow>
              <a:outerShdw blurRad="203200" dist="38100" dir="5400000" sx="101000" sy="101000" algn="t" rotWithShape="0">
                <a:schemeClr val="accent1">
                  <a:lumMod val="60000"/>
                  <a:lumOff val="40000"/>
                  <a:alpha val="5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200" dirty="0">
                <a:solidFill>
                  <a:srgbClr val="FFFFFF"/>
                </a:solidFill>
                <a:ea typeface="inpin heiti" panose="00000500000000000000" pitchFamily="2" charset="-122"/>
                <a:sym typeface="+mn-lt"/>
              </a:endParaRPr>
            </a:p>
          </p:txBody>
        </p:sp>
        <p:sp>
          <p:nvSpPr>
            <p:cNvPr id="15" name="文本框 14">
              <a:extLst>
                <a:ext uri="{FF2B5EF4-FFF2-40B4-BE49-F238E27FC236}">
                  <a16:creationId xmlns:a16="http://schemas.microsoft.com/office/drawing/2014/main" id="{A9716EE6-08CC-D154-387B-99324DD39B06}"/>
                </a:ext>
              </a:extLst>
            </p:cNvPr>
            <p:cNvSpPr txBox="1"/>
            <p:nvPr/>
          </p:nvSpPr>
          <p:spPr>
            <a:xfrm>
              <a:off x="5736933" y="3784967"/>
              <a:ext cx="1531250" cy="553630"/>
            </a:xfrm>
            <a:prstGeom prst="rect">
              <a:avLst/>
            </a:prstGeom>
            <a:noFill/>
          </p:spPr>
          <p:txBody>
            <a:bodyPr wrap="square" rtlCol="0">
              <a:spAutoFit/>
            </a:bodyPr>
            <a:lstStyle/>
            <a:p>
              <a:pPr fontAlgn="auto">
                <a:spcBef>
                  <a:spcPts val="0"/>
                </a:spcBef>
                <a:spcAft>
                  <a:spcPts val="0"/>
                </a:spcAft>
              </a:pPr>
              <a:r>
                <a:rPr lang="zh-CN" altLang="en-US" sz="20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组件化</a:t>
              </a:r>
            </a:p>
          </p:txBody>
        </p:sp>
        <p:sp>
          <p:nvSpPr>
            <p:cNvPr id="16" name="文本框 15">
              <a:extLst>
                <a:ext uri="{FF2B5EF4-FFF2-40B4-BE49-F238E27FC236}">
                  <a16:creationId xmlns:a16="http://schemas.microsoft.com/office/drawing/2014/main" id="{A7CE3030-8E25-34EE-3AEC-93CB56162CC9}"/>
                </a:ext>
              </a:extLst>
            </p:cNvPr>
            <p:cNvSpPr txBox="1"/>
            <p:nvPr/>
          </p:nvSpPr>
          <p:spPr>
            <a:xfrm>
              <a:off x="5422163" y="4288803"/>
              <a:ext cx="2069315" cy="809150"/>
            </a:xfrm>
            <a:prstGeom prst="rect">
              <a:avLst/>
            </a:prstGeom>
            <a:noFill/>
          </p:spPr>
          <p:txBody>
            <a:bodyPr wrap="square" rtlCol="0">
              <a:spAutoFit/>
            </a:bodyPr>
            <a:lstStyle/>
            <a:p>
              <a:pPr algn="ctr" fontAlgn="auto">
                <a:spcBef>
                  <a:spcPts val="0"/>
                </a:spcBef>
                <a:spcAft>
                  <a:spcPts val="0"/>
                </a:spcAft>
              </a:pPr>
              <a:r>
                <a:rPr lang="en-US" altLang="zh-CN" sz="16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UI</a:t>
              </a:r>
              <a:r>
                <a:rPr lang="zh-CN" altLang="en-US" sz="16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结构、样式、行为</a:t>
              </a:r>
            </a:p>
          </p:txBody>
        </p:sp>
      </p:grpSp>
      <p:grpSp>
        <p:nvGrpSpPr>
          <p:cNvPr id="17" name="组合 16">
            <a:extLst>
              <a:ext uri="{FF2B5EF4-FFF2-40B4-BE49-F238E27FC236}">
                <a16:creationId xmlns:a16="http://schemas.microsoft.com/office/drawing/2014/main" id="{D7613B93-223A-9106-FD63-BB6603CF1C1F}"/>
              </a:ext>
            </a:extLst>
          </p:cNvPr>
          <p:cNvGrpSpPr/>
          <p:nvPr/>
        </p:nvGrpSpPr>
        <p:grpSpPr>
          <a:xfrm>
            <a:off x="10376282" y="4595129"/>
            <a:ext cx="1337376" cy="1244952"/>
            <a:chOff x="8419085" y="3197317"/>
            <a:chExt cx="1337376" cy="1244952"/>
          </a:xfrm>
        </p:grpSpPr>
        <p:sp>
          <p:nvSpPr>
            <p:cNvPr id="18" name="圆角矩形 63">
              <a:extLst>
                <a:ext uri="{FF2B5EF4-FFF2-40B4-BE49-F238E27FC236}">
                  <a16:creationId xmlns:a16="http://schemas.microsoft.com/office/drawing/2014/main" id="{D83815D7-0DF0-A452-577F-D63BB66B86AD}"/>
                </a:ext>
              </a:extLst>
            </p:cNvPr>
            <p:cNvSpPr/>
            <p:nvPr/>
          </p:nvSpPr>
          <p:spPr>
            <a:xfrm rot="2700000">
              <a:off x="8428746" y="3192043"/>
              <a:ext cx="1244952" cy="1255499"/>
            </a:xfrm>
            <a:prstGeom prst="roundRect">
              <a:avLst/>
            </a:prstGeom>
            <a:solidFill>
              <a:srgbClr val="855CFE"/>
            </a:solidFill>
            <a:ln>
              <a:noFill/>
            </a:ln>
            <a:effectLst>
              <a:glow rad="63500">
                <a:schemeClr val="tx1">
                  <a:lumMod val="50000"/>
                  <a:lumOff val="50000"/>
                  <a:alpha val="40000"/>
                </a:schemeClr>
              </a:glow>
              <a:outerShdw blurRad="203200" dist="38100" dir="5400000" sx="101000" sy="101000" algn="t" rotWithShape="0">
                <a:schemeClr val="accent1">
                  <a:lumMod val="60000"/>
                  <a:lumOff val="40000"/>
                  <a:alpha val="5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200" dirty="0">
                <a:solidFill>
                  <a:srgbClr val="FFFFFF"/>
                </a:solidFill>
                <a:ea typeface="inpin heiti" panose="00000500000000000000" pitchFamily="2" charset="-122"/>
                <a:sym typeface="+mn-lt"/>
              </a:endParaRPr>
            </a:p>
          </p:txBody>
        </p:sp>
        <p:sp>
          <p:nvSpPr>
            <p:cNvPr id="19" name="文本框 18">
              <a:extLst>
                <a:ext uri="{FF2B5EF4-FFF2-40B4-BE49-F238E27FC236}">
                  <a16:creationId xmlns:a16="http://schemas.microsoft.com/office/drawing/2014/main" id="{D2A9AFA7-4548-1082-D21E-1718CFA694F1}"/>
                </a:ext>
              </a:extLst>
            </p:cNvPr>
            <p:cNvSpPr txBox="1"/>
            <p:nvPr/>
          </p:nvSpPr>
          <p:spPr>
            <a:xfrm>
              <a:off x="8604652" y="3492625"/>
              <a:ext cx="999887" cy="400110"/>
            </a:xfrm>
            <a:prstGeom prst="rect">
              <a:avLst/>
            </a:prstGeom>
            <a:noFill/>
          </p:spPr>
          <p:txBody>
            <a:bodyPr wrap="square" rtlCol="0">
              <a:spAutoFit/>
            </a:bodyPr>
            <a:lstStyle/>
            <a:p>
              <a:pPr fontAlgn="auto">
                <a:spcBef>
                  <a:spcPts val="0"/>
                </a:spcBef>
                <a:spcAft>
                  <a:spcPts val="0"/>
                </a:spcAft>
              </a:pPr>
              <a:r>
                <a:rPr lang="zh-CN" altLang="en-US" sz="2000" b="1"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自动化</a:t>
              </a:r>
            </a:p>
          </p:txBody>
        </p:sp>
        <p:sp>
          <p:nvSpPr>
            <p:cNvPr id="20" name="文本框 19">
              <a:extLst>
                <a:ext uri="{FF2B5EF4-FFF2-40B4-BE49-F238E27FC236}">
                  <a16:creationId xmlns:a16="http://schemas.microsoft.com/office/drawing/2014/main" id="{D3440FFA-000B-3729-C5BB-B7711090E64D}"/>
                </a:ext>
              </a:extLst>
            </p:cNvPr>
            <p:cNvSpPr txBox="1"/>
            <p:nvPr/>
          </p:nvSpPr>
          <p:spPr>
            <a:xfrm>
              <a:off x="8419085" y="3828913"/>
              <a:ext cx="1337376" cy="584775"/>
            </a:xfrm>
            <a:prstGeom prst="rect">
              <a:avLst/>
            </a:prstGeom>
            <a:noFill/>
          </p:spPr>
          <p:txBody>
            <a:bodyPr wrap="square" rtlCol="0">
              <a:spAutoFit/>
            </a:bodyPr>
            <a:lstStyle/>
            <a:p>
              <a:pPr algn="ctr" fontAlgn="auto">
                <a:spcBef>
                  <a:spcPts val="0"/>
                </a:spcBef>
                <a:spcAft>
                  <a:spcPts val="0"/>
                </a:spcAft>
              </a:pPr>
              <a:r>
                <a:rPr lang="zh-CN" altLang="en-US" sz="160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构建、部署、测试</a:t>
              </a:r>
            </a:p>
          </p:txBody>
        </p:sp>
      </p:grpSp>
      <p:sp>
        <p:nvSpPr>
          <p:cNvPr id="25" name="文本框 24">
            <a:extLst>
              <a:ext uri="{FF2B5EF4-FFF2-40B4-BE49-F238E27FC236}">
                <a16:creationId xmlns:a16="http://schemas.microsoft.com/office/drawing/2014/main" id="{182965FE-39AF-1A28-0A4D-53F54B8F1CC6}"/>
              </a:ext>
            </a:extLst>
          </p:cNvPr>
          <p:cNvSpPr txBox="1"/>
          <p:nvPr/>
        </p:nvSpPr>
        <p:spPr>
          <a:xfrm>
            <a:off x="657174" y="159741"/>
            <a:ext cx="9039225" cy="523220"/>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网站、网页与主页</a:t>
            </a:r>
          </a:p>
        </p:txBody>
      </p:sp>
      <p:pic>
        <p:nvPicPr>
          <p:cNvPr id="26" name="图片 25">
            <a:extLst>
              <a:ext uri="{FF2B5EF4-FFF2-40B4-BE49-F238E27FC236}">
                <a16:creationId xmlns:a16="http://schemas.microsoft.com/office/drawing/2014/main" id="{8E3A9D69-D8FF-9FB0-63A1-989A9F95E6DC}"/>
              </a:ext>
            </a:extLst>
          </p:cNvPr>
          <p:cNvPicPr>
            <a:picLocks noChangeAspect="1"/>
          </p:cNvPicPr>
          <p:nvPr/>
        </p:nvPicPr>
        <p:blipFill>
          <a:blip r:embed="rId3"/>
          <a:stretch>
            <a:fillRect/>
          </a:stretch>
        </p:blipFill>
        <p:spPr>
          <a:xfrm>
            <a:off x="0" y="3775"/>
            <a:ext cx="12192000" cy="708422"/>
          </a:xfrm>
          <a:prstGeom prst="rect">
            <a:avLst/>
          </a:prstGeom>
        </p:spPr>
      </p:pic>
      <p:sp>
        <p:nvSpPr>
          <p:cNvPr id="27" name="文本框 26">
            <a:extLst>
              <a:ext uri="{FF2B5EF4-FFF2-40B4-BE49-F238E27FC236}">
                <a16:creationId xmlns:a16="http://schemas.microsoft.com/office/drawing/2014/main" id="{8D537E13-4997-7CDE-6E28-4CC985231DC7}"/>
              </a:ext>
            </a:extLst>
          </p:cNvPr>
          <p:cNvSpPr txBox="1"/>
          <p:nvPr/>
        </p:nvSpPr>
        <p:spPr>
          <a:xfrm>
            <a:off x="540246" y="28747"/>
            <a:ext cx="9039225" cy="646331"/>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3 </a:t>
            </a:r>
            <a:r>
              <a:rPr lang="zh-CN" altLang="en-US" sz="3600" b="1" dirty="0">
                <a:solidFill>
                  <a:srgbClr val="FFFFFF"/>
                </a:solidFill>
                <a:latin typeface="Arial" panose="020B0604020202020204"/>
                <a:ea typeface="微软雅黑" panose="020B0503020204020204" charset="-122"/>
                <a:cs typeface="+mn-ea"/>
                <a:sym typeface="+mn-lt"/>
              </a:rPr>
              <a:t>前端工程化</a:t>
            </a:r>
            <a:endParaRPr kumimoji="0" lang="zh-CN" altLang="en-US"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endParaRPr>
          </a:p>
        </p:txBody>
      </p:sp>
      <p:sp>
        <p:nvSpPr>
          <p:cNvPr id="24" name="文本框 23">
            <a:extLst>
              <a:ext uri="{FF2B5EF4-FFF2-40B4-BE49-F238E27FC236}">
                <a16:creationId xmlns:a16="http://schemas.microsoft.com/office/drawing/2014/main" id="{E055C851-2FB2-BF1C-18D2-6697ACBEFE96}"/>
              </a:ext>
            </a:extLst>
          </p:cNvPr>
          <p:cNvSpPr txBox="1"/>
          <p:nvPr/>
        </p:nvSpPr>
        <p:spPr>
          <a:xfrm>
            <a:off x="190299" y="1373724"/>
            <a:ext cx="7002497" cy="5324535"/>
          </a:xfrm>
          <a:prstGeom prst="rect">
            <a:avLst/>
          </a:prstGeom>
          <a:noFill/>
        </p:spPr>
        <p:txBody>
          <a:bodyPr wrap="square">
            <a:spAutoFit/>
          </a:bodyPr>
          <a:lstStyle/>
          <a:p>
            <a:pPr marL="36000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zh-CN" altLang="en-US" sz="20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前端项目开发中，把前端开发所需的工具、技术、流程、经验等进行规范化、标准化</a:t>
            </a:r>
            <a:r>
              <a:rPr kumimoji="0" lang="zh-CN" altLang="en-US" sz="2000" b="0" i="0" u="none" strike="noStrike" kern="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a:t>
            </a:r>
            <a:endParaRPr kumimoji="0" lang="en-US" altLang="zh-CN" sz="2000" b="0" i="0" u="none" strike="noStrike" kern="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endParaRPr>
          </a:p>
          <a:p>
            <a:pPr marL="36000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zh-CN" altLang="en-US" sz="20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提高开发效率，提高代码质量和可维护性，减少出错率和重复工作。</a:t>
            </a:r>
            <a:endParaRPr kumimoji="0" lang="en-US" altLang="zh-CN" sz="20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endParaRPr>
          </a:p>
          <a:p>
            <a:pPr marL="36000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l"/>
              <a:tabLst/>
              <a:defRPr/>
            </a:pPr>
            <a:r>
              <a:rPr kumimoji="0" lang="zh-CN" altLang="en-US" sz="20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核心概念包括：</a:t>
            </a:r>
            <a:endParaRPr kumimoji="0" lang="en-US" altLang="zh-CN" sz="2000" b="0" i="0" u="none" strike="noStrike" kern="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endParaRPr>
          </a:p>
          <a:p>
            <a:pPr marL="5017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zh-CN" altLang="en-US" sz="20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 模块化，应用程序划分成多个小的模块，每个模块都有自己的功能和特点，可以独立开发、测试和维护。</a:t>
            </a:r>
            <a:endParaRPr kumimoji="0" lang="en-US" altLang="zh-CN" sz="20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endParaRPr>
          </a:p>
          <a:p>
            <a:pPr marL="5017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zh-CN" altLang="en-US" sz="20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打包构建，将多个模块组合起来，生成可以在浏览器中运行的代码。</a:t>
            </a:r>
            <a:endParaRPr kumimoji="0" lang="en-US" altLang="zh-CN" sz="20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endParaRPr>
          </a:p>
          <a:p>
            <a:pPr marL="5017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zh-CN" altLang="en-US" sz="20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自动化部署，将打包构建后的代码部署到生产环境或测试环境中的自动化过程。</a:t>
            </a:r>
            <a:endParaRPr kumimoji="0" lang="en-US" altLang="zh-CN" sz="20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endParaRPr>
          </a:p>
          <a:p>
            <a:pPr marL="5017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zh-CN" altLang="en-US" sz="20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自动化测试，使用自动化工具对代码进行测试，以确保它们在开发过程中不会出现问题，并且在部署到生产环境之前也不会出现问题。</a:t>
            </a:r>
            <a:endParaRPr kumimoji="0" lang="en-US" altLang="zh-CN" sz="20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endParaRPr>
          </a:p>
          <a:p>
            <a:pPr marL="5017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zh-CN" altLang="en-US" sz="20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持续集成，在应用程序开发过程中，将代码的改变频繁地集成到共享代码库中，并且每次集成都会进行自动化构建和自动化测试。</a:t>
            </a:r>
            <a:endParaRPr kumimoji="0" lang="en-US" altLang="zh-CN" sz="20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endParaRPr>
          </a:p>
        </p:txBody>
      </p:sp>
    </p:spTree>
    <p:extLst>
      <p:ext uri="{BB962C8B-B14F-4D97-AF65-F5344CB8AC3E}">
        <p14:creationId xmlns:p14="http://schemas.microsoft.com/office/powerpoint/2010/main" val="1570468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nodeType="with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animEffect transition="in" filter="fade">
                                      <p:cBhvr>
                                        <p:cTn id="14" dur="500"/>
                                        <p:tgtEl>
                                          <p:spTgt spid="13"/>
                                        </p:tgtEl>
                                      </p:cBhvr>
                                    </p:animEffect>
                                  </p:childTnLst>
                                </p:cTn>
                              </p:par>
                              <p:par>
                                <p:cTn id="15" presetID="53" presetClass="entr" presetSubtype="16"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animEffect transition="in" filter="fade">
                                      <p:cBhvr>
                                        <p:cTn id="19" dur="500"/>
                                        <p:tgtEl>
                                          <p:spTgt spid="9"/>
                                        </p:tgtEl>
                                      </p:cBhvr>
                                    </p:animEffect>
                                  </p:childTnLst>
                                </p:cTn>
                              </p:par>
                              <p:par>
                                <p:cTn id="20" presetID="53" presetClass="entr" presetSubtype="16"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p:cTn id="22" dur="500" fill="hold"/>
                                        <p:tgtEl>
                                          <p:spTgt spid="17"/>
                                        </p:tgtEl>
                                        <p:attrNameLst>
                                          <p:attrName>ppt_w</p:attrName>
                                        </p:attrNameLst>
                                      </p:cBhvr>
                                      <p:tavLst>
                                        <p:tav tm="0">
                                          <p:val>
                                            <p:fltVal val="0"/>
                                          </p:val>
                                        </p:tav>
                                        <p:tav tm="100000">
                                          <p:val>
                                            <p:strVal val="#ppt_w"/>
                                          </p:val>
                                        </p:tav>
                                      </p:tavLst>
                                    </p:anim>
                                    <p:anim calcmode="lin" valueType="num">
                                      <p:cBhvr>
                                        <p:cTn id="23" dur="500" fill="hold"/>
                                        <p:tgtEl>
                                          <p:spTgt spid="17"/>
                                        </p:tgtEl>
                                        <p:attrNameLst>
                                          <p:attrName>ppt_h</p:attrName>
                                        </p:attrNameLst>
                                      </p:cBhvr>
                                      <p:tavLst>
                                        <p:tav tm="0">
                                          <p:val>
                                            <p:fltVal val="0"/>
                                          </p:val>
                                        </p:tav>
                                        <p:tav tm="100000">
                                          <p:val>
                                            <p:strVal val="#ppt_h"/>
                                          </p:val>
                                        </p:tav>
                                      </p:tavLst>
                                    </p:anim>
                                    <p:animEffect transition="in" filter="fade">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49" presetClass="entr" presetSubtype="0" decel="10000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500" fill="hold"/>
                                        <p:tgtEl>
                                          <p:spTgt spid="6"/>
                                        </p:tgtEl>
                                        <p:attrNameLst>
                                          <p:attrName>ppt_w</p:attrName>
                                        </p:attrNameLst>
                                      </p:cBhvr>
                                      <p:tavLst>
                                        <p:tav tm="0">
                                          <p:val>
                                            <p:fltVal val="0"/>
                                          </p:val>
                                        </p:tav>
                                        <p:tav tm="100000">
                                          <p:val>
                                            <p:strVal val="#ppt_w"/>
                                          </p:val>
                                        </p:tav>
                                      </p:tavLst>
                                    </p:anim>
                                    <p:anim calcmode="lin" valueType="num">
                                      <p:cBhvr>
                                        <p:cTn id="30" dur="500" fill="hold"/>
                                        <p:tgtEl>
                                          <p:spTgt spid="6"/>
                                        </p:tgtEl>
                                        <p:attrNameLst>
                                          <p:attrName>ppt_h</p:attrName>
                                        </p:attrNameLst>
                                      </p:cBhvr>
                                      <p:tavLst>
                                        <p:tav tm="0">
                                          <p:val>
                                            <p:fltVal val="0"/>
                                          </p:val>
                                        </p:tav>
                                        <p:tav tm="100000">
                                          <p:val>
                                            <p:strVal val="#ppt_h"/>
                                          </p:val>
                                        </p:tav>
                                      </p:tavLst>
                                    </p:anim>
                                    <p:anim calcmode="lin" valueType="num">
                                      <p:cBhvr>
                                        <p:cTn id="31" dur="500" fill="hold"/>
                                        <p:tgtEl>
                                          <p:spTgt spid="6"/>
                                        </p:tgtEl>
                                        <p:attrNameLst>
                                          <p:attrName>style.rotation</p:attrName>
                                        </p:attrNameLst>
                                      </p:cBhvr>
                                      <p:tavLst>
                                        <p:tav tm="0">
                                          <p:val>
                                            <p:fltVal val="360"/>
                                          </p:val>
                                        </p:tav>
                                        <p:tav tm="100000">
                                          <p:val>
                                            <p:fltVal val="0"/>
                                          </p:val>
                                        </p:tav>
                                      </p:tavLst>
                                    </p:anim>
                                    <p:animEffect transition="in" filter="fade">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标题 4">
            <a:extLst>
              <a:ext uri="{FF2B5EF4-FFF2-40B4-BE49-F238E27FC236}">
                <a16:creationId xmlns:a16="http://schemas.microsoft.com/office/drawing/2014/main" id="{3F02F0B2-59F6-0587-D224-31DC5BFE637C}"/>
              </a:ext>
            </a:extLst>
          </p:cNvPr>
          <p:cNvSpPr txBox="1">
            <a:spLocks/>
          </p:cNvSpPr>
          <p:nvPr/>
        </p:nvSpPr>
        <p:spPr>
          <a:xfrm>
            <a:off x="602392" y="1164964"/>
            <a:ext cx="7758944" cy="517190"/>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zh-CN" sz="2400" dirty="0">
                <a:solidFill>
                  <a:schemeClr val="tx1"/>
                </a:solidFill>
                <a:latin typeface="微软雅黑" panose="020B0503020204020204" pitchFamily="34" charset="-122"/>
                <a:ea typeface="微软雅黑" panose="020B0503020204020204" pitchFamily="34" charset="-122"/>
              </a:rPr>
              <a:t>01 </a:t>
            </a:r>
            <a:r>
              <a:rPr lang="zh-CN" altLang="en-US" sz="2400" dirty="0">
                <a:solidFill>
                  <a:schemeClr val="tx1"/>
                </a:solidFill>
                <a:latin typeface="微软雅黑" panose="020B0503020204020204" pitchFamily="34" charset="-122"/>
                <a:ea typeface="微软雅黑" panose="020B0503020204020204" pitchFamily="34" charset="-122"/>
              </a:rPr>
              <a:t>配置</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环境</a:t>
            </a:r>
          </a:p>
        </p:txBody>
      </p:sp>
      <p:grpSp>
        <p:nvGrpSpPr>
          <p:cNvPr id="31" name="组合 30">
            <a:extLst>
              <a:ext uri="{FF2B5EF4-FFF2-40B4-BE49-F238E27FC236}">
                <a16:creationId xmlns:a16="http://schemas.microsoft.com/office/drawing/2014/main" id="{D549EE34-0DFF-1DD2-7D14-2794D831CA82}"/>
              </a:ext>
            </a:extLst>
          </p:cNvPr>
          <p:cNvGrpSpPr/>
          <p:nvPr/>
        </p:nvGrpSpPr>
        <p:grpSpPr>
          <a:xfrm>
            <a:off x="687095" y="1866542"/>
            <a:ext cx="10614097" cy="3826494"/>
            <a:chOff x="920209" y="1823315"/>
            <a:chExt cx="10407945" cy="4151958"/>
          </a:xfrm>
        </p:grpSpPr>
        <p:sp>
          <p:nvSpPr>
            <p:cNvPr id="33" name="矩形: 对角圆角 32">
              <a:extLst>
                <a:ext uri="{FF2B5EF4-FFF2-40B4-BE49-F238E27FC236}">
                  <a16:creationId xmlns:a16="http://schemas.microsoft.com/office/drawing/2014/main" id="{E8FB577A-04D7-78CC-C860-6E2E4059BE70}"/>
                </a:ext>
              </a:extLst>
            </p:cNvPr>
            <p:cNvSpPr/>
            <p:nvPr/>
          </p:nvSpPr>
          <p:spPr>
            <a:xfrm>
              <a:off x="920209" y="1823316"/>
              <a:ext cx="10407945" cy="4151957"/>
            </a:xfrm>
            <a:prstGeom prst="round2DiagRect">
              <a:avLst>
                <a:gd name="adj1" fmla="val 2429"/>
                <a:gd name="adj2" fmla="val 3218"/>
              </a:avLst>
            </a:prstGeom>
            <a:noFill/>
            <a:ln w="6350" cap="flat" cmpd="sng" algn="ctr">
              <a:solidFill>
                <a:sysClr val="window" lastClr="FFFFFF">
                  <a:lumMod val="50000"/>
                </a:sysClr>
              </a:solidFill>
              <a:prstDash val="lgDash"/>
            </a:ln>
            <a:effectLst/>
          </p:spPr>
          <p:txBody>
            <a:bodyPr tIns="504000" bIns="0" rtlCol="0" anchor="ctr"/>
            <a:lstStyle/>
            <a:p>
              <a:pPr marL="360000" marR="0" lvl="1" indent="-285750" defTabSz="914400" eaLnBrk="1" fontAlgn="auto" latinLnBrk="0" hangingPunct="1">
                <a:lnSpc>
                  <a:spcPct val="150000"/>
                </a:lnSpc>
                <a:spcBef>
                  <a:spcPts val="0"/>
                </a:spcBef>
                <a:spcAft>
                  <a:spcPts val="0"/>
                </a:spcAft>
                <a:buClrTx/>
                <a:buSzTx/>
                <a:buFont typeface="Wingdings" panose="05000000000000000000" pitchFamily="2" charset="2"/>
                <a:buChar char="l"/>
                <a:tabLst/>
                <a:defRPr/>
              </a:pPr>
              <a:r>
                <a:rPr kumimoji="0" lang="zh-CN" altLang="en-US" b="0" i="0" u="none" strike="noStrike" kern="0" cap="none" spc="0" normalizeH="0" baseline="0" noProof="0" dirty="0">
                  <a:ln>
                    <a:noFill/>
                  </a:ln>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介绍：</a:t>
              </a:r>
              <a:r>
                <a:rPr kumimoji="0" lang="en-US" altLang="zh-CN" b="0" i="0" u="none" strike="noStrike" kern="0" cap="none" spc="0" normalizeH="0" baseline="0" noProof="0" dirty="0">
                  <a:ln>
                    <a:noFill/>
                  </a:ln>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 Vue-cli </a:t>
              </a:r>
              <a:r>
                <a:rPr kumimoji="0" lang="zh-CN" altLang="en-US" b="0" i="0" u="none" strike="noStrike" kern="0" cap="none" spc="0" normalizeH="0" baseline="0" noProof="0" dirty="0">
                  <a:ln>
                    <a:noFill/>
                  </a:ln>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是</a:t>
              </a:r>
              <a:r>
                <a:rPr kumimoji="0" lang="en-US" altLang="zh-CN" b="0" i="0" u="none" strike="noStrike" kern="0" cap="none" spc="0" normalizeH="0" baseline="0" noProof="0" dirty="0">
                  <a:ln>
                    <a:noFill/>
                  </a:ln>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Vue</a:t>
              </a:r>
              <a:r>
                <a:rPr kumimoji="0" lang="zh-CN" altLang="en-US" b="0" i="0" u="none" strike="noStrike" kern="0" cap="none" spc="0" normalizeH="0" baseline="0" noProof="0" dirty="0">
                  <a:ln>
                    <a:noFill/>
                  </a:ln>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官方提供的一个脚手架，用于快速生成一个 </a:t>
              </a:r>
              <a:r>
                <a:rPr kumimoji="0" lang="en-US" altLang="zh-CN" b="0" i="0" u="none" strike="noStrike" kern="0" cap="none" spc="0" normalizeH="0" baseline="0" noProof="0" dirty="0">
                  <a:ln>
                    <a:noFill/>
                  </a:ln>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Vue </a:t>
              </a:r>
              <a:r>
                <a:rPr kumimoji="0" lang="zh-CN" altLang="en-US" b="0" i="0" u="none" strike="noStrike" kern="0" cap="none" spc="0" normalizeH="0" baseline="0" noProof="0" dirty="0">
                  <a:ln>
                    <a:noFill/>
                  </a:ln>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的项目模板。</a:t>
              </a:r>
              <a:endParaRPr kumimoji="0" lang="en-US" altLang="zh-CN" b="0" i="0" u="none" strike="noStrike" kern="0" cap="none" spc="0" normalizeH="0" baseline="0" noProof="0" dirty="0">
                <a:ln>
                  <a:noFill/>
                </a:ln>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60000" marR="0" lvl="1" indent="-285750" defTabSz="914400" eaLnBrk="1" fontAlgn="auto" latinLnBrk="0" hangingPunct="1">
                <a:lnSpc>
                  <a:spcPct val="150000"/>
                </a:lnSpc>
                <a:spcBef>
                  <a:spcPts val="0"/>
                </a:spcBef>
                <a:spcAft>
                  <a:spcPts val="0"/>
                </a:spcAft>
                <a:buClrTx/>
                <a:buSzTx/>
                <a:buFont typeface="Wingdings" panose="05000000000000000000" pitchFamily="2" charset="2"/>
                <a:buChar char="l"/>
                <a:tabLst/>
                <a:defRPr/>
              </a:pPr>
              <a:r>
                <a:rPr kumimoji="0" lang="en-US" altLang="zh-CN" b="0" i="0" u="none" strike="noStrike" kern="0" cap="none" spc="0" normalizeH="0" baseline="0" noProof="0" dirty="0">
                  <a:ln>
                    <a:noFill/>
                  </a:ln>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Vue-cli</a:t>
              </a:r>
              <a:r>
                <a:rPr kumimoji="0" lang="zh-CN" altLang="en-US" b="0" i="0" u="none" strike="noStrike" kern="0" cap="none" spc="0" normalizeH="0" baseline="0" noProof="0" dirty="0">
                  <a:ln>
                    <a:noFill/>
                  </a:ln>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提供了如下功能：</a:t>
              </a:r>
              <a:endParaRPr kumimoji="0" lang="en-US" altLang="zh-CN" b="0" i="0" u="none" strike="noStrike" kern="0" cap="none" spc="0" normalizeH="0" baseline="0" noProof="0" dirty="0">
                <a:ln>
                  <a:noFill/>
                </a:ln>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17200" marR="0" lvl="2" indent="-285750" defTabSz="914400" eaLnBrk="1" fontAlgn="auto" latinLnBrk="0" hangingPunct="1">
                <a:lnSpc>
                  <a:spcPct val="150000"/>
                </a:lnSpc>
                <a:spcBef>
                  <a:spcPts val="0"/>
                </a:spcBef>
                <a:spcAft>
                  <a:spcPts val="0"/>
                </a:spcAft>
                <a:buClrTx/>
                <a:buSzTx/>
                <a:buFont typeface="Wingdings" panose="05000000000000000000" pitchFamily="2" charset="2"/>
                <a:buChar char="u"/>
                <a:tabLst/>
                <a:defRPr/>
              </a:pPr>
              <a:r>
                <a:rPr kumimoji="0" lang="zh-CN" altLang="en-US" sz="1600" b="0" i="0" u="none" strike="noStrike" kern="0" cap="none" spc="0" normalizeH="0" baseline="0" noProof="0" dirty="0">
                  <a:ln>
                    <a:noFill/>
                  </a:ln>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统一的目录结构</a:t>
              </a:r>
              <a:endParaRPr kumimoji="0" lang="en-US" altLang="zh-CN" sz="1600" b="0" i="0" u="none" strike="noStrike" kern="0" cap="none" spc="0" normalizeH="0" baseline="0" noProof="0" dirty="0">
                <a:ln>
                  <a:noFill/>
                </a:ln>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17200" marR="0" lvl="2" indent="-285750" defTabSz="914400" eaLnBrk="1" fontAlgn="auto" latinLnBrk="0" hangingPunct="1">
                <a:lnSpc>
                  <a:spcPct val="150000"/>
                </a:lnSpc>
                <a:spcBef>
                  <a:spcPts val="0"/>
                </a:spcBef>
                <a:spcAft>
                  <a:spcPts val="0"/>
                </a:spcAft>
                <a:buClrTx/>
                <a:buSzTx/>
                <a:buFont typeface="Wingdings" panose="05000000000000000000" pitchFamily="2" charset="2"/>
                <a:buChar char="u"/>
                <a:tabLst/>
                <a:defRPr/>
              </a:pPr>
              <a:r>
                <a:rPr kumimoji="0" lang="zh-CN" altLang="en-US" sz="1600" b="0" i="0" u="none" strike="noStrike" kern="0" cap="none" spc="0" normalizeH="0" baseline="0" noProof="0" dirty="0">
                  <a:ln>
                    <a:noFill/>
                  </a:ln>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本地调试</a:t>
              </a:r>
              <a:endParaRPr kumimoji="0" lang="en-US" altLang="zh-CN" sz="1600" b="0" i="0" u="none" strike="noStrike" kern="0" cap="none" spc="0" normalizeH="0" baseline="0" noProof="0" dirty="0">
                <a:ln>
                  <a:noFill/>
                </a:ln>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17200" marR="0" lvl="2" indent="-285750" defTabSz="914400" eaLnBrk="1" fontAlgn="auto" latinLnBrk="0" hangingPunct="1">
                <a:lnSpc>
                  <a:spcPct val="150000"/>
                </a:lnSpc>
                <a:spcBef>
                  <a:spcPts val="0"/>
                </a:spcBef>
                <a:spcAft>
                  <a:spcPts val="0"/>
                </a:spcAft>
                <a:buClrTx/>
                <a:buSzTx/>
                <a:buFont typeface="Wingdings" panose="05000000000000000000" pitchFamily="2" charset="2"/>
                <a:buChar char="u"/>
                <a:tabLst/>
                <a:defRPr/>
              </a:pPr>
              <a:r>
                <a:rPr kumimoji="0" lang="zh-CN" altLang="en-US" sz="1600" b="0" i="0" u="none" strike="noStrike" kern="0" cap="none" spc="0" normalizeH="0" baseline="0" noProof="0" dirty="0">
                  <a:ln>
                    <a:noFill/>
                  </a:ln>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热部署</a:t>
              </a:r>
              <a:endParaRPr kumimoji="0" lang="en-US" altLang="zh-CN" sz="1600" b="0" i="0" u="none" strike="noStrike" kern="0" cap="none" spc="0" normalizeH="0" baseline="0" noProof="0" dirty="0">
                <a:ln>
                  <a:noFill/>
                </a:ln>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17200" marR="0" lvl="2" indent="-285750" defTabSz="914400" eaLnBrk="1" fontAlgn="auto" latinLnBrk="0" hangingPunct="1">
                <a:lnSpc>
                  <a:spcPct val="150000"/>
                </a:lnSpc>
                <a:spcBef>
                  <a:spcPts val="0"/>
                </a:spcBef>
                <a:spcAft>
                  <a:spcPts val="0"/>
                </a:spcAft>
                <a:buClrTx/>
                <a:buSzTx/>
                <a:buFont typeface="Wingdings" panose="05000000000000000000" pitchFamily="2" charset="2"/>
                <a:buChar char="u"/>
                <a:tabLst/>
                <a:defRPr/>
              </a:pPr>
              <a:r>
                <a:rPr kumimoji="0" lang="zh-CN" altLang="en-US" sz="1600" b="0" i="0" u="none" strike="noStrike" kern="0" cap="none" spc="0" normalizeH="0" baseline="0" noProof="0" dirty="0">
                  <a:ln>
                    <a:noFill/>
                  </a:ln>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单元测试</a:t>
              </a:r>
              <a:endParaRPr kumimoji="0" lang="en-US" altLang="zh-CN" sz="1600" b="0" i="0" u="none" strike="noStrike" kern="0" cap="none" spc="0" normalizeH="0" baseline="0" noProof="0" dirty="0">
                <a:ln>
                  <a:noFill/>
                </a:ln>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817200" marR="0" lvl="2" indent="-285750" defTabSz="914400" eaLnBrk="1" fontAlgn="auto" latinLnBrk="0" hangingPunct="1">
                <a:lnSpc>
                  <a:spcPct val="150000"/>
                </a:lnSpc>
                <a:spcBef>
                  <a:spcPts val="0"/>
                </a:spcBef>
                <a:spcAft>
                  <a:spcPts val="0"/>
                </a:spcAft>
                <a:buClrTx/>
                <a:buSzTx/>
                <a:buFont typeface="Wingdings" panose="05000000000000000000" pitchFamily="2" charset="2"/>
                <a:buChar char="u"/>
                <a:tabLst/>
                <a:defRPr/>
              </a:pPr>
              <a:r>
                <a:rPr kumimoji="0" lang="zh-CN" altLang="en-US" sz="1600" b="0" i="0" u="none" strike="noStrike" kern="0" cap="none" spc="0" normalizeH="0" baseline="0" noProof="0" dirty="0">
                  <a:ln>
                    <a:noFill/>
                  </a:ln>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集成打包上线</a:t>
              </a:r>
              <a:endParaRPr kumimoji="0" lang="en-US" altLang="zh-CN" sz="1600" b="0" i="0" u="none" strike="noStrike" kern="0" cap="none" spc="0" normalizeH="0" baseline="0" noProof="0" dirty="0">
                <a:ln>
                  <a:noFill/>
                </a:ln>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60000" marR="0" lvl="1" indent="-285750" defTabSz="914400" eaLnBrk="1" fontAlgn="auto" latinLnBrk="0" hangingPunct="1">
                <a:lnSpc>
                  <a:spcPct val="150000"/>
                </a:lnSpc>
                <a:spcBef>
                  <a:spcPts val="0"/>
                </a:spcBef>
                <a:spcAft>
                  <a:spcPts val="0"/>
                </a:spcAft>
                <a:buClrTx/>
                <a:buSzTx/>
                <a:buFont typeface="Wingdings" panose="05000000000000000000" pitchFamily="2" charset="2"/>
                <a:buChar char="l"/>
                <a:tabLst/>
                <a:defRPr/>
              </a:pPr>
              <a:r>
                <a:rPr kumimoji="0" lang="zh-CN" altLang="en-US" b="0" i="0" u="none" strike="noStrike" kern="0" cap="none" spc="0" normalizeH="0" baseline="0" noProof="0" dirty="0">
                  <a:ln>
                    <a:noFill/>
                  </a:ln>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依赖环境：</a:t>
              </a:r>
              <a:r>
                <a:rPr kumimoji="0" lang="en-US" altLang="zh-CN" b="0" i="0" u="none" strike="noStrike" kern="0" cap="none" spc="0" normalizeH="0" baseline="0" noProof="0" dirty="0">
                  <a:ln>
                    <a:noFill/>
                  </a:ln>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NodeJS </a:t>
              </a:r>
            </a:p>
          </p:txBody>
        </p:sp>
        <p:sp>
          <p:nvSpPr>
            <p:cNvPr id="34" name="矩形: 对角圆角 33">
              <a:extLst>
                <a:ext uri="{FF2B5EF4-FFF2-40B4-BE49-F238E27FC236}">
                  <a16:creationId xmlns:a16="http://schemas.microsoft.com/office/drawing/2014/main" id="{2360F5F8-4CCE-03DF-3AE8-BF29F56557C9}"/>
                </a:ext>
              </a:extLst>
            </p:cNvPr>
            <p:cNvSpPr/>
            <p:nvPr/>
          </p:nvSpPr>
          <p:spPr>
            <a:xfrm>
              <a:off x="920210" y="1823315"/>
              <a:ext cx="1491862" cy="431493"/>
            </a:xfrm>
            <a:prstGeom prst="round2DiagRect">
              <a:avLst>
                <a:gd name="adj1" fmla="val 22684"/>
                <a:gd name="adj2" fmla="val 0"/>
              </a:avLst>
            </a:prstGeom>
            <a:solidFill>
              <a:schemeClr val="bg2"/>
            </a:solidFill>
            <a:ln w="6350" cap="flat" cmpd="sng" algn="ctr">
              <a:noFill/>
              <a:prstDash val="lgDash"/>
            </a:ln>
            <a:effectLst/>
          </p:spPr>
          <p:txBody>
            <a:bodyPr lIns="108000" tIns="0" rIns="36000" bIns="72000" rtlCol="0" anchor="ctr"/>
            <a:lstStyle/>
            <a:p>
              <a:pPr marL="0" marR="0" lvl="0" indent="0" defTabSz="360000" eaLnBrk="1" fontAlgn="auto" latinLnBrk="0" hangingPunct="1">
                <a:lnSpc>
                  <a:spcPct val="150000"/>
                </a:lnSpc>
                <a:spcBef>
                  <a:spcPts val="0"/>
                </a:spcBef>
                <a:spcAft>
                  <a:spcPts val="0"/>
                </a:spcAft>
                <a:buClrTx/>
                <a:buSzTx/>
                <a:buFontTx/>
                <a:buNone/>
                <a:tabLst/>
                <a:defRPr/>
              </a:pPr>
              <a:r>
                <a:rPr kumimoji="0" lang="zh-CN" altLang="en-US" sz="1600" b="1" i="0" u="none" strike="noStrike" kern="0" cap="none" spc="0" normalizeH="0" baseline="0" noProof="0" dirty="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en-US" altLang="zh-CN" sz="2400" b="1" i="0" u="none" strike="noStrike" kern="0" cap="none" spc="0" normalizeH="0" baseline="0" noProof="0" dirty="0" err="1">
                  <a:ln>
                    <a:noFill/>
                  </a:ln>
                  <a:effectLst/>
                  <a:uLnTx/>
                  <a:uFillTx/>
                  <a:latin typeface="微软雅黑" panose="020B0503020204020204" pitchFamily="34" charset="-122"/>
                  <a:ea typeface="微软雅黑" panose="020B0503020204020204" pitchFamily="34" charset="-122"/>
                  <a:cs typeface="阿里巴巴普惠体" panose="00020600040101010101" pitchFamily="18" charset="-122"/>
                </a:rPr>
                <a:t>vue</a:t>
              </a:r>
              <a:r>
                <a:rPr kumimoji="0" lang="en-US" altLang="zh-CN" sz="24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阿里巴巴普惠体" panose="00020600040101010101" pitchFamily="18" charset="-122"/>
                </a:rPr>
                <a:t>-cli</a:t>
              </a:r>
            </a:p>
          </p:txBody>
        </p:sp>
      </p:grpSp>
      <p:pic>
        <p:nvPicPr>
          <p:cNvPr id="35" name="图片 34">
            <a:extLst>
              <a:ext uri="{FF2B5EF4-FFF2-40B4-BE49-F238E27FC236}">
                <a16:creationId xmlns:a16="http://schemas.microsoft.com/office/drawing/2014/main" id="{EBEBB66B-0166-AC69-B3EB-27F341495BB7}"/>
              </a:ext>
            </a:extLst>
          </p:cNvPr>
          <p:cNvPicPr>
            <a:picLocks noChangeAspect="1"/>
          </p:cNvPicPr>
          <p:nvPr/>
        </p:nvPicPr>
        <p:blipFill rotWithShape="1">
          <a:blip r:embed="rId3"/>
          <a:srcRect l="2901" t="7959" r="2972" b="6261"/>
          <a:stretch/>
        </p:blipFill>
        <p:spPr>
          <a:xfrm>
            <a:off x="5516976" y="3119035"/>
            <a:ext cx="6352137" cy="2914518"/>
          </a:xfrm>
          <a:prstGeom prst="rect">
            <a:avLst/>
          </a:prstGeom>
        </p:spPr>
      </p:pic>
      <p:sp>
        <p:nvSpPr>
          <p:cNvPr id="36" name="文本占位符 5">
            <a:extLst>
              <a:ext uri="{FF2B5EF4-FFF2-40B4-BE49-F238E27FC236}">
                <a16:creationId xmlns:a16="http://schemas.microsoft.com/office/drawing/2014/main" id="{277AD1B5-75FF-FE4C-A15A-2F7487F2B72A}"/>
              </a:ext>
            </a:extLst>
          </p:cNvPr>
          <p:cNvSpPr txBox="1">
            <a:spLocks/>
          </p:cNvSpPr>
          <p:nvPr/>
        </p:nvSpPr>
        <p:spPr>
          <a:xfrm>
            <a:off x="1216153" y="5774958"/>
            <a:ext cx="3686407" cy="517190"/>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R="0" lvl="0" algn="l" defTabSz="914400" rtl="0" eaLnBrk="0" fontAlgn="base" latinLnBrk="0" hangingPunct="0">
              <a:lnSpc>
                <a:spcPct val="150000"/>
              </a:lnSpc>
              <a:spcBef>
                <a:spcPct val="20000"/>
              </a:spcBef>
              <a:spcAft>
                <a:spcPct val="0"/>
              </a:spcAft>
              <a:buClrTx/>
              <a:buSzTx/>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安装</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 </a:t>
            </a:r>
            <a:r>
              <a:rPr kumimoji="0" lang="en-US" altLang="zh-CN" sz="24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rPr>
              <a:t>vue</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-cli</a:t>
            </a:r>
            <a:endPar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p:txBody>
      </p:sp>
      <p:sp>
        <p:nvSpPr>
          <p:cNvPr id="37" name="!!矩形: 圆角 7">
            <a:extLst>
              <a:ext uri="{FF2B5EF4-FFF2-40B4-BE49-F238E27FC236}">
                <a16:creationId xmlns:a16="http://schemas.microsoft.com/office/drawing/2014/main" id="{90F5A4C7-C723-2F62-A443-9B84CBBDC97E}"/>
              </a:ext>
            </a:extLst>
          </p:cNvPr>
          <p:cNvSpPr/>
          <p:nvPr/>
        </p:nvSpPr>
        <p:spPr>
          <a:xfrm>
            <a:off x="1672464" y="6393835"/>
            <a:ext cx="3620207" cy="353669"/>
          </a:xfrm>
          <a:prstGeom prst="roundRect">
            <a:avLst>
              <a:gd name="adj" fmla="val 8280"/>
            </a:avLst>
          </a:prstGeom>
          <a:solidFill>
            <a:schemeClr val="bg2"/>
          </a:solidFill>
          <a:ln w="6350" cap="flat" cmpd="sng" algn="ctr">
            <a:solidFill>
              <a:sysClr val="window" lastClr="FFFFFF">
                <a:lumMod val="65000"/>
              </a:sysClr>
            </a:solidFill>
            <a:prstDash val="lgDash"/>
          </a:ln>
          <a:effectLst/>
        </p:spPr>
        <p:txBody>
          <a:bodyPr tIns="0" bIns="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阿里巴巴普惠体" panose="00020600040101010101" pitchFamily="18" charset="-122"/>
              </a:rPr>
              <a:t>npm install -g @vue/cli</a:t>
            </a:r>
          </a:p>
        </p:txBody>
      </p:sp>
      <p:sp>
        <p:nvSpPr>
          <p:cNvPr id="4" name="文本框 3">
            <a:extLst>
              <a:ext uri="{FF2B5EF4-FFF2-40B4-BE49-F238E27FC236}">
                <a16:creationId xmlns:a16="http://schemas.microsoft.com/office/drawing/2014/main" id="{60CB1D70-1565-5D77-2928-3458AD6BF515}"/>
              </a:ext>
            </a:extLst>
          </p:cNvPr>
          <p:cNvSpPr txBox="1"/>
          <p:nvPr/>
        </p:nvSpPr>
        <p:spPr>
          <a:xfrm>
            <a:off x="657174" y="159741"/>
            <a:ext cx="9039225" cy="523220"/>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网站、网页与主页</a:t>
            </a:r>
          </a:p>
        </p:txBody>
      </p:sp>
      <p:pic>
        <p:nvPicPr>
          <p:cNvPr id="5" name="图片 4">
            <a:extLst>
              <a:ext uri="{FF2B5EF4-FFF2-40B4-BE49-F238E27FC236}">
                <a16:creationId xmlns:a16="http://schemas.microsoft.com/office/drawing/2014/main" id="{B9E6BBD8-4861-8515-0089-286ED72D118F}"/>
              </a:ext>
            </a:extLst>
          </p:cNvPr>
          <p:cNvPicPr>
            <a:picLocks noChangeAspect="1"/>
          </p:cNvPicPr>
          <p:nvPr/>
        </p:nvPicPr>
        <p:blipFill>
          <a:blip r:embed="rId4"/>
          <a:stretch>
            <a:fillRect/>
          </a:stretch>
        </p:blipFill>
        <p:spPr>
          <a:xfrm>
            <a:off x="0" y="3775"/>
            <a:ext cx="12192000" cy="708422"/>
          </a:xfrm>
          <a:prstGeom prst="rect">
            <a:avLst/>
          </a:prstGeom>
        </p:spPr>
      </p:pic>
      <p:sp>
        <p:nvSpPr>
          <p:cNvPr id="6" name="文本框 5">
            <a:extLst>
              <a:ext uri="{FF2B5EF4-FFF2-40B4-BE49-F238E27FC236}">
                <a16:creationId xmlns:a16="http://schemas.microsoft.com/office/drawing/2014/main" id="{3E5255C5-2836-0EA0-2B59-F96A8024AF0B}"/>
              </a:ext>
            </a:extLst>
          </p:cNvPr>
          <p:cNvSpPr txBox="1"/>
          <p:nvPr/>
        </p:nvSpPr>
        <p:spPr>
          <a:xfrm>
            <a:off x="540246" y="28747"/>
            <a:ext cx="9039225" cy="646331"/>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3 </a:t>
            </a:r>
            <a:r>
              <a:rPr lang="zh-CN" altLang="en-US" sz="3600" b="1" dirty="0">
                <a:solidFill>
                  <a:srgbClr val="FFFFFF"/>
                </a:solidFill>
                <a:latin typeface="Arial" panose="020B0604020202020204"/>
                <a:ea typeface="微软雅黑" panose="020B0503020204020204" charset="-122"/>
                <a:cs typeface="+mn-ea"/>
                <a:sym typeface="+mn-lt"/>
              </a:rPr>
              <a:t>前端工程化</a:t>
            </a:r>
            <a:endParaRPr kumimoji="0" lang="zh-CN" altLang="en-US"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endParaRPr>
          </a:p>
        </p:txBody>
      </p:sp>
    </p:spTree>
    <p:extLst>
      <p:ext uri="{BB962C8B-B14F-4D97-AF65-F5344CB8AC3E}">
        <p14:creationId xmlns:p14="http://schemas.microsoft.com/office/powerpoint/2010/main" val="37811507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A8DF6560-DAFB-6186-AF57-99064F266631}"/>
              </a:ext>
            </a:extLst>
          </p:cNvPr>
          <p:cNvPicPr>
            <a:picLocks noChangeAspect="1"/>
          </p:cNvPicPr>
          <p:nvPr/>
        </p:nvPicPr>
        <p:blipFill>
          <a:blip r:embed="rId3"/>
          <a:stretch>
            <a:fillRect/>
          </a:stretch>
        </p:blipFill>
        <p:spPr>
          <a:xfrm>
            <a:off x="200598" y="2819522"/>
            <a:ext cx="8941260" cy="3435527"/>
          </a:xfrm>
          <a:prstGeom prst="rect">
            <a:avLst/>
          </a:prstGeom>
        </p:spPr>
      </p:pic>
      <p:pic>
        <p:nvPicPr>
          <p:cNvPr id="13" name="图片 12">
            <a:extLst>
              <a:ext uri="{FF2B5EF4-FFF2-40B4-BE49-F238E27FC236}">
                <a16:creationId xmlns:a16="http://schemas.microsoft.com/office/drawing/2014/main" id="{84A16F14-7A81-EA25-7843-AF447A59F72E}"/>
              </a:ext>
            </a:extLst>
          </p:cNvPr>
          <p:cNvPicPr>
            <a:picLocks noChangeAspect="1"/>
          </p:cNvPicPr>
          <p:nvPr/>
        </p:nvPicPr>
        <p:blipFill>
          <a:blip r:embed="rId4"/>
          <a:stretch>
            <a:fillRect/>
          </a:stretch>
        </p:blipFill>
        <p:spPr>
          <a:xfrm>
            <a:off x="5689639" y="4470234"/>
            <a:ext cx="6332754" cy="2351270"/>
          </a:xfrm>
          <a:prstGeom prst="rect">
            <a:avLst/>
          </a:prstGeom>
        </p:spPr>
      </p:pic>
      <p:sp>
        <p:nvSpPr>
          <p:cNvPr id="4" name="文本框 3">
            <a:extLst>
              <a:ext uri="{FF2B5EF4-FFF2-40B4-BE49-F238E27FC236}">
                <a16:creationId xmlns:a16="http://schemas.microsoft.com/office/drawing/2014/main" id="{60CB1D70-1565-5D77-2928-3458AD6BF515}"/>
              </a:ext>
            </a:extLst>
          </p:cNvPr>
          <p:cNvSpPr txBox="1"/>
          <p:nvPr/>
        </p:nvSpPr>
        <p:spPr>
          <a:xfrm>
            <a:off x="657174" y="159741"/>
            <a:ext cx="9039225" cy="523220"/>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网站、网页与主页</a:t>
            </a:r>
          </a:p>
        </p:txBody>
      </p:sp>
      <p:pic>
        <p:nvPicPr>
          <p:cNvPr id="5" name="图片 4">
            <a:extLst>
              <a:ext uri="{FF2B5EF4-FFF2-40B4-BE49-F238E27FC236}">
                <a16:creationId xmlns:a16="http://schemas.microsoft.com/office/drawing/2014/main" id="{B9E6BBD8-4861-8515-0089-286ED72D118F}"/>
              </a:ext>
            </a:extLst>
          </p:cNvPr>
          <p:cNvPicPr>
            <a:picLocks noChangeAspect="1"/>
          </p:cNvPicPr>
          <p:nvPr/>
        </p:nvPicPr>
        <p:blipFill>
          <a:blip r:embed="rId5"/>
          <a:stretch>
            <a:fillRect/>
          </a:stretch>
        </p:blipFill>
        <p:spPr>
          <a:xfrm>
            <a:off x="0" y="3775"/>
            <a:ext cx="12192000" cy="708422"/>
          </a:xfrm>
          <a:prstGeom prst="rect">
            <a:avLst/>
          </a:prstGeom>
        </p:spPr>
      </p:pic>
      <p:sp>
        <p:nvSpPr>
          <p:cNvPr id="6" name="文本框 5">
            <a:extLst>
              <a:ext uri="{FF2B5EF4-FFF2-40B4-BE49-F238E27FC236}">
                <a16:creationId xmlns:a16="http://schemas.microsoft.com/office/drawing/2014/main" id="{3E5255C5-2836-0EA0-2B59-F96A8024AF0B}"/>
              </a:ext>
            </a:extLst>
          </p:cNvPr>
          <p:cNvSpPr txBox="1"/>
          <p:nvPr/>
        </p:nvSpPr>
        <p:spPr>
          <a:xfrm>
            <a:off x="540246" y="28747"/>
            <a:ext cx="9039225" cy="646331"/>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3 </a:t>
            </a:r>
            <a:r>
              <a:rPr lang="zh-CN" altLang="en-US" sz="3600" b="1" dirty="0">
                <a:solidFill>
                  <a:srgbClr val="FFFFFF"/>
                </a:solidFill>
                <a:latin typeface="Arial" panose="020B0604020202020204"/>
                <a:ea typeface="微软雅黑" panose="020B0503020204020204" charset="-122"/>
                <a:cs typeface="+mn-ea"/>
                <a:sym typeface="+mn-lt"/>
              </a:rPr>
              <a:t>前端工程化</a:t>
            </a:r>
            <a:endParaRPr kumimoji="0" lang="zh-CN" altLang="en-US"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endParaRPr>
          </a:p>
        </p:txBody>
      </p:sp>
      <p:sp>
        <p:nvSpPr>
          <p:cNvPr id="2" name="标题 4">
            <a:extLst>
              <a:ext uri="{FF2B5EF4-FFF2-40B4-BE49-F238E27FC236}">
                <a16:creationId xmlns:a16="http://schemas.microsoft.com/office/drawing/2014/main" id="{249F4F33-C71D-198F-BCC9-DFA22E214B50}"/>
              </a:ext>
            </a:extLst>
          </p:cNvPr>
          <p:cNvSpPr txBox="1">
            <a:spLocks/>
          </p:cNvSpPr>
          <p:nvPr/>
        </p:nvSpPr>
        <p:spPr>
          <a:xfrm>
            <a:off x="425483" y="935918"/>
            <a:ext cx="10698800" cy="517190"/>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02 Vue</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项目</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创建</a:t>
            </a:r>
          </a:p>
        </p:txBody>
      </p:sp>
      <p:sp>
        <p:nvSpPr>
          <p:cNvPr id="3" name="文本占位符 5">
            <a:extLst>
              <a:ext uri="{FF2B5EF4-FFF2-40B4-BE49-F238E27FC236}">
                <a16:creationId xmlns:a16="http://schemas.microsoft.com/office/drawing/2014/main" id="{9F977740-FC5A-0276-D4BE-AF56B8337C60}"/>
              </a:ext>
            </a:extLst>
          </p:cNvPr>
          <p:cNvSpPr txBox="1">
            <a:spLocks/>
          </p:cNvSpPr>
          <p:nvPr/>
        </p:nvSpPr>
        <p:spPr>
          <a:xfrm>
            <a:off x="657174" y="1495527"/>
            <a:ext cx="10698800" cy="128932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marR="0" lvl="0" indent="-285750" algn="l" defTabSz="914400" rtl="0" eaLnBrk="0" fontAlgn="base" latinLnBrk="0" hangingPunct="0">
              <a:lnSpc>
                <a:spcPct val="200000"/>
              </a:lnSpc>
              <a:spcBef>
                <a:spcPct val="20000"/>
              </a:spcBef>
              <a:spcAft>
                <a:spcPct val="0"/>
              </a:spcAft>
              <a:buClrTx/>
              <a:buSzTx/>
              <a:buFont typeface="Wingdings" panose="05000000000000000000" pitchFamily="2" charset="2"/>
              <a:buChar char="l"/>
              <a:tabLst/>
              <a:defRPr/>
            </a:pPr>
            <a:r>
              <a:rPr kumimoji="0" lang="zh-CN" altLang="en-US" sz="2000" b="0" i="0" u="none" strike="noStrike" kern="1200" cap="none" spc="0" normalizeH="0" baseline="0" noProof="0" dirty="0">
                <a:ln>
                  <a:noFill/>
                </a:ln>
                <a:solidFill>
                  <a:sysClr val="windowText" lastClr="000000">
                    <a:lumMod val="85000"/>
                    <a:lumOff val="15000"/>
                  </a:sysClr>
                </a:solidFill>
                <a:effectLst/>
                <a:uLnTx/>
                <a:uFillTx/>
                <a:latin typeface="微软雅黑" panose="020B0503020204020204" pitchFamily="34" charset="-122"/>
                <a:ea typeface="微软雅黑" panose="020B0503020204020204" pitchFamily="34" charset="-122"/>
              </a:rPr>
              <a:t>命令行：</a:t>
            </a:r>
          </a:p>
          <a:p>
            <a:pPr marL="285750" marR="0" lvl="0" indent="-285750" algn="l" defTabSz="914400" rtl="0" eaLnBrk="0" fontAlgn="base" latinLnBrk="0" hangingPunct="0">
              <a:lnSpc>
                <a:spcPct val="200000"/>
              </a:lnSpc>
              <a:spcBef>
                <a:spcPct val="20000"/>
              </a:spcBef>
              <a:spcAft>
                <a:spcPct val="0"/>
              </a:spcAft>
              <a:buClrTx/>
              <a:buSzTx/>
              <a:buFont typeface="Wingdings" panose="05000000000000000000" pitchFamily="2" charset="2"/>
              <a:buChar char="l"/>
              <a:tabLst/>
              <a:defRPr/>
            </a:pPr>
            <a:r>
              <a:rPr kumimoji="0" lang="zh-CN" altLang="en-US" sz="2000" b="0" i="0" u="none" strike="noStrike" kern="1200" cap="none" spc="0" normalizeH="0" baseline="0" noProof="0" dirty="0">
                <a:ln>
                  <a:noFill/>
                </a:ln>
                <a:solidFill>
                  <a:sysClr val="windowText" lastClr="000000">
                    <a:lumMod val="85000"/>
                    <a:lumOff val="15000"/>
                  </a:sysClr>
                </a:solidFill>
                <a:effectLst/>
                <a:uLnTx/>
                <a:uFillTx/>
                <a:latin typeface="微软雅黑" panose="020B0503020204020204" pitchFamily="34" charset="-122"/>
                <a:ea typeface="微软雅黑" panose="020B0503020204020204" pitchFamily="34" charset="-122"/>
              </a:rPr>
              <a:t>图形化界面：</a:t>
            </a:r>
          </a:p>
        </p:txBody>
      </p:sp>
      <p:sp>
        <p:nvSpPr>
          <p:cNvPr id="7" name="!!矩形: 圆角 7">
            <a:extLst>
              <a:ext uri="{FF2B5EF4-FFF2-40B4-BE49-F238E27FC236}">
                <a16:creationId xmlns:a16="http://schemas.microsoft.com/office/drawing/2014/main" id="{D9D1A0A4-22B9-54BB-8611-B335AD751D78}"/>
              </a:ext>
            </a:extLst>
          </p:cNvPr>
          <p:cNvSpPr/>
          <p:nvPr/>
        </p:nvSpPr>
        <p:spPr>
          <a:xfrm>
            <a:off x="2116690" y="1724952"/>
            <a:ext cx="5414576" cy="353669"/>
          </a:xfrm>
          <a:prstGeom prst="roundRect">
            <a:avLst>
              <a:gd name="adj" fmla="val 8280"/>
            </a:avLst>
          </a:prstGeom>
          <a:solidFill>
            <a:schemeClr val="bg2"/>
          </a:solidFill>
          <a:ln w="6350" cap="flat" cmpd="sng" algn="ctr">
            <a:solidFill>
              <a:sysClr val="window" lastClr="FFFFFF">
                <a:lumMod val="65000"/>
              </a:sysClr>
            </a:solidFill>
            <a:prstDash val="lgDash"/>
          </a:ln>
          <a:effectLst/>
        </p:spPr>
        <p:txBody>
          <a:bodyPr tIns="0" bIns="72000" rtlCol="0" anchor="ctr"/>
          <a:lstStyle/>
          <a:p>
            <a:pPr marL="0" marR="0" lvl="0" indent="0" defTabSz="914400" eaLnBrk="0" fontAlgn="base" latinLnBrk="0" hangingPunct="0">
              <a:lnSpc>
                <a:spcPct val="150000"/>
              </a:lnSpc>
              <a:spcBef>
                <a:spcPct val="0"/>
              </a:spcBef>
              <a:spcAft>
                <a:spcPct val="0"/>
              </a:spcAft>
              <a:buClrTx/>
              <a:buSzTx/>
              <a:buFontTx/>
              <a:buNone/>
              <a:tabLst/>
              <a:defRPr/>
            </a:pPr>
            <a:r>
              <a:rPr kumimoji="0" lang="zh-CN" altLang="zh-CN" sz="2000" b="0" i="0" u="none" strike="noStrike" kern="0" cap="none" spc="0" normalizeH="0" baseline="0" noProof="0" dirty="0">
                <a:ln>
                  <a:noFill/>
                </a:ln>
                <a:solidFill>
                  <a:srgbClr val="0E0EFE"/>
                </a:solidFill>
                <a:effectLst/>
                <a:uLnTx/>
                <a:uFillTx/>
                <a:latin typeface="Consolas" panose="020B0609020204030204" pitchFamily="49" charset="0"/>
                <a:ea typeface="var(--code-font-family)"/>
                <a:cs typeface="+mn-cs"/>
              </a:rPr>
              <a:t>vue create </a:t>
            </a:r>
            <a:r>
              <a:rPr kumimoji="0" lang="en-US" altLang="zh-CN" sz="2000" b="0" i="0" u="none" strike="noStrike" kern="0" cap="none" spc="0" normalizeH="0" baseline="0" noProof="0" dirty="0" err="1">
                <a:ln>
                  <a:noFill/>
                </a:ln>
                <a:solidFill>
                  <a:prstClr val="black">
                    <a:lumMod val="75000"/>
                    <a:lumOff val="25000"/>
                  </a:prstClr>
                </a:solidFill>
                <a:effectLst/>
                <a:uLnTx/>
                <a:uFillTx/>
                <a:latin typeface="Consolas" panose="020B0609020204030204" pitchFamily="49" charset="0"/>
                <a:ea typeface="var(--code-font-family)"/>
                <a:cs typeface="+mn-cs"/>
              </a:rPr>
              <a:t>vue</a:t>
            </a:r>
            <a:r>
              <a:rPr kumimoji="0" lang="zh-CN" altLang="zh-CN" sz="2000" b="0" i="0" u="none" strike="noStrike" kern="0" cap="none" spc="0" normalizeH="0" baseline="0" noProof="0" dirty="0">
                <a:ln>
                  <a:noFill/>
                </a:ln>
                <a:solidFill>
                  <a:prstClr val="black">
                    <a:lumMod val="75000"/>
                    <a:lumOff val="25000"/>
                  </a:prstClr>
                </a:solidFill>
                <a:effectLst/>
                <a:uLnTx/>
                <a:uFillTx/>
                <a:latin typeface="Consolas" panose="020B0609020204030204" pitchFamily="49" charset="0"/>
                <a:ea typeface="var(--code-font-family)"/>
                <a:cs typeface="+mn-cs"/>
              </a:rPr>
              <a:t>-project</a:t>
            </a:r>
            <a:r>
              <a:rPr kumimoji="0" lang="en-US" altLang="zh-CN" sz="2000" b="0" i="0" u="none" strike="noStrike" kern="0" cap="none" spc="0" normalizeH="0" baseline="0" noProof="0" dirty="0">
                <a:ln>
                  <a:noFill/>
                </a:ln>
                <a:solidFill>
                  <a:prstClr val="black">
                    <a:lumMod val="75000"/>
                    <a:lumOff val="25000"/>
                  </a:prstClr>
                </a:solidFill>
                <a:effectLst/>
                <a:uLnTx/>
                <a:uFillTx/>
                <a:latin typeface="Consolas" panose="020B0609020204030204" pitchFamily="49" charset="0"/>
                <a:ea typeface="var(--code-font-family)"/>
                <a:cs typeface="+mn-cs"/>
              </a:rPr>
              <a:t>01</a:t>
            </a:r>
            <a:r>
              <a:rPr kumimoji="0" lang="zh-CN" altLang="zh-CN" sz="2000" b="0" i="0" u="none" strike="noStrike" kern="0" cap="none" spc="0" normalizeH="0" baseline="0" noProof="0" dirty="0">
                <a:ln>
                  <a:noFill/>
                </a:ln>
                <a:solidFill>
                  <a:prstClr val="black">
                    <a:lumMod val="75000"/>
                    <a:lumOff val="25000"/>
                  </a:prstClr>
                </a:solidFill>
                <a:effectLst/>
                <a:uLnTx/>
                <a:uFillTx/>
                <a:latin typeface="Consolas" panose="020B0609020204030204" pitchFamily="49" charset="0"/>
                <a:ea typeface="黑体"/>
                <a:cs typeface="+mn-cs"/>
              </a:rPr>
              <a:t> </a:t>
            </a:r>
          </a:p>
        </p:txBody>
      </p:sp>
      <p:sp>
        <p:nvSpPr>
          <p:cNvPr id="8" name="!!矩形: 圆角 7">
            <a:extLst>
              <a:ext uri="{FF2B5EF4-FFF2-40B4-BE49-F238E27FC236}">
                <a16:creationId xmlns:a16="http://schemas.microsoft.com/office/drawing/2014/main" id="{4020497A-345A-B094-2A98-30FED3414369}"/>
              </a:ext>
            </a:extLst>
          </p:cNvPr>
          <p:cNvSpPr/>
          <p:nvPr/>
        </p:nvSpPr>
        <p:spPr>
          <a:xfrm>
            <a:off x="2508485" y="2417965"/>
            <a:ext cx="5055987" cy="353669"/>
          </a:xfrm>
          <a:prstGeom prst="roundRect">
            <a:avLst>
              <a:gd name="adj" fmla="val 8280"/>
            </a:avLst>
          </a:prstGeom>
          <a:solidFill>
            <a:schemeClr val="bg2"/>
          </a:solidFill>
          <a:ln w="6350" cap="flat" cmpd="sng" algn="ctr">
            <a:solidFill>
              <a:sysClr val="window" lastClr="FFFFFF">
                <a:lumMod val="65000"/>
              </a:sysClr>
            </a:solidFill>
            <a:prstDash val="lgDash"/>
          </a:ln>
          <a:effectLst/>
        </p:spPr>
        <p:txBody>
          <a:bodyPr tIns="0" bIns="72000" rtlCol="0" anchor="ctr"/>
          <a:lstStyle/>
          <a:p>
            <a:pPr marL="0" marR="0" lvl="0" indent="0" defTabSz="914400" eaLnBrk="0" fontAlgn="base" latinLnBrk="0" hangingPunct="0">
              <a:lnSpc>
                <a:spcPct val="150000"/>
              </a:lnSpc>
              <a:spcBef>
                <a:spcPct val="0"/>
              </a:spcBef>
              <a:spcAft>
                <a:spcPct val="0"/>
              </a:spcAft>
              <a:buClrTx/>
              <a:buSzTx/>
              <a:buFontTx/>
              <a:buNone/>
              <a:tabLst/>
              <a:defRPr/>
            </a:pPr>
            <a:r>
              <a:rPr kumimoji="0" lang="en-US" altLang="zh-CN" sz="2000" b="0" i="0" u="none" strike="noStrike" kern="0" cap="none" spc="0" normalizeH="0" baseline="0" noProof="0" dirty="0" err="1">
                <a:ln>
                  <a:noFill/>
                </a:ln>
                <a:solidFill>
                  <a:srgbClr val="0E0EFE"/>
                </a:solidFill>
                <a:effectLst/>
                <a:uLnTx/>
                <a:uFillTx/>
                <a:latin typeface="Consolas" panose="020B0609020204030204" pitchFamily="49" charset="0"/>
                <a:ea typeface="黑体"/>
                <a:cs typeface="+mn-cs"/>
              </a:rPr>
              <a:t>vue</a:t>
            </a:r>
            <a:r>
              <a:rPr kumimoji="0" lang="en-US" altLang="zh-CN" sz="2000" b="0" i="0" u="none" strike="noStrike" kern="0" cap="none" spc="0" normalizeH="0" baseline="0" noProof="0" dirty="0">
                <a:ln>
                  <a:noFill/>
                </a:ln>
                <a:solidFill>
                  <a:srgbClr val="0E0EFE"/>
                </a:solidFill>
                <a:effectLst/>
                <a:uLnTx/>
                <a:uFillTx/>
                <a:latin typeface="Consolas" panose="020B0609020204030204" pitchFamily="49" charset="0"/>
                <a:ea typeface="黑体"/>
                <a:cs typeface="+mn-cs"/>
              </a:rPr>
              <a:t> </a:t>
            </a:r>
            <a:r>
              <a:rPr kumimoji="0" lang="en-US" altLang="zh-CN" sz="2000" b="0" i="0" u="none" strike="noStrike" kern="0" cap="none" spc="0" normalizeH="0" baseline="0" noProof="0" dirty="0" err="1">
                <a:ln>
                  <a:noFill/>
                </a:ln>
                <a:solidFill>
                  <a:srgbClr val="0E0EFE"/>
                </a:solidFill>
                <a:effectLst/>
                <a:uLnTx/>
                <a:uFillTx/>
                <a:latin typeface="Consolas" panose="020B0609020204030204" pitchFamily="49" charset="0"/>
                <a:ea typeface="黑体"/>
                <a:cs typeface="+mn-cs"/>
              </a:rPr>
              <a:t>ui</a:t>
            </a:r>
            <a:endParaRPr kumimoji="0" lang="zh-CN" altLang="zh-CN" sz="2000" b="0" i="0" u="none" strike="noStrike" kern="0" cap="none" spc="0" normalizeH="0" baseline="0" noProof="0" dirty="0">
              <a:ln>
                <a:noFill/>
              </a:ln>
              <a:solidFill>
                <a:srgbClr val="0E0EFE"/>
              </a:solidFill>
              <a:effectLst/>
              <a:uLnTx/>
              <a:uFillTx/>
              <a:latin typeface="Consolas" panose="020B0609020204030204" pitchFamily="49" charset="0"/>
              <a:ea typeface="黑体"/>
              <a:cs typeface="+mn-cs"/>
            </a:endParaRPr>
          </a:p>
        </p:txBody>
      </p:sp>
      <p:sp>
        <p:nvSpPr>
          <p:cNvPr id="10" name="矩形 9">
            <a:extLst>
              <a:ext uri="{FF2B5EF4-FFF2-40B4-BE49-F238E27FC236}">
                <a16:creationId xmlns:a16="http://schemas.microsoft.com/office/drawing/2014/main" id="{C88FBB71-8ED8-018D-5FFA-98CE64ED82C7}"/>
              </a:ext>
            </a:extLst>
          </p:cNvPr>
          <p:cNvSpPr/>
          <p:nvPr/>
        </p:nvSpPr>
        <p:spPr>
          <a:xfrm>
            <a:off x="7455982" y="5891473"/>
            <a:ext cx="564776" cy="45719"/>
          </a:xfrm>
          <a:prstGeom prst="rect">
            <a:avLst/>
          </a:prstGeom>
          <a:solidFill>
            <a:srgbClr val="FF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黑体"/>
              <a:cs typeface="+mn-cs"/>
            </a:endParaRPr>
          </a:p>
        </p:txBody>
      </p:sp>
    </p:spTree>
    <p:extLst>
      <p:ext uri="{BB962C8B-B14F-4D97-AF65-F5344CB8AC3E}">
        <p14:creationId xmlns:p14="http://schemas.microsoft.com/office/powerpoint/2010/main" val="1037379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0CB1D70-1565-5D77-2928-3458AD6BF515}"/>
              </a:ext>
            </a:extLst>
          </p:cNvPr>
          <p:cNvSpPr txBox="1"/>
          <p:nvPr/>
        </p:nvSpPr>
        <p:spPr>
          <a:xfrm>
            <a:off x="657174" y="159741"/>
            <a:ext cx="9039225" cy="523220"/>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网站、网页与主页</a:t>
            </a:r>
          </a:p>
        </p:txBody>
      </p:sp>
      <p:pic>
        <p:nvPicPr>
          <p:cNvPr id="5" name="图片 4">
            <a:extLst>
              <a:ext uri="{FF2B5EF4-FFF2-40B4-BE49-F238E27FC236}">
                <a16:creationId xmlns:a16="http://schemas.microsoft.com/office/drawing/2014/main" id="{B9E6BBD8-4861-8515-0089-286ED72D118F}"/>
              </a:ext>
            </a:extLst>
          </p:cNvPr>
          <p:cNvPicPr>
            <a:picLocks noChangeAspect="1"/>
          </p:cNvPicPr>
          <p:nvPr/>
        </p:nvPicPr>
        <p:blipFill>
          <a:blip r:embed="rId3"/>
          <a:stretch>
            <a:fillRect/>
          </a:stretch>
        </p:blipFill>
        <p:spPr>
          <a:xfrm>
            <a:off x="0" y="3775"/>
            <a:ext cx="12192000" cy="708422"/>
          </a:xfrm>
          <a:prstGeom prst="rect">
            <a:avLst/>
          </a:prstGeom>
        </p:spPr>
      </p:pic>
      <p:sp>
        <p:nvSpPr>
          <p:cNvPr id="6" name="文本框 5">
            <a:extLst>
              <a:ext uri="{FF2B5EF4-FFF2-40B4-BE49-F238E27FC236}">
                <a16:creationId xmlns:a16="http://schemas.microsoft.com/office/drawing/2014/main" id="{3E5255C5-2836-0EA0-2B59-F96A8024AF0B}"/>
              </a:ext>
            </a:extLst>
          </p:cNvPr>
          <p:cNvSpPr txBox="1"/>
          <p:nvPr/>
        </p:nvSpPr>
        <p:spPr>
          <a:xfrm>
            <a:off x="540246" y="28747"/>
            <a:ext cx="9039225" cy="646331"/>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3 </a:t>
            </a:r>
            <a:r>
              <a:rPr lang="zh-CN" altLang="en-US" sz="3600" b="1" dirty="0">
                <a:solidFill>
                  <a:srgbClr val="FFFFFF"/>
                </a:solidFill>
                <a:latin typeface="Arial" panose="020B0604020202020204"/>
                <a:ea typeface="微软雅黑" panose="020B0503020204020204" charset="-122"/>
                <a:cs typeface="+mn-ea"/>
                <a:sym typeface="+mn-lt"/>
              </a:rPr>
              <a:t>前端工程化</a:t>
            </a:r>
            <a:endParaRPr kumimoji="0" lang="zh-CN" altLang="en-US"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endParaRPr>
          </a:p>
        </p:txBody>
      </p:sp>
      <p:sp>
        <p:nvSpPr>
          <p:cNvPr id="34" name="标题 4">
            <a:extLst>
              <a:ext uri="{FF2B5EF4-FFF2-40B4-BE49-F238E27FC236}">
                <a16:creationId xmlns:a16="http://schemas.microsoft.com/office/drawing/2014/main" id="{3D97EB57-5270-1570-3010-6CA8F17E150A}"/>
              </a:ext>
            </a:extLst>
          </p:cNvPr>
          <p:cNvSpPr txBox="1">
            <a:spLocks/>
          </p:cNvSpPr>
          <p:nvPr/>
        </p:nvSpPr>
        <p:spPr>
          <a:xfrm>
            <a:off x="540246" y="918371"/>
            <a:ext cx="4860913" cy="517190"/>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03 Vue</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项目</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目录结构</a:t>
            </a:r>
          </a:p>
        </p:txBody>
      </p:sp>
      <p:sp>
        <p:nvSpPr>
          <p:cNvPr id="35" name="文本占位符 5">
            <a:extLst>
              <a:ext uri="{FF2B5EF4-FFF2-40B4-BE49-F238E27FC236}">
                <a16:creationId xmlns:a16="http://schemas.microsoft.com/office/drawing/2014/main" id="{932EE7DC-2961-5D7F-11B3-8756CEBF3BCF}"/>
              </a:ext>
            </a:extLst>
          </p:cNvPr>
          <p:cNvSpPr txBox="1">
            <a:spLocks/>
          </p:cNvSpPr>
          <p:nvPr/>
        </p:nvSpPr>
        <p:spPr>
          <a:xfrm>
            <a:off x="657174" y="1502284"/>
            <a:ext cx="7603423" cy="517191"/>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marR="0" lvl="0" indent="-285750" algn="l" defTabSz="914400" rtl="0" eaLnBrk="0" fontAlgn="base" latinLnBrk="0" hangingPunct="0">
              <a:lnSpc>
                <a:spcPct val="150000"/>
              </a:lnSpc>
              <a:spcBef>
                <a:spcPct val="20000"/>
              </a:spcBef>
              <a:spcAft>
                <a:spcPct val="0"/>
              </a:spcAft>
              <a:buClrTx/>
              <a:buSzTx/>
              <a:buFont typeface="Wingdings" panose="05000000000000000000" pitchFamily="2" charset="2"/>
              <a:buChar char="l"/>
              <a:tabLst/>
              <a:defRPr/>
            </a:pPr>
            <a:r>
              <a:rPr kumimoji="0" lang="zh-CN" altLang="en-US" sz="20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rPr>
              <a:t>基于</a:t>
            </a:r>
            <a:r>
              <a:rPr kumimoji="0" lang="en-US" altLang="zh-CN" sz="20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rPr>
              <a:t>Vue</a:t>
            </a:r>
            <a:r>
              <a:rPr kumimoji="0" lang="zh-CN" altLang="en-US" sz="20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rPr>
              <a:t>脚手架创建出来的工程，有标准的目录结构，如下：</a:t>
            </a:r>
          </a:p>
        </p:txBody>
      </p:sp>
      <p:pic>
        <p:nvPicPr>
          <p:cNvPr id="36" name="图片 35">
            <a:extLst>
              <a:ext uri="{FF2B5EF4-FFF2-40B4-BE49-F238E27FC236}">
                <a16:creationId xmlns:a16="http://schemas.microsoft.com/office/drawing/2014/main" id="{78A4B6C4-37A9-FD33-3B2F-1437803BB70F}"/>
              </a:ext>
            </a:extLst>
          </p:cNvPr>
          <p:cNvPicPr>
            <a:picLocks noChangeAspect="1"/>
          </p:cNvPicPr>
          <p:nvPr/>
        </p:nvPicPr>
        <p:blipFill>
          <a:blip r:embed="rId4"/>
          <a:srcRect t="6946"/>
          <a:stretch/>
        </p:blipFill>
        <p:spPr>
          <a:xfrm>
            <a:off x="1078566" y="2471980"/>
            <a:ext cx="3257550" cy="4068285"/>
          </a:xfrm>
          <a:prstGeom prst="roundRect">
            <a:avLst>
              <a:gd name="adj" fmla="val 2907"/>
            </a:avLst>
          </a:prstGeom>
          <a:ln w="6350">
            <a:solidFill>
              <a:sysClr val="windowText" lastClr="000000">
                <a:lumMod val="50000"/>
                <a:lumOff val="50000"/>
              </a:sysClr>
            </a:solidFill>
            <a:prstDash val="dash"/>
          </a:ln>
          <a:effectLst>
            <a:glow rad="63500">
              <a:sysClr val="windowText" lastClr="000000">
                <a:lumMod val="50000"/>
                <a:lumOff val="50000"/>
                <a:alpha val="40000"/>
              </a:sysClr>
            </a:glow>
          </a:effectLst>
        </p:spPr>
      </p:pic>
      <p:grpSp>
        <p:nvGrpSpPr>
          <p:cNvPr id="37" name="组合 36">
            <a:extLst>
              <a:ext uri="{FF2B5EF4-FFF2-40B4-BE49-F238E27FC236}">
                <a16:creationId xmlns:a16="http://schemas.microsoft.com/office/drawing/2014/main" id="{B30F7989-6EBA-DB97-14E9-410723CF479E}"/>
              </a:ext>
            </a:extLst>
          </p:cNvPr>
          <p:cNvGrpSpPr/>
          <p:nvPr/>
        </p:nvGrpSpPr>
        <p:grpSpPr>
          <a:xfrm>
            <a:off x="1069600" y="2567185"/>
            <a:ext cx="5582214" cy="372108"/>
            <a:chOff x="1069600" y="2567185"/>
            <a:chExt cx="5582214" cy="372108"/>
          </a:xfrm>
        </p:grpSpPr>
        <p:sp>
          <p:nvSpPr>
            <p:cNvPr id="38" name="矩形 37">
              <a:extLst>
                <a:ext uri="{FF2B5EF4-FFF2-40B4-BE49-F238E27FC236}">
                  <a16:creationId xmlns:a16="http://schemas.microsoft.com/office/drawing/2014/main" id="{673C7C90-26E2-CCCA-7DB8-80DB8DF98A7D}"/>
                </a:ext>
              </a:extLst>
            </p:cNvPr>
            <p:cNvSpPr/>
            <p:nvPr/>
          </p:nvSpPr>
          <p:spPr>
            <a:xfrm>
              <a:off x="1069600" y="2567185"/>
              <a:ext cx="3275482" cy="370407"/>
            </a:xfrm>
            <a:prstGeom prst="rect">
              <a:avLst/>
            </a:prstGeom>
            <a:solidFill>
              <a:srgbClr val="FFC000">
                <a:alpha val="25098"/>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黑体"/>
                <a:cs typeface="+mn-cs"/>
              </a:endParaRPr>
            </a:p>
          </p:txBody>
        </p:sp>
        <p:sp>
          <p:nvSpPr>
            <p:cNvPr id="39" name="文本框 38">
              <a:extLst>
                <a:ext uri="{FF2B5EF4-FFF2-40B4-BE49-F238E27FC236}">
                  <a16:creationId xmlns:a16="http://schemas.microsoft.com/office/drawing/2014/main" id="{73FB46EF-2DF8-2BB0-3D8C-8DBA3A67635D}"/>
                </a:ext>
              </a:extLst>
            </p:cNvPr>
            <p:cNvSpPr txBox="1"/>
            <p:nvPr/>
          </p:nvSpPr>
          <p:spPr>
            <a:xfrm>
              <a:off x="3287246" y="2572869"/>
              <a:ext cx="3364568" cy="366424"/>
            </a:xfrm>
            <a:prstGeom prst="rect">
              <a:avLst/>
            </a:prstGeom>
            <a:solidFill>
              <a:srgbClr val="FFEFBF"/>
            </a:solidFill>
          </p:spPr>
          <p:txBody>
            <a:bodyPr wrap="square" tIns="90000" bIns="90000" rtlCol="0">
              <a:spAutoFit/>
            </a:bodyPr>
            <a:lstStyle>
              <a:defPPr>
                <a:defRPr lang="zh-CN"/>
              </a:defPPr>
              <a:lvl1pPr fontAlgn="auto">
                <a:spcBef>
                  <a:spcPts val="0"/>
                </a:spcBef>
                <a:spcAft>
                  <a:spcPts val="0"/>
                </a:spcAft>
                <a:defRPr sz="1200" b="0" i="0">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a:ln>
                    <a:noFill/>
                  </a:ln>
                  <a:solidFill>
                    <a:prstClr val="black">
                      <a:lumMod val="65000"/>
                      <a:lumOff val="35000"/>
                    </a:prstClr>
                  </a:solidFill>
                  <a:effectLst/>
                  <a:uLnTx/>
                  <a:uFillTx/>
                  <a:ea typeface="阿里巴巴普惠体" panose="00020600040101010101" pitchFamily="18" charset="-122"/>
                </a:rPr>
                <a:t>整个项目的依赖包</a:t>
              </a:r>
              <a:endParaRPr kumimoji="0" lang="zh-CN" altLang="en-US" sz="1200" b="0" i="0" u="none" strike="noStrike" kern="0" cap="none" spc="0" normalizeH="0" baseline="0" noProof="0" dirty="0">
                <a:ln>
                  <a:noFill/>
                </a:ln>
                <a:solidFill>
                  <a:prstClr val="black">
                    <a:lumMod val="65000"/>
                    <a:lumOff val="35000"/>
                  </a:prstClr>
                </a:solidFill>
                <a:effectLst/>
                <a:uLnTx/>
                <a:uFillTx/>
                <a:ea typeface="阿里巴巴普惠体" panose="00020600040101010101" pitchFamily="18" charset="-122"/>
              </a:endParaRPr>
            </a:p>
          </p:txBody>
        </p:sp>
      </p:grpSp>
      <p:grpSp>
        <p:nvGrpSpPr>
          <p:cNvPr id="40" name="组合 39">
            <a:extLst>
              <a:ext uri="{FF2B5EF4-FFF2-40B4-BE49-F238E27FC236}">
                <a16:creationId xmlns:a16="http://schemas.microsoft.com/office/drawing/2014/main" id="{B8096541-C38E-8ABF-51EA-7D0A29789BE5}"/>
              </a:ext>
            </a:extLst>
          </p:cNvPr>
          <p:cNvGrpSpPr/>
          <p:nvPr/>
        </p:nvGrpSpPr>
        <p:grpSpPr>
          <a:xfrm>
            <a:off x="1078566" y="2958354"/>
            <a:ext cx="5573248" cy="358589"/>
            <a:chOff x="1078566" y="2958354"/>
            <a:chExt cx="5573248" cy="358589"/>
          </a:xfrm>
        </p:grpSpPr>
        <p:sp>
          <p:nvSpPr>
            <p:cNvPr id="41" name="矩形 40">
              <a:extLst>
                <a:ext uri="{FF2B5EF4-FFF2-40B4-BE49-F238E27FC236}">
                  <a16:creationId xmlns:a16="http://schemas.microsoft.com/office/drawing/2014/main" id="{05C6ABBE-4847-CA95-612A-3D0BDF3DF53B}"/>
                </a:ext>
              </a:extLst>
            </p:cNvPr>
            <p:cNvSpPr/>
            <p:nvPr/>
          </p:nvSpPr>
          <p:spPr>
            <a:xfrm>
              <a:off x="1078566" y="2958354"/>
              <a:ext cx="3266515" cy="358589"/>
            </a:xfrm>
            <a:prstGeom prst="rect">
              <a:avLst/>
            </a:prstGeom>
            <a:solidFill>
              <a:srgbClr val="FFC000">
                <a:alpha val="25098"/>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黑体"/>
                <a:cs typeface="+mn-cs"/>
              </a:endParaRPr>
            </a:p>
          </p:txBody>
        </p:sp>
        <p:sp>
          <p:nvSpPr>
            <p:cNvPr id="42" name="文本框 41">
              <a:extLst>
                <a:ext uri="{FF2B5EF4-FFF2-40B4-BE49-F238E27FC236}">
                  <a16:creationId xmlns:a16="http://schemas.microsoft.com/office/drawing/2014/main" id="{3CDBDDCA-972D-3B3A-1A61-AFDC6130834F}"/>
                </a:ext>
              </a:extLst>
            </p:cNvPr>
            <p:cNvSpPr txBox="1"/>
            <p:nvPr/>
          </p:nvSpPr>
          <p:spPr>
            <a:xfrm>
              <a:off x="3287246" y="2964008"/>
              <a:ext cx="3364568" cy="348248"/>
            </a:xfrm>
            <a:prstGeom prst="rect">
              <a:avLst/>
            </a:prstGeom>
            <a:solidFill>
              <a:srgbClr val="FFEFBF"/>
            </a:solidFill>
          </p:spPr>
          <p:txBody>
            <a:bodyPr wrap="square" tIns="72000" bIns="90000" rtlCol="0">
              <a:spAutoFit/>
            </a:bodyPr>
            <a:lstStyle>
              <a:defPPr>
                <a:defRPr lang="zh-CN"/>
              </a:defPPr>
              <a:lvl1pPr fontAlgn="auto">
                <a:spcBef>
                  <a:spcPts val="0"/>
                </a:spcBef>
                <a:spcAft>
                  <a:spcPts val="0"/>
                </a:spcAft>
                <a:defRPr sz="1200" b="0" i="0">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a:ln>
                    <a:noFill/>
                  </a:ln>
                  <a:solidFill>
                    <a:prstClr val="black">
                      <a:lumMod val="65000"/>
                      <a:lumOff val="35000"/>
                    </a:prstClr>
                  </a:solidFill>
                  <a:effectLst/>
                  <a:uLnTx/>
                  <a:uFillTx/>
                  <a:ea typeface="阿里巴巴普惠体" panose="00020600040101010101" pitchFamily="18" charset="-122"/>
                </a:rPr>
                <a:t>存放项目的静态文件</a:t>
              </a:r>
              <a:endParaRPr kumimoji="0" lang="zh-CN" altLang="en-US" sz="1200" b="0" i="0" u="none" strike="noStrike" kern="0" cap="none" spc="0" normalizeH="0" baseline="0" noProof="0" dirty="0">
                <a:ln>
                  <a:noFill/>
                </a:ln>
                <a:solidFill>
                  <a:prstClr val="black">
                    <a:lumMod val="65000"/>
                    <a:lumOff val="35000"/>
                  </a:prstClr>
                </a:solidFill>
                <a:effectLst/>
                <a:uLnTx/>
                <a:uFillTx/>
                <a:ea typeface="阿里巴巴普惠体" panose="00020600040101010101" pitchFamily="18" charset="-122"/>
              </a:endParaRPr>
            </a:p>
          </p:txBody>
        </p:sp>
      </p:grpSp>
      <p:grpSp>
        <p:nvGrpSpPr>
          <p:cNvPr id="43" name="组合 42">
            <a:extLst>
              <a:ext uri="{FF2B5EF4-FFF2-40B4-BE49-F238E27FC236}">
                <a16:creationId xmlns:a16="http://schemas.microsoft.com/office/drawing/2014/main" id="{254F62C2-230A-2B94-3414-B818887BF129}"/>
              </a:ext>
            </a:extLst>
          </p:cNvPr>
          <p:cNvGrpSpPr/>
          <p:nvPr/>
        </p:nvGrpSpPr>
        <p:grpSpPr>
          <a:xfrm>
            <a:off x="1078566" y="3342851"/>
            <a:ext cx="5573248" cy="368575"/>
            <a:chOff x="1078566" y="3342851"/>
            <a:chExt cx="5573248" cy="368575"/>
          </a:xfrm>
        </p:grpSpPr>
        <p:sp>
          <p:nvSpPr>
            <p:cNvPr id="44" name="矩形 43">
              <a:extLst>
                <a:ext uri="{FF2B5EF4-FFF2-40B4-BE49-F238E27FC236}">
                  <a16:creationId xmlns:a16="http://schemas.microsoft.com/office/drawing/2014/main" id="{D01CB8B8-2304-93F1-2981-2F9094A70255}"/>
                </a:ext>
              </a:extLst>
            </p:cNvPr>
            <p:cNvSpPr/>
            <p:nvPr/>
          </p:nvSpPr>
          <p:spPr>
            <a:xfrm>
              <a:off x="1078566" y="3345002"/>
              <a:ext cx="3266515" cy="366424"/>
            </a:xfrm>
            <a:prstGeom prst="rect">
              <a:avLst/>
            </a:prstGeom>
            <a:solidFill>
              <a:srgbClr val="FF0000">
                <a:alpha val="25098"/>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      </a:t>
              </a:r>
              <a:endParaRPr kumimoji="0" lang="zh-CN" altLang="en-US" sz="1800" b="0" i="0" u="none" strike="noStrike" kern="0" cap="none" spc="0" normalizeH="0" baseline="0" noProof="0">
                <a:ln>
                  <a:noFill/>
                </a:ln>
                <a:solidFill>
                  <a:prstClr val="white"/>
                </a:solidFill>
                <a:effectLst/>
                <a:uLnTx/>
                <a:uFillTx/>
                <a:latin typeface="Calibri"/>
                <a:ea typeface="黑体"/>
                <a:cs typeface="+mn-cs"/>
              </a:endParaRPr>
            </a:p>
          </p:txBody>
        </p:sp>
        <p:sp>
          <p:nvSpPr>
            <p:cNvPr id="45" name="文本框 44">
              <a:extLst>
                <a:ext uri="{FF2B5EF4-FFF2-40B4-BE49-F238E27FC236}">
                  <a16:creationId xmlns:a16="http://schemas.microsoft.com/office/drawing/2014/main" id="{4A4651FE-67E5-0E6E-21F9-48FAE3E71310}"/>
                </a:ext>
              </a:extLst>
            </p:cNvPr>
            <p:cNvSpPr txBox="1"/>
            <p:nvPr/>
          </p:nvSpPr>
          <p:spPr>
            <a:xfrm>
              <a:off x="3287246" y="3342851"/>
              <a:ext cx="3364568" cy="366424"/>
            </a:xfrm>
            <a:prstGeom prst="rect">
              <a:avLst/>
            </a:prstGeom>
            <a:solidFill>
              <a:srgbClr val="FFBDBD"/>
            </a:solidFill>
          </p:spPr>
          <p:txBody>
            <a:bodyPr wrap="square" tIns="90000" bIns="90000" rtlCol="0">
              <a:spAutoFit/>
            </a:bodyPr>
            <a:lstStyle>
              <a:defPPr>
                <a:defRPr lang="zh-CN"/>
              </a:defPPr>
              <a:lvl1pPr fontAlgn="auto">
                <a:spcBef>
                  <a:spcPts val="0"/>
                </a:spcBef>
                <a:spcAft>
                  <a:spcPts val="0"/>
                </a:spcAft>
                <a:defRPr sz="1200" b="0" i="0">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a:ln>
                    <a:noFill/>
                  </a:ln>
                  <a:solidFill>
                    <a:prstClr val="black">
                      <a:lumMod val="65000"/>
                      <a:lumOff val="35000"/>
                    </a:prstClr>
                  </a:solidFill>
                  <a:effectLst/>
                  <a:uLnTx/>
                  <a:uFillTx/>
                  <a:ea typeface="阿里巴巴普惠体" panose="00020600040101010101" pitchFamily="18" charset="-122"/>
                </a:rPr>
                <a:t>存放项目的源代码 </a:t>
              </a:r>
              <a:r>
                <a:rPr kumimoji="0" lang="zh-CN" altLang="en-US" sz="1200" b="0" i="0" u="none" strike="noStrike" kern="0" cap="none" spc="0" normalizeH="0" baseline="0" noProof="0">
                  <a:ln>
                    <a:noFill/>
                  </a:ln>
                  <a:solidFill>
                    <a:srgbClr val="FF0000"/>
                  </a:solidFill>
                  <a:effectLst/>
                  <a:uLnTx/>
                  <a:uFillTx/>
                  <a:ea typeface="阿里巴巴普惠体" panose="00020600040101010101" pitchFamily="18" charset="-122"/>
                </a:rPr>
                <a:t>★ ★ ★ ★ ★</a:t>
              </a:r>
              <a:endParaRPr kumimoji="0" lang="zh-CN" altLang="en-US" sz="1200" b="0" i="0" u="none" strike="noStrike" kern="0" cap="none" spc="0" normalizeH="0" baseline="0" noProof="0" dirty="0">
                <a:ln>
                  <a:noFill/>
                </a:ln>
                <a:solidFill>
                  <a:srgbClr val="FF0000"/>
                </a:solidFill>
                <a:effectLst/>
                <a:uLnTx/>
                <a:uFillTx/>
                <a:ea typeface="阿里巴巴普惠体" panose="00020600040101010101" pitchFamily="18" charset="-122"/>
              </a:endParaRPr>
            </a:p>
          </p:txBody>
        </p:sp>
      </p:grpSp>
      <p:grpSp>
        <p:nvGrpSpPr>
          <p:cNvPr id="46" name="组合 45">
            <a:extLst>
              <a:ext uri="{FF2B5EF4-FFF2-40B4-BE49-F238E27FC236}">
                <a16:creationId xmlns:a16="http://schemas.microsoft.com/office/drawing/2014/main" id="{122F4EF1-8AAE-0B3C-96BE-0E46914AE71A}"/>
              </a:ext>
            </a:extLst>
          </p:cNvPr>
          <p:cNvGrpSpPr/>
          <p:nvPr/>
        </p:nvGrpSpPr>
        <p:grpSpPr>
          <a:xfrm>
            <a:off x="1069599" y="5237722"/>
            <a:ext cx="5582215" cy="371769"/>
            <a:chOff x="1069599" y="5237722"/>
            <a:chExt cx="5582215" cy="371769"/>
          </a:xfrm>
        </p:grpSpPr>
        <p:sp>
          <p:nvSpPr>
            <p:cNvPr id="47" name="矩形 46">
              <a:extLst>
                <a:ext uri="{FF2B5EF4-FFF2-40B4-BE49-F238E27FC236}">
                  <a16:creationId xmlns:a16="http://schemas.microsoft.com/office/drawing/2014/main" id="{D2E3BE96-D946-AD35-2B51-78069E4FB663}"/>
                </a:ext>
              </a:extLst>
            </p:cNvPr>
            <p:cNvSpPr/>
            <p:nvPr/>
          </p:nvSpPr>
          <p:spPr>
            <a:xfrm>
              <a:off x="1069599" y="5237722"/>
              <a:ext cx="3275482" cy="371769"/>
            </a:xfrm>
            <a:prstGeom prst="rect">
              <a:avLst/>
            </a:prstGeom>
            <a:solidFill>
              <a:srgbClr val="FFC000">
                <a:alpha val="25098"/>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黑体"/>
                <a:cs typeface="+mn-cs"/>
              </a:endParaRPr>
            </a:p>
          </p:txBody>
        </p:sp>
        <p:sp>
          <p:nvSpPr>
            <p:cNvPr id="48" name="文本框 47">
              <a:extLst>
                <a:ext uri="{FF2B5EF4-FFF2-40B4-BE49-F238E27FC236}">
                  <a16:creationId xmlns:a16="http://schemas.microsoft.com/office/drawing/2014/main" id="{C34DCD8F-40BB-9B60-1714-0C26B840B529}"/>
                </a:ext>
              </a:extLst>
            </p:cNvPr>
            <p:cNvSpPr txBox="1"/>
            <p:nvPr/>
          </p:nvSpPr>
          <p:spPr>
            <a:xfrm>
              <a:off x="3287246" y="5239874"/>
              <a:ext cx="3364568" cy="366424"/>
            </a:xfrm>
            <a:prstGeom prst="rect">
              <a:avLst/>
            </a:prstGeom>
            <a:solidFill>
              <a:srgbClr val="FFEFBF"/>
            </a:solidFill>
          </p:spPr>
          <p:txBody>
            <a:bodyPr wrap="square" tIns="90000" bIns="9000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模块基本信息，项目开发所需要模块，版本信息</a:t>
              </a:r>
              <a:endParaRPr kumimoji="0" lang="zh-CN" altLang="en-US" sz="1200" b="0" i="0" u="none" strike="noStrike" kern="0" cap="none" spc="0" normalizeH="0" baseline="0" noProof="0" dirty="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grpSp>
        <p:nvGrpSpPr>
          <p:cNvPr id="49" name="组合 48">
            <a:extLst>
              <a:ext uri="{FF2B5EF4-FFF2-40B4-BE49-F238E27FC236}">
                <a16:creationId xmlns:a16="http://schemas.microsoft.com/office/drawing/2014/main" id="{621B4B2B-0078-4E2B-B1AD-729AB3DB4278}"/>
              </a:ext>
            </a:extLst>
          </p:cNvPr>
          <p:cNvGrpSpPr/>
          <p:nvPr/>
        </p:nvGrpSpPr>
        <p:grpSpPr>
          <a:xfrm>
            <a:off x="1078566" y="5968839"/>
            <a:ext cx="5573248" cy="379207"/>
            <a:chOff x="1078566" y="5968839"/>
            <a:chExt cx="5573248" cy="379207"/>
          </a:xfrm>
        </p:grpSpPr>
        <p:sp>
          <p:nvSpPr>
            <p:cNvPr id="50" name="矩形 49">
              <a:extLst>
                <a:ext uri="{FF2B5EF4-FFF2-40B4-BE49-F238E27FC236}">
                  <a16:creationId xmlns:a16="http://schemas.microsoft.com/office/drawing/2014/main" id="{488DA91D-D2D5-A02B-90D7-DF349A2EF665}"/>
                </a:ext>
              </a:extLst>
            </p:cNvPr>
            <p:cNvSpPr/>
            <p:nvPr/>
          </p:nvSpPr>
          <p:spPr>
            <a:xfrm>
              <a:off x="1078566" y="5971662"/>
              <a:ext cx="3266515" cy="376384"/>
            </a:xfrm>
            <a:prstGeom prst="rect">
              <a:avLst/>
            </a:prstGeom>
            <a:solidFill>
              <a:srgbClr val="FFC000">
                <a:alpha val="25098"/>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黑体"/>
                <a:cs typeface="+mn-cs"/>
              </a:endParaRPr>
            </a:p>
          </p:txBody>
        </p:sp>
        <p:sp>
          <p:nvSpPr>
            <p:cNvPr id="51" name="文本框 50">
              <a:extLst>
                <a:ext uri="{FF2B5EF4-FFF2-40B4-BE49-F238E27FC236}">
                  <a16:creationId xmlns:a16="http://schemas.microsoft.com/office/drawing/2014/main" id="{1B1B1262-C8CA-45D7-6E31-E75933DDF42B}"/>
                </a:ext>
              </a:extLst>
            </p:cNvPr>
            <p:cNvSpPr txBox="1"/>
            <p:nvPr/>
          </p:nvSpPr>
          <p:spPr>
            <a:xfrm>
              <a:off x="3287246" y="5968839"/>
              <a:ext cx="3364568" cy="366424"/>
            </a:xfrm>
            <a:prstGeom prst="rect">
              <a:avLst/>
            </a:prstGeom>
            <a:solidFill>
              <a:srgbClr val="FFEFBF"/>
            </a:solidFill>
          </p:spPr>
          <p:txBody>
            <a:bodyPr wrap="square" tIns="90000" bIns="90000" rtlCol="0">
              <a:spAutoFit/>
            </a:bodyPr>
            <a:lstStyle>
              <a:defPPr>
                <a:defRPr lang="zh-CN"/>
              </a:defPPr>
              <a:lvl1pPr fontAlgn="auto">
                <a:spcBef>
                  <a:spcPts val="0"/>
                </a:spcBef>
                <a:spcAft>
                  <a:spcPts val="0"/>
                </a:spcAft>
                <a:defRPr sz="1200" b="0" i="0">
                  <a:solidFill>
                    <a:schemeClr val="tx1">
                      <a:lumMod val="65000"/>
                      <a:lumOff val="35000"/>
                    </a:schemeClr>
                  </a:solidFill>
                  <a:effectLst/>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a:ln>
                    <a:noFill/>
                  </a:ln>
                  <a:solidFill>
                    <a:prstClr val="black">
                      <a:lumMod val="65000"/>
                      <a:lumOff val="35000"/>
                    </a:prstClr>
                  </a:solidFill>
                  <a:effectLst/>
                  <a:uLnTx/>
                  <a:uFillTx/>
                  <a:ea typeface="阿里巴巴普惠体" panose="00020600040101010101" pitchFamily="18" charset="-122"/>
                </a:rPr>
                <a:t>保存</a:t>
              </a:r>
              <a:r>
                <a:rPr kumimoji="0" lang="en-US" altLang="zh-CN" sz="1200" b="0" i="0" u="none" strike="noStrike" kern="0" cap="none" spc="0" normalizeH="0" baseline="0" noProof="0">
                  <a:ln>
                    <a:noFill/>
                  </a:ln>
                  <a:solidFill>
                    <a:prstClr val="black">
                      <a:lumMod val="65000"/>
                      <a:lumOff val="35000"/>
                    </a:prstClr>
                  </a:solidFill>
                  <a:effectLst/>
                  <a:uLnTx/>
                  <a:uFillTx/>
                  <a:ea typeface="阿里巴巴普惠体" panose="00020600040101010101" pitchFamily="18" charset="-122"/>
                </a:rPr>
                <a:t>vue</a:t>
              </a:r>
              <a:r>
                <a:rPr kumimoji="0" lang="zh-CN" altLang="en-US" sz="1200" b="0" i="0" u="none" strike="noStrike" kern="0" cap="none" spc="0" normalizeH="0" baseline="0" noProof="0">
                  <a:ln>
                    <a:noFill/>
                  </a:ln>
                  <a:solidFill>
                    <a:prstClr val="black">
                      <a:lumMod val="65000"/>
                      <a:lumOff val="35000"/>
                    </a:prstClr>
                  </a:solidFill>
                  <a:effectLst/>
                  <a:uLnTx/>
                  <a:uFillTx/>
                  <a:ea typeface="阿里巴巴普惠体" panose="00020600040101010101" pitchFamily="18" charset="-122"/>
                </a:rPr>
                <a:t>配置的文件，如：代理、端口的配置等</a:t>
              </a:r>
              <a:endParaRPr kumimoji="0" lang="zh-CN" altLang="en-US" sz="1200" b="0" i="0" u="none" strike="noStrike" kern="0" cap="none" spc="0" normalizeH="0" baseline="0" noProof="0" dirty="0">
                <a:ln>
                  <a:noFill/>
                </a:ln>
                <a:solidFill>
                  <a:prstClr val="black">
                    <a:lumMod val="65000"/>
                    <a:lumOff val="35000"/>
                  </a:prstClr>
                </a:solidFill>
                <a:effectLst/>
                <a:uLnTx/>
                <a:uFillTx/>
                <a:ea typeface="阿里巴巴普惠体" panose="00020600040101010101" pitchFamily="18" charset="-122"/>
              </a:endParaRPr>
            </a:p>
          </p:txBody>
        </p:sp>
      </p:grpSp>
      <p:pic>
        <p:nvPicPr>
          <p:cNvPr id="52" name="图片 51">
            <a:extLst>
              <a:ext uri="{FF2B5EF4-FFF2-40B4-BE49-F238E27FC236}">
                <a16:creationId xmlns:a16="http://schemas.microsoft.com/office/drawing/2014/main" id="{738F485B-2275-51EF-DEA0-1DCCFC0950E2}"/>
              </a:ext>
            </a:extLst>
          </p:cNvPr>
          <p:cNvPicPr>
            <a:picLocks noChangeAspect="1"/>
          </p:cNvPicPr>
          <p:nvPr/>
        </p:nvPicPr>
        <p:blipFill>
          <a:blip r:embed="rId5"/>
          <a:stretch>
            <a:fillRect/>
          </a:stretch>
        </p:blipFill>
        <p:spPr>
          <a:xfrm>
            <a:off x="7687310" y="3345709"/>
            <a:ext cx="2446802" cy="2194143"/>
          </a:xfrm>
          <a:prstGeom prst="roundRect">
            <a:avLst>
              <a:gd name="adj" fmla="val 3593"/>
            </a:avLst>
          </a:prstGeom>
          <a:ln w="6350">
            <a:solidFill>
              <a:sysClr val="windowText" lastClr="000000">
                <a:lumMod val="50000"/>
                <a:lumOff val="50000"/>
              </a:sysClr>
            </a:solidFill>
          </a:ln>
          <a:effectLst>
            <a:glow rad="63500">
              <a:sysClr val="windowText" lastClr="000000">
                <a:lumMod val="50000"/>
                <a:lumOff val="50000"/>
                <a:alpha val="40000"/>
              </a:sysClr>
            </a:glow>
          </a:effectLst>
        </p:spPr>
      </p:pic>
      <p:sp>
        <p:nvSpPr>
          <p:cNvPr id="53" name="矩形: 圆角 52">
            <a:extLst>
              <a:ext uri="{FF2B5EF4-FFF2-40B4-BE49-F238E27FC236}">
                <a16:creationId xmlns:a16="http://schemas.microsoft.com/office/drawing/2014/main" id="{836E1439-6013-BA21-FF30-57B2A25CE452}"/>
              </a:ext>
            </a:extLst>
          </p:cNvPr>
          <p:cNvSpPr/>
          <p:nvPr/>
        </p:nvSpPr>
        <p:spPr>
          <a:xfrm>
            <a:off x="9325220" y="3709102"/>
            <a:ext cx="1617784" cy="280275"/>
          </a:xfrm>
          <a:prstGeom prst="roundRect">
            <a:avLst/>
          </a:prstGeom>
          <a:solidFill>
            <a:srgbClr val="FFBDBD"/>
          </a:solid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静态资源</a:t>
            </a:r>
          </a:p>
        </p:txBody>
      </p:sp>
      <p:sp>
        <p:nvSpPr>
          <p:cNvPr id="54" name="矩形: 圆角 53">
            <a:extLst>
              <a:ext uri="{FF2B5EF4-FFF2-40B4-BE49-F238E27FC236}">
                <a16:creationId xmlns:a16="http://schemas.microsoft.com/office/drawing/2014/main" id="{5B8778CB-4C19-00E3-1763-AFDE28992B15}"/>
              </a:ext>
            </a:extLst>
          </p:cNvPr>
          <p:cNvSpPr/>
          <p:nvPr/>
        </p:nvSpPr>
        <p:spPr>
          <a:xfrm>
            <a:off x="9325220" y="4007134"/>
            <a:ext cx="1617784" cy="280275"/>
          </a:xfrm>
          <a:prstGeom prst="roundRect">
            <a:avLst/>
          </a:prstGeom>
          <a:solidFill>
            <a:srgbClr val="FFBDBD"/>
          </a:solid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可重用的组件</a:t>
            </a:r>
          </a:p>
        </p:txBody>
      </p:sp>
      <p:sp>
        <p:nvSpPr>
          <p:cNvPr id="55" name="矩形: 圆角 54">
            <a:extLst>
              <a:ext uri="{FF2B5EF4-FFF2-40B4-BE49-F238E27FC236}">
                <a16:creationId xmlns:a16="http://schemas.microsoft.com/office/drawing/2014/main" id="{0286FF88-5861-9FB8-47F3-5228493EE214}"/>
              </a:ext>
            </a:extLst>
          </p:cNvPr>
          <p:cNvSpPr/>
          <p:nvPr/>
        </p:nvSpPr>
        <p:spPr>
          <a:xfrm>
            <a:off x="9325220" y="4310548"/>
            <a:ext cx="1617784" cy="280275"/>
          </a:xfrm>
          <a:prstGeom prst="roundRect">
            <a:avLst/>
          </a:prstGeom>
          <a:solidFill>
            <a:srgbClr val="FFBDBD"/>
          </a:solid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路由配置</a:t>
            </a:r>
          </a:p>
        </p:txBody>
      </p:sp>
      <p:sp>
        <p:nvSpPr>
          <p:cNvPr id="56" name="矩形: 圆角 55">
            <a:extLst>
              <a:ext uri="{FF2B5EF4-FFF2-40B4-BE49-F238E27FC236}">
                <a16:creationId xmlns:a16="http://schemas.microsoft.com/office/drawing/2014/main" id="{8B618818-8963-668B-6B63-72DBDA8A1C23}"/>
              </a:ext>
            </a:extLst>
          </p:cNvPr>
          <p:cNvSpPr/>
          <p:nvPr/>
        </p:nvSpPr>
        <p:spPr>
          <a:xfrm>
            <a:off x="9325220" y="4614135"/>
            <a:ext cx="1617784" cy="280275"/>
          </a:xfrm>
          <a:prstGeom prst="roundRect">
            <a:avLst/>
          </a:prstGeom>
          <a:solidFill>
            <a:srgbClr val="FFBDBD"/>
          </a:solid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视图组件</a:t>
            </a:r>
            <a:r>
              <a:rPr kumimoji="0" lang="en-US" altLang="zh-CN" sz="1200" b="0" i="0" u="none" strike="noStrike" kern="0" cap="none" spc="0" normalizeH="0" baseline="0" noProof="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en-US" sz="1200" b="0" i="0" u="none" strike="noStrike" kern="0" cap="none" spc="0" normalizeH="0" baseline="0" noProof="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页面</a:t>
            </a:r>
            <a:r>
              <a:rPr kumimoji="0" lang="en-US" altLang="zh-CN" sz="1200" b="0" i="0" u="none" strike="noStrike" kern="0" cap="none" spc="0" normalizeH="0" baseline="0" noProof="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0" lang="zh-CN" altLang="en-US" sz="1200" b="0" i="0" u="none" strike="noStrike" kern="0" cap="none" spc="0" normalizeH="0" baseline="0" noProof="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7" name="矩形: 圆角 56">
            <a:extLst>
              <a:ext uri="{FF2B5EF4-FFF2-40B4-BE49-F238E27FC236}">
                <a16:creationId xmlns:a16="http://schemas.microsoft.com/office/drawing/2014/main" id="{8E2A4E4A-19F4-0A16-D53E-CB8B4A9741FE}"/>
              </a:ext>
            </a:extLst>
          </p:cNvPr>
          <p:cNvSpPr/>
          <p:nvPr/>
        </p:nvSpPr>
        <p:spPr>
          <a:xfrm>
            <a:off x="9325220" y="4917549"/>
            <a:ext cx="1617784" cy="280275"/>
          </a:xfrm>
          <a:prstGeom prst="roundRect">
            <a:avLst/>
          </a:prstGeom>
          <a:solidFill>
            <a:srgbClr val="FFBDBD"/>
          </a:solid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入口页面</a:t>
            </a:r>
            <a:r>
              <a:rPr kumimoji="0" lang="en-US" altLang="zh-CN" sz="1200" b="0" i="0" u="none" strike="noStrike" kern="0" cap="none" spc="0" normalizeH="0" baseline="0" noProof="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en-US" sz="1200" b="0" i="0" u="none" strike="noStrike" kern="0" cap="none" spc="0" normalizeH="0" baseline="0" noProof="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根组件</a:t>
            </a:r>
            <a:r>
              <a:rPr kumimoji="0" lang="en-US" altLang="zh-CN" sz="1200" b="0" i="0" u="none" strike="noStrike" kern="0" cap="none" spc="0" normalizeH="0" baseline="0" noProof="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a:t>
            </a:r>
            <a:endParaRPr kumimoji="0" lang="zh-CN" altLang="en-US" sz="1200" b="0" i="0" u="none" strike="noStrike" kern="0" cap="none" spc="0" normalizeH="0" baseline="0" noProof="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58" name="矩形: 圆角 57">
            <a:extLst>
              <a:ext uri="{FF2B5EF4-FFF2-40B4-BE49-F238E27FC236}">
                <a16:creationId xmlns:a16="http://schemas.microsoft.com/office/drawing/2014/main" id="{D4B4FB61-D891-5DD8-5BEA-D22596F09A01}"/>
              </a:ext>
            </a:extLst>
          </p:cNvPr>
          <p:cNvSpPr/>
          <p:nvPr/>
        </p:nvSpPr>
        <p:spPr>
          <a:xfrm>
            <a:off x="9325220" y="5212517"/>
            <a:ext cx="1617784" cy="280275"/>
          </a:xfrm>
          <a:prstGeom prst="roundRect">
            <a:avLst/>
          </a:prstGeom>
          <a:solidFill>
            <a:srgbClr val="FFBDBD"/>
          </a:solid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入口</a:t>
            </a:r>
            <a:r>
              <a:rPr kumimoji="0" lang="en-US" altLang="zh-CN" sz="1200" b="0" i="0" u="none" strike="noStrike" kern="0" cap="none" spc="0" normalizeH="0" baseline="0" noProof="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js</a:t>
            </a:r>
            <a:r>
              <a:rPr kumimoji="0" lang="zh-CN" altLang="en-US" sz="1200" b="0" i="0" u="none" strike="noStrike" kern="0" cap="none" spc="0" normalizeH="0" baseline="0" noProof="0">
                <a:ln>
                  <a:noFill/>
                </a:ln>
                <a:solidFill>
                  <a:prstClr val="black">
                    <a:lumMod val="65000"/>
                    <a:lumOff val="3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文件</a:t>
            </a:r>
          </a:p>
        </p:txBody>
      </p:sp>
    </p:spTree>
    <p:extLst>
      <p:ext uri="{BB962C8B-B14F-4D97-AF65-F5344CB8AC3E}">
        <p14:creationId xmlns:p14="http://schemas.microsoft.com/office/powerpoint/2010/main" val="3891542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anim calcmode="lin" valueType="num">
                                      <p:cBhvr>
                                        <p:cTn id="8" dur="500" fill="hold"/>
                                        <p:tgtEl>
                                          <p:spTgt spid="36"/>
                                        </p:tgtEl>
                                        <p:attrNameLst>
                                          <p:attrName>ppt_x</p:attrName>
                                        </p:attrNameLst>
                                      </p:cBhvr>
                                      <p:tavLst>
                                        <p:tav tm="0">
                                          <p:val>
                                            <p:strVal val="#ppt_x"/>
                                          </p:val>
                                        </p:tav>
                                        <p:tav tm="100000">
                                          <p:val>
                                            <p:strVal val="#ppt_x"/>
                                          </p:val>
                                        </p:tav>
                                      </p:tavLst>
                                    </p:anim>
                                    <p:anim calcmode="lin" valueType="num">
                                      <p:cBhvr>
                                        <p:cTn id="9" dur="5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wipe(left)">
                                      <p:cBhvr>
                                        <p:cTn id="14" dur="500"/>
                                        <p:tgtEl>
                                          <p:spTgt spid="3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wipe(left)">
                                      <p:cBhvr>
                                        <p:cTn id="19" dur="500"/>
                                        <p:tgtEl>
                                          <p:spTgt spid="4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wipe(left)">
                                      <p:cBhvr>
                                        <p:cTn id="24" dur="500"/>
                                        <p:tgtEl>
                                          <p:spTgt spid="4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46"/>
                                        </p:tgtEl>
                                        <p:attrNameLst>
                                          <p:attrName>style.visibility</p:attrName>
                                        </p:attrNameLst>
                                      </p:cBhvr>
                                      <p:to>
                                        <p:strVal val="visible"/>
                                      </p:to>
                                    </p:set>
                                    <p:animEffect transition="in" filter="wipe(left)">
                                      <p:cBhvr>
                                        <p:cTn id="29" dur="500"/>
                                        <p:tgtEl>
                                          <p:spTgt spid="46"/>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49"/>
                                        </p:tgtEl>
                                        <p:attrNameLst>
                                          <p:attrName>style.visibility</p:attrName>
                                        </p:attrNameLst>
                                      </p:cBhvr>
                                      <p:to>
                                        <p:strVal val="visible"/>
                                      </p:to>
                                    </p:set>
                                    <p:animEffect transition="in" filter="wipe(left)">
                                      <p:cBhvr>
                                        <p:cTn id="34" dur="500"/>
                                        <p:tgtEl>
                                          <p:spTgt spid="49"/>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8" fill="hold" nodeType="clickEffect">
                                  <p:stCondLst>
                                    <p:cond delay="0"/>
                                  </p:stCondLst>
                                  <p:childTnLst>
                                    <p:set>
                                      <p:cBhvr>
                                        <p:cTn id="38" dur="1" fill="hold">
                                          <p:stCondLst>
                                            <p:cond delay="0"/>
                                          </p:stCondLst>
                                        </p:cTn>
                                        <p:tgtEl>
                                          <p:spTgt spid="52"/>
                                        </p:tgtEl>
                                        <p:attrNameLst>
                                          <p:attrName>style.visibility</p:attrName>
                                        </p:attrNameLst>
                                      </p:cBhvr>
                                      <p:to>
                                        <p:strVal val="visible"/>
                                      </p:to>
                                    </p:set>
                                    <p:anim calcmode="lin" valueType="num">
                                      <p:cBhvr additive="base">
                                        <p:cTn id="39" dur="500"/>
                                        <p:tgtEl>
                                          <p:spTgt spid="52"/>
                                        </p:tgtEl>
                                        <p:attrNameLst>
                                          <p:attrName>ppt_x</p:attrName>
                                        </p:attrNameLst>
                                      </p:cBhvr>
                                      <p:tavLst>
                                        <p:tav tm="0">
                                          <p:val>
                                            <p:strVal val="#ppt_x-#ppt_w*1.125000"/>
                                          </p:val>
                                        </p:tav>
                                        <p:tav tm="100000">
                                          <p:val>
                                            <p:strVal val="#ppt_x"/>
                                          </p:val>
                                        </p:tav>
                                      </p:tavLst>
                                    </p:anim>
                                    <p:animEffect transition="in" filter="wipe(right)">
                                      <p:cBhvr>
                                        <p:cTn id="40" dur="500"/>
                                        <p:tgtEl>
                                          <p:spTgt spid="5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53"/>
                                        </p:tgtEl>
                                        <p:attrNameLst>
                                          <p:attrName>style.visibility</p:attrName>
                                        </p:attrNameLst>
                                      </p:cBhvr>
                                      <p:to>
                                        <p:strVal val="visible"/>
                                      </p:to>
                                    </p:set>
                                    <p:animEffect transition="in" filter="wipe(left)">
                                      <p:cBhvr>
                                        <p:cTn id="45" dur="500"/>
                                        <p:tgtEl>
                                          <p:spTgt spid="53"/>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54"/>
                                        </p:tgtEl>
                                        <p:attrNameLst>
                                          <p:attrName>style.visibility</p:attrName>
                                        </p:attrNameLst>
                                      </p:cBhvr>
                                      <p:to>
                                        <p:strVal val="visible"/>
                                      </p:to>
                                    </p:set>
                                    <p:animEffect transition="in" filter="wipe(left)">
                                      <p:cBhvr>
                                        <p:cTn id="48" dur="500"/>
                                        <p:tgtEl>
                                          <p:spTgt spid="54"/>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wipe(left)">
                                      <p:cBhvr>
                                        <p:cTn id="51" dur="500"/>
                                        <p:tgtEl>
                                          <p:spTgt spid="55"/>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56"/>
                                        </p:tgtEl>
                                        <p:attrNameLst>
                                          <p:attrName>style.visibility</p:attrName>
                                        </p:attrNameLst>
                                      </p:cBhvr>
                                      <p:to>
                                        <p:strVal val="visible"/>
                                      </p:to>
                                    </p:set>
                                    <p:animEffect transition="in" filter="wipe(left)">
                                      <p:cBhvr>
                                        <p:cTn id="54" dur="500"/>
                                        <p:tgtEl>
                                          <p:spTgt spid="56"/>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57"/>
                                        </p:tgtEl>
                                        <p:attrNameLst>
                                          <p:attrName>style.visibility</p:attrName>
                                        </p:attrNameLst>
                                      </p:cBhvr>
                                      <p:to>
                                        <p:strVal val="visible"/>
                                      </p:to>
                                    </p:set>
                                    <p:animEffect transition="in" filter="wipe(left)">
                                      <p:cBhvr>
                                        <p:cTn id="57" dur="500"/>
                                        <p:tgtEl>
                                          <p:spTgt spid="57"/>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58"/>
                                        </p:tgtEl>
                                        <p:attrNameLst>
                                          <p:attrName>style.visibility</p:attrName>
                                        </p:attrNameLst>
                                      </p:cBhvr>
                                      <p:to>
                                        <p:strVal val="visible"/>
                                      </p:to>
                                    </p:set>
                                    <p:animEffect transition="in" filter="wipe(left)">
                                      <p:cBhvr>
                                        <p:cTn id="60"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P spid="55" grpId="0" animBg="1"/>
      <p:bldP spid="56" grpId="0" animBg="1"/>
      <p:bldP spid="57" grpId="0" animBg="1"/>
      <p:bldP spid="5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0CB1D70-1565-5D77-2928-3458AD6BF515}"/>
              </a:ext>
            </a:extLst>
          </p:cNvPr>
          <p:cNvSpPr txBox="1"/>
          <p:nvPr/>
        </p:nvSpPr>
        <p:spPr>
          <a:xfrm>
            <a:off x="657174" y="159741"/>
            <a:ext cx="9039225" cy="523220"/>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网站、网页与主页</a:t>
            </a:r>
          </a:p>
        </p:txBody>
      </p:sp>
      <p:pic>
        <p:nvPicPr>
          <p:cNvPr id="5" name="图片 4">
            <a:extLst>
              <a:ext uri="{FF2B5EF4-FFF2-40B4-BE49-F238E27FC236}">
                <a16:creationId xmlns:a16="http://schemas.microsoft.com/office/drawing/2014/main" id="{B9E6BBD8-4861-8515-0089-286ED72D118F}"/>
              </a:ext>
            </a:extLst>
          </p:cNvPr>
          <p:cNvPicPr>
            <a:picLocks noChangeAspect="1"/>
          </p:cNvPicPr>
          <p:nvPr/>
        </p:nvPicPr>
        <p:blipFill>
          <a:blip r:embed="rId3"/>
          <a:stretch>
            <a:fillRect/>
          </a:stretch>
        </p:blipFill>
        <p:spPr>
          <a:xfrm>
            <a:off x="0" y="3775"/>
            <a:ext cx="12192000" cy="708422"/>
          </a:xfrm>
          <a:prstGeom prst="rect">
            <a:avLst/>
          </a:prstGeom>
        </p:spPr>
      </p:pic>
      <p:sp>
        <p:nvSpPr>
          <p:cNvPr id="6" name="文本框 5">
            <a:extLst>
              <a:ext uri="{FF2B5EF4-FFF2-40B4-BE49-F238E27FC236}">
                <a16:creationId xmlns:a16="http://schemas.microsoft.com/office/drawing/2014/main" id="{3E5255C5-2836-0EA0-2B59-F96A8024AF0B}"/>
              </a:ext>
            </a:extLst>
          </p:cNvPr>
          <p:cNvSpPr txBox="1"/>
          <p:nvPr/>
        </p:nvSpPr>
        <p:spPr>
          <a:xfrm>
            <a:off x="540246" y="28747"/>
            <a:ext cx="9039225" cy="646331"/>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3 </a:t>
            </a:r>
            <a:r>
              <a:rPr lang="zh-CN" altLang="en-US" sz="3600" b="1" dirty="0">
                <a:solidFill>
                  <a:srgbClr val="FFFFFF"/>
                </a:solidFill>
                <a:latin typeface="Arial" panose="020B0604020202020204"/>
                <a:ea typeface="微软雅黑" panose="020B0503020204020204" charset="-122"/>
                <a:cs typeface="+mn-ea"/>
                <a:sym typeface="+mn-lt"/>
              </a:rPr>
              <a:t>前端工程化</a:t>
            </a:r>
            <a:endParaRPr kumimoji="0" lang="zh-CN" altLang="en-US"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endParaRPr>
          </a:p>
        </p:txBody>
      </p:sp>
      <p:sp>
        <p:nvSpPr>
          <p:cNvPr id="8" name="标题 4">
            <a:extLst>
              <a:ext uri="{FF2B5EF4-FFF2-40B4-BE49-F238E27FC236}">
                <a16:creationId xmlns:a16="http://schemas.microsoft.com/office/drawing/2014/main" id="{E47EE705-6E8B-F46A-B515-120E0B4BA53F}"/>
              </a:ext>
            </a:extLst>
          </p:cNvPr>
          <p:cNvSpPr txBox="1">
            <a:spLocks/>
          </p:cNvSpPr>
          <p:nvPr/>
        </p:nvSpPr>
        <p:spPr>
          <a:xfrm>
            <a:off x="478405" y="831044"/>
            <a:ext cx="8743086" cy="517190"/>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04 Vue</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项目</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启动</a:t>
            </a:r>
          </a:p>
        </p:txBody>
      </p:sp>
      <p:grpSp>
        <p:nvGrpSpPr>
          <p:cNvPr id="11" name="组合 10">
            <a:extLst>
              <a:ext uri="{FF2B5EF4-FFF2-40B4-BE49-F238E27FC236}">
                <a16:creationId xmlns:a16="http://schemas.microsoft.com/office/drawing/2014/main" id="{4A5F0A38-7447-4668-9904-644177BA0BCC}"/>
              </a:ext>
            </a:extLst>
          </p:cNvPr>
          <p:cNvGrpSpPr/>
          <p:nvPr/>
        </p:nvGrpSpPr>
        <p:grpSpPr>
          <a:xfrm>
            <a:off x="5103067" y="2315668"/>
            <a:ext cx="6375298" cy="4238670"/>
            <a:chOff x="5129961" y="1701997"/>
            <a:chExt cx="6375298" cy="4238670"/>
          </a:xfrm>
        </p:grpSpPr>
        <p:pic>
          <p:nvPicPr>
            <p:cNvPr id="12" name="图片 11">
              <a:extLst>
                <a:ext uri="{FF2B5EF4-FFF2-40B4-BE49-F238E27FC236}">
                  <a16:creationId xmlns:a16="http://schemas.microsoft.com/office/drawing/2014/main" id="{88612970-A81E-719A-D0AE-89A47912908A}"/>
                </a:ext>
              </a:extLst>
            </p:cNvPr>
            <p:cNvPicPr>
              <a:picLocks noChangeAspect="1"/>
            </p:cNvPicPr>
            <p:nvPr/>
          </p:nvPicPr>
          <p:blipFill>
            <a:blip r:embed="rId4"/>
            <a:stretch>
              <a:fillRect/>
            </a:stretch>
          </p:blipFill>
          <p:spPr>
            <a:xfrm>
              <a:off x="5129961" y="1701997"/>
              <a:ext cx="6375298" cy="3979044"/>
            </a:xfrm>
            <a:prstGeom prst="roundRect">
              <a:avLst>
                <a:gd name="adj" fmla="val 2699"/>
              </a:avLst>
            </a:prstGeom>
            <a:ln w="6350">
              <a:solidFill>
                <a:sysClr val="windowText" lastClr="000000">
                  <a:lumMod val="50000"/>
                  <a:lumOff val="50000"/>
                </a:sysClr>
              </a:solidFill>
              <a:prstDash val="dash"/>
            </a:ln>
          </p:spPr>
        </p:pic>
        <p:sp>
          <p:nvSpPr>
            <p:cNvPr id="13" name="矩形: 对角圆角 12">
              <a:extLst>
                <a:ext uri="{FF2B5EF4-FFF2-40B4-BE49-F238E27FC236}">
                  <a16:creationId xmlns:a16="http://schemas.microsoft.com/office/drawing/2014/main" id="{FFBA1DCC-C498-D223-A0AA-54A289E0D98D}"/>
                </a:ext>
              </a:extLst>
            </p:cNvPr>
            <p:cNvSpPr/>
            <p:nvPr/>
          </p:nvSpPr>
          <p:spPr>
            <a:xfrm>
              <a:off x="7228049" y="5367625"/>
              <a:ext cx="2179121" cy="573042"/>
            </a:xfrm>
            <a:prstGeom prst="round2DiagRect">
              <a:avLst/>
            </a:prstGeom>
            <a:solidFill>
              <a:schemeClr val="bg2"/>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阿里巴巴普惠体" panose="00020600040101010101" pitchFamily="18" charset="-122"/>
                </a:rPr>
                <a:t>方式二：命令行</a:t>
              </a:r>
              <a:endParaRPr kumimoji="0" lang="en-US" altLang="zh-CN"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阿里巴巴普惠体" panose="00020600040101010101" pitchFamily="18" charset="-122"/>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err="1">
                  <a:ln>
                    <a:noFill/>
                  </a:ln>
                  <a:effectLst/>
                  <a:uLnTx/>
                  <a:uFillTx/>
                  <a:latin typeface="微软雅黑" panose="020B0503020204020204" pitchFamily="34" charset="-122"/>
                  <a:ea typeface="微软雅黑" panose="020B0503020204020204" pitchFamily="34" charset="-122"/>
                  <a:cs typeface="阿里巴巴普惠体" panose="00020600040101010101" pitchFamily="18" charset="-122"/>
                </a:rPr>
                <a:t>npm</a:t>
              </a:r>
              <a:r>
                <a:rPr kumimoji="0" lang="en-US" altLang="zh-CN"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阿里巴巴普惠体" panose="00020600040101010101" pitchFamily="18" charset="-122"/>
                </a:rPr>
                <a:t> run serve</a:t>
              </a:r>
              <a:endParaRPr kumimoji="0" lang="zh-CN" altLang="en-US"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阿里巴巴普惠体" panose="00020600040101010101" pitchFamily="18" charset="-122"/>
              </a:endParaRPr>
            </a:p>
          </p:txBody>
        </p:sp>
      </p:grpSp>
      <p:pic>
        <p:nvPicPr>
          <p:cNvPr id="14" name="图片 13">
            <a:extLst>
              <a:ext uri="{FF2B5EF4-FFF2-40B4-BE49-F238E27FC236}">
                <a16:creationId xmlns:a16="http://schemas.microsoft.com/office/drawing/2014/main" id="{1AEAB128-D92B-B641-1324-9BE2095FE386}"/>
              </a:ext>
            </a:extLst>
          </p:cNvPr>
          <p:cNvPicPr>
            <a:picLocks noChangeAspect="1"/>
          </p:cNvPicPr>
          <p:nvPr/>
        </p:nvPicPr>
        <p:blipFill>
          <a:blip r:embed="rId5"/>
          <a:stretch>
            <a:fillRect/>
          </a:stretch>
        </p:blipFill>
        <p:spPr>
          <a:xfrm>
            <a:off x="657174" y="1586482"/>
            <a:ext cx="3206271" cy="5111777"/>
          </a:xfrm>
          <a:prstGeom prst="rect">
            <a:avLst/>
          </a:prstGeom>
        </p:spPr>
      </p:pic>
      <p:sp>
        <p:nvSpPr>
          <p:cNvPr id="15" name="矩形: 对角圆角 14">
            <a:extLst>
              <a:ext uri="{FF2B5EF4-FFF2-40B4-BE49-F238E27FC236}">
                <a16:creationId xmlns:a16="http://schemas.microsoft.com/office/drawing/2014/main" id="{3008B220-4D70-3F80-DB71-6E6C6E86EFED}"/>
              </a:ext>
            </a:extLst>
          </p:cNvPr>
          <p:cNvSpPr/>
          <p:nvPr/>
        </p:nvSpPr>
        <p:spPr>
          <a:xfrm>
            <a:off x="2114515" y="6379526"/>
            <a:ext cx="2179121" cy="349623"/>
          </a:xfrm>
          <a:prstGeom prst="round2Diag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微软雅黑" panose="020B0503020204020204" pitchFamily="34" charset="-122"/>
                <a:ea typeface="微软雅黑" panose="020B0503020204020204" pitchFamily="34" charset="-122"/>
                <a:cs typeface="阿里巴巴普惠体" panose="00020600040101010101" pitchFamily="18" charset="-122"/>
              </a:rPr>
              <a:t>方式一：图形化界面</a:t>
            </a:r>
          </a:p>
        </p:txBody>
      </p:sp>
      <p:sp>
        <p:nvSpPr>
          <p:cNvPr id="16" name="矩形 15">
            <a:extLst>
              <a:ext uri="{FF2B5EF4-FFF2-40B4-BE49-F238E27FC236}">
                <a16:creationId xmlns:a16="http://schemas.microsoft.com/office/drawing/2014/main" id="{CE2D677F-2E99-6E9B-A64B-A479182CFF24}"/>
              </a:ext>
            </a:extLst>
          </p:cNvPr>
          <p:cNvSpPr/>
          <p:nvPr/>
        </p:nvSpPr>
        <p:spPr>
          <a:xfrm>
            <a:off x="3490912" y="5748678"/>
            <a:ext cx="259976" cy="25101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85505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0CB1D70-1565-5D77-2928-3458AD6BF515}"/>
              </a:ext>
            </a:extLst>
          </p:cNvPr>
          <p:cNvSpPr txBox="1"/>
          <p:nvPr/>
        </p:nvSpPr>
        <p:spPr>
          <a:xfrm>
            <a:off x="657174" y="159741"/>
            <a:ext cx="9039225" cy="523220"/>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网站、网页与主页</a:t>
            </a:r>
          </a:p>
        </p:txBody>
      </p:sp>
      <p:pic>
        <p:nvPicPr>
          <p:cNvPr id="5" name="图片 4">
            <a:extLst>
              <a:ext uri="{FF2B5EF4-FFF2-40B4-BE49-F238E27FC236}">
                <a16:creationId xmlns:a16="http://schemas.microsoft.com/office/drawing/2014/main" id="{B9E6BBD8-4861-8515-0089-286ED72D118F}"/>
              </a:ext>
            </a:extLst>
          </p:cNvPr>
          <p:cNvPicPr>
            <a:picLocks noChangeAspect="1"/>
          </p:cNvPicPr>
          <p:nvPr/>
        </p:nvPicPr>
        <p:blipFill>
          <a:blip r:embed="rId3"/>
          <a:stretch>
            <a:fillRect/>
          </a:stretch>
        </p:blipFill>
        <p:spPr>
          <a:xfrm>
            <a:off x="0" y="3775"/>
            <a:ext cx="12192000" cy="708422"/>
          </a:xfrm>
          <a:prstGeom prst="rect">
            <a:avLst/>
          </a:prstGeom>
        </p:spPr>
      </p:pic>
      <p:sp>
        <p:nvSpPr>
          <p:cNvPr id="6" name="文本框 5">
            <a:extLst>
              <a:ext uri="{FF2B5EF4-FFF2-40B4-BE49-F238E27FC236}">
                <a16:creationId xmlns:a16="http://schemas.microsoft.com/office/drawing/2014/main" id="{3E5255C5-2836-0EA0-2B59-F96A8024AF0B}"/>
              </a:ext>
            </a:extLst>
          </p:cNvPr>
          <p:cNvSpPr txBox="1"/>
          <p:nvPr/>
        </p:nvSpPr>
        <p:spPr>
          <a:xfrm>
            <a:off x="540246" y="28747"/>
            <a:ext cx="9039225" cy="646331"/>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3 </a:t>
            </a:r>
            <a:r>
              <a:rPr lang="zh-CN" altLang="en-US" sz="3600" b="1" dirty="0">
                <a:solidFill>
                  <a:srgbClr val="FFFFFF"/>
                </a:solidFill>
                <a:latin typeface="Arial" panose="020B0604020202020204"/>
                <a:ea typeface="微软雅黑" panose="020B0503020204020204" charset="-122"/>
                <a:cs typeface="+mn-ea"/>
                <a:sym typeface="+mn-lt"/>
              </a:rPr>
              <a:t>前端工程化</a:t>
            </a:r>
            <a:endParaRPr kumimoji="0" lang="zh-CN" altLang="en-US"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endParaRPr>
          </a:p>
        </p:txBody>
      </p:sp>
      <p:sp>
        <p:nvSpPr>
          <p:cNvPr id="2" name="标题 4">
            <a:extLst>
              <a:ext uri="{FF2B5EF4-FFF2-40B4-BE49-F238E27FC236}">
                <a16:creationId xmlns:a16="http://schemas.microsoft.com/office/drawing/2014/main" id="{DA0AE95A-483E-64B2-6010-17BBAFDF547F}"/>
              </a:ext>
            </a:extLst>
          </p:cNvPr>
          <p:cNvSpPr txBox="1">
            <a:spLocks/>
          </p:cNvSpPr>
          <p:nvPr/>
        </p:nvSpPr>
        <p:spPr>
          <a:xfrm>
            <a:off x="491677" y="1207623"/>
            <a:ext cx="10698800" cy="517190"/>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05 Vue</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项目</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配置端口</a:t>
            </a:r>
          </a:p>
        </p:txBody>
      </p:sp>
      <p:grpSp>
        <p:nvGrpSpPr>
          <p:cNvPr id="3" name="组合 2">
            <a:extLst>
              <a:ext uri="{FF2B5EF4-FFF2-40B4-BE49-F238E27FC236}">
                <a16:creationId xmlns:a16="http://schemas.microsoft.com/office/drawing/2014/main" id="{2CA80478-86E6-7B06-A173-FD3FD6B1C149}"/>
              </a:ext>
            </a:extLst>
          </p:cNvPr>
          <p:cNvGrpSpPr/>
          <p:nvPr/>
        </p:nvGrpSpPr>
        <p:grpSpPr>
          <a:xfrm>
            <a:off x="800608" y="2423305"/>
            <a:ext cx="10092108" cy="3587703"/>
            <a:chOff x="854315" y="1653988"/>
            <a:chExt cx="8101426" cy="2173939"/>
          </a:xfrm>
        </p:grpSpPr>
        <p:sp>
          <p:nvSpPr>
            <p:cNvPr id="7" name="!!矩形: 圆角 7">
              <a:extLst>
                <a:ext uri="{FF2B5EF4-FFF2-40B4-BE49-F238E27FC236}">
                  <a16:creationId xmlns:a16="http://schemas.microsoft.com/office/drawing/2014/main" id="{41530315-5651-7E1E-203F-EDAA5F5194E0}"/>
                </a:ext>
              </a:extLst>
            </p:cNvPr>
            <p:cNvSpPr/>
            <p:nvPr/>
          </p:nvSpPr>
          <p:spPr>
            <a:xfrm>
              <a:off x="854315" y="1653988"/>
              <a:ext cx="8092461" cy="2164976"/>
            </a:xfrm>
            <a:prstGeom prst="roundRect">
              <a:avLst>
                <a:gd name="adj" fmla="val 4967"/>
              </a:avLst>
            </a:prstGeom>
            <a:solidFill>
              <a:schemeClr val="bg2"/>
            </a:solidFill>
            <a:ln w="6350" cap="flat" cmpd="sng" algn="ctr">
              <a:solidFill>
                <a:sysClr val="window" lastClr="FFFFFF">
                  <a:lumMod val="65000"/>
                </a:sysClr>
              </a:solidFill>
              <a:prstDash val="lgDash"/>
            </a:ln>
            <a:effectLst/>
          </p:spPr>
          <p:txBody>
            <a:bodyPr tIns="0" bIns="72000" rtlCol="0" anchor="ctr"/>
            <a:lstStyle/>
            <a:p>
              <a:pPr marL="0" marR="0" lvl="0" indent="0" defTabSz="914400" eaLnBrk="1" fontAlgn="auto" latinLnBrk="0" hangingPunct="1">
                <a:lnSpc>
                  <a:spcPct val="15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0000FF"/>
                  </a:solidFill>
                  <a:effectLst/>
                  <a:uLnTx/>
                  <a:uFillTx/>
                  <a:latin typeface="Consolas" panose="020B0609020204030204" pitchFamily="49" charset="0"/>
                  <a:ea typeface="黑体"/>
                  <a:cs typeface="+mn-cs"/>
                </a:rPr>
                <a:t>const</a:t>
              </a:r>
              <a:r>
                <a:rPr kumimoji="0" lang="en-US" altLang="zh-CN" sz="2000"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 { </a:t>
              </a:r>
              <a:r>
                <a:rPr kumimoji="0" lang="en-US" altLang="zh-CN" sz="2000" b="0" i="0" u="none" strike="noStrike" kern="0" cap="none" spc="0" normalizeH="0" baseline="0" noProof="0" dirty="0" err="1">
                  <a:ln>
                    <a:noFill/>
                  </a:ln>
                  <a:solidFill>
                    <a:srgbClr val="000000"/>
                  </a:solidFill>
                  <a:effectLst/>
                  <a:uLnTx/>
                  <a:uFillTx/>
                  <a:latin typeface="Consolas" panose="020B0609020204030204" pitchFamily="49" charset="0"/>
                  <a:ea typeface="黑体"/>
                  <a:cs typeface="+mn-cs"/>
                </a:rPr>
                <a:t>defineConfig</a:t>
              </a:r>
              <a:r>
                <a:rPr kumimoji="0" lang="en-US" altLang="zh-CN" sz="2000"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 } = require(</a:t>
              </a:r>
              <a:r>
                <a:rPr kumimoji="0" lang="en-US" altLang="zh-CN" sz="2000" b="0" i="0" u="none" strike="noStrike" kern="0" cap="none" spc="0" normalizeH="0" baseline="0" noProof="0" dirty="0">
                  <a:ln>
                    <a:noFill/>
                  </a:ln>
                  <a:solidFill>
                    <a:srgbClr val="A31515"/>
                  </a:solidFill>
                  <a:effectLst/>
                  <a:uLnTx/>
                  <a:uFillTx/>
                  <a:latin typeface="Consolas" panose="020B0609020204030204" pitchFamily="49" charset="0"/>
                  <a:ea typeface="黑体"/>
                  <a:cs typeface="+mn-cs"/>
                </a:rPr>
                <a:t>'@</a:t>
              </a:r>
              <a:r>
                <a:rPr kumimoji="0" lang="en-US" altLang="zh-CN" sz="2000" b="0" i="0" u="none" strike="noStrike" kern="0" cap="none" spc="0" normalizeH="0" baseline="0" noProof="0" dirty="0" err="1">
                  <a:ln>
                    <a:noFill/>
                  </a:ln>
                  <a:solidFill>
                    <a:srgbClr val="A31515"/>
                  </a:solidFill>
                  <a:effectLst/>
                  <a:uLnTx/>
                  <a:uFillTx/>
                  <a:latin typeface="Consolas" panose="020B0609020204030204" pitchFamily="49" charset="0"/>
                  <a:ea typeface="黑体"/>
                  <a:cs typeface="+mn-cs"/>
                </a:rPr>
                <a:t>vue</a:t>
              </a:r>
              <a:r>
                <a:rPr kumimoji="0" lang="en-US" altLang="zh-CN" sz="2000" b="0" i="0" u="none" strike="noStrike" kern="0" cap="none" spc="0" normalizeH="0" baseline="0" noProof="0" dirty="0">
                  <a:ln>
                    <a:noFill/>
                  </a:ln>
                  <a:solidFill>
                    <a:srgbClr val="A31515"/>
                  </a:solidFill>
                  <a:effectLst/>
                  <a:uLnTx/>
                  <a:uFillTx/>
                  <a:latin typeface="Consolas" panose="020B0609020204030204" pitchFamily="49" charset="0"/>
                  <a:ea typeface="黑体"/>
                  <a:cs typeface="+mn-cs"/>
                </a:rPr>
                <a:t>/cli-service'</a:t>
              </a:r>
              <a:r>
                <a:rPr kumimoji="0" lang="en-US" altLang="zh-CN" sz="2000"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a:t>
              </a:r>
            </a:p>
            <a:p>
              <a:pPr marL="0" marR="0" lvl="0" indent="0" defTabSz="914400" eaLnBrk="1" fontAlgn="auto" latinLnBrk="0" hangingPunct="1">
                <a:lnSpc>
                  <a:spcPct val="150000"/>
                </a:lnSpc>
                <a:spcBef>
                  <a:spcPts val="0"/>
                </a:spcBef>
                <a:spcAft>
                  <a:spcPts val="0"/>
                </a:spcAft>
                <a:buClrTx/>
                <a:buSzTx/>
                <a:buFontTx/>
                <a:buNone/>
                <a:tabLst/>
                <a:defRPr/>
              </a:pPr>
              <a:r>
                <a:rPr kumimoji="0" lang="en-US" altLang="zh-CN" sz="2000" b="0" i="0" u="none" strike="noStrike" kern="0" cap="none" spc="0" normalizeH="0" baseline="0" noProof="0" dirty="0" err="1">
                  <a:ln>
                    <a:noFill/>
                  </a:ln>
                  <a:solidFill>
                    <a:srgbClr val="000000"/>
                  </a:solidFill>
                  <a:effectLst/>
                  <a:uLnTx/>
                  <a:uFillTx/>
                  <a:latin typeface="Consolas" panose="020B0609020204030204" pitchFamily="49" charset="0"/>
                  <a:ea typeface="黑体"/>
                  <a:cs typeface="+mn-cs"/>
                </a:rPr>
                <a:t>module.exports</a:t>
              </a:r>
              <a:r>
                <a:rPr kumimoji="0" lang="en-US" altLang="zh-CN" sz="2000"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 = </a:t>
              </a:r>
              <a:r>
                <a:rPr kumimoji="0" lang="en-US" altLang="zh-CN" sz="2000" b="0" i="0" u="none" strike="noStrike" kern="0" cap="none" spc="0" normalizeH="0" baseline="0" noProof="0" dirty="0" err="1">
                  <a:ln>
                    <a:noFill/>
                  </a:ln>
                  <a:solidFill>
                    <a:srgbClr val="000000"/>
                  </a:solidFill>
                  <a:effectLst/>
                  <a:uLnTx/>
                  <a:uFillTx/>
                  <a:latin typeface="Consolas" panose="020B0609020204030204" pitchFamily="49" charset="0"/>
                  <a:ea typeface="黑体"/>
                  <a:cs typeface="+mn-cs"/>
                </a:rPr>
                <a:t>defineConfig</a:t>
              </a:r>
              <a:r>
                <a:rPr kumimoji="0" lang="en-US" altLang="zh-CN" sz="2000"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a:t>
              </a:r>
            </a:p>
            <a:p>
              <a:pPr marL="0" marR="0" lvl="0" indent="0" defTabSz="914400" eaLnBrk="1" fontAlgn="auto" latinLnBrk="0" hangingPunct="1">
                <a:lnSpc>
                  <a:spcPct val="15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  </a:t>
              </a:r>
              <a:r>
                <a:rPr kumimoji="0" lang="en-US" altLang="zh-CN" sz="2000" b="0" i="0" u="none" strike="noStrike" kern="0" cap="none" spc="0" normalizeH="0" baseline="0" noProof="0" dirty="0" err="1">
                  <a:ln>
                    <a:noFill/>
                  </a:ln>
                  <a:solidFill>
                    <a:srgbClr val="000000"/>
                  </a:solidFill>
                  <a:effectLst/>
                  <a:uLnTx/>
                  <a:uFillTx/>
                  <a:latin typeface="Consolas" panose="020B0609020204030204" pitchFamily="49" charset="0"/>
                  <a:ea typeface="黑体"/>
                  <a:cs typeface="+mn-cs"/>
                </a:rPr>
                <a:t>transpileDependencies</a:t>
              </a:r>
              <a:r>
                <a:rPr kumimoji="0" lang="en-US" altLang="zh-CN" sz="2000"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 </a:t>
              </a:r>
              <a:r>
                <a:rPr kumimoji="0" lang="en-US" altLang="zh-CN" sz="2000" b="0" i="0" u="none" strike="noStrike" kern="0" cap="none" spc="0" normalizeH="0" baseline="0" noProof="0" dirty="0">
                  <a:ln>
                    <a:noFill/>
                  </a:ln>
                  <a:solidFill>
                    <a:srgbClr val="0000FF"/>
                  </a:solidFill>
                  <a:effectLst/>
                  <a:uLnTx/>
                  <a:uFillTx/>
                  <a:latin typeface="Consolas" panose="020B0609020204030204" pitchFamily="49" charset="0"/>
                  <a:ea typeface="黑体"/>
                  <a:cs typeface="+mn-cs"/>
                </a:rPr>
                <a:t>true</a:t>
              </a:r>
              <a:r>
                <a:rPr kumimoji="0" lang="en-US" altLang="zh-CN" sz="2000"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a:t>
              </a:r>
            </a:p>
            <a:p>
              <a:pPr marL="0" marR="0" lvl="0" indent="0" defTabSz="914400" eaLnBrk="1" fontAlgn="auto" latinLnBrk="0" hangingPunct="1">
                <a:lnSpc>
                  <a:spcPct val="15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  </a:t>
              </a:r>
              <a:r>
                <a:rPr kumimoji="0" lang="en-US" altLang="zh-CN" sz="2000" b="0" i="0" u="none" strike="noStrike" kern="0" cap="none" spc="0" normalizeH="0" baseline="0" noProof="0" dirty="0" err="1">
                  <a:ln>
                    <a:noFill/>
                  </a:ln>
                  <a:solidFill>
                    <a:srgbClr val="000000"/>
                  </a:solidFill>
                  <a:effectLst/>
                  <a:uLnTx/>
                  <a:uFillTx/>
                  <a:latin typeface="Consolas" panose="020B0609020204030204" pitchFamily="49" charset="0"/>
                  <a:ea typeface="黑体"/>
                  <a:cs typeface="+mn-cs"/>
                </a:rPr>
                <a:t>devServer</a:t>
              </a:r>
              <a:r>
                <a:rPr kumimoji="0" lang="en-US" altLang="zh-CN" sz="2000"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 {</a:t>
              </a:r>
            </a:p>
            <a:p>
              <a:pPr marL="0" marR="0" lvl="0" indent="0" defTabSz="914400" eaLnBrk="1" fontAlgn="auto" latinLnBrk="0" hangingPunct="1">
                <a:lnSpc>
                  <a:spcPct val="15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    port: </a:t>
              </a:r>
              <a:r>
                <a:rPr kumimoji="0" lang="en-US" altLang="zh-CN" sz="2000" b="0" i="0" u="none" strike="noStrike" kern="0" cap="none" spc="0" normalizeH="0" baseline="0" noProof="0" dirty="0">
                  <a:ln>
                    <a:noFill/>
                  </a:ln>
                  <a:solidFill>
                    <a:srgbClr val="098658"/>
                  </a:solidFill>
                  <a:effectLst/>
                  <a:uLnTx/>
                  <a:uFillTx/>
                  <a:latin typeface="Consolas" panose="020B0609020204030204" pitchFamily="49" charset="0"/>
                  <a:ea typeface="黑体"/>
                  <a:cs typeface="+mn-cs"/>
                </a:rPr>
                <a:t>8080</a:t>
              </a:r>
              <a:r>
                <a:rPr kumimoji="0" lang="en-US" altLang="zh-CN" sz="2000"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a:t>
              </a:r>
            </a:p>
            <a:p>
              <a:pPr marL="0" marR="0" lvl="0" indent="0" defTabSz="914400" eaLnBrk="1" fontAlgn="auto" latinLnBrk="0" hangingPunct="1">
                <a:lnSpc>
                  <a:spcPct val="15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  }</a:t>
              </a:r>
            </a:p>
            <a:p>
              <a:pPr marL="0" marR="0" lvl="0" indent="0" defTabSz="914400" eaLnBrk="1" fontAlgn="auto" latinLnBrk="0" hangingPunct="1">
                <a:lnSpc>
                  <a:spcPct val="150000"/>
                </a:lnSpc>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a:t>
              </a:r>
            </a:p>
          </p:txBody>
        </p:sp>
        <p:sp>
          <p:nvSpPr>
            <p:cNvPr id="9" name="矩形: 对角圆角 8">
              <a:extLst>
                <a:ext uri="{FF2B5EF4-FFF2-40B4-BE49-F238E27FC236}">
                  <a16:creationId xmlns:a16="http://schemas.microsoft.com/office/drawing/2014/main" id="{E16FFAF8-F266-2B6B-2F61-A252079F2882}"/>
                </a:ext>
              </a:extLst>
            </p:cNvPr>
            <p:cNvSpPr/>
            <p:nvPr/>
          </p:nvSpPr>
          <p:spPr>
            <a:xfrm>
              <a:off x="7471094" y="3429000"/>
              <a:ext cx="1484647" cy="398927"/>
            </a:xfrm>
            <a:prstGeom prst="round2DiagRect">
              <a:avLst/>
            </a:prstGeom>
            <a:solidFill>
              <a:schemeClr val="accent2"/>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阿里巴巴普惠体" panose="00020600040101010101" pitchFamily="18" charset="-122"/>
                </a:rPr>
                <a:t>vue.config.js</a:t>
              </a:r>
              <a:endParaRPr kumimoji="0" lang="zh-CN" altLang="en-US" sz="2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阿里巴巴普惠体" panose="00020600040101010101" pitchFamily="18" charset="-122"/>
              </a:endParaRPr>
            </a:p>
          </p:txBody>
        </p:sp>
      </p:grpSp>
      <p:sp>
        <p:nvSpPr>
          <p:cNvPr id="10" name="矩形 9">
            <a:extLst>
              <a:ext uri="{FF2B5EF4-FFF2-40B4-BE49-F238E27FC236}">
                <a16:creationId xmlns:a16="http://schemas.microsoft.com/office/drawing/2014/main" id="{A02397E7-7CE5-12CE-5F6A-6C6F451E8BD9}"/>
              </a:ext>
            </a:extLst>
          </p:cNvPr>
          <p:cNvSpPr/>
          <p:nvPr/>
        </p:nvSpPr>
        <p:spPr>
          <a:xfrm>
            <a:off x="800608" y="4337480"/>
            <a:ext cx="10080939" cy="775449"/>
          </a:xfrm>
          <a:prstGeom prst="rect">
            <a:avLst/>
          </a:prstGeom>
          <a:noFill/>
          <a:ln w="25400" cap="flat" cmpd="sng" algn="ctr">
            <a:solidFill>
              <a:srgbClr val="FF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黑体"/>
              <a:cs typeface="+mn-cs"/>
            </a:endParaRPr>
          </a:p>
        </p:txBody>
      </p:sp>
    </p:spTree>
    <p:extLst>
      <p:ext uri="{BB962C8B-B14F-4D97-AF65-F5344CB8AC3E}">
        <p14:creationId xmlns:p14="http://schemas.microsoft.com/office/powerpoint/2010/main" val="4251922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文本框 22">
            <a:extLst>
              <a:ext uri="{FF2B5EF4-FFF2-40B4-BE49-F238E27FC236}">
                <a16:creationId xmlns:a16="http://schemas.microsoft.com/office/drawing/2014/main" id="{808C1CB1-54C3-34BD-631F-B51DBDD8C125}"/>
              </a:ext>
            </a:extLst>
          </p:cNvPr>
          <p:cNvSpPr txBox="1"/>
          <p:nvPr/>
        </p:nvSpPr>
        <p:spPr>
          <a:xfrm>
            <a:off x="657174" y="159741"/>
            <a:ext cx="9039225" cy="523220"/>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网站、网页与主页</a:t>
            </a:r>
          </a:p>
        </p:txBody>
      </p:sp>
      <p:pic>
        <p:nvPicPr>
          <p:cNvPr id="24" name="图片 23">
            <a:extLst>
              <a:ext uri="{FF2B5EF4-FFF2-40B4-BE49-F238E27FC236}">
                <a16:creationId xmlns:a16="http://schemas.microsoft.com/office/drawing/2014/main" id="{FA755282-278C-B501-6DB5-65201F728B93}"/>
              </a:ext>
            </a:extLst>
          </p:cNvPr>
          <p:cNvPicPr>
            <a:picLocks noChangeAspect="1"/>
          </p:cNvPicPr>
          <p:nvPr/>
        </p:nvPicPr>
        <p:blipFill>
          <a:blip r:embed="rId3"/>
          <a:stretch>
            <a:fillRect/>
          </a:stretch>
        </p:blipFill>
        <p:spPr>
          <a:xfrm>
            <a:off x="0" y="3775"/>
            <a:ext cx="12192000" cy="708422"/>
          </a:xfrm>
          <a:prstGeom prst="rect">
            <a:avLst/>
          </a:prstGeom>
        </p:spPr>
      </p:pic>
      <p:sp>
        <p:nvSpPr>
          <p:cNvPr id="25" name="文本框 24">
            <a:extLst>
              <a:ext uri="{FF2B5EF4-FFF2-40B4-BE49-F238E27FC236}">
                <a16:creationId xmlns:a16="http://schemas.microsoft.com/office/drawing/2014/main" id="{038AD7E6-28CA-6071-9F27-25855F23BFE4}"/>
              </a:ext>
            </a:extLst>
          </p:cNvPr>
          <p:cNvSpPr txBox="1"/>
          <p:nvPr/>
        </p:nvSpPr>
        <p:spPr>
          <a:xfrm>
            <a:off x="540246" y="28747"/>
            <a:ext cx="9039225" cy="646331"/>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0 Web</a:t>
            </a:r>
            <a:r>
              <a:rPr kumimoji="0" lang="zh-CN" altLang="en-US"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前端开发框架</a:t>
            </a:r>
          </a:p>
        </p:txBody>
      </p:sp>
      <p:grpSp>
        <p:nvGrpSpPr>
          <p:cNvPr id="26" name="组合 25">
            <a:extLst>
              <a:ext uri="{FF2B5EF4-FFF2-40B4-BE49-F238E27FC236}">
                <a16:creationId xmlns:a16="http://schemas.microsoft.com/office/drawing/2014/main" id="{97E29D59-8BE8-3C0C-FD39-165936680A54}"/>
              </a:ext>
            </a:extLst>
          </p:cNvPr>
          <p:cNvGrpSpPr/>
          <p:nvPr/>
        </p:nvGrpSpPr>
        <p:grpSpPr>
          <a:xfrm>
            <a:off x="4081719" y="1284055"/>
            <a:ext cx="7836796" cy="4488293"/>
            <a:chOff x="1149436" y="1478384"/>
            <a:chExt cx="7700196" cy="2484705"/>
          </a:xfrm>
        </p:grpSpPr>
        <p:sp>
          <p:nvSpPr>
            <p:cNvPr id="27" name="矩形 26">
              <a:extLst>
                <a:ext uri="{FF2B5EF4-FFF2-40B4-BE49-F238E27FC236}">
                  <a16:creationId xmlns:a16="http://schemas.microsoft.com/office/drawing/2014/main" id="{D925D7EC-69E6-E06F-49C5-C970182C7CA9}"/>
                </a:ext>
              </a:extLst>
            </p:cNvPr>
            <p:cNvSpPr/>
            <p:nvPr/>
          </p:nvSpPr>
          <p:spPr>
            <a:xfrm>
              <a:off x="1149436" y="1803425"/>
              <a:ext cx="1200751" cy="197633"/>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a:ln>
                    <a:noFill/>
                  </a:ln>
                  <a:solidFill>
                    <a:prstClr val="black"/>
                  </a:solidFill>
                  <a:effectLst/>
                  <a:uLnTx/>
                  <a:uFillTx/>
                  <a:latin typeface="Calibri"/>
                  <a:ea typeface="阿里巴巴普惠体" panose="00020600040101010101"/>
                  <a:cs typeface="+mn-cs"/>
                </a:rPr>
                <a:t>浏览器</a:t>
              </a:r>
            </a:p>
          </p:txBody>
        </p:sp>
        <p:sp>
          <p:nvSpPr>
            <p:cNvPr id="28" name="矩形 27">
              <a:extLst>
                <a:ext uri="{FF2B5EF4-FFF2-40B4-BE49-F238E27FC236}">
                  <a16:creationId xmlns:a16="http://schemas.microsoft.com/office/drawing/2014/main" id="{8A498C48-F953-2E57-86C7-013A29CF4DB1}"/>
                </a:ext>
              </a:extLst>
            </p:cNvPr>
            <p:cNvSpPr/>
            <p:nvPr/>
          </p:nvSpPr>
          <p:spPr>
            <a:xfrm>
              <a:off x="2892392" y="1793853"/>
              <a:ext cx="1748875" cy="198848"/>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a:ln>
                    <a:noFill/>
                  </a:ln>
                  <a:solidFill>
                    <a:prstClr val="black"/>
                  </a:solidFill>
                  <a:effectLst/>
                  <a:uLnTx/>
                  <a:uFillTx/>
                  <a:latin typeface="Calibri"/>
                  <a:ea typeface="阿里巴巴普惠体" panose="00020600040101010101"/>
                  <a:cs typeface="+mn-cs"/>
                </a:rPr>
                <a:t>前端服务器</a:t>
              </a:r>
            </a:p>
          </p:txBody>
        </p:sp>
        <p:sp>
          <p:nvSpPr>
            <p:cNvPr id="29" name="矩形 28">
              <a:extLst>
                <a:ext uri="{FF2B5EF4-FFF2-40B4-BE49-F238E27FC236}">
                  <a16:creationId xmlns:a16="http://schemas.microsoft.com/office/drawing/2014/main" id="{13F2960B-91B2-09E2-E872-7E7999EFA2CC}"/>
                </a:ext>
              </a:extLst>
            </p:cNvPr>
            <p:cNvSpPr/>
            <p:nvPr/>
          </p:nvSpPr>
          <p:spPr>
            <a:xfrm>
              <a:off x="5041878" y="1791437"/>
              <a:ext cx="1767814" cy="198848"/>
            </a:xfrm>
            <a:prstGeom prst="rect">
              <a:avLst/>
            </a:prstGeom>
            <a:solidFill>
              <a:schemeClr val="accent1">
                <a:lumMod val="20000"/>
                <a:lumOff val="80000"/>
              </a:schemeClr>
            </a:solidFill>
            <a:ln w="9525" cap="flat" cmpd="sng" algn="ctr">
              <a:solidFill>
                <a:srgbClr val="8064A2">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a:ln>
                    <a:noFill/>
                  </a:ln>
                  <a:solidFill>
                    <a:prstClr val="black"/>
                  </a:solidFill>
                  <a:effectLst/>
                  <a:uLnTx/>
                  <a:uFillTx/>
                  <a:latin typeface="Calibri"/>
                  <a:ea typeface="阿里巴巴普惠体" panose="00020600040101010101"/>
                  <a:cs typeface="+mn-cs"/>
                </a:rPr>
                <a:t>后端服务器</a:t>
              </a:r>
            </a:p>
          </p:txBody>
        </p:sp>
        <p:sp>
          <p:nvSpPr>
            <p:cNvPr id="30" name="矩形 29">
              <a:extLst>
                <a:ext uri="{FF2B5EF4-FFF2-40B4-BE49-F238E27FC236}">
                  <a16:creationId xmlns:a16="http://schemas.microsoft.com/office/drawing/2014/main" id="{FBEF8A21-676F-EB40-E752-17C22B8DD8D6}"/>
                </a:ext>
              </a:extLst>
            </p:cNvPr>
            <p:cNvSpPr/>
            <p:nvPr/>
          </p:nvSpPr>
          <p:spPr>
            <a:xfrm>
              <a:off x="7585951" y="1583089"/>
              <a:ext cx="1263681" cy="370691"/>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a:ln>
                    <a:noFill/>
                  </a:ln>
                  <a:solidFill>
                    <a:prstClr val="black"/>
                  </a:solidFill>
                  <a:effectLst/>
                  <a:uLnTx/>
                  <a:uFillTx/>
                  <a:latin typeface="Calibri"/>
                  <a:ea typeface="阿里巴巴普惠体" panose="00020600040101010101"/>
                  <a:cs typeface="+mn-cs"/>
                </a:rPr>
                <a:t>数据库</a:t>
              </a:r>
              <a:endParaRPr kumimoji="0" lang="en-US" altLang="zh-CN" sz="2400" b="0" i="0" u="none" strike="noStrike" kern="0" cap="none" spc="0" normalizeH="0" baseline="0" noProof="0" dirty="0">
                <a:ln>
                  <a:noFill/>
                </a:ln>
                <a:solidFill>
                  <a:prstClr val="black"/>
                </a:solidFill>
                <a:effectLst/>
                <a:uLnTx/>
                <a:uFillTx/>
                <a:latin typeface="Calibri"/>
                <a:ea typeface="阿里巴巴普惠体" panose="00020600040101010101"/>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a:ln>
                    <a:noFill/>
                  </a:ln>
                  <a:solidFill>
                    <a:prstClr val="black"/>
                  </a:solidFill>
                  <a:effectLst/>
                  <a:uLnTx/>
                  <a:uFillTx/>
                  <a:latin typeface="Calibri"/>
                  <a:ea typeface="阿里巴巴普惠体" panose="00020600040101010101"/>
                  <a:cs typeface="+mn-cs"/>
                </a:rPr>
                <a:t>服务器</a:t>
              </a:r>
            </a:p>
          </p:txBody>
        </p:sp>
        <p:cxnSp>
          <p:nvCxnSpPr>
            <p:cNvPr id="31" name="直接连接符 30">
              <a:extLst>
                <a:ext uri="{FF2B5EF4-FFF2-40B4-BE49-F238E27FC236}">
                  <a16:creationId xmlns:a16="http://schemas.microsoft.com/office/drawing/2014/main" id="{0381D0E5-8616-EC8D-8A75-7886D2BF75B6}"/>
                </a:ext>
              </a:extLst>
            </p:cNvPr>
            <p:cNvCxnSpPr>
              <a:cxnSpLocks/>
            </p:cNvCxnSpPr>
            <p:nvPr/>
          </p:nvCxnSpPr>
          <p:spPr>
            <a:xfrm flipH="1">
              <a:off x="1468888" y="2001058"/>
              <a:ext cx="18975" cy="1962031"/>
            </a:xfrm>
            <a:prstGeom prst="line">
              <a:avLst/>
            </a:prstGeom>
            <a:noFill/>
            <a:ln w="19050" cap="flat" cmpd="sng" algn="ctr">
              <a:solidFill>
                <a:srgbClr val="4F81BD"/>
              </a:solidFill>
              <a:prstDash val="dash"/>
              <a:round/>
              <a:headEnd type="none" w="med" len="med"/>
              <a:tailEnd type="none" w="med" len="med"/>
            </a:ln>
            <a:effectLst/>
          </p:spPr>
        </p:cxnSp>
        <p:cxnSp>
          <p:nvCxnSpPr>
            <p:cNvPr id="32" name="直接连接符 31">
              <a:extLst>
                <a:ext uri="{FF2B5EF4-FFF2-40B4-BE49-F238E27FC236}">
                  <a16:creationId xmlns:a16="http://schemas.microsoft.com/office/drawing/2014/main" id="{FD876C20-360C-A008-572B-510BC605E1D5}"/>
                </a:ext>
              </a:extLst>
            </p:cNvPr>
            <p:cNvCxnSpPr>
              <a:cxnSpLocks/>
            </p:cNvCxnSpPr>
            <p:nvPr/>
          </p:nvCxnSpPr>
          <p:spPr>
            <a:xfrm flipH="1">
              <a:off x="3716585" y="2002271"/>
              <a:ext cx="1" cy="1950335"/>
            </a:xfrm>
            <a:prstGeom prst="line">
              <a:avLst/>
            </a:prstGeom>
            <a:noFill/>
            <a:ln w="19050" cap="flat" cmpd="sng" algn="ctr">
              <a:solidFill>
                <a:srgbClr val="4F81BD"/>
              </a:solidFill>
              <a:prstDash val="dash"/>
              <a:round/>
              <a:headEnd type="none" w="med" len="med"/>
              <a:tailEnd type="none" w="med" len="med"/>
            </a:ln>
            <a:effectLst/>
          </p:spPr>
        </p:cxnSp>
        <p:cxnSp>
          <p:nvCxnSpPr>
            <p:cNvPr id="33" name="直接连接符 32">
              <a:extLst>
                <a:ext uri="{FF2B5EF4-FFF2-40B4-BE49-F238E27FC236}">
                  <a16:creationId xmlns:a16="http://schemas.microsoft.com/office/drawing/2014/main" id="{F014D85F-6863-BD92-C129-258F2173909B}"/>
                </a:ext>
              </a:extLst>
            </p:cNvPr>
            <p:cNvCxnSpPr>
              <a:cxnSpLocks/>
            </p:cNvCxnSpPr>
            <p:nvPr/>
          </p:nvCxnSpPr>
          <p:spPr>
            <a:xfrm flipH="1">
              <a:off x="5910661" y="2002272"/>
              <a:ext cx="1" cy="1950335"/>
            </a:xfrm>
            <a:prstGeom prst="line">
              <a:avLst/>
            </a:prstGeom>
            <a:noFill/>
            <a:ln w="19050" cap="flat" cmpd="sng" algn="ctr">
              <a:solidFill>
                <a:srgbClr val="4F81BD"/>
              </a:solidFill>
              <a:prstDash val="dash"/>
              <a:round/>
              <a:headEnd type="none" w="med" len="med"/>
              <a:tailEnd type="none" w="med" len="med"/>
            </a:ln>
            <a:effectLst/>
          </p:spPr>
        </p:cxnSp>
        <p:cxnSp>
          <p:nvCxnSpPr>
            <p:cNvPr id="34" name="直接连接符 33">
              <a:extLst>
                <a:ext uri="{FF2B5EF4-FFF2-40B4-BE49-F238E27FC236}">
                  <a16:creationId xmlns:a16="http://schemas.microsoft.com/office/drawing/2014/main" id="{B12A2047-65FE-923B-69DF-FE515FFAFB0D}"/>
                </a:ext>
              </a:extLst>
            </p:cNvPr>
            <p:cNvCxnSpPr>
              <a:cxnSpLocks/>
            </p:cNvCxnSpPr>
            <p:nvPr/>
          </p:nvCxnSpPr>
          <p:spPr>
            <a:xfrm flipH="1">
              <a:off x="8246897" y="2002272"/>
              <a:ext cx="1" cy="1950335"/>
            </a:xfrm>
            <a:prstGeom prst="line">
              <a:avLst/>
            </a:prstGeom>
            <a:noFill/>
            <a:ln w="19050" cap="flat" cmpd="sng" algn="ctr">
              <a:solidFill>
                <a:srgbClr val="4F81BD"/>
              </a:solidFill>
              <a:prstDash val="dash"/>
              <a:round/>
              <a:headEnd type="none" w="med" len="med"/>
              <a:tailEnd type="none" w="med" len="med"/>
            </a:ln>
            <a:effectLst/>
          </p:spPr>
        </p:cxnSp>
        <p:cxnSp>
          <p:nvCxnSpPr>
            <p:cNvPr id="35" name="直接箭头连接符 34">
              <a:extLst>
                <a:ext uri="{FF2B5EF4-FFF2-40B4-BE49-F238E27FC236}">
                  <a16:creationId xmlns:a16="http://schemas.microsoft.com/office/drawing/2014/main" id="{640E58B7-A17E-830D-8D96-5490A8466D7A}"/>
                </a:ext>
              </a:extLst>
            </p:cNvPr>
            <p:cNvCxnSpPr>
              <a:cxnSpLocks/>
            </p:cNvCxnSpPr>
            <p:nvPr/>
          </p:nvCxnSpPr>
          <p:spPr>
            <a:xfrm>
              <a:off x="1562773" y="2303074"/>
              <a:ext cx="2081099" cy="0"/>
            </a:xfrm>
            <a:prstGeom prst="straightConnector1">
              <a:avLst/>
            </a:prstGeom>
            <a:noFill/>
            <a:ln w="19050" cap="flat" cmpd="sng" algn="ctr">
              <a:solidFill>
                <a:srgbClr val="4F81BD"/>
              </a:solidFill>
              <a:prstDash val="solid"/>
              <a:tailEnd type="triangle"/>
            </a:ln>
            <a:effectLst/>
          </p:spPr>
        </p:cxnSp>
        <p:cxnSp>
          <p:nvCxnSpPr>
            <p:cNvPr id="36" name="直接箭头连接符 35">
              <a:extLst>
                <a:ext uri="{FF2B5EF4-FFF2-40B4-BE49-F238E27FC236}">
                  <a16:creationId xmlns:a16="http://schemas.microsoft.com/office/drawing/2014/main" id="{04CECD46-0C42-97F5-736E-ACCAA11C2095}"/>
                </a:ext>
              </a:extLst>
            </p:cNvPr>
            <p:cNvCxnSpPr>
              <a:cxnSpLocks/>
            </p:cNvCxnSpPr>
            <p:nvPr/>
          </p:nvCxnSpPr>
          <p:spPr>
            <a:xfrm flipH="1">
              <a:off x="1554953" y="2507137"/>
              <a:ext cx="2081099" cy="0"/>
            </a:xfrm>
            <a:prstGeom prst="straightConnector1">
              <a:avLst/>
            </a:prstGeom>
            <a:noFill/>
            <a:ln w="19050" cap="flat" cmpd="sng" algn="ctr">
              <a:solidFill>
                <a:srgbClr val="4F81BD"/>
              </a:solidFill>
              <a:prstDash val="sysDash"/>
              <a:tailEnd type="triangle"/>
            </a:ln>
            <a:effectLst/>
          </p:spPr>
        </p:cxnSp>
        <p:sp>
          <p:nvSpPr>
            <p:cNvPr id="37" name="文本占位符 8">
              <a:extLst>
                <a:ext uri="{FF2B5EF4-FFF2-40B4-BE49-F238E27FC236}">
                  <a16:creationId xmlns:a16="http://schemas.microsoft.com/office/drawing/2014/main" id="{6867195B-22AE-EB94-CAD5-7530CD837A33}"/>
                </a:ext>
              </a:extLst>
            </p:cNvPr>
            <p:cNvSpPr txBox="1">
              <a:spLocks/>
            </p:cNvSpPr>
            <p:nvPr/>
          </p:nvSpPr>
          <p:spPr>
            <a:xfrm>
              <a:off x="2239959" y="2023851"/>
              <a:ext cx="1073622" cy="301611"/>
            </a:xfrm>
            <a:prstGeom prst="rect">
              <a:avLst/>
            </a:prstGeom>
          </p:spPr>
          <p:txBody>
            <a:bodyPr/>
            <a:lstStyle>
              <a:lvl1pPr marL="360000" indent="-360000" algn="l" rtl="0" eaLnBrk="0" fontAlgn="base" hangingPunct="0">
                <a:lnSpc>
                  <a:spcPct val="150000"/>
                </a:lnSpc>
                <a:spcBef>
                  <a:spcPct val="20000"/>
                </a:spcBef>
                <a:spcAft>
                  <a:spcPct val="0"/>
                </a:spcAft>
                <a:buClr>
                  <a:srgbClr val="404040"/>
                </a:buClr>
                <a:buSzPct val="85000"/>
                <a:buFont typeface="+mj-lt"/>
                <a:buAutoNum type="arabicPeriod"/>
                <a:tabLst/>
                <a:defRPr lang="en-US" altLang="zh-CN" sz="1600"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gn="l" rtl="0" eaLnBrk="0" fontAlgn="base" hangingPunct="0">
                <a:lnSpc>
                  <a:spcPct val="150000"/>
                </a:lnSpc>
                <a:spcBef>
                  <a:spcPct val="20000"/>
                </a:spcBef>
                <a:spcAft>
                  <a:spcPct val="0"/>
                </a:spcAft>
                <a:buFont typeface="+mj-lt"/>
                <a:buAutoNum type="arabicPeriod"/>
                <a:tabLst/>
                <a:defRPr lang="en-US" altLang="zh-CN" sz="1400" b="0" i="0" kern="1200" dirty="0">
                  <a:solidFill>
                    <a:schemeClr val="tx1"/>
                  </a:solidFill>
                  <a:latin typeface="Alibaba PuHuiTi R" pitchFamily="18" charset="-122"/>
                  <a:ea typeface="Alibaba PuHuiTi R" pitchFamily="18" charset="-122"/>
                  <a:cs typeface="Alibaba PuHuiTi R" pitchFamily="18" charset="-122"/>
                </a:defRPr>
              </a:lvl2pPr>
              <a:lvl3pPr marL="1079500" indent="-358775" algn="l" rtl="0" eaLnBrk="0" fontAlgn="base" hangingPunct="0">
                <a:lnSpc>
                  <a:spcPct val="150000"/>
                </a:lnSpc>
                <a:spcBef>
                  <a:spcPct val="20000"/>
                </a:spcBef>
                <a:spcAft>
                  <a:spcPct val="0"/>
                </a:spcAft>
                <a:buFont typeface="+mj-ea"/>
                <a:buAutoNum type="circleNumDbPlain"/>
                <a:tabLst/>
                <a:defRPr lang="zh-CN" altLang="en-US" sz="1400" b="0" i="0" kern="1200" dirty="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marR="0" lvl="0" indent="0" algn="l" defTabSz="914400" rtl="0" eaLnBrk="0" fontAlgn="base" latinLnBrk="0" hangingPunct="0">
                <a:lnSpc>
                  <a:spcPct val="150000"/>
                </a:lnSpc>
                <a:spcBef>
                  <a:spcPct val="20000"/>
                </a:spcBef>
                <a:spcAft>
                  <a:spcPct val="0"/>
                </a:spcAft>
                <a:buClr>
                  <a:srgbClr val="404040"/>
                </a:buClr>
                <a:buSzPct val="85000"/>
                <a:buFont typeface="+mj-lt"/>
                <a:buNone/>
                <a:tabLst/>
                <a:defRPr/>
              </a:pPr>
              <a:r>
                <a:rPr kumimoji="0" lang="zh-CN" altLang="en-US" sz="2400" b="0" i="0" u="none" strike="noStrike" kern="1200" cap="none" spc="0" normalizeH="0" baseline="0" noProof="0" dirty="0">
                  <a:ln>
                    <a:noFill/>
                  </a:ln>
                  <a:solidFill>
                    <a:prstClr val="black">
                      <a:lumMod val="85000"/>
                      <a:lumOff val="15000"/>
                    </a:prstClr>
                  </a:solidFill>
                  <a:effectLst/>
                  <a:uLnTx/>
                  <a:uFillTx/>
                  <a:ea typeface="阿里巴巴普惠体" panose="00020600040101010101" pitchFamily="18" charset="-122"/>
                </a:rPr>
                <a:t>请求</a:t>
              </a:r>
              <a:endParaRPr kumimoji="0" lang="en-US" altLang="zh-CN" sz="2400" b="0" i="0" u="none" strike="noStrike" kern="1200" cap="none" spc="0" normalizeH="0" baseline="0" noProof="0" dirty="0">
                <a:ln>
                  <a:noFill/>
                </a:ln>
                <a:solidFill>
                  <a:prstClr val="black">
                    <a:lumMod val="85000"/>
                    <a:lumOff val="15000"/>
                  </a:prstClr>
                </a:solidFill>
                <a:effectLst/>
                <a:uLnTx/>
                <a:uFillTx/>
                <a:ea typeface="阿里巴巴普惠体" panose="00020600040101010101" pitchFamily="18" charset="-122"/>
              </a:endParaRPr>
            </a:p>
          </p:txBody>
        </p:sp>
        <p:sp>
          <p:nvSpPr>
            <p:cNvPr id="38" name="文本占位符 8">
              <a:extLst>
                <a:ext uri="{FF2B5EF4-FFF2-40B4-BE49-F238E27FC236}">
                  <a16:creationId xmlns:a16="http://schemas.microsoft.com/office/drawing/2014/main" id="{191546E8-60FC-8B8F-599A-0A5E77904B54}"/>
                </a:ext>
              </a:extLst>
            </p:cNvPr>
            <p:cNvSpPr txBox="1">
              <a:spLocks/>
            </p:cNvSpPr>
            <p:nvPr/>
          </p:nvSpPr>
          <p:spPr>
            <a:xfrm>
              <a:off x="2613165" y="2436471"/>
              <a:ext cx="1016898" cy="286487"/>
            </a:xfrm>
            <a:prstGeom prst="rect">
              <a:avLst/>
            </a:prstGeom>
          </p:spPr>
          <p:txBody>
            <a:bodyPr/>
            <a:lstStyle>
              <a:lvl1pPr marL="360000" indent="-360000" algn="l" rtl="0" eaLnBrk="0" fontAlgn="base" hangingPunct="0">
                <a:lnSpc>
                  <a:spcPct val="150000"/>
                </a:lnSpc>
                <a:spcBef>
                  <a:spcPct val="20000"/>
                </a:spcBef>
                <a:spcAft>
                  <a:spcPct val="0"/>
                </a:spcAft>
                <a:buClr>
                  <a:srgbClr val="404040"/>
                </a:buClr>
                <a:buSzPct val="85000"/>
                <a:buFont typeface="+mj-lt"/>
                <a:buAutoNum type="arabicPeriod"/>
                <a:tabLst/>
                <a:defRPr lang="en-US" altLang="zh-CN" sz="1600"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gn="l" rtl="0" eaLnBrk="0" fontAlgn="base" hangingPunct="0">
                <a:lnSpc>
                  <a:spcPct val="150000"/>
                </a:lnSpc>
                <a:spcBef>
                  <a:spcPct val="20000"/>
                </a:spcBef>
                <a:spcAft>
                  <a:spcPct val="0"/>
                </a:spcAft>
                <a:buFont typeface="+mj-lt"/>
                <a:buAutoNum type="arabicPeriod"/>
                <a:tabLst/>
                <a:defRPr lang="en-US" altLang="zh-CN" sz="1400" b="0" i="0" kern="1200" dirty="0">
                  <a:solidFill>
                    <a:schemeClr val="tx1"/>
                  </a:solidFill>
                  <a:latin typeface="Alibaba PuHuiTi R" pitchFamily="18" charset="-122"/>
                  <a:ea typeface="Alibaba PuHuiTi R" pitchFamily="18" charset="-122"/>
                  <a:cs typeface="Alibaba PuHuiTi R" pitchFamily="18" charset="-122"/>
                </a:defRPr>
              </a:lvl2pPr>
              <a:lvl3pPr marL="1079500" indent="-358775" algn="l" rtl="0" eaLnBrk="0" fontAlgn="base" hangingPunct="0">
                <a:lnSpc>
                  <a:spcPct val="150000"/>
                </a:lnSpc>
                <a:spcBef>
                  <a:spcPct val="20000"/>
                </a:spcBef>
                <a:spcAft>
                  <a:spcPct val="0"/>
                </a:spcAft>
                <a:buFont typeface="+mj-ea"/>
                <a:buAutoNum type="circleNumDbPlain"/>
                <a:tabLst/>
                <a:defRPr lang="zh-CN" altLang="en-US" sz="1400" b="0" i="0" kern="1200" dirty="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marR="0" lvl="0" indent="0" algn="l" defTabSz="914400" rtl="0" eaLnBrk="0" fontAlgn="base" latinLnBrk="0" hangingPunct="0">
                <a:lnSpc>
                  <a:spcPct val="150000"/>
                </a:lnSpc>
                <a:spcBef>
                  <a:spcPct val="20000"/>
                </a:spcBef>
                <a:spcAft>
                  <a:spcPct val="0"/>
                </a:spcAft>
                <a:buClr>
                  <a:srgbClr val="404040"/>
                </a:buClr>
                <a:buSzPct val="85000"/>
                <a:buFont typeface="+mj-lt"/>
                <a:buNone/>
                <a:tabLst/>
                <a:defRPr/>
              </a:pPr>
              <a:r>
                <a:rPr kumimoji="0" lang="zh-CN" altLang="en-US" sz="2400" b="0" i="0" u="none" strike="noStrike" kern="1200" cap="none" spc="0" normalizeH="0" baseline="0" noProof="0" dirty="0">
                  <a:ln>
                    <a:noFill/>
                  </a:ln>
                  <a:solidFill>
                    <a:prstClr val="black">
                      <a:lumMod val="85000"/>
                      <a:lumOff val="15000"/>
                    </a:prstClr>
                  </a:solidFill>
                  <a:effectLst/>
                  <a:uLnTx/>
                  <a:uFillTx/>
                  <a:ea typeface="阿里巴巴普惠体" panose="00020600040101010101" pitchFamily="18" charset="-122"/>
                </a:rPr>
                <a:t>响应</a:t>
              </a:r>
              <a:endParaRPr kumimoji="0" lang="en-US" altLang="zh-CN" sz="2400" b="0" i="0" u="none" strike="noStrike" kern="1200" cap="none" spc="0" normalizeH="0" baseline="0" noProof="0" dirty="0">
                <a:ln>
                  <a:noFill/>
                </a:ln>
                <a:solidFill>
                  <a:prstClr val="black">
                    <a:lumMod val="85000"/>
                    <a:lumOff val="15000"/>
                  </a:prstClr>
                </a:solidFill>
                <a:effectLst/>
                <a:uLnTx/>
                <a:uFillTx/>
                <a:ea typeface="阿里巴巴普惠体" panose="00020600040101010101" pitchFamily="18" charset="-122"/>
              </a:endParaRPr>
            </a:p>
          </p:txBody>
        </p:sp>
        <p:sp>
          <p:nvSpPr>
            <p:cNvPr id="39" name="users_94970">
              <a:extLst>
                <a:ext uri="{FF2B5EF4-FFF2-40B4-BE49-F238E27FC236}">
                  <a16:creationId xmlns:a16="http://schemas.microsoft.com/office/drawing/2014/main" id="{132975CD-B2BD-5D42-8449-2D090D94F05F}"/>
                </a:ext>
              </a:extLst>
            </p:cNvPr>
            <p:cNvSpPr/>
            <p:nvPr/>
          </p:nvSpPr>
          <p:spPr>
            <a:xfrm>
              <a:off x="1272447" y="1478384"/>
              <a:ext cx="424136" cy="242116"/>
            </a:xfrm>
            <a:custGeom>
              <a:avLst/>
              <a:gdLst>
                <a:gd name="connsiteX0" fmla="*/ 60025 w 605236"/>
                <a:gd name="connsiteY0" fmla="*/ 344571 h 595643"/>
                <a:gd name="connsiteX1" fmla="*/ 290527 w 605236"/>
                <a:gd name="connsiteY1" fmla="*/ 344571 h 595643"/>
                <a:gd name="connsiteX2" fmla="*/ 329370 w 605236"/>
                <a:gd name="connsiteY2" fmla="*/ 376465 h 595643"/>
                <a:gd name="connsiteX3" fmla="*/ 349814 w 605236"/>
                <a:gd name="connsiteY3" fmla="*/ 479931 h 595643"/>
                <a:gd name="connsiteX4" fmla="*/ 331031 w 605236"/>
                <a:gd name="connsiteY4" fmla="*/ 528793 h 595643"/>
                <a:gd name="connsiteX5" fmla="*/ 175276 w 605236"/>
                <a:gd name="connsiteY5" fmla="*/ 595643 h 595643"/>
                <a:gd name="connsiteX6" fmla="*/ 19393 w 605236"/>
                <a:gd name="connsiteY6" fmla="*/ 528793 h 595643"/>
                <a:gd name="connsiteX7" fmla="*/ 738 w 605236"/>
                <a:gd name="connsiteY7" fmla="*/ 479931 h 595643"/>
                <a:gd name="connsiteX8" fmla="*/ 21182 w 605236"/>
                <a:gd name="connsiteY8" fmla="*/ 376465 h 595643"/>
                <a:gd name="connsiteX9" fmla="*/ 60025 w 605236"/>
                <a:gd name="connsiteY9" fmla="*/ 344571 h 595643"/>
                <a:gd name="connsiteX10" fmla="*/ 357987 w 605236"/>
                <a:gd name="connsiteY10" fmla="*/ 252695 h 595643"/>
                <a:gd name="connsiteX11" fmla="*/ 553093 w 605236"/>
                <a:gd name="connsiteY11" fmla="*/ 252695 h 595643"/>
                <a:gd name="connsiteX12" fmla="*/ 587208 w 605236"/>
                <a:gd name="connsiteY12" fmla="*/ 280762 h 595643"/>
                <a:gd name="connsiteX13" fmla="*/ 604585 w 605236"/>
                <a:gd name="connsiteY13" fmla="*/ 368409 h 595643"/>
                <a:gd name="connsiteX14" fmla="*/ 588231 w 605236"/>
                <a:gd name="connsiteY14" fmla="*/ 411020 h 595643"/>
                <a:gd name="connsiteX15" fmla="*/ 455476 w 605236"/>
                <a:gd name="connsiteY15" fmla="*/ 467920 h 595643"/>
                <a:gd name="connsiteX16" fmla="*/ 402323 w 605236"/>
                <a:gd name="connsiteY16" fmla="*/ 455928 h 595643"/>
                <a:gd name="connsiteX17" fmla="*/ 388524 w 605236"/>
                <a:gd name="connsiteY17" fmla="*/ 440618 h 595643"/>
                <a:gd name="connsiteX18" fmla="*/ 388269 w 605236"/>
                <a:gd name="connsiteY18" fmla="*/ 439725 h 595643"/>
                <a:gd name="connsiteX19" fmla="*/ 371403 w 605236"/>
                <a:gd name="connsiteY19" fmla="*/ 354503 h 595643"/>
                <a:gd name="connsiteX20" fmla="*/ 334732 w 605236"/>
                <a:gd name="connsiteY20" fmla="*/ 308064 h 595643"/>
                <a:gd name="connsiteX21" fmla="*/ 322722 w 605236"/>
                <a:gd name="connsiteY21" fmla="*/ 290458 h 595643"/>
                <a:gd name="connsiteX22" fmla="*/ 322722 w 605236"/>
                <a:gd name="connsiteY22" fmla="*/ 289693 h 595643"/>
                <a:gd name="connsiteX23" fmla="*/ 324127 w 605236"/>
                <a:gd name="connsiteY23" fmla="*/ 280762 h 595643"/>
                <a:gd name="connsiteX24" fmla="*/ 357987 w 605236"/>
                <a:gd name="connsiteY24" fmla="*/ 252695 h 595643"/>
                <a:gd name="connsiteX25" fmla="*/ 175276 w 605236"/>
                <a:gd name="connsiteY25" fmla="*/ 50313 h 595643"/>
                <a:gd name="connsiteX26" fmla="*/ 303670 w 605236"/>
                <a:gd name="connsiteY26" fmla="*/ 178531 h 595643"/>
                <a:gd name="connsiteX27" fmla="*/ 175276 w 605236"/>
                <a:gd name="connsiteY27" fmla="*/ 306749 h 595643"/>
                <a:gd name="connsiteX28" fmla="*/ 46882 w 605236"/>
                <a:gd name="connsiteY28" fmla="*/ 178531 h 595643"/>
                <a:gd name="connsiteX29" fmla="*/ 175276 w 605236"/>
                <a:gd name="connsiteY29" fmla="*/ 50313 h 595643"/>
                <a:gd name="connsiteX30" fmla="*/ 455527 w 605236"/>
                <a:gd name="connsiteY30" fmla="*/ 0 h 595643"/>
                <a:gd name="connsiteX31" fmla="*/ 562928 w 605236"/>
                <a:gd name="connsiteY31" fmla="*/ 107260 h 595643"/>
                <a:gd name="connsiteX32" fmla="*/ 455527 w 605236"/>
                <a:gd name="connsiteY32" fmla="*/ 214520 h 595643"/>
                <a:gd name="connsiteX33" fmla="*/ 348126 w 605236"/>
                <a:gd name="connsiteY33" fmla="*/ 107260 h 595643"/>
                <a:gd name="connsiteX34" fmla="*/ 455527 w 605236"/>
                <a:gd name="connsiteY34" fmla="*/ 0 h 595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05236" h="595643">
                  <a:moveTo>
                    <a:pt x="60025" y="344571"/>
                  </a:moveTo>
                  <a:lnTo>
                    <a:pt x="290527" y="344571"/>
                  </a:lnTo>
                  <a:cubicBezTo>
                    <a:pt x="308671" y="344571"/>
                    <a:pt x="325793" y="358605"/>
                    <a:pt x="329370" y="376465"/>
                  </a:cubicBezTo>
                  <a:lnTo>
                    <a:pt x="349814" y="479931"/>
                  </a:lnTo>
                  <a:cubicBezTo>
                    <a:pt x="353136" y="496898"/>
                    <a:pt x="344959" y="518331"/>
                    <a:pt x="331031" y="528793"/>
                  </a:cubicBezTo>
                  <a:cubicBezTo>
                    <a:pt x="327454" y="531472"/>
                    <a:pt x="241079" y="595643"/>
                    <a:pt x="175276" y="595643"/>
                  </a:cubicBezTo>
                  <a:cubicBezTo>
                    <a:pt x="109473" y="595643"/>
                    <a:pt x="23098" y="531472"/>
                    <a:pt x="19393" y="528793"/>
                  </a:cubicBezTo>
                  <a:cubicBezTo>
                    <a:pt x="5593" y="518331"/>
                    <a:pt x="-2584" y="496898"/>
                    <a:pt x="738" y="479931"/>
                  </a:cubicBezTo>
                  <a:lnTo>
                    <a:pt x="21182" y="376465"/>
                  </a:lnTo>
                  <a:cubicBezTo>
                    <a:pt x="24759" y="358605"/>
                    <a:pt x="41753" y="344571"/>
                    <a:pt x="60025" y="344571"/>
                  </a:cubicBezTo>
                  <a:close/>
                  <a:moveTo>
                    <a:pt x="357987" y="252695"/>
                  </a:moveTo>
                  <a:lnTo>
                    <a:pt x="553093" y="252695"/>
                  </a:lnTo>
                  <a:cubicBezTo>
                    <a:pt x="569065" y="252695"/>
                    <a:pt x="584142" y="265070"/>
                    <a:pt x="587208" y="280762"/>
                  </a:cubicBezTo>
                  <a:lnTo>
                    <a:pt x="604585" y="368409"/>
                  </a:lnTo>
                  <a:cubicBezTo>
                    <a:pt x="607524" y="383208"/>
                    <a:pt x="600241" y="401834"/>
                    <a:pt x="588231" y="411020"/>
                  </a:cubicBezTo>
                  <a:cubicBezTo>
                    <a:pt x="585164" y="413316"/>
                    <a:pt x="511696" y="467920"/>
                    <a:pt x="455476" y="467920"/>
                  </a:cubicBezTo>
                  <a:cubicBezTo>
                    <a:pt x="440272" y="467920"/>
                    <a:pt x="422384" y="463838"/>
                    <a:pt x="402323" y="455928"/>
                  </a:cubicBezTo>
                  <a:cubicBezTo>
                    <a:pt x="395679" y="453249"/>
                    <a:pt x="390824" y="447890"/>
                    <a:pt x="388524" y="440618"/>
                  </a:cubicBezTo>
                  <a:lnTo>
                    <a:pt x="388269" y="439725"/>
                  </a:lnTo>
                  <a:lnTo>
                    <a:pt x="371403" y="354503"/>
                  </a:lnTo>
                  <a:cubicBezTo>
                    <a:pt x="367697" y="335621"/>
                    <a:pt x="354537" y="318653"/>
                    <a:pt x="334732" y="308064"/>
                  </a:cubicBezTo>
                  <a:cubicBezTo>
                    <a:pt x="322722" y="301685"/>
                    <a:pt x="322722" y="291607"/>
                    <a:pt x="322722" y="290458"/>
                  </a:cubicBezTo>
                  <a:lnTo>
                    <a:pt x="322722" y="289693"/>
                  </a:lnTo>
                  <a:lnTo>
                    <a:pt x="324127" y="280762"/>
                  </a:lnTo>
                  <a:cubicBezTo>
                    <a:pt x="327194" y="265070"/>
                    <a:pt x="341888" y="252695"/>
                    <a:pt x="357987" y="252695"/>
                  </a:cubicBezTo>
                  <a:close/>
                  <a:moveTo>
                    <a:pt x="175276" y="50313"/>
                  </a:moveTo>
                  <a:cubicBezTo>
                    <a:pt x="246186" y="50313"/>
                    <a:pt x="303670" y="107718"/>
                    <a:pt x="303670" y="178531"/>
                  </a:cubicBezTo>
                  <a:cubicBezTo>
                    <a:pt x="303670" y="249344"/>
                    <a:pt x="246186" y="306749"/>
                    <a:pt x="175276" y="306749"/>
                  </a:cubicBezTo>
                  <a:cubicBezTo>
                    <a:pt x="104366" y="306749"/>
                    <a:pt x="46882" y="249344"/>
                    <a:pt x="46882" y="178531"/>
                  </a:cubicBezTo>
                  <a:cubicBezTo>
                    <a:pt x="46882" y="107718"/>
                    <a:pt x="104366" y="50313"/>
                    <a:pt x="175276" y="50313"/>
                  </a:cubicBezTo>
                  <a:close/>
                  <a:moveTo>
                    <a:pt x="455527" y="0"/>
                  </a:moveTo>
                  <a:cubicBezTo>
                    <a:pt x="514843" y="0"/>
                    <a:pt x="562928" y="48022"/>
                    <a:pt x="562928" y="107260"/>
                  </a:cubicBezTo>
                  <a:cubicBezTo>
                    <a:pt x="562928" y="166498"/>
                    <a:pt x="514843" y="214520"/>
                    <a:pt x="455527" y="214520"/>
                  </a:cubicBezTo>
                  <a:cubicBezTo>
                    <a:pt x="396211" y="214520"/>
                    <a:pt x="348126" y="166498"/>
                    <a:pt x="348126" y="107260"/>
                  </a:cubicBezTo>
                  <a:cubicBezTo>
                    <a:pt x="348126" y="48022"/>
                    <a:pt x="396211" y="0"/>
                    <a:pt x="455527" y="0"/>
                  </a:cubicBezTo>
                  <a:close/>
                </a:path>
              </a:pathLst>
            </a:custGeom>
            <a:solidFill>
              <a:srgbClr val="4F81BD"/>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Calibri"/>
                <a:ea typeface="黑体"/>
                <a:cs typeface="+mn-cs"/>
              </a:endParaRPr>
            </a:p>
          </p:txBody>
        </p:sp>
        <p:sp>
          <p:nvSpPr>
            <p:cNvPr id="40" name="矩形: 圆角 39">
              <a:extLst>
                <a:ext uri="{FF2B5EF4-FFF2-40B4-BE49-F238E27FC236}">
                  <a16:creationId xmlns:a16="http://schemas.microsoft.com/office/drawing/2014/main" id="{F86DCF0A-754F-1B74-C2F3-1C5BB464B2CE}"/>
                </a:ext>
              </a:extLst>
            </p:cNvPr>
            <p:cNvSpPr/>
            <p:nvPr/>
          </p:nvSpPr>
          <p:spPr>
            <a:xfrm>
              <a:off x="3644050" y="2237691"/>
              <a:ext cx="147172" cy="410588"/>
            </a:xfrm>
            <a:prstGeom prst="roundRect">
              <a:avLst/>
            </a:prstGeom>
            <a:solidFill>
              <a:srgbClr val="F9F9F9"/>
            </a:solidFill>
            <a:ln w="19050" cap="flat" cmpd="sng" algn="ctr">
              <a:solidFill>
                <a:sysClr val="windowText" lastClr="000000">
                  <a:lumMod val="85000"/>
                  <a:lumOff val="1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Calibri"/>
                <a:ea typeface="黑体"/>
                <a:cs typeface="+mn-cs"/>
              </a:endParaRPr>
            </a:p>
          </p:txBody>
        </p:sp>
        <p:cxnSp>
          <p:nvCxnSpPr>
            <p:cNvPr id="41" name="直接箭头连接符 40">
              <a:extLst>
                <a:ext uri="{FF2B5EF4-FFF2-40B4-BE49-F238E27FC236}">
                  <a16:creationId xmlns:a16="http://schemas.microsoft.com/office/drawing/2014/main" id="{C026635E-B8DC-7781-7F86-04C1E046CD9C}"/>
                </a:ext>
              </a:extLst>
            </p:cNvPr>
            <p:cNvCxnSpPr>
              <a:cxnSpLocks/>
            </p:cNvCxnSpPr>
            <p:nvPr/>
          </p:nvCxnSpPr>
          <p:spPr>
            <a:xfrm>
              <a:off x="1567997" y="2982219"/>
              <a:ext cx="4269080" cy="0"/>
            </a:xfrm>
            <a:prstGeom prst="straightConnector1">
              <a:avLst/>
            </a:prstGeom>
            <a:noFill/>
            <a:ln w="19050" cap="flat" cmpd="sng" algn="ctr">
              <a:solidFill>
                <a:srgbClr val="4F81BD"/>
              </a:solidFill>
              <a:prstDash val="solid"/>
              <a:tailEnd type="triangle"/>
            </a:ln>
            <a:effectLst/>
          </p:spPr>
        </p:cxnSp>
        <p:sp>
          <p:nvSpPr>
            <p:cNvPr id="42" name="矩形: 圆角 41">
              <a:extLst>
                <a:ext uri="{FF2B5EF4-FFF2-40B4-BE49-F238E27FC236}">
                  <a16:creationId xmlns:a16="http://schemas.microsoft.com/office/drawing/2014/main" id="{EBD9AE9F-11A0-540E-499D-CCE5B7BE4F32}"/>
                </a:ext>
              </a:extLst>
            </p:cNvPr>
            <p:cNvSpPr/>
            <p:nvPr/>
          </p:nvSpPr>
          <p:spPr>
            <a:xfrm>
              <a:off x="5837077" y="2898871"/>
              <a:ext cx="140682" cy="813825"/>
            </a:xfrm>
            <a:prstGeom prst="roundRect">
              <a:avLst/>
            </a:prstGeom>
            <a:solidFill>
              <a:srgbClr val="F9F9F9"/>
            </a:solidFill>
            <a:ln w="19050" cap="flat" cmpd="sng" algn="ctr">
              <a:solidFill>
                <a:sysClr val="windowText" lastClr="000000">
                  <a:lumMod val="85000"/>
                  <a:lumOff val="1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Calibri"/>
                <a:ea typeface="黑体"/>
                <a:cs typeface="+mn-cs"/>
              </a:endParaRPr>
            </a:p>
          </p:txBody>
        </p:sp>
        <p:sp>
          <p:nvSpPr>
            <p:cNvPr id="43" name="矩形: 圆角 42">
              <a:extLst>
                <a:ext uri="{FF2B5EF4-FFF2-40B4-BE49-F238E27FC236}">
                  <a16:creationId xmlns:a16="http://schemas.microsoft.com/office/drawing/2014/main" id="{0F449035-C908-9326-CF16-A9830F811C98}"/>
                </a:ext>
              </a:extLst>
            </p:cNvPr>
            <p:cNvSpPr/>
            <p:nvPr/>
          </p:nvSpPr>
          <p:spPr>
            <a:xfrm>
              <a:off x="8173315" y="3036023"/>
              <a:ext cx="140682" cy="541534"/>
            </a:xfrm>
            <a:prstGeom prst="roundRect">
              <a:avLst/>
            </a:prstGeom>
            <a:solidFill>
              <a:srgbClr val="F9F9F9"/>
            </a:solidFill>
            <a:ln w="19050" cap="flat" cmpd="sng" algn="ctr">
              <a:solidFill>
                <a:sysClr val="windowText" lastClr="000000">
                  <a:lumMod val="85000"/>
                  <a:lumOff val="1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Calibri"/>
                <a:ea typeface="黑体"/>
                <a:cs typeface="+mn-cs"/>
              </a:endParaRPr>
            </a:p>
          </p:txBody>
        </p:sp>
        <p:cxnSp>
          <p:nvCxnSpPr>
            <p:cNvPr id="44" name="直接箭头连接符 43">
              <a:extLst>
                <a:ext uri="{FF2B5EF4-FFF2-40B4-BE49-F238E27FC236}">
                  <a16:creationId xmlns:a16="http://schemas.microsoft.com/office/drawing/2014/main" id="{E09C9FFB-07F6-331C-7D83-EE467F51462F}"/>
                </a:ext>
              </a:extLst>
            </p:cNvPr>
            <p:cNvCxnSpPr>
              <a:cxnSpLocks/>
            </p:cNvCxnSpPr>
            <p:nvPr/>
          </p:nvCxnSpPr>
          <p:spPr>
            <a:xfrm>
              <a:off x="5977760" y="3134878"/>
              <a:ext cx="2195571" cy="0"/>
            </a:xfrm>
            <a:prstGeom prst="straightConnector1">
              <a:avLst/>
            </a:prstGeom>
            <a:noFill/>
            <a:ln w="19050" cap="flat" cmpd="sng" algn="ctr">
              <a:solidFill>
                <a:srgbClr val="4F81BD"/>
              </a:solidFill>
              <a:prstDash val="solid"/>
              <a:tailEnd type="triangle"/>
            </a:ln>
            <a:effectLst/>
          </p:spPr>
        </p:cxnSp>
        <p:cxnSp>
          <p:nvCxnSpPr>
            <p:cNvPr id="45" name="直接箭头连接符 44">
              <a:extLst>
                <a:ext uri="{FF2B5EF4-FFF2-40B4-BE49-F238E27FC236}">
                  <a16:creationId xmlns:a16="http://schemas.microsoft.com/office/drawing/2014/main" id="{C561B05A-4AE7-54BD-4CFB-7FA77EB84295}"/>
                </a:ext>
              </a:extLst>
            </p:cNvPr>
            <p:cNvCxnSpPr>
              <a:cxnSpLocks/>
            </p:cNvCxnSpPr>
            <p:nvPr/>
          </p:nvCxnSpPr>
          <p:spPr>
            <a:xfrm flipH="1">
              <a:off x="5977760" y="3450619"/>
              <a:ext cx="2195571" cy="0"/>
            </a:xfrm>
            <a:prstGeom prst="straightConnector1">
              <a:avLst/>
            </a:prstGeom>
            <a:noFill/>
            <a:ln w="19050" cap="flat" cmpd="sng" algn="ctr">
              <a:solidFill>
                <a:srgbClr val="4F81BD"/>
              </a:solidFill>
              <a:prstDash val="sysDash"/>
              <a:tailEnd type="triangle"/>
            </a:ln>
            <a:effectLst/>
          </p:spPr>
        </p:cxnSp>
        <p:cxnSp>
          <p:nvCxnSpPr>
            <p:cNvPr id="46" name="直接箭头连接符 45">
              <a:extLst>
                <a:ext uri="{FF2B5EF4-FFF2-40B4-BE49-F238E27FC236}">
                  <a16:creationId xmlns:a16="http://schemas.microsoft.com/office/drawing/2014/main" id="{054175C5-1C98-A59F-C5D2-BA7454FAADD0}"/>
                </a:ext>
              </a:extLst>
            </p:cNvPr>
            <p:cNvCxnSpPr>
              <a:cxnSpLocks/>
            </p:cNvCxnSpPr>
            <p:nvPr/>
          </p:nvCxnSpPr>
          <p:spPr>
            <a:xfrm flipH="1">
              <a:off x="1581179" y="3583257"/>
              <a:ext cx="4255897" cy="0"/>
            </a:xfrm>
            <a:prstGeom prst="straightConnector1">
              <a:avLst/>
            </a:prstGeom>
            <a:noFill/>
            <a:ln w="19050" cap="flat" cmpd="sng" algn="ctr">
              <a:solidFill>
                <a:srgbClr val="4F81BD"/>
              </a:solidFill>
              <a:prstDash val="sysDash"/>
              <a:tailEnd type="triangle"/>
            </a:ln>
            <a:effectLst/>
          </p:spPr>
        </p:cxnSp>
        <p:sp>
          <p:nvSpPr>
            <p:cNvPr id="47" name="文本占位符 8">
              <a:extLst>
                <a:ext uri="{FF2B5EF4-FFF2-40B4-BE49-F238E27FC236}">
                  <a16:creationId xmlns:a16="http://schemas.microsoft.com/office/drawing/2014/main" id="{54D5CC58-E6AB-8B7D-8FD6-F3E381491273}"/>
                </a:ext>
              </a:extLst>
            </p:cNvPr>
            <p:cNvSpPr txBox="1">
              <a:spLocks/>
            </p:cNvSpPr>
            <p:nvPr/>
          </p:nvSpPr>
          <p:spPr>
            <a:xfrm>
              <a:off x="6663275" y="2788759"/>
              <a:ext cx="843390" cy="305270"/>
            </a:xfrm>
            <a:prstGeom prst="rect">
              <a:avLst/>
            </a:prstGeom>
          </p:spPr>
          <p:txBody>
            <a:bodyPr/>
            <a:lstStyle>
              <a:lvl1pPr marL="360000" indent="-360000" algn="l" rtl="0" eaLnBrk="0" fontAlgn="base" hangingPunct="0">
                <a:lnSpc>
                  <a:spcPct val="150000"/>
                </a:lnSpc>
                <a:spcBef>
                  <a:spcPct val="20000"/>
                </a:spcBef>
                <a:spcAft>
                  <a:spcPct val="0"/>
                </a:spcAft>
                <a:buClr>
                  <a:srgbClr val="404040"/>
                </a:buClr>
                <a:buSzPct val="85000"/>
                <a:buFont typeface="+mj-lt"/>
                <a:buAutoNum type="arabicPeriod"/>
                <a:tabLst/>
                <a:defRPr lang="en-US" altLang="zh-CN" sz="1600"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gn="l" rtl="0" eaLnBrk="0" fontAlgn="base" hangingPunct="0">
                <a:lnSpc>
                  <a:spcPct val="150000"/>
                </a:lnSpc>
                <a:spcBef>
                  <a:spcPct val="20000"/>
                </a:spcBef>
                <a:spcAft>
                  <a:spcPct val="0"/>
                </a:spcAft>
                <a:buFont typeface="+mj-lt"/>
                <a:buAutoNum type="arabicPeriod"/>
                <a:tabLst/>
                <a:defRPr lang="en-US" altLang="zh-CN" sz="1400" b="0" i="0" kern="1200" dirty="0">
                  <a:solidFill>
                    <a:schemeClr val="tx1"/>
                  </a:solidFill>
                  <a:latin typeface="Alibaba PuHuiTi R" pitchFamily="18" charset="-122"/>
                  <a:ea typeface="Alibaba PuHuiTi R" pitchFamily="18" charset="-122"/>
                  <a:cs typeface="Alibaba PuHuiTi R" pitchFamily="18" charset="-122"/>
                </a:defRPr>
              </a:lvl2pPr>
              <a:lvl3pPr marL="1079500" indent="-358775" algn="l" rtl="0" eaLnBrk="0" fontAlgn="base" hangingPunct="0">
                <a:lnSpc>
                  <a:spcPct val="150000"/>
                </a:lnSpc>
                <a:spcBef>
                  <a:spcPct val="20000"/>
                </a:spcBef>
                <a:spcAft>
                  <a:spcPct val="0"/>
                </a:spcAft>
                <a:buFont typeface="+mj-ea"/>
                <a:buAutoNum type="circleNumDbPlain"/>
                <a:tabLst/>
                <a:defRPr lang="zh-CN" altLang="en-US" sz="1400" b="0" i="0" kern="1200" dirty="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marR="0" lvl="0" indent="0" algn="l" defTabSz="914400" rtl="0" eaLnBrk="0" fontAlgn="base" latinLnBrk="0" hangingPunct="0">
                <a:lnSpc>
                  <a:spcPct val="150000"/>
                </a:lnSpc>
                <a:spcBef>
                  <a:spcPct val="20000"/>
                </a:spcBef>
                <a:spcAft>
                  <a:spcPct val="0"/>
                </a:spcAft>
                <a:buClr>
                  <a:srgbClr val="404040"/>
                </a:buClr>
                <a:buSzPct val="85000"/>
                <a:buFont typeface="+mj-lt"/>
                <a:buNone/>
                <a:tabLst/>
                <a:defRPr/>
              </a:pPr>
              <a:r>
                <a:rPr kumimoji="0" lang="zh-CN" altLang="en-US" sz="2400" b="0" i="0" u="none" strike="noStrike" kern="1200" cap="none" spc="0" normalizeH="0" baseline="0" noProof="0" dirty="0">
                  <a:ln>
                    <a:noFill/>
                  </a:ln>
                  <a:solidFill>
                    <a:prstClr val="black">
                      <a:lumMod val="85000"/>
                      <a:lumOff val="15000"/>
                    </a:prstClr>
                  </a:solidFill>
                  <a:effectLst/>
                  <a:uLnTx/>
                  <a:uFillTx/>
                  <a:ea typeface="阿里巴巴普惠体" panose="00020600040101010101" pitchFamily="18" charset="-122"/>
                </a:rPr>
                <a:t>请求</a:t>
              </a:r>
              <a:endParaRPr kumimoji="0" lang="en-US" altLang="zh-CN" sz="2400" b="0" i="0" u="none" strike="noStrike" kern="1200" cap="none" spc="0" normalizeH="0" baseline="0" noProof="0" dirty="0">
                <a:ln>
                  <a:noFill/>
                </a:ln>
                <a:solidFill>
                  <a:prstClr val="black">
                    <a:lumMod val="85000"/>
                    <a:lumOff val="15000"/>
                  </a:prstClr>
                </a:solidFill>
                <a:effectLst/>
                <a:uLnTx/>
                <a:uFillTx/>
                <a:ea typeface="阿里巴巴普惠体" panose="00020600040101010101" pitchFamily="18" charset="-122"/>
              </a:endParaRPr>
            </a:p>
          </p:txBody>
        </p:sp>
        <p:sp>
          <p:nvSpPr>
            <p:cNvPr id="48" name="文本占位符 8">
              <a:extLst>
                <a:ext uri="{FF2B5EF4-FFF2-40B4-BE49-F238E27FC236}">
                  <a16:creationId xmlns:a16="http://schemas.microsoft.com/office/drawing/2014/main" id="{9BDE36F9-BC36-5C2C-B23D-DBEFC0BB955E}"/>
                </a:ext>
              </a:extLst>
            </p:cNvPr>
            <p:cNvSpPr txBox="1">
              <a:spLocks/>
            </p:cNvSpPr>
            <p:nvPr/>
          </p:nvSpPr>
          <p:spPr>
            <a:xfrm>
              <a:off x="6895473" y="3329842"/>
              <a:ext cx="902431" cy="181703"/>
            </a:xfrm>
            <a:prstGeom prst="rect">
              <a:avLst/>
            </a:prstGeom>
          </p:spPr>
          <p:txBody>
            <a:bodyPr/>
            <a:lstStyle>
              <a:lvl1pPr marL="360000" indent="-360000" algn="l" rtl="0" eaLnBrk="0" fontAlgn="base" hangingPunct="0">
                <a:lnSpc>
                  <a:spcPct val="150000"/>
                </a:lnSpc>
                <a:spcBef>
                  <a:spcPct val="20000"/>
                </a:spcBef>
                <a:spcAft>
                  <a:spcPct val="0"/>
                </a:spcAft>
                <a:buClr>
                  <a:srgbClr val="404040"/>
                </a:buClr>
                <a:buSzPct val="85000"/>
                <a:buFont typeface="+mj-lt"/>
                <a:buAutoNum type="arabicPeriod"/>
                <a:tabLst/>
                <a:defRPr lang="en-US" altLang="zh-CN" sz="1600"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gn="l" rtl="0" eaLnBrk="0" fontAlgn="base" hangingPunct="0">
                <a:lnSpc>
                  <a:spcPct val="150000"/>
                </a:lnSpc>
                <a:spcBef>
                  <a:spcPct val="20000"/>
                </a:spcBef>
                <a:spcAft>
                  <a:spcPct val="0"/>
                </a:spcAft>
                <a:buFont typeface="+mj-lt"/>
                <a:buAutoNum type="arabicPeriod"/>
                <a:tabLst/>
                <a:defRPr lang="en-US" altLang="zh-CN" sz="1400" b="0" i="0" kern="1200" dirty="0">
                  <a:solidFill>
                    <a:schemeClr val="tx1"/>
                  </a:solidFill>
                  <a:latin typeface="Alibaba PuHuiTi R" pitchFamily="18" charset="-122"/>
                  <a:ea typeface="Alibaba PuHuiTi R" pitchFamily="18" charset="-122"/>
                  <a:cs typeface="Alibaba PuHuiTi R" pitchFamily="18" charset="-122"/>
                </a:defRPr>
              </a:lvl2pPr>
              <a:lvl3pPr marL="1079500" indent="-358775" algn="l" rtl="0" eaLnBrk="0" fontAlgn="base" hangingPunct="0">
                <a:lnSpc>
                  <a:spcPct val="150000"/>
                </a:lnSpc>
                <a:spcBef>
                  <a:spcPct val="20000"/>
                </a:spcBef>
                <a:spcAft>
                  <a:spcPct val="0"/>
                </a:spcAft>
                <a:buFont typeface="+mj-ea"/>
                <a:buAutoNum type="circleNumDbPlain"/>
                <a:tabLst/>
                <a:defRPr lang="zh-CN" altLang="en-US" sz="1400" b="0" i="0" kern="1200" dirty="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marR="0" lvl="0" indent="0" algn="l" defTabSz="914400" rtl="0" eaLnBrk="0" fontAlgn="base" latinLnBrk="0" hangingPunct="0">
                <a:lnSpc>
                  <a:spcPct val="150000"/>
                </a:lnSpc>
                <a:spcBef>
                  <a:spcPct val="20000"/>
                </a:spcBef>
                <a:spcAft>
                  <a:spcPct val="0"/>
                </a:spcAft>
                <a:buClr>
                  <a:srgbClr val="404040"/>
                </a:buClr>
                <a:buSzPct val="85000"/>
                <a:buFont typeface="+mj-lt"/>
                <a:buNone/>
                <a:tabLst/>
                <a:defRPr/>
              </a:pPr>
              <a:r>
                <a:rPr kumimoji="0" lang="zh-CN" altLang="en-US" sz="2400" b="0" i="0" u="none" strike="noStrike" kern="1200" cap="none" spc="0" normalizeH="0" baseline="0" noProof="0" dirty="0">
                  <a:ln>
                    <a:noFill/>
                  </a:ln>
                  <a:solidFill>
                    <a:prstClr val="black">
                      <a:lumMod val="85000"/>
                      <a:lumOff val="15000"/>
                    </a:prstClr>
                  </a:solidFill>
                  <a:effectLst/>
                  <a:uLnTx/>
                  <a:uFillTx/>
                  <a:ea typeface="阿里巴巴普惠体" panose="00020600040101010101" pitchFamily="18" charset="-122"/>
                </a:rPr>
                <a:t>响应</a:t>
              </a:r>
              <a:endParaRPr kumimoji="0" lang="en-US" altLang="zh-CN" sz="2400" b="0" i="0" u="none" strike="noStrike" kern="1200" cap="none" spc="0" normalizeH="0" baseline="0" noProof="0" dirty="0">
                <a:ln>
                  <a:noFill/>
                </a:ln>
                <a:solidFill>
                  <a:prstClr val="black">
                    <a:lumMod val="85000"/>
                    <a:lumOff val="15000"/>
                  </a:prstClr>
                </a:solidFill>
                <a:effectLst/>
                <a:uLnTx/>
                <a:uFillTx/>
                <a:ea typeface="阿里巴巴普惠体" panose="00020600040101010101" pitchFamily="18" charset="-122"/>
              </a:endParaRPr>
            </a:p>
          </p:txBody>
        </p:sp>
        <p:sp>
          <p:nvSpPr>
            <p:cNvPr id="49" name="矩形: 对角圆角 48">
              <a:extLst>
                <a:ext uri="{FF2B5EF4-FFF2-40B4-BE49-F238E27FC236}">
                  <a16:creationId xmlns:a16="http://schemas.microsoft.com/office/drawing/2014/main" id="{5D6FADD3-B93F-A7B7-43CB-1AB47834A8AF}"/>
                </a:ext>
              </a:extLst>
            </p:cNvPr>
            <p:cNvSpPr/>
            <p:nvPr/>
          </p:nvSpPr>
          <p:spPr>
            <a:xfrm>
              <a:off x="3110856" y="1968615"/>
              <a:ext cx="1357504" cy="181616"/>
            </a:xfrm>
            <a:prstGeom prst="round2DiagRect">
              <a:avLst/>
            </a:prstGeom>
            <a:gradFill flip="none" rotWithShape="1">
              <a:gsLst>
                <a:gs pos="0">
                  <a:srgbClr val="C0504D">
                    <a:lumMod val="60000"/>
                    <a:lumOff val="40000"/>
                    <a:tint val="66000"/>
                    <a:satMod val="160000"/>
                  </a:srgbClr>
                </a:gs>
                <a:gs pos="50000">
                  <a:srgbClr val="C0504D">
                    <a:lumMod val="60000"/>
                    <a:lumOff val="40000"/>
                    <a:tint val="44500"/>
                    <a:satMod val="160000"/>
                  </a:srgbClr>
                </a:gs>
                <a:gs pos="100000">
                  <a:srgbClr val="C0504D">
                    <a:lumMod val="60000"/>
                    <a:lumOff val="40000"/>
                    <a:tint val="23500"/>
                    <a:satMod val="160000"/>
                  </a:srgbClr>
                </a:gs>
              </a:gsLst>
              <a:lin ang="2700000" scaled="1"/>
              <a:tileRect/>
            </a:gradFill>
            <a:ln w="6350" cap="flat" cmpd="sng" algn="ctr">
              <a:solidFill>
                <a:sysClr val="windowText" lastClr="000000">
                  <a:lumMod val="65000"/>
                  <a:lumOff val="35000"/>
                </a:sysClr>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a:ln>
                    <a:noFill/>
                  </a:ln>
                  <a:solidFill>
                    <a:prstClr val="black">
                      <a:lumMod val="65000"/>
                      <a:lumOff val="35000"/>
                    </a:prstClr>
                  </a:solidFill>
                  <a:effectLst/>
                  <a:uLnTx/>
                  <a:uFillTx/>
                  <a:latin typeface="Calibri"/>
                  <a:ea typeface="黑体"/>
                  <a:cs typeface="+mn-cs"/>
                </a:rPr>
                <a:t>前端程序</a:t>
              </a:r>
            </a:p>
          </p:txBody>
        </p:sp>
        <p:sp>
          <p:nvSpPr>
            <p:cNvPr id="50" name="矩形: 对角圆角 49">
              <a:extLst>
                <a:ext uri="{FF2B5EF4-FFF2-40B4-BE49-F238E27FC236}">
                  <a16:creationId xmlns:a16="http://schemas.microsoft.com/office/drawing/2014/main" id="{629025B2-5CBC-1E22-A2D1-51FB15FC7011}"/>
                </a:ext>
              </a:extLst>
            </p:cNvPr>
            <p:cNvSpPr/>
            <p:nvPr/>
          </p:nvSpPr>
          <p:spPr>
            <a:xfrm>
              <a:off x="5317253" y="1972014"/>
              <a:ext cx="1348997" cy="181616"/>
            </a:xfrm>
            <a:prstGeom prst="round2DiagRect">
              <a:avLst/>
            </a:prstGeom>
            <a:solidFill>
              <a:schemeClr val="accent1">
                <a:lumMod val="20000"/>
                <a:lumOff val="80000"/>
              </a:schemeClr>
            </a:solidFill>
            <a:ln w="6350" cap="flat" cmpd="sng" algn="ctr">
              <a:solidFill>
                <a:sysClr val="windowText" lastClr="000000">
                  <a:lumMod val="65000"/>
                  <a:lumOff val="3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prstClr val="black">
                      <a:lumMod val="65000"/>
                      <a:lumOff val="35000"/>
                    </a:prstClr>
                  </a:solidFill>
                  <a:effectLst/>
                  <a:uLnTx/>
                  <a:uFillTx/>
                  <a:latin typeface="Calibri"/>
                  <a:ea typeface="黑体"/>
                  <a:cs typeface="+mn-cs"/>
                </a:rPr>
                <a:t>Java</a:t>
              </a:r>
              <a:r>
                <a:rPr kumimoji="0" lang="zh-CN" altLang="en-US" sz="2400" b="0" i="0" u="none" strike="noStrike" kern="0" cap="none" spc="0" normalizeH="0" baseline="0" noProof="0" dirty="0">
                  <a:ln>
                    <a:noFill/>
                  </a:ln>
                  <a:solidFill>
                    <a:prstClr val="black">
                      <a:lumMod val="65000"/>
                      <a:lumOff val="35000"/>
                    </a:prstClr>
                  </a:solidFill>
                  <a:effectLst/>
                  <a:uLnTx/>
                  <a:uFillTx/>
                  <a:latin typeface="Calibri"/>
                  <a:ea typeface="黑体"/>
                  <a:cs typeface="+mn-cs"/>
                </a:rPr>
                <a:t>程序</a:t>
              </a:r>
            </a:p>
          </p:txBody>
        </p:sp>
        <p:sp>
          <p:nvSpPr>
            <p:cNvPr id="51" name="文本占位符 8">
              <a:extLst>
                <a:ext uri="{FF2B5EF4-FFF2-40B4-BE49-F238E27FC236}">
                  <a16:creationId xmlns:a16="http://schemas.microsoft.com/office/drawing/2014/main" id="{1347D8D8-49F9-BC3D-602E-8FCA0562EF20}"/>
                </a:ext>
              </a:extLst>
            </p:cNvPr>
            <p:cNvSpPr txBox="1">
              <a:spLocks/>
            </p:cNvSpPr>
            <p:nvPr/>
          </p:nvSpPr>
          <p:spPr>
            <a:xfrm>
              <a:off x="3867642" y="2693162"/>
              <a:ext cx="1357504" cy="302816"/>
            </a:xfrm>
            <a:prstGeom prst="rect">
              <a:avLst/>
            </a:prstGeom>
          </p:spPr>
          <p:txBody>
            <a:bodyPr/>
            <a:lstStyle>
              <a:lvl1pPr marL="360000" indent="-360000" algn="l" rtl="0" eaLnBrk="0" fontAlgn="base" hangingPunct="0">
                <a:lnSpc>
                  <a:spcPct val="150000"/>
                </a:lnSpc>
                <a:spcBef>
                  <a:spcPct val="20000"/>
                </a:spcBef>
                <a:spcAft>
                  <a:spcPct val="0"/>
                </a:spcAft>
                <a:buClr>
                  <a:srgbClr val="404040"/>
                </a:buClr>
                <a:buSzPct val="85000"/>
                <a:buFont typeface="+mj-lt"/>
                <a:buAutoNum type="arabicPeriod"/>
                <a:tabLst/>
                <a:defRPr lang="en-US" altLang="zh-CN" sz="1600"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gn="l" rtl="0" eaLnBrk="0" fontAlgn="base" hangingPunct="0">
                <a:lnSpc>
                  <a:spcPct val="150000"/>
                </a:lnSpc>
                <a:spcBef>
                  <a:spcPct val="20000"/>
                </a:spcBef>
                <a:spcAft>
                  <a:spcPct val="0"/>
                </a:spcAft>
                <a:buFont typeface="+mj-lt"/>
                <a:buAutoNum type="arabicPeriod"/>
                <a:tabLst/>
                <a:defRPr lang="en-US" altLang="zh-CN" sz="1400" b="0" i="0" kern="1200" dirty="0">
                  <a:solidFill>
                    <a:schemeClr val="tx1"/>
                  </a:solidFill>
                  <a:latin typeface="Alibaba PuHuiTi R" pitchFamily="18" charset="-122"/>
                  <a:ea typeface="Alibaba PuHuiTi R" pitchFamily="18" charset="-122"/>
                  <a:cs typeface="Alibaba PuHuiTi R" pitchFamily="18" charset="-122"/>
                </a:defRPr>
              </a:lvl2pPr>
              <a:lvl3pPr marL="1079500" indent="-358775" algn="l" rtl="0" eaLnBrk="0" fontAlgn="base" hangingPunct="0">
                <a:lnSpc>
                  <a:spcPct val="150000"/>
                </a:lnSpc>
                <a:spcBef>
                  <a:spcPct val="20000"/>
                </a:spcBef>
                <a:spcAft>
                  <a:spcPct val="0"/>
                </a:spcAft>
                <a:buFont typeface="+mj-ea"/>
                <a:buAutoNum type="circleNumDbPlain"/>
                <a:tabLst/>
                <a:defRPr lang="zh-CN" altLang="en-US" sz="1400" b="0" i="0" kern="1200" dirty="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marR="0" lvl="0" indent="0" algn="l" defTabSz="914400" rtl="0" eaLnBrk="0" fontAlgn="base" latinLnBrk="0" hangingPunct="0">
                <a:lnSpc>
                  <a:spcPct val="150000"/>
                </a:lnSpc>
                <a:spcBef>
                  <a:spcPct val="20000"/>
                </a:spcBef>
                <a:spcAft>
                  <a:spcPct val="0"/>
                </a:spcAft>
                <a:buClr>
                  <a:srgbClr val="404040"/>
                </a:buClr>
                <a:buSzPct val="85000"/>
                <a:buFont typeface="+mj-lt"/>
                <a:buNone/>
                <a:tabLst/>
                <a:defRPr/>
              </a:pPr>
              <a:r>
                <a:rPr kumimoji="0" lang="zh-CN" altLang="en-US" sz="2400" b="0" i="0" u="none" strike="noStrike" kern="1200" cap="none" spc="0" normalizeH="0" baseline="0" noProof="0" dirty="0">
                  <a:ln>
                    <a:noFill/>
                  </a:ln>
                  <a:solidFill>
                    <a:prstClr val="black">
                      <a:lumMod val="85000"/>
                      <a:lumOff val="15000"/>
                    </a:prstClr>
                  </a:solidFill>
                  <a:effectLst/>
                  <a:uLnTx/>
                  <a:uFillTx/>
                  <a:ea typeface="阿里巴巴普惠体" panose="00020600040101010101" pitchFamily="18" charset="-122"/>
                </a:rPr>
                <a:t>请求</a:t>
              </a:r>
              <a:endParaRPr kumimoji="0" lang="en-US" altLang="zh-CN" sz="2400" b="0" i="0" u="none" strike="noStrike" kern="1200" cap="none" spc="0" normalizeH="0" baseline="0" noProof="0" dirty="0">
                <a:ln>
                  <a:noFill/>
                </a:ln>
                <a:solidFill>
                  <a:prstClr val="black">
                    <a:lumMod val="85000"/>
                    <a:lumOff val="15000"/>
                  </a:prstClr>
                </a:solidFill>
                <a:effectLst/>
                <a:uLnTx/>
                <a:uFillTx/>
                <a:ea typeface="阿里巴巴普惠体" panose="00020600040101010101" pitchFamily="18" charset="-122"/>
              </a:endParaRPr>
            </a:p>
          </p:txBody>
        </p:sp>
        <p:sp>
          <p:nvSpPr>
            <p:cNvPr id="52" name="文本占位符 8">
              <a:extLst>
                <a:ext uri="{FF2B5EF4-FFF2-40B4-BE49-F238E27FC236}">
                  <a16:creationId xmlns:a16="http://schemas.microsoft.com/office/drawing/2014/main" id="{31D664D2-6C3C-A517-5344-F3BEF2BEC3C3}"/>
                </a:ext>
              </a:extLst>
            </p:cNvPr>
            <p:cNvSpPr txBox="1">
              <a:spLocks/>
            </p:cNvSpPr>
            <p:nvPr/>
          </p:nvSpPr>
          <p:spPr>
            <a:xfrm>
              <a:off x="2403693" y="3248896"/>
              <a:ext cx="1071769" cy="296906"/>
            </a:xfrm>
            <a:prstGeom prst="rect">
              <a:avLst/>
            </a:prstGeom>
          </p:spPr>
          <p:txBody>
            <a:bodyPr/>
            <a:lstStyle>
              <a:lvl1pPr marL="360000" indent="-360000" algn="l" rtl="0" eaLnBrk="0" fontAlgn="base" hangingPunct="0">
                <a:lnSpc>
                  <a:spcPct val="150000"/>
                </a:lnSpc>
                <a:spcBef>
                  <a:spcPct val="20000"/>
                </a:spcBef>
                <a:spcAft>
                  <a:spcPct val="0"/>
                </a:spcAft>
                <a:buClr>
                  <a:srgbClr val="404040"/>
                </a:buClr>
                <a:buSzPct val="85000"/>
                <a:buFont typeface="+mj-lt"/>
                <a:buAutoNum type="arabicPeriod"/>
                <a:tabLst/>
                <a:defRPr lang="en-US" altLang="zh-CN" sz="1600"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gn="l" rtl="0" eaLnBrk="0" fontAlgn="base" hangingPunct="0">
                <a:lnSpc>
                  <a:spcPct val="150000"/>
                </a:lnSpc>
                <a:spcBef>
                  <a:spcPct val="20000"/>
                </a:spcBef>
                <a:spcAft>
                  <a:spcPct val="0"/>
                </a:spcAft>
                <a:buFont typeface="+mj-lt"/>
                <a:buAutoNum type="arabicPeriod"/>
                <a:tabLst/>
                <a:defRPr lang="en-US" altLang="zh-CN" sz="1400" b="0" i="0" kern="1200" dirty="0">
                  <a:solidFill>
                    <a:schemeClr val="tx1"/>
                  </a:solidFill>
                  <a:latin typeface="Alibaba PuHuiTi R" pitchFamily="18" charset="-122"/>
                  <a:ea typeface="Alibaba PuHuiTi R" pitchFamily="18" charset="-122"/>
                  <a:cs typeface="Alibaba PuHuiTi R" pitchFamily="18" charset="-122"/>
                </a:defRPr>
              </a:lvl2pPr>
              <a:lvl3pPr marL="1079500" indent="-358775" algn="l" rtl="0" eaLnBrk="0" fontAlgn="base" hangingPunct="0">
                <a:lnSpc>
                  <a:spcPct val="150000"/>
                </a:lnSpc>
                <a:spcBef>
                  <a:spcPct val="20000"/>
                </a:spcBef>
                <a:spcAft>
                  <a:spcPct val="0"/>
                </a:spcAft>
                <a:buFont typeface="+mj-ea"/>
                <a:buAutoNum type="circleNumDbPlain"/>
                <a:tabLst/>
                <a:defRPr lang="zh-CN" altLang="en-US" sz="1400" b="0" i="0" kern="1200" dirty="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marR="0" lvl="0" indent="0" algn="l" defTabSz="914400" rtl="0" eaLnBrk="0" fontAlgn="base" latinLnBrk="0" hangingPunct="0">
                <a:lnSpc>
                  <a:spcPct val="150000"/>
                </a:lnSpc>
                <a:spcBef>
                  <a:spcPct val="20000"/>
                </a:spcBef>
                <a:spcAft>
                  <a:spcPct val="0"/>
                </a:spcAft>
                <a:buClr>
                  <a:srgbClr val="404040"/>
                </a:buClr>
                <a:buSzPct val="85000"/>
                <a:buFont typeface="+mj-lt"/>
                <a:buNone/>
                <a:tabLst/>
                <a:defRPr/>
              </a:pPr>
              <a:r>
                <a:rPr kumimoji="0" lang="zh-CN" altLang="en-US" sz="2400" b="0" i="0" u="none" strike="noStrike" kern="1200" cap="none" spc="0" normalizeH="0" baseline="0" noProof="0" dirty="0">
                  <a:ln>
                    <a:noFill/>
                  </a:ln>
                  <a:solidFill>
                    <a:prstClr val="black">
                      <a:lumMod val="85000"/>
                      <a:lumOff val="15000"/>
                    </a:prstClr>
                  </a:solidFill>
                  <a:effectLst/>
                  <a:uLnTx/>
                  <a:uFillTx/>
                  <a:ea typeface="阿里巴巴普惠体" panose="00020600040101010101" pitchFamily="18" charset="-122"/>
                </a:rPr>
                <a:t>响应</a:t>
              </a:r>
              <a:endParaRPr kumimoji="0" lang="en-US" altLang="zh-CN" sz="2400" b="0" i="0" u="none" strike="noStrike" kern="1200" cap="none" spc="0" normalizeH="0" baseline="0" noProof="0" dirty="0">
                <a:ln>
                  <a:noFill/>
                </a:ln>
                <a:solidFill>
                  <a:prstClr val="black">
                    <a:lumMod val="85000"/>
                    <a:lumOff val="15000"/>
                  </a:prstClr>
                </a:solidFill>
                <a:effectLst/>
                <a:uLnTx/>
                <a:uFillTx/>
                <a:ea typeface="阿里巴巴普惠体" panose="00020600040101010101" pitchFamily="18" charset="-122"/>
              </a:endParaRPr>
            </a:p>
          </p:txBody>
        </p:sp>
        <p:sp>
          <p:nvSpPr>
            <p:cNvPr id="53" name="矩形: 圆角 52">
              <a:extLst>
                <a:ext uri="{FF2B5EF4-FFF2-40B4-BE49-F238E27FC236}">
                  <a16:creationId xmlns:a16="http://schemas.microsoft.com/office/drawing/2014/main" id="{FD65F69E-BA8A-F1E2-6566-65650B90BE03}"/>
                </a:ext>
              </a:extLst>
            </p:cNvPr>
            <p:cNvSpPr/>
            <p:nvPr/>
          </p:nvSpPr>
          <p:spPr>
            <a:xfrm>
              <a:off x="1415600" y="2101953"/>
              <a:ext cx="147171" cy="1727601"/>
            </a:xfrm>
            <a:prstGeom prst="roundRect">
              <a:avLst/>
            </a:prstGeom>
            <a:solidFill>
              <a:srgbClr val="F9F9F9"/>
            </a:solidFill>
            <a:ln w="19050" cap="flat" cmpd="sng" algn="ctr">
              <a:solidFill>
                <a:sysClr val="windowText" lastClr="000000">
                  <a:lumMod val="85000"/>
                  <a:lumOff val="1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Calibri"/>
                <a:ea typeface="黑体"/>
                <a:cs typeface="+mn-cs"/>
              </a:endParaRPr>
            </a:p>
          </p:txBody>
        </p:sp>
      </p:grpSp>
      <p:sp>
        <p:nvSpPr>
          <p:cNvPr id="54" name="矩形: 圆角 53">
            <a:extLst>
              <a:ext uri="{FF2B5EF4-FFF2-40B4-BE49-F238E27FC236}">
                <a16:creationId xmlns:a16="http://schemas.microsoft.com/office/drawing/2014/main" id="{1B8A2AC8-143B-A2C9-6631-5E049E050216}"/>
              </a:ext>
            </a:extLst>
          </p:cNvPr>
          <p:cNvSpPr/>
          <p:nvPr/>
        </p:nvSpPr>
        <p:spPr>
          <a:xfrm>
            <a:off x="4008548" y="1111469"/>
            <a:ext cx="8037853" cy="5003617"/>
          </a:xfrm>
          <a:prstGeom prst="roundRect">
            <a:avLst>
              <a:gd name="adj" fmla="val 2242"/>
            </a:avLst>
          </a:prstGeom>
          <a:noFill/>
          <a:ln w="9525" cap="flat" cmpd="sng" algn="ctr">
            <a:solidFill>
              <a:sysClr val="windowText" lastClr="000000"/>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Calibri"/>
              <a:ea typeface="黑体"/>
              <a:cs typeface="+mn-cs"/>
            </a:endParaRPr>
          </a:p>
        </p:txBody>
      </p:sp>
      <p:grpSp>
        <p:nvGrpSpPr>
          <p:cNvPr id="55" name="组合 54">
            <a:extLst>
              <a:ext uri="{FF2B5EF4-FFF2-40B4-BE49-F238E27FC236}">
                <a16:creationId xmlns:a16="http://schemas.microsoft.com/office/drawing/2014/main" id="{23B0FE1A-5D90-0CB6-DFAD-4D022D40348E}"/>
              </a:ext>
            </a:extLst>
          </p:cNvPr>
          <p:cNvGrpSpPr/>
          <p:nvPr/>
        </p:nvGrpSpPr>
        <p:grpSpPr>
          <a:xfrm>
            <a:off x="248581" y="2629555"/>
            <a:ext cx="3691198" cy="3668767"/>
            <a:chOff x="831776" y="3221969"/>
            <a:chExt cx="2787850" cy="3236984"/>
          </a:xfrm>
        </p:grpSpPr>
        <p:sp>
          <p:nvSpPr>
            <p:cNvPr id="56" name="Rectangle 57">
              <a:extLst>
                <a:ext uri="{FF2B5EF4-FFF2-40B4-BE49-F238E27FC236}">
                  <a16:creationId xmlns:a16="http://schemas.microsoft.com/office/drawing/2014/main" id="{90D57517-BB56-E522-2F3D-58553973EF95}"/>
                </a:ext>
              </a:extLst>
            </p:cNvPr>
            <p:cNvSpPr/>
            <p:nvPr/>
          </p:nvSpPr>
          <p:spPr>
            <a:xfrm>
              <a:off x="835666" y="3643840"/>
              <a:ext cx="2783960" cy="2815113"/>
            </a:xfrm>
            <a:prstGeom prst="rect">
              <a:avLst/>
            </a:prstGeom>
            <a:solidFill>
              <a:srgbClr val="F5EEFA"/>
            </a:solidFill>
            <a:ln w="3175" cap="flat" cmpd="sng" algn="ctr">
              <a:noFill/>
              <a:prstDash val="solid"/>
            </a:ln>
            <a:effectLst/>
          </p:spPr>
          <p:txBody>
            <a:bodyPr tIns="0" bIns="108000" rtlCol="0" anchor="t"/>
            <a:lstStyle/>
            <a:p>
              <a:pPr marL="171450" marR="0" lvl="0" indent="-171450" defTabSz="914400" eaLnBrk="1" fontAlgn="auto" latinLnBrk="0" hangingPunct="1">
                <a:lnSpc>
                  <a:spcPct val="150000"/>
                </a:lnSpc>
                <a:spcBef>
                  <a:spcPts val="0"/>
                </a:spcBef>
                <a:spcAft>
                  <a:spcPts val="0"/>
                </a:spcAft>
                <a:buClrTx/>
                <a:buSzTx/>
                <a:buFont typeface="Wingdings" panose="05000000000000000000" pitchFamily="2" charset="2"/>
                <a:buChar char="l"/>
                <a:tabLst/>
                <a:defRPr/>
              </a:pPr>
              <a:r>
                <a:rPr kumimoji="0" lang="en-US" altLang="zh-CN" sz="2000" b="0" i="0" u="none" strike="noStrike" kern="0" cap="none" spc="0" normalizeH="0" baseline="0" noProof="0" dirty="0">
                  <a:ln>
                    <a:noFill/>
                  </a:ln>
                  <a:effectLst/>
                  <a:uLnTx/>
                  <a:uFillTx/>
                  <a:latin typeface="Times New Roman" panose="02020603050405020304" pitchFamily="18" charset="0"/>
                  <a:ea typeface="阿里巴巴普惠体" panose="00020600040101010101" pitchFamily="18" charset="-122"/>
                  <a:cs typeface="Times New Roman" panose="02020603050405020304" pitchFamily="18" charset="0"/>
                </a:rPr>
                <a:t>JSP</a:t>
              </a:r>
              <a:r>
                <a:rPr lang="zh-CN" altLang="en-US" sz="2000" kern="0" dirty="0">
                  <a:latin typeface="Times New Roman" panose="02020603050405020304" pitchFamily="18" charset="0"/>
                  <a:ea typeface="阿里巴巴普惠体" panose="00020600040101010101" pitchFamily="18" charset="-122"/>
                  <a:cs typeface="Times New Roman" panose="02020603050405020304" pitchFamily="18" charset="0"/>
                </a:rPr>
                <a:t>、</a:t>
              </a:r>
              <a:r>
                <a:rPr lang="en-US" altLang="zh-CN" sz="2000" kern="0" dirty="0">
                  <a:latin typeface="Times New Roman" panose="02020603050405020304" pitchFamily="18" charset="0"/>
                  <a:ea typeface="阿里巴巴普惠体" panose="00020600040101010101" pitchFamily="18" charset="-122"/>
                  <a:cs typeface="Times New Roman" panose="02020603050405020304" pitchFamily="18" charset="0"/>
                </a:rPr>
                <a:t>Servlet</a:t>
              </a:r>
              <a:endParaRPr kumimoji="0" lang="en-US" altLang="zh-CN" sz="2000" b="0" i="0" u="none" strike="noStrike" kern="0" cap="none" spc="0" normalizeH="0" baseline="0" noProof="0" dirty="0">
                <a:ln>
                  <a:noFill/>
                </a:ln>
                <a:effectLst/>
                <a:uLnTx/>
                <a:uFillTx/>
                <a:latin typeface="Times New Roman" panose="02020603050405020304" pitchFamily="18" charset="0"/>
                <a:ea typeface="阿里巴巴普惠体" panose="00020600040101010101" pitchFamily="18" charset="-122"/>
                <a:cs typeface="Times New Roman" panose="02020603050405020304" pitchFamily="18" charset="0"/>
              </a:endParaRPr>
            </a:p>
            <a:p>
              <a:pPr marL="171450" marR="0" lvl="0" indent="-171450" defTabSz="914400" eaLnBrk="1" fontAlgn="auto" latinLnBrk="0" hangingPunct="1">
                <a:lnSpc>
                  <a:spcPct val="150000"/>
                </a:lnSpc>
                <a:spcBef>
                  <a:spcPts val="0"/>
                </a:spcBef>
                <a:spcAft>
                  <a:spcPts val="0"/>
                </a:spcAft>
                <a:buClrTx/>
                <a:buSzTx/>
                <a:buFont typeface="Wingdings" panose="05000000000000000000" pitchFamily="2" charset="2"/>
                <a:buChar char="l"/>
                <a:tabLst/>
                <a:defRPr/>
              </a:pPr>
              <a:r>
                <a:rPr kumimoji="0" lang="en-US" altLang="zh-CN" sz="2000" b="0" i="0" u="none" strike="noStrike" kern="0" cap="none" spc="0" normalizeH="0" baseline="0" noProof="0" dirty="0">
                  <a:ln>
                    <a:noFill/>
                  </a:ln>
                  <a:effectLst/>
                  <a:uLnTx/>
                  <a:uFillTx/>
                  <a:latin typeface="Times New Roman" panose="02020603050405020304" pitchFamily="18" charset="0"/>
                  <a:ea typeface="阿里巴巴普惠体" panose="00020600040101010101" pitchFamily="18" charset="-122"/>
                  <a:cs typeface="Times New Roman" panose="02020603050405020304" pitchFamily="18" charset="0"/>
                </a:rPr>
                <a:t>Spring</a:t>
              </a:r>
            </a:p>
            <a:p>
              <a:pPr marL="576000" marR="0" lvl="0" indent="-285750" defTabSz="91440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US" altLang="zh-CN" sz="2000" b="0" i="0" u="none" strike="noStrike" kern="0" cap="none" spc="0" normalizeH="0" baseline="0" noProof="0" dirty="0">
                  <a:ln>
                    <a:noFill/>
                  </a:ln>
                  <a:effectLst/>
                  <a:uLnTx/>
                  <a:uFillTx/>
                  <a:latin typeface="Times New Roman" panose="02020603050405020304" pitchFamily="18" charset="0"/>
                  <a:ea typeface="阿里巴巴普惠体" panose="00020600040101010101" pitchFamily="18" charset="-122"/>
                  <a:cs typeface="Times New Roman" panose="02020603050405020304" pitchFamily="18" charset="0"/>
                </a:rPr>
                <a:t>IoC</a:t>
              </a:r>
            </a:p>
            <a:p>
              <a:pPr marL="576000" marR="0" lvl="0" indent="-285750" defTabSz="914400" eaLnBrk="1" fontAlgn="auto" latinLnBrk="0" hangingPunct="1">
                <a:lnSpc>
                  <a:spcPct val="150000"/>
                </a:lnSpc>
                <a:spcBef>
                  <a:spcPts val="0"/>
                </a:spcBef>
                <a:spcAft>
                  <a:spcPts val="0"/>
                </a:spcAft>
                <a:buClrTx/>
                <a:buSzTx/>
                <a:buFont typeface="Wingdings" panose="05000000000000000000" pitchFamily="2" charset="2"/>
                <a:buChar char="Ø"/>
                <a:tabLst/>
                <a:defRPr/>
              </a:pPr>
              <a:r>
                <a:rPr lang="en-US" altLang="zh-CN" sz="2000" kern="0" dirty="0">
                  <a:latin typeface="Times New Roman" panose="02020603050405020304" pitchFamily="18" charset="0"/>
                  <a:ea typeface="阿里巴巴普惠体" panose="00020600040101010101" pitchFamily="18" charset="-122"/>
                  <a:cs typeface="Times New Roman" panose="02020603050405020304" pitchFamily="18" charset="0"/>
                </a:rPr>
                <a:t>AOP</a:t>
              </a:r>
            </a:p>
            <a:p>
              <a:pPr marL="576000" marR="0" lvl="0" indent="-285750" defTabSz="91440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zh-CN" altLang="en-US" sz="2000" b="0" i="0" u="none" strike="noStrike" kern="0" cap="none" spc="0" normalizeH="0" baseline="0" noProof="0" dirty="0">
                  <a:ln>
                    <a:noFill/>
                  </a:ln>
                  <a:effectLst/>
                  <a:uLnTx/>
                  <a:uFillTx/>
                  <a:latin typeface="Times New Roman" panose="02020603050405020304" pitchFamily="18" charset="0"/>
                  <a:ea typeface="阿里巴巴普惠体" panose="00020600040101010101" pitchFamily="18" charset="-122"/>
                  <a:cs typeface="Times New Roman" panose="02020603050405020304" pitchFamily="18" charset="0"/>
                </a:rPr>
                <a:t>持久化</a:t>
              </a:r>
              <a:endParaRPr kumimoji="0" lang="en-US" altLang="zh-CN" sz="2000" b="0" i="0" u="none" strike="noStrike" kern="0" cap="none" spc="0" normalizeH="0" baseline="0" noProof="0" dirty="0">
                <a:ln>
                  <a:noFill/>
                </a:ln>
                <a:effectLst/>
                <a:uLnTx/>
                <a:uFillTx/>
                <a:latin typeface="Times New Roman" panose="02020603050405020304" pitchFamily="18" charset="0"/>
                <a:ea typeface="阿里巴巴普惠体" panose="00020600040101010101" pitchFamily="18" charset="-122"/>
                <a:cs typeface="Times New Roman" panose="02020603050405020304" pitchFamily="18" charset="0"/>
              </a:endParaRPr>
            </a:p>
            <a:p>
              <a:pPr marL="171450" marR="0" lvl="0" indent="-171450" defTabSz="914400" eaLnBrk="1" fontAlgn="auto" latinLnBrk="0" hangingPunct="1">
                <a:lnSpc>
                  <a:spcPct val="150000"/>
                </a:lnSpc>
                <a:spcBef>
                  <a:spcPts val="0"/>
                </a:spcBef>
                <a:spcAft>
                  <a:spcPts val="0"/>
                </a:spcAft>
                <a:buClrTx/>
                <a:buSzTx/>
                <a:buFont typeface="Wingdings" panose="05000000000000000000" pitchFamily="2" charset="2"/>
                <a:buChar char="l"/>
                <a:tabLst/>
                <a:defRPr/>
              </a:pPr>
              <a:r>
                <a:rPr kumimoji="0" lang="en-US" altLang="zh-CN" sz="2000" b="0" i="0" u="none" strike="noStrike" kern="0" cap="none" spc="0" normalizeH="0" baseline="0" noProof="0" dirty="0">
                  <a:ln>
                    <a:noFill/>
                  </a:ln>
                  <a:effectLst/>
                  <a:uLnTx/>
                  <a:uFillTx/>
                  <a:latin typeface="Times New Roman" panose="02020603050405020304" pitchFamily="18" charset="0"/>
                  <a:ea typeface="阿里巴巴普惠体" panose="00020600040101010101" pitchFamily="18" charset="-122"/>
                  <a:cs typeface="Times New Roman" panose="02020603050405020304" pitchFamily="18" charset="0"/>
                </a:rPr>
                <a:t>MySQL</a:t>
              </a:r>
              <a:r>
                <a:rPr lang="zh-CN" altLang="en-US" sz="2000" kern="0" dirty="0">
                  <a:latin typeface="Times New Roman" panose="02020603050405020304" pitchFamily="18" charset="0"/>
                  <a:ea typeface="阿里巴巴普惠体" panose="00020600040101010101" pitchFamily="18" charset="-122"/>
                  <a:cs typeface="Times New Roman" panose="02020603050405020304" pitchFamily="18" charset="0"/>
                </a:rPr>
                <a:t>、</a:t>
              </a:r>
              <a:r>
                <a:rPr kumimoji="0" lang="en-US" altLang="zh-CN" sz="2000" b="0" i="0" u="none" strike="noStrike" kern="0" cap="none" spc="0" normalizeH="0" baseline="0" noProof="0" dirty="0" err="1">
                  <a:ln>
                    <a:noFill/>
                  </a:ln>
                  <a:effectLst/>
                  <a:uLnTx/>
                  <a:uFillTx/>
                  <a:latin typeface="Times New Roman" panose="02020603050405020304" pitchFamily="18" charset="0"/>
                  <a:ea typeface="阿里巴巴普惠体" panose="00020600040101010101" pitchFamily="18" charset="-122"/>
                  <a:cs typeface="Times New Roman" panose="02020603050405020304" pitchFamily="18" charset="0"/>
                </a:rPr>
                <a:t>Mybatis</a:t>
              </a:r>
              <a:endParaRPr kumimoji="0" lang="en-US" altLang="zh-CN" sz="2000" b="0" i="0" u="none" strike="noStrike" kern="0" cap="none" spc="0" normalizeH="0" baseline="0" noProof="0" dirty="0">
                <a:ln>
                  <a:noFill/>
                </a:ln>
                <a:effectLst/>
                <a:uLnTx/>
                <a:uFillTx/>
                <a:latin typeface="Times New Roman" panose="02020603050405020304" pitchFamily="18" charset="0"/>
                <a:ea typeface="阿里巴巴普惠体" panose="00020600040101010101" pitchFamily="18" charset="-122"/>
                <a:cs typeface="Times New Roman" panose="02020603050405020304" pitchFamily="18" charset="0"/>
              </a:endParaRPr>
            </a:p>
            <a:p>
              <a:pPr marL="171450" marR="0" lvl="0" indent="-171450" defTabSz="914400" eaLnBrk="1" fontAlgn="auto" latinLnBrk="0" hangingPunct="1">
                <a:lnSpc>
                  <a:spcPct val="150000"/>
                </a:lnSpc>
                <a:spcBef>
                  <a:spcPts val="0"/>
                </a:spcBef>
                <a:spcAft>
                  <a:spcPts val="0"/>
                </a:spcAft>
                <a:buClrTx/>
                <a:buSzTx/>
                <a:buFont typeface="Wingdings" panose="05000000000000000000" pitchFamily="2" charset="2"/>
                <a:buChar char="l"/>
                <a:tabLst/>
                <a:defRPr/>
              </a:pPr>
              <a:r>
                <a:rPr lang="zh-CN" altLang="en-US" sz="2000" kern="0" dirty="0">
                  <a:latin typeface="Times New Roman" panose="02020603050405020304" pitchFamily="18" charset="0"/>
                  <a:ea typeface="阿里巴巴普惠体" panose="00020600040101010101" pitchFamily="18" charset="-122"/>
                  <a:cs typeface="Times New Roman" panose="02020603050405020304" pitchFamily="18" charset="0"/>
                </a:rPr>
                <a:t>网络协议</a:t>
              </a:r>
              <a:endParaRPr kumimoji="0" lang="en-US" altLang="zh-CN" sz="2000" b="0" i="0" u="none" strike="noStrike" kern="0" cap="none" spc="0" normalizeH="0" baseline="0" noProof="0" dirty="0">
                <a:ln>
                  <a:noFill/>
                </a:ln>
                <a:effectLst/>
                <a:uLnTx/>
                <a:uFillTx/>
                <a:latin typeface="Times New Roman" panose="02020603050405020304" pitchFamily="18" charset="0"/>
                <a:ea typeface="阿里巴巴普惠体" panose="00020600040101010101" pitchFamily="18" charset="-122"/>
                <a:cs typeface="Times New Roman" panose="02020603050405020304" pitchFamily="18" charset="0"/>
              </a:endParaRPr>
            </a:p>
          </p:txBody>
        </p:sp>
        <p:grpSp>
          <p:nvGrpSpPr>
            <p:cNvPr id="57" name="Group 1">
              <a:extLst>
                <a:ext uri="{FF2B5EF4-FFF2-40B4-BE49-F238E27FC236}">
                  <a16:creationId xmlns:a16="http://schemas.microsoft.com/office/drawing/2014/main" id="{DCFE15BB-CE33-B817-54FA-5324010FB982}"/>
                </a:ext>
              </a:extLst>
            </p:cNvPr>
            <p:cNvGrpSpPr/>
            <p:nvPr/>
          </p:nvGrpSpPr>
          <p:grpSpPr>
            <a:xfrm>
              <a:off x="831776" y="3221969"/>
              <a:ext cx="2786451" cy="432434"/>
              <a:chOff x="1235982" y="2133600"/>
              <a:chExt cx="4717143" cy="633714"/>
            </a:xfrm>
          </p:grpSpPr>
          <p:sp>
            <p:nvSpPr>
              <p:cNvPr id="58" name="Rectangle 4">
                <a:extLst>
                  <a:ext uri="{FF2B5EF4-FFF2-40B4-BE49-F238E27FC236}">
                    <a16:creationId xmlns:a16="http://schemas.microsoft.com/office/drawing/2014/main" id="{F620DF8F-5841-9186-7506-94E37B58352A}"/>
                  </a:ext>
                </a:extLst>
              </p:cNvPr>
              <p:cNvSpPr/>
              <p:nvPr/>
            </p:nvSpPr>
            <p:spPr>
              <a:xfrm>
                <a:off x="1235982" y="2133600"/>
                <a:ext cx="4717143" cy="584270"/>
              </a:xfrm>
              <a:prstGeom prst="rect">
                <a:avLst/>
              </a:prstGeom>
              <a:solidFill>
                <a:schemeClr val="accent1">
                  <a:lumMod val="20000"/>
                  <a:lumOff val="80000"/>
                </a:schemeClr>
              </a:solidFill>
              <a:ln w="25400" cap="flat" cmpd="sng" algn="ctr">
                <a:noFill/>
                <a:prstDash val="solid"/>
              </a:ln>
              <a:effectLst>
                <a:outerShdw blurRad="88900" dist="38100" dir="5400000" sx="99000" sy="99000" algn="t" rotWithShape="0">
                  <a:prstClr val="black">
                    <a:alpha val="39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Calibri"/>
                  <a:cs typeface="+mn-cs"/>
                </a:endParaRPr>
              </a:p>
            </p:txBody>
          </p:sp>
          <p:sp>
            <p:nvSpPr>
              <p:cNvPr id="59" name="Rectangle 3">
                <a:extLst>
                  <a:ext uri="{FF2B5EF4-FFF2-40B4-BE49-F238E27FC236}">
                    <a16:creationId xmlns:a16="http://schemas.microsoft.com/office/drawing/2014/main" id="{AA8D3501-049A-BA33-A473-415860A371BD}"/>
                  </a:ext>
                </a:extLst>
              </p:cNvPr>
              <p:cNvSpPr txBox="1">
                <a:spLocks noChangeArrowheads="1"/>
              </p:cNvSpPr>
              <p:nvPr/>
            </p:nvSpPr>
            <p:spPr bwMode="auto">
              <a:xfrm>
                <a:off x="1470579" y="2167568"/>
                <a:ext cx="4247950" cy="599746"/>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zh-CN" altLang="en-US" sz="2400" b="1" i="0" u="none" strike="noStrike" kern="0" cap="none" spc="0" normalizeH="0" baseline="0" noProof="0" dirty="0">
                    <a:ln>
                      <a:noFill/>
                    </a:ln>
                    <a:solidFill>
                      <a:schemeClr val="tx1"/>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后端</a:t>
                </a:r>
                <a:r>
                  <a:rPr kumimoji="0" lang="en-US" altLang="zh-CN" sz="2400" b="1" i="0" u="none" strike="noStrike" kern="0" cap="none" spc="0" normalizeH="0" baseline="0" noProof="0" dirty="0">
                    <a:ln>
                      <a:noFill/>
                    </a:ln>
                    <a:solidFill>
                      <a:schemeClr val="tx1"/>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Web</a:t>
                </a:r>
                <a:r>
                  <a:rPr kumimoji="0" lang="zh-CN" altLang="en-US" sz="2400" b="1" i="0" u="none" strike="noStrike" kern="0" cap="none" spc="0" normalizeH="0" baseline="0" noProof="0" dirty="0">
                    <a:ln>
                      <a:noFill/>
                    </a:ln>
                    <a:solidFill>
                      <a:schemeClr val="tx1"/>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开发</a:t>
                </a:r>
                <a:endParaRPr kumimoji="0" lang="en-US" altLang="ko-KR" sz="2400" b="1" i="0" u="none" strike="noStrike" kern="0" cap="none" spc="0" normalizeH="0" baseline="0" noProof="0" dirty="0">
                  <a:ln>
                    <a:noFill/>
                  </a:ln>
                  <a:solidFill>
                    <a:schemeClr val="tx1"/>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grpSp>
      <p:grpSp>
        <p:nvGrpSpPr>
          <p:cNvPr id="60" name="组合 59">
            <a:extLst>
              <a:ext uri="{FF2B5EF4-FFF2-40B4-BE49-F238E27FC236}">
                <a16:creationId xmlns:a16="http://schemas.microsoft.com/office/drawing/2014/main" id="{8F2A03BB-7218-7B8D-2419-2F1F9AC71270}"/>
              </a:ext>
            </a:extLst>
          </p:cNvPr>
          <p:cNvGrpSpPr/>
          <p:nvPr/>
        </p:nvGrpSpPr>
        <p:grpSpPr>
          <a:xfrm>
            <a:off x="261249" y="1012500"/>
            <a:ext cx="3707373" cy="1394248"/>
            <a:chOff x="548299" y="4719036"/>
            <a:chExt cx="3312496" cy="1394248"/>
          </a:xfrm>
        </p:grpSpPr>
        <p:sp>
          <p:nvSpPr>
            <p:cNvPr id="61" name="Rectangle 57">
              <a:extLst>
                <a:ext uri="{FF2B5EF4-FFF2-40B4-BE49-F238E27FC236}">
                  <a16:creationId xmlns:a16="http://schemas.microsoft.com/office/drawing/2014/main" id="{04F95165-184B-E2A0-D5C4-3FA28564B53D}"/>
                </a:ext>
              </a:extLst>
            </p:cNvPr>
            <p:cNvSpPr/>
            <p:nvPr/>
          </p:nvSpPr>
          <p:spPr>
            <a:xfrm>
              <a:off x="548299" y="5295740"/>
              <a:ext cx="3312496" cy="817544"/>
            </a:xfrm>
            <a:prstGeom prst="rect">
              <a:avLst/>
            </a:prstGeom>
            <a:solidFill>
              <a:srgbClr val="FFF4F3"/>
            </a:solidFill>
            <a:ln w="3175" cap="flat" cmpd="sng" algn="ctr">
              <a:noFill/>
              <a:prstDash val="solid"/>
            </a:ln>
            <a:effectLst/>
          </p:spPr>
          <p:txBody>
            <a:bodyPr tIns="0" bIns="108000" rtlCol="0" anchor="ctr"/>
            <a:lstStyle/>
            <a:p>
              <a:pPr marL="171450" marR="0" lvl="0" indent="-171450" defTabSz="914400" eaLnBrk="1" fontAlgn="auto" latinLnBrk="0" hangingPunct="1">
                <a:spcBef>
                  <a:spcPts val="0"/>
                </a:spcBef>
                <a:spcAft>
                  <a:spcPts val="0"/>
                </a:spcAft>
                <a:buClrTx/>
                <a:buSzTx/>
                <a:buFont typeface="Wingdings" panose="05000000000000000000" pitchFamily="2" charset="2"/>
                <a:buChar char="l"/>
                <a:tabLst/>
                <a:defRPr/>
              </a:pPr>
              <a:r>
                <a:rPr kumimoji="0" lang="en-US" altLang="zh-CN" sz="2400" b="0" i="0" u="none" strike="noStrike" kern="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HTML</a:t>
              </a:r>
              <a:r>
                <a:rPr kumimoji="0" lang="zh-CN" altLang="en-US" sz="2400" b="0" i="0" u="none" strike="noStrike" kern="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0" lang="en-US" altLang="zh-CN" sz="2400" b="0" i="0" u="none" strike="noStrike" kern="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CSS</a:t>
              </a:r>
              <a:r>
                <a:rPr kumimoji="0" lang="zh-CN" altLang="en-US" sz="2400" b="0" i="0" u="none" strike="noStrike" kern="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0" lang="en-US" altLang="zh-CN" sz="2400" b="0" i="0" u="none" strike="noStrike" kern="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JavaScript</a:t>
              </a:r>
              <a:endParaRPr kumimoji="0" lang="en-US" altLang="ko-KR" sz="2400" b="0" i="0" u="none" strike="noStrike" kern="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171450" marR="0" lvl="0" indent="-171450" defTabSz="914400" eaLnBrk="1" fontAlgn="auto" latinLnBrk="0" hangingPunct="1">
                <a:spcBef>
                  <a:spcPts val="0"/>
                </a:spcBef>
                <a:spcAft>
                  <a:spcPts val="0"/>
                </a:spcAft>
                <a:buClrTx/>
                <a:buSzTx/>
                <a:buFont typeface="Wingdings" panose="05000000000000000000" pitchFamily="2" charset="2"/>
                <a:buChar char="l"/>
                <a:tabLst/>
                <a:defRPr/>
              </a:pPr>
              <a:r>
                <a:rPr kumimoji="0" lang="en-US" altLang="ko-KR" sz="2400" b="0" i="0" u="none" strike="noStrike" kern="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Vue</a:t>
              </a:r>
              <a:r>
                <a:rPr kumimoji="0" lang="zh-CN" altLang="en-US" sz="2400" b="0" i="0" u="none" strike="noStrike" kern="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0" lang="en-US" altLang="zh-CN" sz="2400" b="0" i="0" u="none" strike="noStrike" kern="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Element</a:t>
              </a:r>
              <a:r>
                <a:rPr kumimoji="0" lang="zh-CN" altLang="en-US" sz="2400" b="0" i="0" u="none" strike="noStrike" kern="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0" lang="en-US" altLang="zh-CN" sz="2400" b="0" i="0" u="none" strike="noStrike" kern="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Nginx</a:t>
              </a:r>
              <a:endParaRPr kumimoji="0" lang="ko-KR" altLang="en-US" sz="2400" b="0" i="0" u="none" strike="noStrike" kern="0" cap="none" spc="0" normalizeH="0" baseline="0" noProof="0" dirty="0">
                <a:ln>
                  <a:noFill/>
                </a:ln>
                <a:effectLst/>
                <a:uLnTx/>
                <a:uFillTx/>
                <a:latin typeface="Times New Roman" panose="02020603050405020304" pitchFamily="18" charset="0"/>
                <a:cs typeface="Times New Roman" panose="02020603050405020304" pitchFamily="18" charset="0"/>
              </a:endParaRPr>
            </a:p>
          </p:txBody>
        </p:sp>
        <p:sp>
          <p:nvSpPr>
            <p:cNvPr id="62" name="Rectangle 4">
              <a:extLst>
                <a:ext uri="{FF2B5EF4-FFF2-40B4-BE49-F238E27FC236}">
                  <a16:creationId xmlns:a16="http://schemas.microsoft.com/office/drawing/2014/main" id="{0AD2B2CB-461E-D827-1029-D03946AB1957}"/>
                </a:ext>
              </a:extLst>
            </p:cNvPr>
            <p:cNvSpPr/>
            <p:nvPr/>
          </p:nvSpPr>
          <p:spPr>
            <a:xfrm>
              <a:off x="548299" y="4764893"/>
              <a:ext cx="3286725" cy="372132"/>
            </a:xfrm>
            <a:prstGeom prst="rect">
              <a:avLst/>
            </a:prstGeom>
            <a:gradFill flip="none" rotWithShape="1">
              <a:gsLst>
                <a:gs pos="0">
                  <a:srgbClr val="C0504D">
                    <a:tint val="50000"/>
                    <a:satMod val="300000"/>
                  </a:srgbClr>
                </a:gs>
                <a:gs pos="35000">
                  <a:srgbClr val="C0504D">
                    <a:tint val="37000"/>
                    <a:satMod val="300000"/>
                  </a:srgbClr>
                </a:gs>
                <a:gs pos="100000">
                  <a:srgbClr val="C0504D">
                    <a:tint val="15000"/>
                    <a:satMod val="350000"/>
                  </a:srgbClr>
                </a:gs>
              </a:gsLst>
              <a:lin ang="0" scaled="1"/>
              <a:tileRect/>
            </a:gradFill>
            <a:ln w="9525" cap="flat" cmpd="sng" algn="ctr">
              <a:no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900" b="0" i="0" u="none" strike="noStrike" kern="0" cap="none" spc="0" normalizeH="0" baseline="0" noProof="0">
                <a:ln>
                  <a:noFill/>
                </a:ln>
                <a:solidFill>
                  <a:prstClr val="black"/>
                </a:solidFill>
                <a:effectLst/>
                <a:uLnTx/>
                <a:uFillTx/>
                <a:latin typeface="Calibri"/>
                <a:cs typeface="+mn-cs"/>
              </a:endParaRPr>
            </a:p>
          </p:txBody>
        </p:sp>
        <p:sp>
          <p:nvSpPr>
            <p:cNvPr id="63" name="Rectangle 3">
              <a:extLst>
                <a:ext uri="{FF2B5EF4-FFF2-40B4-BE49-F238E27FC236}">
                  <a16:creationId xmlns:a16="http://schemas.microsoft.com/office/drawing/2014/main" id="{1FAB0D5D-58B8-FA02-1BFC-9A3728827C77}"/>
                </a:ext>
              </a:extLst>
            </p:cNvPr>
            <p:cNvSpPr txBox="1">
              <a:spLocks noChangeArrowheads="1"/>
            </p:cNvSpPr>
            <p:nvPr/>
          </p:nvSpPr>
          <p:spPr bwMode="auto">
            <a:xfrm>
              <a:off x="949899" y="4719036"/>
              <a:ext cx="2509295" cy="463846"/>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zh-CN" altLang="en-US" sz="2400" b="1" i="0" u="none" strike="noStrike" kern="0" cap="none" spc="0" normalizeH="0" baseline="0" noProof="0" dirty="0">
                  <a:ln>
                    <a:noFill/>
                  </a:ln>
                  <a:solidFill>
                    <a:schemeClr val="tx1"/>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前端</a:t>
              </a:r>
              <a:r>
                <a:rPr kumimoji="0" lang="en-US" altLang="zh-CN" sz="2400" b="1" i="0" u="none" strike="noStrike" kern="0" cap="none" spc="0" normalizeH="0" baseline="0" noProof="0" dirty="0">
                  <a:ln>
                    <a:noFill/>
                  </a:ln>
                  <a:solidFill>
                    <a:schemeClr val="tx1"/>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Web</a:t>
              </a:r>
              <a:r>
                <a:rPr kumimoji="0" lang="zh-CN" altLang="en-US" sz="2400" b="1" i="0" u="none" strike="noStrike" kern="0" cap="none" spc="0" normalizeH="0" baseline="0" noProof="0" dirty="0">
                  <a:ln>
                    <a:noFill/>
                  </a:ln>
                  <a:solidFill>
                    <a:schemeClr val="tx1"/>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开发</a:t>
              </a:r>
              <a:endParaRPr kumimoji="0" lang="en-US" altLang="ko-KR" sz="2400" b="1" i="0" u="none" strike="noStrike" kern="0" cap="none" spc="0" normalizeH="0" baseline="0" noProof="0" dirty="0">
                <a:ln>
                  <a:noFill/>
                </a:ln>
                <a:solidFill>
                  <a:schemeClr val="tx1"/>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sp>
        <p:nvSpPr>
          <p:cNvPr id="64" name="流程图: 接点 63">
            <a:extLst>
              <a:ext uri="{FF2B5EF4-FFF2-40B4-BE49-F238E27FC236}">
                <a16:creationId xmlns:a16="http://schemas.microsoft.com/office/drawing/2014/main" id="{B4BD438C-C650-A10D-C2E1-6825FCB27C13}"/>
              </a:ext>
            </a:extLst>
          </p:cNvPr>
          <p:cNvSpPr/>
          <p:nvPr/>
        </p:nvSpPr>
        <p:spPr>
          <a:xfrm>
            <a:off x="4872052" y="2408437"/>
            <a:ext cx="344215" cy="362607"/>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FF0000"/>
                </a:solidFill>
                <a:latin typeface="Times New Roman" panose="02020603050405020304" pitchFamily="18" charset="0"/>
                <a:cs typeface="Times New Roman" panose="02020603050405020304" pitchFamily="18" charset="0"/>
              </a:rPr>
              <a:t>1</a:t>
            </a:r>
            <a:endParaRPr lang="zh-CN" altLang="en-US" sz="2400" b="1" dirty="0">
              <a:solidFill>
                <a:srgbClr val="FF0000"/>
              </a:solidFill>
              <a:latin typeface="Times New Roman" panose="02020603050405020304" pitchFamily="18" charset="0"/>
              <a:cs typeface="Times New Roman" panose="02020603050405020304" pitchFamily="18" charset="0"/>
            </a:endParaRPr>
          </a:p>
        </p:txBody>
      </p:sp>
      <p:sp>
        <p:nvSpPr>
          <p:cNvPr id="65" name="流程图: 接点 64">
            <a:extLst>
              <a:ext uri="{FF2B5EF4-FFF2-40B4-BE49-F238E27FC236}">
                <a16:creationId xmlns:a16="http://schemas.microsoft.com/office/drawing/2014/main" id="{B2D5DD15-58A2-9A80-A8CC-57EE8D8B529E}"/>
              </a:ext>
            </a:extLst>
          </p:cNvPr>
          <p:cNvSpPr/>
          <p:nvPr/>
        </p:nvSpPr>
        <p:spPr>
          <a:xfrm>
            <a:off x="5263582" y="3179028"/>
            <a:ext cx="344215" cy="362607"/>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FF0000"/>
                </a:solidFill>
                <a:latin typeface="Times New Roman" panose="02020603050405020304" pitchFamily="18" charset="0"/>
                <a:cs typeface="Times New Roman" panose="02020603050405020304" pitchFamily="18" charset="0"/>
              </a:rPr>
              <a:t>2</a:t>
            </a:r>
            <a:endParaRPr lang="zh-CN" altLang="en-US" sz="2400" b="1" dirty="0">
              <a:solidFill>
                <a:srgbClr val="FF0000"/>
              </a:solidFill>
              <a:latin typeface="Times New Roman" panose="02020603050405020304" pitchFamily="18" charset="0"/>
              <a:cs typeface="Times New Roman" panose="02020603050405020304" pitchFamily="18" charset="0"/>
            </a:endParaRPr>
          </a:p>
        </p:txBody>
      </p:sp>
      <p:sp>
        <p:nvSpPr>
          <p:cNvPr id="66" name="流程图: 接点 65">
            <a:extLst>
              <a:ext uri="{FF2B5EF4-FFF2-40B4-BE49-F238E27FC236}">
                <a16:creationId xmlns:a16="http://schemas.microsoft.com/office/drawing/2014/main" id="{004EEE7C-1A4D-9FC3-3547-21E95714873B}"/>
              </a:ext>
            </a:extLst>
          </p:cNvPr>
          <p:cNvSpPr/>
          <p:nvPr/>
        </p:nvSpPr>
        <p:spPr>
          <a:xfrm>
            <a:off x="6549727" y="3615284"/>
            <a:ext cx="344215" cy="362607"/>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FF0000"/>
                </a:solidFill>
                <a:latin typeface="Times New Roman" panose="02020603050405020304" pitchFamily="18" charset="0"/>
                <a:cs typeface="Times New Roman" panose="02020603050405020304" pitchFamily="18" charset="0"/>
              </a:rPr>
              <a:t>3</a:t>
            </a:r>
            <a:endParaRPr lang="zh-CN" altLang="en-US" sz="2400" b="1" dirty="0">
              <a:solidFill>
                <a:srgbClr val="FF0000"/>
              </a:solidFill>
              <a:latin typeface="Times New Roman" panose="02020603050405020304" pitchFamily="18" charset="0"/>
              <a:cs typeface="Times New Roman" panose="02020603050405020304" pitchFamily="18" charset="0"/>
            </a:endParaRPr>
          </a:p>
        </p:txBody>
      </p:sp>
      <p:sp>
        <p:nvSpPr>
          <p:cNvPr id="67" name="流程图: 接点 66">
            <a:extLst>
              <a:ext uri="{FF2B5EF4-FFF2-40B4-BE49-F238E27FC236}">
                <a16:creationId xmlns:a16="http://schemas.microsoft.com/office/drawing/2014/main" id="{7548A178-57A8-0494-FC3A-303C3993E6A7}"/>
              </a:ext>
            </a:extLst>
          </p:cNvPr>
          <p:cNvSpPr/>
          <p:nvPr/>
        </p:nvSpPr>
        <p:spPr>
          <a:xfrm>
            <a:off x="9357380" y="3839903"/>
            <a:ext cx="344215" cy="362607"/>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FF0000"/>
                </a:solidFill>
                <a:latin typeface="Times New Roman" panose="02020603050405020304" pitchFamily="18" charset="0"/>
                <a:cs typeface="Times New Roman" panose="02020603050405020304" pitchFamily="18" charset="0"/>
              </a:rPr>
              <a:t>4</a:t>
            </a:r>
            <a:endParaRPr lang="zh-CN" altLang="en-US" sz="2400" b="1" dirty="0">
              <a:solidFill>
                <a:srgbClr val="FF0000"/>
              </a:solidFill>
              <a:latin typeface="Times New Roman" panose="02020603050405020304" pitchFamily="18" charset="0"/>
              <a:cs typeface="Times New Roman" panose="02020603050405020304" pitchFamily="18" charset="0"/>
            </a:endParaRPr>
          </a:p>
        </p:txBody>
      </p:sp>
      <p:sp>
        <p:nvSpPr>
          <p:cNvPr id="68" name="流程图: 接点 67">
            <a:extLst>
              <a:ext uri="{FF2B5EF4-FFF2-40B4-BE49-F238E27FC236}">
                <a16:creationId xmlns:a16="http://schemas.microsoft.com/office/drawing/2014/main" id="{3C2AF26F-6866-2AA5-EBD8-4D87DA4009F7}"/>
              </a:ext>
            </a:extLst>
          </p:cNvPr>
          <p:cNvSpPr/>
          <p:nvPr/>
        </p:nvSpPr>
        <p:spPr>
          <a:xfrm>
            <a:off x="9653557" y="4831658"/>
            <a:ext cx="344215" cy="362607"/>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FF0000"/>
                </a:solidFill>
                <a:latin typeface="Times New Roman" panose="02020603050405020304" pitchFamily="18" charset="0"/>
                <a:cs typeface="Times New Roman" panose="02020603050405020304" pitchFamily="18" charset="0"/>
              </a:rPr>
              <a:t>5</a:t>
            </a:r>
            <a:endParaRPr lang="zh-CN" altLang="en-US" sz="2400" b="1" dirty="0">
              <a:solidFill>
                <a:srgbClr val="FF0000"/>
              </a:solidFill>
              <a:latin typeface="Times New Roman" panose="02020603050405020304" pitchFamily="18" charset="0"/>
              <a:cs typeface="Times New Roman" panose="02020603050405020304" pitchFamily="18" charset="0"/>
            </a:endParaRPr>
          </a:p>
        </p:txBody>
      </p:sp>
      <p:sp>
        <p:nvSpPr>
          <p:cNvPr id="69" name="流程图: 接点 68">
            <a:extLst>
              <a:ext uri="{FF2B5EF4-FFF2-40B4-BE49-F238E27FC236}">
                <a16:creationId xmlns:a16="http://schemas.microsoft.com/office/drawing/2014/main" id="{ED28D717-B8BE-8F13-798F-F22AFCE76592}"/>
              </a:ext>
            </a:extLst>
          </p:cNvPr>
          <p:cNvSpPr/>
          <p:nvPr/>
        </p:nvSpPr>
        <p:spPr>
          <a:xfrm>
            <a:off x="5015562" y="4665770"/>
            <a:ext cx="344215" cy="362607"/>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FF0000"/>
                </a:solidFill>
                <a:latin typeface="Times New Roman" panose="02020603050405020304" pitchFamily="18" charset="0"/>
                <a:cs typeface="Times New Roman" panose="02020603050405020304" pitchFamily="18" charset="0"/>
              </a:rPr>
              <a:t>6</a:t>
            </a:r>
            <a:endParaRPr lang="zh-CN" altLang="en-US" sz="24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44122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图片 25">
            <a:extLst>
              <a:ext uri="{FF2B5EF4-FFF2-40B4-BE49-F238E27FC236}">
                <a16:creationId xmlns:a16="http://schemas.microsoft.com/office/drawing/2014/main" id="{2FDC02EA-C425-F12E-CFF3-80D093BB3FE0}"/>
              </a:ext>
            </a:extLst>
          </p:cNvPr>
          <p:cNvPicPr>
            <a:picLocks noChangeAspect="1"/>
          </p:cNvPicPr>
          <p:nvPr/>
        </p:nvPicPr>
        <p:blipFill>
          <a:blip r:embed="rId3"/>
          <a:srcRect t="5543"/>
          <a:stretch/>
        </p:blipFill>
        <p:spPr>
          <a:xfrm>
            <a:off x="8140887" y="2069024"/>
            <a:ext cx="3375953" cy="4232600"/>
          </a:xfrm>
          <a:prstGeom prst="roundRect">
            <a:avLst>
              <a:gd name="adj" fmla="val 3412"/>
            </a:avLst>
          </a:prstGeom>
          <a:ln w="6350">
            <a:noFill/>
          </a:ln>
          <a:effectLst>
            <a:glow rad="63500">
              <a:sysClr val="windowText" lastClr="000000">
                <a:lumMod val="50000"/>
                <a:lumOff val="50000"/>
                <a:alpha val="40000"/>
              </a:sysClr>
            </a:glow>
          </a:effectLst>
        </p:spPr>
      </p:pic>
      <p:sp>
        <p:nvSpPr>
          <p:cNvPr id="27" name="矩形 26">
            <a:extLst>
              <a:ext uri="{FF2B5EF4-FFF2-40B4-BE49-F238E27FC236}">
                <a16:creationId xmlns:a16="http://schemas.microsoft.com/office/drawing/2014/main" id="{10450535-7D70-4FDF-52E9-EB611147C7A0}"/>
              </a:ext>
            </a:extLst>
          </p:cNvPr>
          <p:cNvSpPr/>
          <p:nvPr/>
        </p:nvSpPr>
        <p:spPr>
          <a:xfrm>
            <a:off x="8140887" y="2143313"/>
            <a:ext cx="3375953" cy="1753721"/>
          </a:xfrm>
          <a:prstGeom prst="rect">
            <a:avLst/>
          </a:prstGeom>
          <a:solidFill>
            <a:srgbClr val="FF0000">
              <a:alpha val="23137"/>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黑体"/>
              <a:cs typeface="+mn-cs"/>
            </a:endParaRPr>
          </a:p>
        </p:txBody>
      </p:sp>
      <p:sp>
        <p:nvSpPr>
          <p:cNvPr id="28" name="箭头: 燕尾形 27">
            <a:extLst>
              <a:ext uri="{FF2B5EF4-FFF2-40B4-BE49-F238E27FC236}">
                <a16:creationId xmlns:a16="http://schemas.microsoft.com/office/drawing/2014/main" id="{DA5B8C4B-27FD-6DF2-94E3-045250846176}"/>
              </a:ext>
            </a:extLst>
          </p:cNvPr>
          <p:cNvSpPr/>
          <p:nvPr/>
        </p:nvSpPr>
        <p:spPr>
          <a:xfrm>
            <a:off x="6140839" y="3259569"/>
            <a:ext cx="1361873" cy="751570"/>
          </a:xfrm>
          <a:prstGeom prst="notchedRightArrow">
            <a:avLst>
              <a:gd name="adj1" fmla="val 50000"/>
              <a:gd name="adj2" fmla="val 68120"/>
            </a:avLst>
          </a:prstGeom>
          <a:gradFill flip="none" rotWithShape="1">
            <a:gsLst>
              <a:gs pos="0">
                <a:sysClr val="windowText" lastClr="000000">
                  <a:lumMod val="75000"/>
                  <a:lumOff val="25000"/>
                  <a:tint val="66000"/>
                  <a:satMod val="160000"/>
                </a:sysClr>
              </a:gs>
              <a:gs pos="50000">
                <a:sysClr val="windowText" lastClr="000000">
                  <a:lumMod val="75000"/>
                  <a:lumOff val="25000"/>
                  <a:tint val="44500"/>
                  <a:satMod val="160000"/>
                </a:sysClr>
              </a:gs>
              <a:gs pos="100000">
                <a:sysClr val="windowText" lastClr="000000">
                  <a:lumMod val="75000"/>
                  <a:lumOff val="25000"/>
                  <a:tint val="23500"/>
                  <a:satMod val="160000"/>
                </a:sysClr>
              </a:gs>
            </a:gsLst>
            <a:lin ang="10800000" scaled="1"/>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黑体"/>
              <a:cs typeface="+mn-cs"/>
            </a:endParaRPr>
          </a:p>
        </p:txBody>
      </p:sp>
      <p:sp>
        <p:nvSpPr>
          <p:cNvPr id="4" name="文本框 3">
            <a:extLst>
              <a:ext uri="{FF2B5EF4-FFF2-40B4-BE49-F238E27FC236}">
                <a16:creationId xmlns:a16="http://schemas.microsoft.com/office/drawing/2014/main" id="{237092A6-9668-5FEF-92CC-0CA011D31E00}"/>
              </a:ext>
            </a:extLst>
          </p:cNvPr>
          <p:cNvSpPr txBox="1"/>
          <p:nvPr/>
        </p:nvSpPr>
        <p:spPr>
          <a:xfrm>
            <a:off x="657174" y="159741"/>
            <a:ext cx="9039225" cy="523220"/>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网站、网页与主页</a:t>
            </a:r>
          </a:p>
        </p:txBody>
      </p:sp>
      <p:pic>
        <p:nvPicPr>
          <p:cNvPr id="5" name="图片 4">
            <a:extLst>
              <a:ext uri="{FF2B5EF4-FFF2-40B4-BE49-F238E27FC236}">
                <a16:creationId xmlns:a16="http://schemas.microsoft.com/office/drawing/2014/main" id="{E16BD8BB-D4CD-8F47-7311-E5330CFA4F66}"/>
              </a:ext>
            </a:extLst>
          </p:cNvPr>
          <p:cNvPicPr>
            <a:picLocks noChangeAspect="1"/>
          </p:cNvPicPr>
          <p:nvPr/>
        </p:nvPicPr>
        <p:blipFill>
          <a:blip r:embed="rId4"/>
          <a:stretch>
            <a:fillRect/>
          </a:stretch>
        </p:blipFill>
        <p:spPr>
          <a:xfrm>
            <a:off x="0" y="3775"/>
            <a:ext cx="12192000" cy="708422"/>
          </a:xfrm>
          <a:prstGeom prst="rect">
            <a:avLst/>
          </a:prstGeom>
        </p:spPr>
      </p:pic>
      <p:sp>
        <p:nvSpPr>
          <p:cNvPr id="6" name="文本框 5">
            <a:extLst>
              <a:ext uri="{FF2B5EF4-FFF2-40B4-BE49-F238E27FC236}">
                <a16:creationId xmlns:a16="http://schemas.microsoft.com/office/drawing/2014/main" id="{0FF5DF3A-ED5D-3274-581A-5A10A626A543}"/>
              </a:ext>
            </a:extLst>
          </p:cNvPr>
          <p:cNvSpPr txBox="1"/>
          <p:nvPr/>
        </p:nvSpPr>
        <p:spPr>
          <a:xfrm>
            <a:off x="540246" y="28747"/>
            <a:ext cx="9039225" cy="646331"/>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3 </a:t>
            </a:r>
            <a:r>
              <a:rPr lang="zh-CN" altLang="en-US" sz="3600" b="1" dirty="0">
                <a:solidFill>
                  <a:srgbClr val="FFFFFF"/>
                </a:solidFill>
                <a:latin typeface="Arial" panose="020B0604020202020204"/>
                <a:ea typeface="微软雅黑" panose="020B0503020204020204" charset="-122"/>
                <a:cs typeface="+mn-ea"/>
                <a:sym typeface="+mn-lt"/>
              </a:rPr>
              <a:t>前端工程化</a:t>
            </a:r>
            <a:endParaRPr kumimoji="0" lang="zh-CN" altLang="en-US"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endParaRPr>
          </a:p>
        </p:txBody>
      </p:sp>
      <p:pic>
        <p:nvPicPr>
          <p:cNvPr id="2" name="图片 1">
            <a:extLst>
              <a:ext uri="{FF2B5EF4-FFF2-40B4-BE49-F238E27FC236}">
                <a16:creationId xmlns:a16="http://schemas.microsoft.com/office/drawing/2014/main" id="{4D365E38-AA4C-8A0A-2115-889F4485DB6E}"/>
              </a:ext>
            </a:extLst>
          </p:cNvPr>
          <p:cNvPicPr>
            <a:picLocks noChangeAspect="1"/>
          </p:cNvPicPr>
          <p:nvPr/>
        </p:nvPicPr>
        <p:blipFill rotWithShape="1">
          <a:blip r:embed="rId5"/>
          <a:srcRect t="73450"/>
          <a:stretch/>
        </p:blipFill>
        <p:spPr>
          <a:xfrm>
            <a:off x="1144672" y="2914846"/>
            <a:ext cx="4357992" cy="1905435"/>
          </a:xfrm>
          <a:prstGeom prst="roundRect">
            <a:avLst>
              <a:gd name="adj" fmla="val 6577"/>
            </a:avLst>
          </a:prstGeom>
          <a:ln w="6350">
            <a:noFill/>
          </a:ln>
          <a:effectLst>
            <a:glow rad="63500">
              <a:sysClr val="windowText" lastClr="000000">
                <a:lumMod val="50000"/>
                <a:lumOff val="50000"/>
                <a:alpha val="40000"/>
              </a:sysClr>
            </a:glow>
          </a:effectLst>
        </p:spPr>
      </p:pic>
      <p:sp>
        <p:nvSpPr>
          <p:cNvPr id="3" name="矩形 2">
            <a:extLst>
              <a:ext uri="{FF2B5EF4-FFF2-40B4-BE49-F238E27FC236}">
                <a16:creationId xmlns:a16="http://schemas.microsoft.com/office/drawing/2014/main" id="{5B706002-1EEC-705F-1FD8-82F0E784DDFE}"/>
              </a:ext>
            </a:extLst>
          </p:cNvPr>
          <p:cNvSpPr/>
          <p:nvPr/>
        </p:nvSpPr>
        <p:spPr>
          <a:xfrm>
            <a:off x="1144672" y="4011139"/>
            <a:ext cx="4357992" cy="395591"/>
          </a:xfrm>
          <a:prstGeom prst="rect">
            <a:avLst/>
          </a:prstGeom>
          <a:solidFill>
            <a:srgbClr val="FF0000">
              <a:alpha val="23137"/>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黑体"/>
              <a:cs typeface="+mn-cs"/>
            </a:endParaRPr>
          </a:p>
        </p:txBody>
      </p:sp>
      <p:sp>
        <p:nvSpPr>
          <p:cNvPr id="7" name="标题 4">
            <a:extLst>
              <a:ext uri="{FF2B5EF4-FFF2-40B4-BE49-F238E27FC236}">
                <a16:creationId xmlns:a16="http://schemas.microsoft.com/office/drawing/2014/main" id="{7C01B712-9226-10CE-06B0-DABFD7DC9613}"/>
              </a:ext>
            </a:extLst>
          </p:cNvPr>
          <p:cNvSpPr txBox="1">
            <a:spLocks/>
          </p:cNvSpPr>
          <p:nvPr/>
        </p:nvSpPr>
        <p:spPr>
          <a:xfrm>
            <a:off x="491677" y="1207623"/>
            <a:ext cx="3266662" cy="517190"/>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06 Vue</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项目</a:t>
            </a:r>
            <a:r>
              <a:rPr lang="zh-CN" altLang="en-US" sz="2800" dirty="0">
                <a:solidFill>
                  <a:schemeClr val="tx1"/>
                </a:solidFill>
                <a:latin typeface="微软雅黑" panose="020B0503020204020204" pitchFamily="34" charset="-122"/>
                <a:ea typeface="微软雅黑" panose="020B0503020204020204" pitchFamily="34" charset="-122"/>
              </a:rPr>
              <a:t>打包</a:t>
            </a: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38980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left)">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left)">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37092A6-9668-5FEF-92CC-0CA011D31E00}"/>
              </a:ext>
            </a:extLst>
          </p:cNvPr>
          <p:cNvSpPr txBox="1"/>
          <p:nvPr/>
        </p:nvSpPr>
        <p:spPr>
          <a:xfrm>
            <a:off x="657174" y="159741"/>
            <a:ext cx="9039225" cy="523220"/>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网站、网页与主页</a:t>
            </a:r>
          </a:p>
        </p:txBody>
      </p:sp>
      <p:pic>
        <p:nvPicPr>
          <p:cNvPr id="5" name="图片 4">
            <a:extLst>
              <a:ext uri="{FF2B5EF4-FFF2-40B4-BE49-F238E27FC236}">
                <a16:creationId xmlns:a16="http://schemas.microsoft.com/office/drawing/2014/main" id="{E16BD8BB-D4CD-8F47-7311-E5330CFA4F66}"/>
              </a:ext>
            </a:extLst>
          </p:cNvPr>
          <p:cNvPicPr>
            <a:picLocks noChangeAspect="1"/>
          </p:cNvPicPr>
          <p:nvPr/>
        </p:nvPicPr>
        <p:blipFill>
          <a:blip r:embed="rId3"/>
          <a:stretch>
            <a:fillRect/>
          </a:stretch>
        </p:blipFill>
        <p:spPr>
          <a:xfrm>
            <a:off x="0" y="3775"/>
            <a:ext cx="12192000" cy="708422"/>
          </a:xfrm>
          <a:prstGeom prst="rect">
            <a:avLst/>
          </a:prstGeom>
        </p:spPr>
      </p:pic>
      <p:sp>
        <p:nvSpPr>
          <p:cNvPr id="6" name="文本框 5">
            <a:extLst>
              <a:ext uri="{FF2B5EF4-FFF2-40B4-BE49-F238E27FC236}">
                <a16:creationId xmlns:a16="http://schemas.microsoft.com/office/drawing/2014/main" id="{0FF5DF3A-ED5D-3274-581A-5A10A626A543}"/>
              </a:ext>
            </a:extLst>
          </p:cNvPr>
          <p:cNvSpPr txBox="1"/>
          <p:nvPr/>
        </p:nvSpPr>
        <p:spPr>
          <a:xfrm>
            <a:off x="540246" y="28747"/>
            <a:ext cx="9039225" cy="646331"/>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3 </a:t>
            </a:r>
            <a:r>
              <a:rPr lang="zh-CN" altLang="en-US" sz="3600" b="1" dirty="0">
                <a:solidFill>
                  <a:srgbClr val="FFFFFF"/>
                </a:solidFill>
                <a:latin typeface="Arial" panose="020B0604020202020204"/>
                <a:ea typeface="微软雅黑" panose="020B0503020204020204" charset="-122"/>
                <a:cs typeface="+mn-ea"/>
                <a:sym typeface="+mn-lt"/>
              </a:rPr>
              <a:t>前端工程化</a:t>
            </a:r>
            <a:endParaRPr kumimoji="0" lang="zh-CN" altLang="en-US"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endParaRPr>
          </a:p>
        </p:txBody>
      </p:sp>
      <p:pic>
        <p:nvPicPr>
          <p:cNvPr id="8" name="图片 7">
            <a:extLst>
              <a:ext uri="{FF2B5EF4-FFF2-40B4-BE49-F238E27FC236}">
                <a16:creationId xmlns:a16="http://schemas.microsoft.com/office/drawing/2014/main" id="{A7510F5B-A583-907F-340C-6928FA80390D}"/>
              </a:ext>
            </a:extLst>
          </p:cNvPr>
          <p:cNvPicPr>
            <a:picLocks noChangeAspect="1"/>
          </p:cNvPicPr>
          <p:nvPr/>
        </p:nvPicPr>
        <p:blipFill>
          <a:blip r:embed="rId4"/>
          <a:stretch>
            <a:fillRect/>
          </a:stretch>
        </p:blipFill>
        <p:spPr>
          <a:xfrm>
            <a:off x="7618778" y="4923676"/>
            <a:ext cx="3739302" cy="1596826"/>
          </a:xfrm>
          <a:prstGeom prst="roundRect">
            <a:avLst>
              <a:gd name="adj" fmla="val 6237"/>
            </a:avLst>
          </a:prstGeom>
          <a:ln w="6350">
            <a:solidFill>
              <a:sysClr val="windowText" lastClr="000000">
                <a:lumMod val="75000"/>
                <a:lumOff val="25000"/>
              </a:sysClr>
            </a:solidFill>
            <a:prstDash val="dash"/>
          </a:ln>
        </p:spPr>
      </p:pic>
      <p:sp>
        <p:nvSpPr>
          <p:cNvPr id="9" name="标题 2">
            <a:extLst>
              <a:ext uri="{FF2B5EF4-FFF2-40B4-BE49-F238E27FC236}">
                <a16:creationId xmlns:a16="http://schemas.microsoft.com/office/drawing/2014/main" id="{3CFAB04C-ECE1-2383-17AB-66C8F384EBF7}"/>
              </a:ext>
            </a:extLst>
          </p:cNvPr>
          <p:cNvSpPr txBox="1">
            <a:spLocks/>
          </p:cNvSpPr>
          <p:nvPr/>
        </p:nvSpPr>
        <p:spPr>
          <a:xfrm>
            <a:off x="710880" y="1002232"/>
            <a:ext cx="4264076" cy="517190"/>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07 Vue</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项目开发流程</a:t>
            </a:r>
          </a:p>
        </p:txBody>
      </p:sp>
      <p:grpSp>
        <p:nvGrpSpPr>
          <p:cNvPr id="10" name="组合 9">
            <a:extLst>
              <a:ext uri="{FF2B5EF4-FFF2-40B4-BE49-F238E27FC236}">
                <a16:creationId xmlns:a16="http://schemas.microsoft.com/office/drawing/2014/main" id="{677568B6-E555-FB9A-AF2E-448AF9A6FFED}"/>
              </a:ext>
            </a:extLst>
          </p:cNvPr>
          <p:cNvGrpSpPr/>
          <p:nvPr/>
        </p:nvGrpSpPr>
        <p:grpSpPr>
          <a:xfrm>
            <a:off x="815990" y="1726343"/>
            <a:ext cx="6215907" cy="3436506"/>
            <a:chOff x="815990" y="1726343"/>
            <a:chExt cx="6215907" cy="3436506"/>
          </a:xfrm>
        </p:grpSpPr>
        <p:pic>
          <p:nvPicPr>
            <p:cNvPr id="11" name="图片 10">
              <a:extLst>
                <a:ext uri="{FF2B5EF4-FFF2-40B4-BE49-F238E27FC236}">
                  <a16:creationId xmlns:a16="http://schemas.microsoft.com/office/drawing/2014/main" id="{78560916-D90B-9722-E41B-54BF0F9509F5}"/>
                </a:ext>
              </a:extLst>
            </p:cNvPr>
            <p:cNvPicPr>
              <a:picLocks noChangeAspect="1"/>
            </p:cNvPicPr>
            <p:nvPr/>
          </p:nvPicPr>
          <p:blipFill>
            <a:blip r:embed="rId5"/>
            <a:stretch>
              <a:fillRect/>
            </a:stretch>
          </p:blipFill>
          <p:spPr>
            <a:xfrm>
              <a:off x="815990" y="1730748"/>
              <a:ext cx="6207115" cy="3432101"/>
            </a:xfrm>
            <a:prstGeom prst="roundRect">
              <a:avLst>
                <a:gd name="adj" fmla="val 2065"/>
              </a:avLst>
            </a:prstGeom>
            <a:ln w="6350">
              <a:solidFill>
                <a:sysClr val="windowText" lastClr="000000">
                  <a:lumMod val="75000"/>
                  <a:lumOff val="25000"/>
                </a:sysClr>
              </a:solidFill>
              <a:prstDash val="dash"/>
            </a:ln>
            <a:effectLst/>
          </p:spPr>
        </p:pic>
        <p:sp>
          <p:nvSpPr>
            <p:cNvPr id="12" name="矩形: 对角圆角 11">
              <a:extLst>
                <a:ext uri="{FF2B5EF4-FFF2-40B4-BE49-F238E27FC236}">
                  <a16:creationId xmlns:a16="http://schemas.microsoft.com/office/drawing/2014/main" id="{C05C3CD9-5110-6D33-057C-63318E5D195C}"/>
                </a:ext>
              </a:extLst>
            </p:cNvPr>
            <p:cNvSpPr/>
            <p:nvPr/>
          </p:nvSpPr>
          <p:spPr>
            <a:xfrm>
              <a:off x="5542961" y="1726343"/>
              <a:ext cx="1488936" cy="367553"/>
            </a:xfrm>
            <a:prstGeom prst="round2DiagRect">
              <a:avLst>
                <a:gd name="adj1" fmla="val 0"/>
                <a:gd name="adj2" fmla="val 21951"/>
              </a:avLst>
            </a:prstGeom>
            <a:solidFill>
              <a:schemeClr val="bg2"/>
            </a:solid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默认首页 </a:t>
              </a:r>
              <a:r>
                <a:rPr kumimoji="0" lang="en-US" altLang="zh-CN" sz="1200" b="0" i="0" u="none" strike="noStrike" kern="0" cap="none" spc="0" normalizeH="0" baseline="0" noProof="0" dirty="0">
                  <a:ln>
                    <a:noFill/>
                  </a:ln>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index.html</a:t>
              </a:r>
              <a:endParaRPr kumimoji="0" lang="zh-CN" altLang="en-US" sz="1200" b="0" i="0" u="none" strike="noStrike" kern="0" cap="none" spc="0" normalizeH="0" baseline="0" noProof="0" dirty="0">
                <a:ln>
                  <a:noFill/>
                </a:ln>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sp>
        <p:nvSpPr>
          <p:cNvPr id="13" name="矩形: 圆角 12">
            <a:extLst>
              <a:ext uri="{FF2B5EF4-FFF2-40B4-BE49-F238E27FC236}">
                <a16:creationId xmlns:a16="http://schemas.microsoft.com/office/drawing/2014/main" id="{A0D256FE-A2AE-872D-9147-34FC8093EB66}"/>
              </a:ext>
            </a:extLst>
          </p:cNvPr>
          <p:cNvSpPr/>
          <p:nvPr/>
        </p:nvSpPr>
        <p:spPr>
          <a:xfrm>
            <a:off x="1591408" y="4433178"/>
            <a:ext cx="1828800" cy="235539"/>
          </a:xfrm>
          <a:prstGeom prst="roundRect">
            <a:avLst/>
          </a:prstGeom>
          <a:noFill/>
          <a:ln w="19050" cap="flat" cmpd="sng" algn="ctr">
            <a:solidFill>
              <a:srgbClr val="C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黑体"/>
              <a:cs typeface="+mn-cs"/>
            </a:endParaRPr>
          </a:p>
        </p:txBody>
      </p:sp>
      <p:grpSp>
        <p:nvGrpSpPr>
          <p:cNvPr id="14" name="组合 13">
            <a:extLst>
              <a:ext uri="{FF2B5EF4-FFF2-40B4-BE49-F238E27FC236}">
                <a16:creationId xmlns:a16="http://schemas.microsoft.com/office/drawing/2014/main" id="{E3364C07-DE42-9E5C-24A1-3851B99E8046}"/>
              </a:ext>
            </a:extLst>
          </p:cNvPr>
          <p:cNvGrpSpPr/>
          <p:nvPr/>
        </p:nvGrpSpPr>
        <p:grpSpPr>
          <a:xfrm>
            <a:off x="7618778" y="1726343"/>
            <a:ext cx="3757232" cy="2746563"/>
            <a:chOff x="809491" y="1655108"/>
            <a:chExt cx="3757232" cy="2746563"/>
          </a:xfrm>
        </p:grpSpPr>
        <p:pic>
          <p:nvPicPr>
            <p:cNvPr id="15" name="图片 14">
              <a:extLst>
                <a:ext uri="{FF2B5EF4-FFF2-40B4-BE49-F238E27FC236}">
                  <a16:creationId xmlns:a16="http://schemas.microsoft.com/office/drawing/2014/main" id="{957D4CB8-B988-77D6-2CF2-9DAC6195C317}"/>
                </a:ext>
              </a:extLst>
            </p:cNvPr>
            <p:cNvPicPr>
              <a:picLocks noChangeAspect="1"/>
            </p:cNvPicPr>
            <p:nvPr/>
          </p:nvPicPr>
          <p:blipFill rotWithShape="1">
            <a:blip r:embed="rId6"/>
            <a:srcRect r="11882"/>
            <a:stretch/>
          </p:blipFill>
          <p:spPr>
            <a:xfrm>
              <a:off x="809491" y="1664073"/>
              <a:ext cx="3748267" cy="2737598"/>
            </a:xfrm>
            <a:prstGeom prst="roundRect">
              <a:avLst>
                <a:gd name="adj" fmla="val 3241"/>
              </a:avLst>
            </a:prstGeom>
            <a:ln w="6350">
              <a:solidFill>
                <a:sysClr val="windowText" lastClr="000000">
                  <a:lumMod val="75000"/>
                  <a:lumOff val="25000"/>
                </a:sysClr>
              </a:solidFill>
              <a:prstDash val="dash"/>
            </a:ln>
          </p:spPr>
        </p:pic>
        <p:sp>
          <p:nvSpPr>
            <p:cNvPr id="16" name="矩形: 对角圆角 15">
              <a:extLst>
                <a:ext uri="{FF2B5EF4-FFF2-40B4-BE49-F238E27FC236}">
                  <a16:creationId xmlns:a16="http://schemas.microsoft.com/office/drawing/2014/main" id="{0126766F-2A9A-07F7-DCAE-F70BB94746A2}"/>
                </a:ext>
              </a:extLst>
            </p:cNvPr>
            <p:cNvSpPr/>
            <p:nvPr/>
          </p:nvSpPr>
          <p:spPr>
            <a:xfrm>
              <a:off x="3217985" y="1655108"/>
              <a:ext cx="1348738" cy="367553"/>
            </a:xfrm>
            <a:prstGeom prst="round2DiagRect">
              <a:avLst>
                <a:gd name="adj1" fmla="val 0"/>
                <a:gd name="adj2" fmla="val 21951"/>
              </a:avLst>
            </a:prstGeom>
            <a:solidFill>
              <a:schemeClr val="bg2"/>
            </a:solid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入口文件 </a:t>
              </a:r>
              <a:r>
                <a:rPr kumimoji="0" lang="en-US" altLang="zh-CN" sz="1200" b="0" i="0" u="none" strike="noStrike" kern="0" cap="none" spc="0" normalizeH="0" baseline="0" noProof="0" dirty="0">
                  <a:ln>
                    <a:noFill/>
                  </a:ln>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main.js</a:t>
              </a:r>
              <a:endParaRPr kumimoji="0" lang="zh-CN" altLang="en-US" sz="1200" b="0" i="0" u="none" strike="noStrike" kern="0" cap="none" spc="0" normalizeH="0" baseline="0" noProof="0" dirty="0">
                <a:ln>
                  <a:noFill/>
                </a:ln>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sp>
        <p:nvSpPr>
          <p:cNvPr id="17" name="椭圆 16">
            <a:extLst>
              <a:ext uri="{FF2B5EF4-FFF2-40B4-BE49-F238E27FC236}">
                <a16:creationId xmlns:a16="http://schemas.microsoft.com/office/drawing/2014/main" id="{591D5EA4-1F94-2668-3CCF-00A965E0B2CC}"/>
              </a:ext>
            </a:extLst>
          </p:cNvPr>
          <p:cNvSpPr/>
          <p:nvPr/>
        </p:nvSpPr>
        <p:spPr>
          <a:xfrm>
            <a:off x="9100965" y="4164623"/>
            <a:ext cx="615462" cy="274415"/>
          </a:xfrm>
          <a:prstGeom prst="ellipse">
            <a:avLst/>
          </a:prstGeom>
          <a:noFill/>
          <a:ln w="19050" cap="flat" cmpd="sng" algn="ctr">
            <a:solidFill>
              <a:srgbClr val="C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黑体"/>
              <a:cs typeface="+mn-cs"/>
            </a:endParaRPr>
          </a:p>
        </p:txBody>
      </p:sp>
      <p:sp>
        <p:nvSpPr>
          <p:cNvPr id="18" name="矩形 17">
            <a:extLst>
              <a:ext uri="{FF2B5EF4-FFF2-40B4-BE49-F238E27FC236}">
                <a16:creationId xmlns:a16="http://schemas.microsoft.com/office/drawing/2014/main" id="{985C33F4-ED54-2200-4614-DDEE06875EA1}"/>
              </a:ext>
            </a:extLst>
          </p:cNvPr>
          <p:cNvSpPr/>
          <p:nvPr/>
        </p:nvSpPr>
        <p:spPr>
          <a:xfrm>
            <a:off x="7609813" y="2540970"/>
            <a:ext cx="3748267" cy="232038"/>
          </a:xfrm>
          <a:prstGeom prst="rect">
            <a:avLst/>
          </a:prstGeom>
          <a:solidFill>
            <a:srgbClr val="FF0000">
              <a:alpha val="25098"/>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黑体"/>
              <a:cs typeface="+mn-cs"/>
            </a:endParaRPr>
          </a:p>
        </p:txBody>
      </p:sp>
      <p:cxnSp>
        <p:nvCxnSpPr>
          <p:cNvPr id="19" name="连接符: 曲线 18">
            <a:extLst>
              <a:ext uri="{FF2B5EF4-FFF2-40B4-BE49-F238E27FC236}">
                <a16:creationId xmlns:a16="http://schemas.microsoft.com/office/drawing/2014/main" id="{2FB89977-98C7-59AE-81DD-709652F392C9}"/>
              </a:ext>
            </a:extLst>
          </p:cNvPr>
          <p:cNvCxnSpPr>
            <a:stCxn id="17" idx="4"/>
            <a:endCxn id="13" idx="2"/>
          </p:cNvCxnSpPr>
          <p:nvPr/>
        </p:nvCxnSpPr>
        <p:spPr>
          <a:xfrm rot="5400000">
            <a:off x="5842413" y="1102433"/>
            <a:ext cx="229679" cy="6902888"/>
          </a:xfrm>
          <a:prstGeom prst="curvedConnector3">
            <a:avLst>
              <a:gd name="adj1" fmla="val 199530"/>
            </a:avLst>
          </a:prstGeom>
          <a:noFill/>
          <a:ln w="19050" cap="flat" cmpd="sng" algn="ctr">
            <a:solidFill>
              <a:srgbClr val="C00000"/>
            </a:solidFill>
            <a:prstDash val="solid"/>
            <a:headEnd type="none" w="med" len="med"/>
            <a:tailEnd type="triangle" w="med" len="med"/>
          </a:ln>
          <a:effectLst/>
        </p:spPr>
      </p:cxnSp>
      <p:sp>
        <p:nvSpPr>
          <p:cNvPr id="20" name="箭头: 虚尾 19">
            <a:extLst>
              <a:ext uri="{FF2B5EF4-FFF2-40B4-BE49-F238E27FC236}">
                <a16:creationId xmlns:a16="http://schemas.microsoft.com/office/drawing/2014/main" id="{B8518E6C-C0B8-AE16-DE33-FD9DF66C4D5C}"/>
              </a:ext>
            </a:extLst>
          </p:cNvPr>
          <p:cNvSpPr/>
          <p:nvPr/>
        </p:nvSpPr>
        <p:spPr>
          <a:xfrm rot="10800000">
            <a:off x="7066473" y="3159598"/>
            <a:ext cx="499972" cy="342352"/>
          </a:xfrm>
          <a:prstGeom prst="stripedRightArrow">
            <a:avLst>
              <a:gd name="adj1" fmla="val 50000"/>
              <a:gd name="adj2" fmla="val 70863"/>
            </a:avLst>
          </a:prstGeom>
          <a:gradFill flip="none" rotWithShape="1">
            <a:gsLst>
              <a:gs pos="0">
                <a:sysClr val="windowText" lastClr="000000">
                  <a:lumMod val="85000"/>
                  <a:lumOff val="15000"/>
                  <a:tint val="66000"/>
                  <a:satMod val="160000"/>
                </a:sysClr>
              </a:gs>
              <a:gs pos="50000">
                <a:sysClr val="windowText" lastClr="000000">
                  <a:lumMod val="85000"/>
                  <a:lumOff val="15000"/>
                  <a:tint val="44500"/>
                  <a:satMod val="160000"/>
                </a:sysClr>
              </a:gs>
              <a:gs pos="100000">
                <a:sysClr val="windowText" lastClr="000000">
                  <a:lumMod val="85000"/>
                  <a:lumOff val="15000"/>
                  <a:tint val="23500"/>
                  <a:satMod val="160000"/>
                </a:sysClr>
              </a:gs>
            </a:gsLst>
            <a:lin ang="10800000" scaled="1"/>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黑体"/>
              <a:cs typeface="+mn-cs"/>
            </a:endParaRPr>
          </a:p>
        </p:txBody>
      </p:sp>
      <p:pic>
        <p:nvPicPr>
          <p:cNvPr id="21" name="图片 20">
            <a:extLst>
              <a:ext uri="{FF2B5EF4-FFF2-40B4-BE49-F238E27FC236}">
                <a16:creationId xmlns:a16="http://schemas.microsoft.com/office/drawing/2014/main" id="{62FEED07-AA7F-75B8-1BC6-0E3B73800F9A}"/>
              </a:ext>
            </a:extLst>
          </p:cNvPr>
          <p:cNvPicPr>
            <a:picLocks noChangeAspect="1"/>
          </p:cNvPicPr>
          <p:nvPr/>
        </p:nvPicPr>
        <p:blipFill>
          <a:blip r:embed="rId7"/>
          <a:stretch>
            <a:fillRect/>
          </a:stretch>
        </p:blipFill>
        <p:spPr>
          <a:xfrm>
            <a:off x="10136195" y="1230307"/>
            <a:ext cx="1239815" cy="478604"/>
          </a:xfrm>
          <a:prstGeom prst="rect">
            <a:avLst/>
          </a:prstGeom>
        </p:spPr>
      </p:pic>
      <p:pic>
        <p:nvPicPr>
          <p:cNvPr id="22" name="图片 21">
            <a:extLst>
              <a:ext uri="{FF2B5EF4-FFF2-40B4-BE49-F238E27FC236}">
                <a16:creationId xmlns:a16="http://schemas.microsoft.com/office/drawing/2014/main" id="{10606FF8-ECCF-D284-67FE-1E511237C56B}"/>
              </a:ext>
            </a:extLst>
          </p:cNvPr>
          <p:cNvPicPr>
            <a:picLocks noChangeAspect="1"/>
          </p:cNvPicPr>
          <p:nvPr/>
        </p:nvPicPr>
        <p:blipFill>
          <a:blip r:embed="rId8"/>
          <a:stretch>
            <a:fillRect/>
          </a:stretch>
        </p:blipFill>
        <p:spPr>
          <a:xfrm>
            <a:off x="7691718" y="1298622"/>
            <a:ext cx="1239816" cy="384297"/>
          </a:xfrm>
          <a:prstGeom prst="rect">
            <a:avLst/>
          </a:prstGeom>
        </p:spPr>
      </p:pic>
    </p:spTree>
    <p:extLst>
      <p:ext uri="{BB962C8B-B14F-4D97-AF65-F5344CB8AC3E}">
        <p14:creationId xmlns:p14="http://schemas.microsoft.com/office/powerpoint/2010/main" val="667326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2" presetClass="entr" presetSubtype="8" fill="hold" nodeType="click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additive="base">
                                        <p:cTn id="14" dur="500"/>
                                        <p:tgtEl>
                                          <p:spTgt spid="14"/>
                                        </p:tgtEl>
                                        <p:attrNameLst>
                                          <p:attrName>ppt_x</p:attrName>
                                        </p:attrNameLst>
                                      </p:cBhvr>
                                      <p:tavLst>
                                        <p:tav tm="0">
                                          <p:val>
                                            <p:strVal val="#ppt_x-#ppt_w*1.125000"/>
                                          </p:val>
                                        </p:tav>
                                        <p:tav tm="100000">
                                          <p:val>
                                            <p:strVal val="#ppt_x"/>
                                          </p:val>
                                        </p:tav>
                                      </p:tavLst>
                                    </p:anim>
                                    <p:animEffect transition="in" filter="wipe(right)">
                                      <p:cBhvr>
                                        <p:cTn id="15" dur="500"/>
                                        <p:tgtEl>
                                          <p:spTgt spid="14"/>
                                        </p:tgtEl>
                                      </p:cBhvr>
                                    </p:animEffect>
                                  </p:childTnLst>
                                </p:cTn>
                              </p:par>
                            </p:childTnLst>
                          </p:cTn>
                        </p:par>
                        <p:par>
                          <p:cTn id="16" fill="hold">
                            <p:stCondLst>
                              <p:cond delay="500"/>
                            </p:stCondLst>
                            <p:childTnLst>
                              <p:par>
                                <p:cTn id="17" presetID="22" presetClass="entr" presetSubtype="2"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right)">
                                      <p:cBhvr>
                                        <p:cTn id="19" dur="500"/>
                                        <p:tgtEl>
                                          <p:spTgt spid="2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left)">
                                      <p:cBhvr>
                                        <p:cTn id="24" dur="5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anim calcmode="lin" valueType="num">
                                      <p:cBhvr>
                                        <p:cTn id="29" dur="500" fill="hold"/>
                                        <p:tgtEl>
                                          <p:spTgt spid="21"/>
                                        </p:tgtEl>
                                        <p:attrNameLst>
                                          <p:attrName>ppt_w</p:attrName>
                                        </p:attrNameLst>
                                      </p:cBhvr>
                                      <p:tavLst>
                                        <p:tav tm="0">
                                          <p:val>
                                            <p:fltVal val="0"/>
                                          </p:val>
                                        </p:tav>
                                        <p:tav tm="100000">
                                          <p:val>
                                            <p:strVal val="#ppt_w"/>
                                          </p:val>
                                        </p:tav>
                                      </p:tavLst>
                                    </p:anim>
                                    <p:anim calcmode="lin" valueType="num">
                                      <p:cBhvr>
                                        <p:cTn id="30" dur="500" fill="hold"/>
                                        <p:tgtEl>
                                          <p:spTgt spid="21"/>
                                        </p:tgtEl>
                                        <p:attrNameLst>
                                          <p:attrName>ppt_h</p:attrName>
                                        </p:attrNameLst>
                                      </p:cBhvr>
                                      <p:tavLst>
                                        <p:tav tm="0">
                                          <p:val>
                                            <p:fltVal val="0"/>
                                          </p:val>
                                        </p:tav>
                                        <p:tav tm="100000">
                                          <p:val>
                                            <p:strVal val="#ppt_h"/>
                                          </p:val>
                                        </p:tav>
                                      </p:tavLst>
                                    </p:anim>
                                    <p:animEffect transition="in" filter="fade">
                                      <p:cBhvr>
                                        <p:cTn id="31" dur="5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22"/>
                                        </p:tgtEl>
                                        <p:attrNameLst>
                                          <p:attrName>style.visibility</p:attrName>
                                        </p:attrNameLst>
                                      </p:cBhvr>
                                      <p:to>
                                        <p:strVal val="visible"/>
                                      </p:to>
                                    </p:set>
                                    <p:anim calcmode="lin" valueType="num">
                                      <p:cBhvr>
                                        <p:cTn id="36" dur="500" fill="hold"/>
                                        <p:tgtEl>
                                          <p:spTgt spid="22"/>
                                        </p:tgtEl>
                                        <p:attrNameLst>
                                          <p:attrName>ppt_w</p:attrName>
                                        </p:attrNameLst>
                                      </p:cBhvr>
                                      <p:tavLst>
                                        <p:tav tm="0">
                                          <p:val>
                                            <p:fltVal val="0"/>
                                          </p:val>
                                        </p:tav>
                                        <p:tav tm="100000">
                                          <p:val>
                                            <p:strVal val="#ppt_w"/>
                                          </p:val>
                                        </p:tav>
                                      </p:tavLst>
                                    </p:anim>
                                    <p:anim calcmode="lin" valueType="num">
                                      <p:cBhvr>
                                        <p:cTn id="37" dur="500" fill="hold"/>
                                        <p:tgtEl>
                                          <p:spTgt spid="22"/>
                                        </p:tgtEl>
                                        <p:attrNameLst>
                                          <p:attrName>ppt_h</p:attrName>
                                        </p:attrNameLst>
                                      </p:cBhvr>
                                      <p:tavLst>
                                        <p:tav tm="0">
                                          <p:val>
                                            <p:fltVal val="0"/>
                                          </p:val>
                                        </p:tav>
                                        <p:tav tm="100000">
                                          <p:val>
                                            <p:strVal val="#ppt_h"/>
                                          </p:val>
                                        </p:tav>
                                      </p:tavLst>
                                    </p:anim>
                                    <p:animEffect transition="in" filter="fade">
                                      <p:cBhvr>
                                        <p:cTn id="38" dur="500"/>
                                        <p:tgtEl>
                                          <p:spTgt spid="22"/>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xit" presetSubtype="32" fill="hold" nodeType="clickEffect">
                                  <p:stCondLst>
                                    <p:cond delay="0"/>
                                  </p:stCondLst>
                                  <p:childTnLst>
                                    <p:anim calcmode="lin" valueType="num">
                                      <p:cBhvr>
                                        <p:cTn id="42" dur="500"/>
                                        <p:tgtEl>
                                          <p:spTgt spid="21"/>
                                        </p:tgtEl>
                                        <p:attrNameLst>
                                          <p:attrName>ppt_w</p:attrName>
                                        </p:attrNameLst>
                                      </p:cBhvr>
                                      <p:tavLst>
                                        <p:tav tm="0">
                                          <p:val>
                                            <p:strVal val="ppt_w"/>
                                          </p:val>
                                        </p:tav>
                                        <p:tav tm="100000">
                                          <p:val>
                                            <p:fltVal val="0"/>
                                          </p:val>
                                        </p:tav>
                                      </p:tavLst>
                                    </p:anim>
                                    <p:anim calcmode="lin" valueType="num">
                                      <p:cBhvr>
                                        <p:cTn id="43" dur="500"/>
                                        <p:tgtEl>
                                          <p:spTgt spid="21"/>
                                        </p:tgtEl>
                                        <p:attrNameLst>
                                          <p:attrName>ppt_h</p:attrName>
                                        </p:attrNameLst>
                                      </p:cBhvr>
                                      <p:tavLst>
                                        <p:tav tm="0">
                                          <p:val>
                                            <p:strVal val="ppt_h"/>
                                          </p:val>
                                        </p:tav>
                                        <p:tav tm="100000">
                                          <p:val>
                                            <p:fltVal val="0"/>
                                          </p:val>
                                        </p:tav>
                                      </p:tavLst>
                                    </p:anim>
                                    <p:animEffect transition="out" filter="fade">
                                      <p:cBhvr>
                                        <p:cTn id="44" dur="500"/>
                                        <p:tgtEl>
                                          <p:spTgt spid="21"/>
                                        </p:tgtEl>
                                      </p:cBhvr>
                                    </p:animEffect>
                                    <p:set>
                                      <p:cBhvr>
                                        <p:cTn id="45" dur="1" fill="hold">
                                          <p:stCondLst>
                                            <p:cond delay="499"/>
                                          </p:stCondLst>
                                        </p:cTn>
                                        <p:tgtEl>
                                          <p:spTgt spid="21"/>
                                        </p:tgtEl>
                                        <p:attrNameLst>
                                          <p:attrName>style.visibility</p:attrName>
                                        </p:attrNameLst>
                                      </p:cBhvr>
                                      <p:to>
                                        <p:strVal val="hidden"/>
                                      </p:to>
                                    </p:set>
                                  </p:childTnLst>
                                </p:cTn>
                              </p:par>
                              <p:par>
                                <p:cTn id="46" presetID="53" presetClass="exit" presetSubtype="32" fill="hold" nodeType="withEffect">
                                  <p:stCondLst>
                                    <p:cond delay="0"/>
                                  </p:stCondLst>
                                  <p:childTnLst>
                                    <p:anim calcmode="lin" valueType="num">
                                      <p:cBhvr>
                                        <p:cTn id="47" dur="500"/>
                                        <p:tgtEl>
                                          <p:spTgt spid="22"/>
                                        </p:tgtEl>
                                        <p:attrNameLst>
                                          <p:attrName>ppt_w</p:attrName>
                                        </p:attrNameLst>
                                      </p:cBhvr>
                                      <p:tavLst>
                                        <p:tav tm="0">
                                          <p:val>
                                            <p:strVal val="ppt_w"/>
                                          </p:val>
                                        </p:tav>
                                        <p:tav tm="100000">
                                          <p:val>
                                            <p:fltVal val="0"/>
                                          </p:val>
                                        </p:tav>
                                      </p:tavLst>
                                    </p:anim>
                                    <p:anim calcmode="lin" valueType="num">
                                      <p:cBhvr>
                                        <p:cTn id="48" dur="500"/>
                                        <p:tgtEl>
                                          <p:spTgt spid="22"/>
                                        </p:tgtEl>
                                        <p:attrNameLst>
                                          <p:attrName>ppt_h</p:attrName>
                                        </p:attrNameLst>
                                      </p:cBhvr>
                                      <p:tavLst>
                                        <p:tav tm="0">
                                          <p:val>
                                            <p:strVal val="ppt_h"/>
                                          </p:val>
                                        </p:tav>
                                        <p:tav tm="100000">
                                          <p:val>
                                            <p:fltVal val="0"/>
                                          </p:val>
                                        </p:tav>
                                      </p:tavLst>
                                    </p:anim>
                                    <p:animEffect transition="out" filter="fade">
                                      <p:cBhvr>
                                        <p:cTn id="49" dur="500"/>
                                        <p:tgtEl>
                                          <p:spTgt spid="22"/>
                                        </p:tgtEl>
                                      </p:cBhvr>
                                    </p:animEffect>
                                    <p:set>
                                      <p:cBhvr>
                                        <p:cTn id="50" dur="1" fill="hold">
                                          <p:stCondLst>
                                            <p:cond delay="499"/>
                                          </p:stCondLst>
                                        </p:cTn>
                                        <p:tgtEl>
                                          <p:spTgt spid="22"/>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1" presetClass="entr" presetSubtype="1"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wheel(1)">
                                      <p:cBhvr>
                                        <p:cTn id="55" dur="750"/>
                                        <p:tgtEl>
                                          <p:spTgt spid="17"/>
                                        </p:tgtEl>
                                      </p:cBhvr>
                                    </p:animEffect>
                                  </p:childTnLst>
                                </p:cTn>
                              </p:par>
                            </p:childTnLst>
                          </p:cTn>
                        </p:par>
                        <p:par>
                          <p:cTn id="56" fill="hold">
                            <p:stCondLst>
                              <p:cond delay="750"/>
                            </p:stCondLst>
                            <p:childTnLst>
                              <p:par>
                                <p:cTn id="57" presetID="22" presetClass="entr" presetSubtype="2" fill="hold" nodeType="after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wipe(right)">
                                      <p:cBhvr>
                                        <p:cTn id="59" dur="500"/>
                                        <p:tgtEl>
                                          <p:spTgt spid="19"/>
                                        </p:tgtEl>
                                      </p:cBhvr>
                                    </p:animEffect>
                                  </p:childTnLst>
                                </p:cTn>
                              </p:par>
                            </p:childTnLst>
                          </p:cTn>
                        </p:par>
                        <p:par>
                          <p:cTn id="60" fill="hold">
                            <p:stCondLst>
                              <p:cond delay="1250"/>
                            </p:stCondLst>
                            <p:childTnLst>
                              <p:par>
                                <p:cTn id="61" presetID="21" presetClass="entr" presetSubtype="1" fill="hold" grpId="0" nodeType="after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wheel(1)">
                                      <p:cBhvr>
                                        <p:cTn id="63" dur="500"/>
                                        <p:tgtEl>
                                          <p:spTgt spid="13"/>
                                        </p:tgtEl>
                                      </p:cBhvr>
                                    </p:animEffect>
                                  </p:childTnLst>
                                </p:cTn>
                              </p:par>
                            </p:childTnLst>
                          </p:cTn>
                        </p:par>
                      </p:childTnLst>
                    </p:cTn>
                  </p:par>
                  <p:par>
                    <p:cTn id="64" fill="hold">
                      <p:stCondLst>
                        <p:cond delay="indefinite"/>
                      </p:stCondLst>
                      <p:childTnLst>
                        <p:par>
                          <p:cTn id="65" fill="hold">
                            <p:stCondLst>
                              <p:cond delay="0"/>
                            </p:stCondLst>
                            <p:childTnLst>
                              <p:par>
                                <p:cTn id="66" presetID="12" presetClass="entr" presetSubtype="1" fill="hold" nodeType="clickEffect">
                                  <p:stCondLst>
                                    <p:cond delay="0"/>
                                  </p:stCondLst>
                                  <p:childTnLst>
                                    <p:set>
                                      <p:cBhvr>
                                        <p:cTn id="67" dur="1" fill="hold">
                                          <p:stCondLst>
                                            <p:cond delay="0"/>
                                          </p:stCondLst>
                                        </p:cTn>
                                        <p:tgtEl>
                                          <p:spTgt spid="8"/>
                                        </p:tgtEl>
                                        <p:attrNameLst>
                                          <p:attrName>style.visibility</p:attrName>
                                        </p:attrNameLst>
                                      </p:cBhvr>
                                      <p:to>
                                        <p:strVal val="visible"/>
                                      </p:to>
                                    </p:set>
                                    <p:anim calcmode="lin" valueType="num">
                                      <p:cBhvr additive="base">
                                        <p:cTn id="68" dur="500"/>
                                        <p:tgtEl>
                                          <p:spTgt spid="8"/>
                                        </p:tgtEl>
                                        <p:attrNameLst>
                                          <p:attrName>ppt_y</p:attrName>
                                        </p:attrNameLst>
                                      </p:cBhvr>
                                      <p:tavLst>
                                        <p:tav tm="0">
                                          <p:val>
                                            <p:strVal val="#ppt_y-#ppt_h*1.125000"/>
                                          </p:val>
                                        </p:tav>
                                        <p:tav tm="100000">
                                          <p:val>
                                            <p:strVal val="#ppt_y"/>
                                          </p:val>
                                        </p:tav>
                                      </p:tavLst>
                                    </p:anim>
                                    <p:animEffect transition="in" filter="wipe(down)">
                                      <p:cBhvr>
                                        <p:cTn id="6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7" grpId="0" animBg="1"/>
      <p:bldP spid="18" grpId="0" animBg="1"/>
      <p:bldP spid="2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37092A6-9668-5FEF-92CC-0CA011D31E00}"/>
              </a:ext>
            </a:extLst>
          </p:cNvPr>
          <p:cNvSpPr txBox="1"/>
          <p:nvPr/>
        </p:nvSpPr>
        <p:spPr>
          <a:xfrm>
            <a:off x="657174" y="159741"/>
            <a:ext cx="9039225" cy="523220"/>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网站、网页与主页</a:t>
            </a:r>
          </a:p>
        </p:txBody>
      </p:sp>
      <p:pic>
        <p:nvPicPr>
          <p:cNvPr id="5" name="图片 4">
            <a:extLst>
              <a:ext uri="{FF2B5EF4-FFF2-40B4-BE49-F238E27FC236}">
                <a16:creationId xmlns:a16="http://schemas.microsoft.com/office/drawing/2014/main" id="{E16BD8BB-D4CD-8F47-7311-E5330CFA4F66}"/>
              </a:ext>
            </a:extLst>
          </p:cNvPr>
          <p:cNvPicPr>
            <a:picLocks noChangeAspect="1"/>
          </p:cNvPicPr>
          <p:nvPr/>
        </p:nvPicPr>
        <p:blipFill>
          <a:blip r:embed="rId3"/>
          <a:stretch>
            <a:fillRect/>
          </a:stretch>
        </p:blipFill>
        <p:spPr>
          <a:xfrm>
            <a:off x="0" y="3775"/>
            <a:ext cx="12192000" cy="708422"/>
          </a:xfrm>
          <a:prstGeom prst="rect">
            <a:avLst/>
          </a:prstGeom>
        </p:spPr>
      </p:pic>
      <p:sp>
        <p:nvSpPr>
          <p:cNvPr id="6" name="文本框 5">
            <a:extLst>
              <a:ext uri="{FF2B5EF4-FFF2-40B4-BE49-F238E27FC236}">
                <a16:creationId xmlns:a16="http://schemas.microsoft.com/office/drawing/2014/main" id="{0FF5DF3A-ED5D-3274-581A-5A10A626A543}"/>
              </a:ext>
            </a:extLst>
          </p:cNvPr>
          <p:cNvSpPr txBox="1"/>
          <p:nvPr/>
        </p:nvSpPr>
        <p:spPr>
          <a:xfrm>
            <a:off x="540246" y="28747"/>
            <a:ext cx="9039225" cy="646331"/>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3 </a:t>
            </a:r>
            <a:r>
              <a:rPr lang="zh-CN" altLang="en-US" sz="3600" b="1" dirty="0">
                <a:solidFill>
                  <a:srgbClr val="FFFFFF"/>
                </a:solidFill>
                <a:latin typeface="Arial" panose="020B0604020202020204"/>
                <a:ea typeface="微软雅黑" panose="020B0503020204020204" charset="-122"/>
                <a:cs typeface="+mn-ea"/>
                <a:sym typeface="+mn-lt"/>
              </a:rPr>
              <a:t>前端工程化</a:t>
            </a:r>
            <a:endParaRPr kumimoji="0" lang="zh-CN" altLang="en-US"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endParaRPr>
          </a:p>
        </p:txBody>
      </p:sp>
      <p:sp>
        <p:nvSpPr>
          <p:cNvPr id="3" name="文本占位符 22">
            <a:extLst>
              <a:ext uri="{FF2B5EF4-FFF2-40B4-BE49-F238E27FC236}">
                <a16:creationId xmlns:a16="http://schemas.microsoft.com/office/drawing/2014/main" id="{595C20A8-3830-1599-47DC-FFF22CF461A2}"/>
              </a:ext>
            </a:extLst>
          </p:cNvPr>
          <p:cNvSpPr txBox="1">
            <a:spLocks/>
          </p:cNvSpPr>
          <p:nvPr/>
        </p:nvSpPr>
        <p:spPr>
          <a:xfrm>
            <a:off x="552519" y="6234745"/>
            <a:ext cx="11362452" cy="433143"/>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marR="0" lvl="0" indent="-285750" algn="l" defTabSz="914400" rtl="0" eaLnBrk="0" fontAlgn="base" latinLnBrk="0" hangingPunct="0">
              <a:lnSpc>
                <a:spcPct val="150000"/>
              </a:lnSpc>
              <a:spcBef>
                <a:spcPct val="20000"/>
              </a:spcBef>
              <a:spcAft>
                <a:spcPct val="0"/>
              </a:spcAft>
              <a:buClrTx/>
              <a:buSzTx/>
              <a:buFont typeface="Wingdings" panose="05000000000000000000" pitchFamily="2" charset="2"/>
              <a:buChar char="l"/>
              <a:tabLst/>
              <a:defRPr/>
            </a:pPr>
            <a:r>
              <a:rPr kumimoji="0" lang="en-US" altLang="zh-CN" sz="20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rPr>
              <a:t>Vue</a:t>
            </a:r>
            <a:r>
              <a:rPr kumimoji="0" lang="zh-CN" altLang="en-US" sz="20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rPr>
              <a:t>的组件文件以</a:t>
            </a:r>
            <a:r>
              <a:rPr kumimoji="0" lang="en-US" altLang="zh-CN" sz="20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rPr>
              <a:t> .</a:t>
            </a:r>
            <a:r>
              <a:rPr kumimoji="0" lang="en-US" altLang="zh-CN" sz="2000" b="0" i="0" u="none" strike="noStrike" kern="1200" cap="none" spc="0" normalizeH="0" baseline="0" noProof="0" dirty="0" err="1">
                <a:ln>
                  <a:noFill/>
                </a:ln>
                <a:solidFill>
                  <a:sysClr val="windowText" lastClr="000000">
                    <a:lumMod val="85000"/>
                    <a:lumOff val="15000"/>
                  </a:sysClr>
                </a:solidFill>
                <a:effectLst/>
                <a:uLnTx/>
                <a:uFillTx/>
                <a:ea typeface="阿里巴巴普惠体" panose="00020600040101010101" pitchFamily="18" charset="-122"/>
              </a:rPr>
              <a:t>vue</a:t>
            </a:r>
            <a:r>
              <a:rPr kumimoji="0" lang="zh-CN" altLang="en-US" sz="20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rPr>
              <a:t>结尾，每个组件由三个部分组成：</a:t>
            </a:r>
            <a:r>
              <a:rPr kumimoji="0" lang="en-US" altLang="zh-CN" sz="20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rPr>
              <a:t>&lt;template&gt; </a:t>
            </a:r>
            <a:r>
              <a:rPr kumimoji="0" lang="zh-CN" altLang="en-US" sz="20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rPr>
              <a:t>、</a:t>
            </a:r>
            <a:r>
              <a:rPr kumimoji="0" lang="en-US" altLang="zh-CN" sz="20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rPr>
              <a:t>&lt;script&gt;</a:t>
            </a:r>
            <a:r>
              <a:rPr kumimoji="0" lang="zh-CN" altLang="en-US" sz="20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rPr>
              <a:t>、</a:t>
            </a:r>
            <a:r>
              <a:rPr kumimoji="0" lang="en-US" altLang="zh-CN" sz="20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rPr>
              <a:t>&lt;style&gt; </a:t>
            </a:r>
            <a:r>
              <a:rPr kumimoji="0" lang="zh-CN" altLang="en-US" sz="20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rPr>
              <a:t>。</a:t>
            </a:r>
          </a:p>
        </p:txBody>
      </p:sp>
      <p:grpSp>
        <p:nvGrpSpPr>
          <p:cNvPr id="7" name="组合 6">
            <a:extLst>
              <a:ext uri="{FF2B5EF4-FFF2-40B4-BE49-F238E27FC236}">
                <a16:creationId xmlns:a16="http://schemas.microsoft.com/office/drawing/2014/main" id="{4AD72B18-1148-D5F2-EFA0-29F05786CF97}"/>
              </a:ext>
            </a:extLst>
          </p:cNvPr>
          <p:cNvGrpSpPr/>
          <p:nvPr/>
        </p:nvGrpSpPr>
        <p:grpSpPr>
          <a:xfrm>
            <a:off x="809491" y="1655108"/>
            <a:ext cx="3757232" cy="2746563"/>
            <a:chOff x="809491" y="1655108"/>
            <a:chExt cx="3757232" cy="2746563"/>
          </a:xfrm>
        </p:grpSpPr>
        <p:pic>
          <p:nvPicPr>
            <p:cNvPr id="23" name="图片 22">
              <a:extLst>
                <a:ext uri="{FF2B5EF4-FFF2-40B4-BE49-F238E27FC236}">
                  <a16:creationId xmlns:a16="http://schemas.microsoft.com/office/drawing/2014/main" id="{B0B78186-AC8F-9154-C20E-0CC28FDE1A9E}"/>
                </a:ext>
              </a:extLst>
            </p:cNvPr>
            <p:cNvPicPr>
              <a:picLocks noChangeAspect="1"/>
            </p:cNvPicPr>
            <p:nvPr/>
          </p:nvPicPr>
          <p:blipFill rotWithShape="1">
            <a:blip r:embed="rId4"/>
            <a:srcRect r="11882"/>
            <a:stretch/>
          </p:blipFill>
          <p:spPr>
            <a:xfrm>
              <a:off x="809491" y="1664073"/>
              <a:ext cx="3748267" cy="2737598"/>
            </a:xfrm>
            <a:prstGeom prst="roundRect">
              <a:avLst>
                <a:gd name="adj" fmla="val 3241"/>
              </a:avLst>
            </a:prstGeom>
            <a:ln w="6350">
              <a:solidFill>
                <a:sysClr val="windowText" lastClr="000000">
                  <a:lumMod val="75000"/>
                  <a:lumOff val="25000"/>
                </a:sysClr>
              </a:solidFill>
              <a:prstDash val="dash"/>
            </a:ln>
          </p:spPr>
        </p:pic>
        <p:sp>
          <p:nvSpPr>
            <p:cNvPr id="24" name="矩形: 对角圆角 23">
              <a:extLst>
                <a:ext uri="{FF2B5EF4-FFF2-40B4-BE49-F238E27FC236}">
                  <a16:creationId xmlns:a16="http://schemas.microsoft.com/office/drawing/2014/main" id="{F94B0AA6-FF88-EC70-0BB1-9B4CF51BA487}"/>
                </a:ext>
              </a:extLst>
            </p:cNvPr>
            <p:cNvSpPr/>
            <p:nvPr/>
          </p:nvSpPr>
          <p:spPr>
            <a:xfrm>
              <a:off x="3156438" y="1655108"/>
              <a:ext cx="1410285" cy="367553"/>
            </a:xfrm>
            <a:prstGeom prst="round2DiagRect">
              <a:avLst>
                <a:gd name="adj1" fmla="val 0"/>
                <a:gd name="adj2" fmla="val 21951"/>
              </a:avLst>
            </a:prstGeom>
            <a:solidFill>
              <a:schemeClr val="bg2"/>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a:ln>
                    <a:noFill/>
                  </a:ln>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入口文件 </a:t>
              </a:r>
              <a:r>
                <a:rPr kumimoji="0" lang="en-US" altLang="zh-CN" sz="1200" b="0" i="0" u="none" strike="noStrike" kern="0" cap="none" spc="0" normalizeH="0" baseline="0" noProof="0">
                  <a:ln>
                    <a:noFill/>
                  </a:ln>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main.js</a:t>
              </a:r>
              <a:endParaRPr kumimoji="0" lang="zh-CN" altLang="en-US" sz="1200" b="0" i="0" u="none" strike="noStrike" kern="0" cap="none" spc="0" normalizeH="0" baseline="0" noProof="0">
                <a:ln>
                  <a:noFill/>
                </a:ln>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grpSp>
        <p:nvGrpSpPr>
          <p:cNvPr id="25" name="组合 24">
            <a:extLst>
              <a:ext uri="{FF2B5EF4-FFF2-40B4-BE49-F238E27FC236}">
                <a16:creationId xmlns:a16="http://schemas.microsoft.com/office/drawing/2014/main" id="{55C87877-67B1-0CD9-1F17-C04624A5935E}"/>
              </a:ext>
            </a:extLst>
          </p:cNvPr>
          <p:cNvGrpSpPr/>
          <p:nvPr/>
        </p:nvGrpSpPr>
        <p:grpSpPr>
          <a:xfrm>
            <a:off x="6491019" y="1002119"/>
            <a:ext cx="5146861" cy="5074699"/>
            <a:chOff x="5323915" y="1372050"/>
            <a:chExt cx="5146861" cy="5074699"/>
          </a:xfrm>
        </p:grpSpPr>
        <p:pic>
          <p:nvPicPr>
            <p:cNvPr id="26" name="图片 25">
              <a:extLst>
                <a:ext uri="{FF2B5EF4-FFF2-40B4-BE49-F238E27FC236}">
                  <a16:creationId xmlns:a16="http://schemas.microsoft.com/office/drawing/2014/main" id="{26989AE8-D84F-8435-E554-DA53C1B00C2F}"/>
                </a:ext>
              </a:extLst>
            </p:cNvPr>
            <p:cNvPicPr>
              <a:picLocks noChangeAspect="1"/>
            </p:cNvPicPr>
            <p:nvPr/>
          </p:nvPicPr>
          <p:blipFill>
            <a:blip r:embed="rId5"/>
            <a:stretch>
              <a:fillRect/>
            </a:stretch>
          </p:blipFill>
          <p:spPr>
            <a:xfrm>
              <a:off x="5323915" y="1377256"/>
              <a:ext cx="5137897" cy="5069493"/>
            </a:xfrm>
            <a:prstGeom prst="roundRect">
              <a:avLst>
                <a:gd name="adj" fmla="val 1286"/>
              </a:avLst>
            </a:prstGeom>
            <a:ln w="6350">
              <a:solidFill>
                <a:sysClr val="windowText" lastClr="000000">
                  <a:lumMod val="75000"/>
                  <a:lumOff val="25000"/>
                </a:sysClr>
              </a:solidFill>
              <a:prstDash val="dash"/>
            </a:ln>
          </p:spPr>
        </p:pic>
        <p:sp>
          <p:nvSpPr>
            <p:cNvPr id="27" name="矩形: 对角圆角 26">
              <a:extLst>
                <a:ext uri="{FF2B5EF4-FFF2-40B4-BE49-F238E27FC236}">
                  <a16:creationId xmlns:a16="http://schemas.microsoft.com/office/drawing/2014/main" id="{B8F3176E-40BE-A46E-0BB6-39085718A6E9}"/>
                </a:ext>
              </a:extLst>
            </p:cNvPr>
            <p:cNvSpPr/>
            <p:nvPr/>
          </p:nvSpPr>
          <p:spPr>
            <a:xfrm>
              <a:off x="9529482" y="1372050"/>
              <a:ext cx="941294" cy="367553"/>
            </a:xfrm>
            <a:prstGeom prst="round2DiagRect">
              <a:avLst>
                <a:gd name="adj1" fmla="val 0"/>
                <a:gd name="adj2" fmla="val 17073"/>
              </a:avLst>
            </a:prstGeom>
            <a:solidFill>
              <a:schemeClr val="bg2"/>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a:ln>
                    <a:noFill/>
                  </a:ln>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根组件</a:t>
              </a:r>
            </a:p>
          </p:txBody>
        </p:sp>
      </p:grpSp>
      <p:sp>
        <p:nvSpPr>
          <p:cNvPr id="28" name="矩形 27">
            <a:extLst>
              <a:ext uri="{FF2B5EF4-FFF2-40B4-BE49-F238E27FC236}">
                <a16:creationId xmlns:a16="http://schemas.microsoft.com/office/drawing/2014/main" id="{2F93AFC0-AA3F-E69B-4E5D-75E3B1534B8A}"/>
              </a:ext>
            </a:extLst>
          </p:cNvPr>
          <p:cNvSpPr/>
          <p:nvPr/>
        </p:nvSpPr>
        <p:spPr>
          <a:xfrm>
            <a:off x="809491" y="2456329"/>
            <a:ext cx="3748267" cy="251012"/>
          </a:xfrm>
          <a:prstGeom prst="rect">
            <a:avLst/>
          </a:prstGeom>
          <a:solidFill>
            <a:srgbClr val="FF0000">
              <a:alpha val="25098"/>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黑体"/>
              <a:cs typeface="+mn-cs"/>
            </a:endParaRPr>
          </a:p>
        </p:txBody>
      </p:sp>
      <p:grpSp>
        <p:nvGrpSpPr>
          <p:cNvPr id="29" name="组合 28">
            <a:extLst>
              <a:ext uri="{FF2B5EF4-FFF2-40B4-BE49-F238E27FC236}">
                <a16:creationId xmlns:a16="http://schemas.microsoft.com/office/drawing/2014/main" id="{86959582-DF28-A1F5-F566-E973952F6AE7}"/>
              </a:ext>
            </a:extLst>
          </p:cNvPr>
          <p:cNvGrpSpPr/>
          <p:nvPr/>
        </p:nvGrpSpPr>
        <p:grpSpPr>
          <a:xfrm>
            <a:off x="6482054" y="1532723"/>
            <a:ext cx="5155653" cy="939158"/>
            <a:chOff x="5700431" y="1929548"/>
            <a:chExt cx="5155653" cy="939158"/>
          </a:xfrm>
        </p:grpSpPr>
        <p:sp>
          <p:nvSpPr>
            <p:cNvPr id="30" name="矩形 29">
              <a:extLst>
                <a:ext uri="{FF2B5EF4-FFF2-40B4-BE49-F238E27FC236}">
                  <a16:creationId xmlns:a16="http://schemas.microsoft.com/office/drawing/2014/main" id="{861B8305-2F74-7ABA-99D8-49E7906CEF4A}"/>
                </a:ext>
              </a:extLst>
            </p:cNvPr>
            <p:cNvSpPr/>
            <p:nvPr/>
          </p:nvSpPr>
          <p:spPr>
            <a:xfrm>
              <a:off x="5700431" y="1929548"/>
              <a:ext cx="5146861" cy="939158"/>
            </a:xfrm>
            <a:prstGeom prst="rect">
              <a:avLst/>
            </a:prstGeom>
            <a:solidFill>
              <a:srgbClr val="00B050">
                <a:alpha val="25098"/>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黑体"/>
                <a:cs typeface="+mn-cs"/>
              </a:endParaRPr>
            </a:p>
          </p:txBody>
        </p:sp>
        <p:sp>
          <p:nvSpPr>
            <p:cNvPr id="31" name="矩形 30">
              <a:extLst>
                <a:ext uri="{FF2B5EF4-FFF2-40B4-BE49-F238E27FC236}">
                  <a16:creationId xmlns:a16="http://schemas.microsoft.com/office/drawing/2014/main" id="{9217698D-6F8B-C370-D53A-168A6DF1500D}"/>
                </a:ext>
              </a:extLst>
            </p:cNvPr>
            <p:cNvSpPr/>
            <p:nvPr/>
          </p:nvSpPr>
          <p:spPr>
            <a:xfrm>
              <a:off x="8830063" y="2456329"/>
              <a:ext cx="2026021" cy="412377"/>
            </a:xfrm>
            <a:prstGeom prst="rect">
              <a:avLst/>
            </a:prstGeom>
            <a:solidFill>
              <a:srgbClr val="92D050"/>
            </a:solid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100" b="0" i="0" u="none" strike="noStrike" kern="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模板部分，由它生成</a:t>
              </a:r>
              <a:r>
                <a:rPr kumimoji="0" lang="en-US" altLang="zh-CN" sz="1100" b="0" i="0" u="none" strike="noStrike" kern="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HTML</a:t>
              </a:r>
              <a:r>
                <a:rPr kumimoji="0" lang="zh-CN" altLang="en-US" sz="1100" b="0" i="0" u="none" strike="noStrike" kern="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代码</a:t>
              </a:r>
            </a:p>
          </p:txBody>
        </p:sp>
      </p:grpSp>
      <p:grpSp>
        <p:nvGrpSpPr>
          <p:cNvPr id="32" name="组合 31">
            <a:extLst>
              <a:ext uri="{FF2B5EF4-FFF2-40B4-BE49-F238E27FC236}">
                <a16:creationId xmlns:a16="http://schemas.microsoft.com/office/drawing/2014/main" id="{8E8B1489-35E1-2DD8-F15E-C81F9761BB1E}"/>
              </a:ext>
            </a:extLst>
          </p:cNvPr>
          <p:cNvGrpSpPr/>
          <p:nvPr/>
        </p:nvGrpSpPr>
        <p:grpSpPr>
          <a:xfrm>
            <a:off x="6491020" y="2629808"/>
            <a:ext cx="5146686" cy="1661908"/>
            <a:chOff x="5709397" y="3026633"/>
            <a:chExt cx="5146686" cy="1661908"/>
          </a:xfrm>
        </p:grpSpPr>
        <p:sp>
          <p:nvSpPr>
            <p:cNvPr id="33" name="矩形 32">
              <a:extLst>
                <a:ext uri="{FF2B5EF4-FFF2-40B4-BE49-F238E27FC236}">
                  <a16:creationId xmlns:a16="http://schemas.microsoft.com/office/drawing/2014/main" id="{921E0BF9-04F8-17DD-9F74-3647C7F97E66}"/>
                </a:ext>
              </a:extLst>
            </p:cNvPr>
            <p:cNvSpPr/>
            <p:nvPr/>
          </p:nvSpPr>
          <p:spPr>
            <a:xfrm>
              <a:off x="5709397" y="3026633"/>
              <a:ext cx="5137896" cy="1661908"/>
            </a:xfrm>
            <a:prstGeom prst="rect">
              <a:avLst/>
            </a:prstGeom>
            <a:solidFill>
              <a:srgbClr val="FF0000">
                <a:alpha val="25098"/>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黑体"/>
                <a:cs typeface="+mn-cs"/>
              </a:endParaRPr>
            </a:p>
          </p:txBody>
        </p:sp>
        <p:sp>
          <p:nvSpPr>
            <p:cNvPr id="34" name="矩形 33">
              <a:extLst>
                <a:ext uri="{FF2B5EF4-FFF2-40B4-BE49-F238E27FC236}">
                  <a16:creationId xmlns:a16="http://schemas.microsoft.com/office/drawing/2014/main" id="{2F62F322-4A93-ED80-D9F8-2869A6D47691}"/>
                </a:ext>
              </a:extLst>
            </p:cNvPr>
            <p:cNvSpPr/>
            <p:nvPr/>
          </p:nvSpPr>
          <p:spPr>
            <a:xfrm>
              <a:off x="8830062" y="4276164"/>
              <a:ext cx="2026021" cy="412377"/>
            </a:xfrm>
            <a:prstGeom prst="rect">
              <a:avLst/>
            </a:prstGeom>
            <a:solidFill>
              <a:srgbClr val="FF5B5B"/>
            </a:solid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100" b="0" i="0" u="none" strike="noStrike" kern="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控制模板的数据来源和行为</a:t>
              </a:r>
            </a:p>
          </p:txBody>
        </p:sp>
      </p:grpSp>
      <p:grpSp>
        <p:nvGrpSpPr>
          <p:cNvPr id="35" name="组合 34">
            <a:extLst>
              <a:ext uri="{FF2B5EF4-FFF2-40B4-BE49-F238E27FC236}">
                <a16:creationId xmlns:a16="http://schemas.microsoft.com/office/drawing/2014/main" id="{A1B4CB24-AE1E-AC26-EDF7-4DF9DE703EF6}"/>
              </a:ext>
            </a:extLst>
          </p:cNvPr>
          <p:cNvGrpSpPr/>
          <p:nvPr/>
        </p:nvGrpSpPr>
        <p:grpSpPr>
          <a:xfrm>
            <a:off x="6482054" y="4399295"/>
            <a:ext cx="5155825" cy="1661908"/>
            <a:chOff x="5700431" y="4796120"/>
            <a:chExt cx="5155825" cy="1661908"/>
          </a:xfrm>
        </p:grpSpPr>
        <p:sp>
          <p:nvSpPr>
            <p:cNvPr id="36" name="矩形 35">
              <a:extLst>
                <a:ext uri="{FF2B5EF4-FFF2-40B4-BE49-F238E27FC236}">
                  <a16:creationId xmlns:a16="http://schemas.microsoft.com/office/drawing/2014/main" id="{377B32BF-48E2-AF97-30D2-B7FF76F1B31E}"/>
                </a:ext>
              </a:extLst>
            </p:cNvPr>
            <p:cNvSpPr/>
            <p:nvPr/>
          </p:nvSpPr>
          <p:spPr>
            <a:xfrm>
              <a:off x="5700431" y="4796120"/>
              <a:ext cx="5155825" cy="1661908"/>
            </a:xfrm>
            <a:prstGeom prst="rect">
              <a:avLst/>
            </a:prstGeom>
            <a:solidFill>
              <a:srgbClr val="855CFE">
                <a:alpha val="25098"/>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黑体"/>
                <a:cs typeface="+mn-cs"/>
              </a:endParaRPr>
            </a:p>
          </p:txBody>
        </p:sp>
        <p:sp>
          <p:nvSpPr>
            <p:cNvPr id="37" name="矩形 36">
              <a:extLst>
                <a:ext uri="{FF2B5EF4-FFF2-40B4-BE49-F238E27FC236}">
                  <a16:creationId xmlns:a16="http://schemas.microsoft.com/office/drawing/2014/main" id="{84D33EE6-E2B5-1756-E20A-30CC76EAB23D}"/>
                </a:ext>
              </a:extLst>
            </p:cNvPr>
            <p:cNvSpPr/>
            <p:nvPr/>
          </p:nvSpPr>
          <p:spPr>
            <a:xfrm>
              <a:off x="8830061" y="6040972"/>
              <a:ext cx="2026021" cy="412377"/>
            </a:xfrm>
            <a:prstGeom prst="rect">
              <a:avLst/>
            </a:prstGeom>
            <a:solidFill>
              <a:srgbClr val="A88AFE"/>
            </a:solid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100" b="0" i="0" u="none" strike="noStrike" kern="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css</a:t>
              </a:r>
              <a:r>
                <a:rPr kumimoji="0" lang="zh-CN" altLang="en-US" sz="1100" b="0" i="0" u="none" strike="noStrike" kern="0" cap="none" spc="0" normalizeH="0" baseline="0" noProof="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样式部分</a:t>
              </a:r>
            </a:p>
          </p:txBody>
        </p:sp>
      </p:grpSp>
      <p:sp>
        <p:nvSpPr>
          <p:cNvPr id="38" name="箭头: 虚尾 37">
            <a:extLst>
              <a:ext uri="{FF2B5EF4-FFF2-40B4-BE49-F238E27FC236}">
                <a16:creationId xmlns:a16="http://schemas.microsoft.com/office/drawing/2014/main" id="{7DF9E0FC-A1E5-E765-2DE8-CE8B228A43B9}"/>
              </a:ext>
            </a:extLst>
          </p:cNvPr>
          <p:cNvSpPr/>
          <p:nvPr/>
        </p:nvSpPr>
        <p:spPr>
          <a:xfrm>
            <a:off x="4735158" y="2431569"/>
            <a:ext cx="1498587" cy="342352"/>
          </a:xfrm>
          <a:prstGeom prst="stripedRightArrow">
            <a:avLst>
              <a:gd name="adj1" fmla="val 50000"/>
              <a:gd name="adj2" fmla="val 222070"/>
            </a:avLst>
          </a:prstGeom>
          <a:gradFill flip="none" rotWithShape="1">
            <a:gsLst>
              <a:gs pos="0">
                <a:sysClr val="windowText" lastClr="000000">
                  <a:lumMod val="85000"/>
                  <a:lumOff val="15000"/>
                  <a:tint val="66000"/>
                  <a:satMod val="160000"/>
                </a:sysClr>
              </a:gs>
              <a:gs pos="50000">
                <a:sysClr val="windowText" lastClr="000000">
                  <a:lumMod val="85000"/>
                  <a:lumOff val="15000"/>
                  <a:tint val="44500"/>
                  <a:satMod val="160000"/>
                </a:sysClr>
              </a:gs>
              <a:gs pos="100000">
                <a:sysClr val="windowText" lastClr="000000">
                  <a:lumMod val="85000"/>
                  <a:lumOff val="15000"/>
                  <a:tint val="23500"/>
                  <a:satMod val="160000"/>
                </a:sysClr>
              </a:gs>
            </a:gsLst>
            <a:lin ang="10800000" scaled="1"/>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黑体"/>
              <a:cs typeface="+mn-cs"/>
            </a:endParaRPr>
          </a:p>
        </p:txBody>
      </p:sp>
      <p:sp>
        <p:nvSpPr>
          <p:cNvPr id="39" name="标题 2">
            <a:extLst>
              <a:ext uri="{FF2B5EF4-FFF2-40B4-BE49-F238E27FC236}">
                <a16:creationId xmlns:a16="http://schemas.microsoft.com/office/drawing/2014/main" id="{B59FD153-6DDA-D512-3C0B-91DCB2B1A9B5}"/>
              </a:ext>
            </a:extLst>
          </p:cNvPr>
          <p:cNvSpPr txBox="1">
            <a:spLocks/>
          </p:cNvSpPr>
          <p:nvPr/>
        </p:nvSpPr>
        <p:spPr>
          <a:xfrm>
            <a:off x="657174" y="942865"/>
            <a:ext cx="4264076" cy="517190"/>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07 Vue</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项目开发流程</a:t>
            </a:r>
          </a:p>
        </p:txBody>
      </p:sp>
    </p:spTree>
    <p:extLst>
      <p:ext uri="{BB962C8B-B14F-4D97-AF65-F5344CB8AC3E}">
        <p14:creationId xmlns:p14="http://schemas.microsoft.com/office/powerpoint/2010/main" val="2020294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left)">
                                      <p:cBhvr>
                                        <p:cTn id="7" dur="500"/>
                                        <p:tgtEl>
                                          <p:spTgt spid="3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wipe(left)">
                                      <p:cBhvr>
                                        <p:cTn id="14" dur="500"/>
                                        <p:tgtEl>
                                          <p:spTgt spid="2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left)">
                                      <p:cBhvr>
                                        <p:cTn id="19" dur="500"/>
                                        <p:tgtEl>
                                          <p:spTgt spid="2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wipe(left)">
                                      <p:cBhvr>
                                        <p:cTn id="24" dur="500"/>
                                        <p:tgtEl>
                                          <p:spTgt spid="3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wipe(left)">
                                      <p:cBhvr>
                                        <p:cTn id="2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2">
            <a:extLst>
              <a:ext uri="{FF2B5EF4-FFF2-40B4-BE49-F238E27FC236}">
                <a16:creationId xmlns:a16="http://schemas.microsoft.com/office/drawing/2014/main" id="{81643890-50B8-CA47-30CE-4CB5F90BBDD3}"/>
              </a:ext>
            </a:extLst>
          </p:cNvPr>
          <p:cNvSpPr txBox="1">
            <a:spLocks/>
          </p:cNvSpPr>
          <p:nvPr/>
        </p:nvSpPr>
        <p:spPr>
          <a:xfrm>
            <a:off x="721200" y="1079610"/>
            <a:ext cx="10749599" cy="517190"/>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08 </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部署</a:t>
            </a:r>
          </a:p>
        </p:txBody>
      </p:sp>
      <p:grpSp>
        <p:nvGrpSpPr>
          <p:cNvPr id="4" name="组合 3">
            <a:extLst>
              <a:ext uri="{FF2B5EF4-FFF2-40B4-BE49-F238E27FC236}">
                <a16:creationId xmlns:a16="http://schemas.microsoft.com/office/drawing/2014/main" id="{54B0B789-AC3A-C4D7-637E-3F92F03ED142}"/>
              </a:ext>
            </a:extLst>
          </p:cNvPr>
          <p:cNvGrpSpPr/>
          <p:nvPr/>
        </p:nvGrpSpPr>
        <p:grpSpPr>
          <a:xfrm>
            <a:off x="805902" y="1652134"/>
            <a:ext cx="10831641" cy="1828284"/>
            <a:chOff x="920208" y="1823315"/>
            <a:chExt cx="10621264" cy="1828284"/>
          </a:xfrm>
        </p:grpSpPr>
        <p:sp>
          <p:nvSpPr>
            <p:cNvPr id="6" name="矩形: 对角圆角 5">
              <a:extLst>
                <a:ext uri="{FF2B5EF4-FFF2-40B4-BE49-F238E27FC236}">
                  <a16:creationId xmlns:a16="http://schemas.microsoft.com/office/drawing/2014/main" id="{EB574DC9-5975-5D5F-8023-23F280C48B89}"/>
                </a:ext>
              </a:extLst>
            </p:cNvPr>
            <p:cNvSpPr/>
            <p:nvPr/>
          </p:nvSpPr>
          <p:spPr>
            <a:xfrm>
              <a:off x="920208" y="1823316"/>
              <a:ext cx="10621264" cy="1828283"/>
            </a:xfrm>
            <a:prstGeom prst="round2DiagRect">
              <a:avLst>
                <a:gd name="adj1" fmla="val 5462"/>
                <a:gd name="adj2" fmla="val 2825"/>
              </a:avLst>
            </a:prstGeom>
            <a:noFill/>
            <a:ln w="6350" cap="flat" cmpd="sng" algn="ctr">
              <a:solidFill>
                <a:sysClr val="window" lastClr="FFFFFF">
                  <a:lumMod val="50000"/>
                </a:sysClr>
              </a:solidFill>
              <a:prstDash val="lgDash"/>
            </a:ln>
            <a:effectLst/>
          </p:spPr>
          <p:txBody>
            <a:bodyPr tIns="504000" bIns="0" rtlCol="0" anchor="ctr"/>
            <a:lstStyle/>
            <a:p>
              <a:pPr marL="360000" marR="0" lvl="1" indent="-285750" defTabSz="914400" eaLnBrk="1" fontAlgn="auto" latinLnBrk="0" hangingPunct="1">
                <a:lnSpc>
                  <a:spcPct val="150000"/>
                </a:lnSpc>
                <a:spcBef>
                  <a:spcPts val="0"/>
                </a:spcBef>
                <a:spcAft>
                  <a:spcPts val="0"/>
                </a:spcAft>
                <a:buClrTx/>
                <a:buSzTx/>
                <a:buFont typeface="Wingdings" panose="05000000000000000000" pitchFamily="2" charset="2"/>
                <a:buChar char="l"/>
                <a:tabLst/>
                <a:defRPr/>
              </a:pPr>
              <a:r>
                <a:rPr kumimoji="0" lang="zh-CN" altLang="en-US" b="0" i="0" u="none" strike="noStrike" kern="0" cap="none" spc="0" normalizeH="0" baseline="0" noProof="0" dirty="0">
                  <a:ln>
                    <a:noFill/>
                  </a:ln>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介绍：</a:t>
              </a:r>
              <a:r>
                <a:rPr kumimoji="0" lang="en-US" altLang="zh-CN" b="0" i="0" u="none" strike="noStrike" kern="0" cap="none" spc="0" normalizeH="0" baseline="0" noProof="0" dirty="0">
                  <a:ln>
                    <a:noFill/>
                  </a:ln>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Nginx</a:t>
              </a:r>
              <a:r>
                <a:rPr kumimoji="0" lang="zh-CN" altLang="en-US" b="0" i="0" u="none" strike="noStrike" kern="0" cap="none" spc="0" normalizeH="0" baseline="0" noProof="0" dirty="0">
                  <a:ln>
                    <a:noFill/>
                  </a:ln>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是一款轻量级的</a:t>
              </a:r>
              <a:r>
                <a:rPr kumimoji="0" lang="en-US" altLang="zh-CN" b="0" i="0" u="none" strike="noStrike" kern="0" cap="none" spc="0" normalizeH="0" baseline="0" noProof="0" dirty="0">
                  <a:ln>
                    <a:noFill/>
                  </a:ln>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Web</a:t>
              </a:r>
              <a:r>
                <a:rPr kumimoji="0" lang="zh-CN" altLang="en-US" b="0" i="0" u="none" strike="noStrike" kern="0" cap="none" spc="0" normalizeH="0" baseline="0" noProof="0" dirty="0">
                  <a:ln>
                    <a:noFill/>
                  </a:ln>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服务器</a:t>
              </a:r>
              <a:r>
                <a:rPr kumimoji="0" lang="en-US" altLang="zh-CN" b="0" i="0" u="none" strike="noStrike" kern="0" cap="none" spc="0" normalizeH="0" baseline="0" noProof="0" dirty="0">
                  <a:ln>
                    <a:noFill/>
                  </a:ln>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kumimoji="0" lang="zh-CN" altLang="en-US" b="0" i="0" u="none" strike="noStrike" kern="0" cap="none" spc="0" normalizeH="0" baseline="0" noProof="0" dirty="0">
                  <a:ln>
                    <a:noFill/>
                  </a:ln>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反向代理服务器及电子邮件（</a:t>
              </a:r>
              <a:r>
                <a:rPr kumimoji="0" lang="en-US" altLang="zh-CN" b="0" i="0" u="none" strike="noStrike" kern="0" cap="none" spc="0" normalizeH="0" baseline="0" noProof="0" dirty="0">
                  <a:ln>
                    <a:noFill/>
                  </a:ln>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IMAP/POP3</a:t>
              </a:r>
              <a:r>
                <a:rPr kumimoji="0" lang="zh-CN" altLang="en-US" b="0" i="0" u="none" strike="noStrike" kern="0" cap="none" spc="0" normalizeH="0" baseline="0" noProof="0" dirty="0">
                  <a:ln>
                    <a:noFill/>
                  </a:ln>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）代理服务器。其特点是占有内存少，并发能力强，在各大型互联网公司都有非常广泛的使用。</a:t>
              </a:r>
              <a:endParaRPr kumimoji="0" lang="en-US" altLang="zh-CN" b="0" i="0" u="none" strike="noStrike" kern="0" cap="none" spc="0" normalizeH="0" baseline="0" noProof="0" dirty="0">
                <a:ln>
                  <a:noFill/>
                </a:ln>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60000" marR="0" lvl="1" indent="-285750" defTabSz="914400" eaLnBrk="1" fontAlgn="auto" latinLnBrk="0" hangingPunct="1">
                <a:lnSpc>
                  <a:spcPct val="200000"/>
                </a:lnSpc>
                <a:spcBef>
                  <a:spcPts val="0"/>
                </a:spcBef>
                <a:spcAft>
                  <a:spcPts val="0"/>
                </a:spcAft>
                <a:buClrTx/>
                <a:buSzTx/>
                <a:buFont typeface="Wingdings" panose="05000000000000000000" pitchFamily="2" charset="2"/>
                <a:buChar char="l"/>
                <a:tabLst/>
                <a:defRPr/>
              </a:pPr>
              <a:r>
                <a:rPr kumimoji="0" lang="zh-CN" altLang="en-US" b="0" i="0" u="none" strike="noStrike" kern="0" cap="none" spc="0" normalizeH="0" baseline="0" noProof="0" dirty="0">
                  <a:ln>
                    <a:noFill/>
                  </a:ln>
                  <a:solidFill>
                    <a:prstClr val="black">
                      <a:lumMod val="75000"/>
                      <a:lumOff val="2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官网：</a:t>
              </a:r>
              <a:r>
                <a:rPr kumimoji="0" lang="en-US" altLang="zh-CN" b="0" i="0" u="none" strike="noStrike" kern="0" cap="none" spc="0" normalizeH="0" baseline="0" noProof="0" dirty="0">
                  <a:ln>
                    <a:noFill/>
                  </a:ln>
                  <a:solidFill>
                    <a:prstClr val="black">
                      <a:lumMod val="75000"/>
                      <a:lumOff val="2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hlinkClick r:id="rId3"/>
                </a:rPr>
                <a:t>https://nginx.org/</a:t>
              </a:r>
              <a:endParaRPr kumimoji="0" lang="en-US" altLang="zh-CN" b="0" i="0" u="none" strike="noStrike" kern="0" cap="none" spc="0" normalizeH="0" baseline="0" noProof="0" dirty="0">
                <a:ln>
                  <a:noFill/>
                </a:ln>
                <a:solidFill>
                  <a:prstClr val="black">
                    <a:lumMod val="75000"/>
                    <a:lumOff val="25000"/>
                  </a:prstClr>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7" name="矩形: 对角圆角 6">
              <a:extLst>
                <a:ext uri="{FF2B5EF4-FFF2-40B4-BE49-F238E27FC236}">
                  <a16:creationId xmlns:a16="http://schemas.microsoft.com/office/drawing/2014/main" id="{127FABE4-E64A-21F9-D473-584FBAEC580C}"/>
                </a:ext>
              </a:extLst>
            </p:cNvPr>
            <p:cNvSpPr/>
            <p:nvPr/>
          </p:nvSpPr>
          <p:spPr>
            <a:xfrm>
              <a:off x="920211" y="1823315"/>
              <a:ext cx="1405755" cy="431493"/>
            </a:xfrm>
            <a:prstGeom prst="round2DiagRect">
              <a:avLst>
                <a:gd name="adj1" fmla="val 22684"/>
                <a:gd name="adj2" fmla="val 0"/>
              </a:avLst>
            </a:prstGeom>
            <a:solidFill>
              <a:schemeClr val="bg2"/>
            </a:solidFill>
            <a:ln w="6350" cap="flat" cmpd="sng" algn="ctr">
              <a:noFill/>
              <a:prstDash val="lgDash"/>
            </a:ln>
            <a:effectLst/>
          </p:spPr>
          <p:txBody>
            <a:bodyPr lIns="108000" tIns="0" rIns="36000" bIns="72000" rtlCol="0" anchor="ctr"/>
            <a:lstStyle/>
            <a:p>
              <a:pPr marL="0" marR="0" lvl="0" indent="0" defTabSz="360000" eaLnBrk="1" fontAlgn="auto" latinLnBrk="0" hangingPunct="1">
                <a:lnSpc>
                  <a:spcPct val="15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en-US" altLang="zh-CN" sz="1400" b="1" i="0" u="none" strike="noStrike" kern="0" cap="none" spc="0" normalizeH="0" baseline="0" noProof="0" dirty="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en-US" altLang="zh-CN" sz="2000" b="1" i="0" u="none" strike="noStrike" kern="0" cap="none" spc="0" normalizeH="0" baseline="0" noProof="0" dirty="0">
                  <a:ln>
                    <a:noFill/>
                  </a:ln>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Nginx</a:t>
              </a:r>
            </a:p>
          </p:txBody>
        </p:sp>
      </p:grpSp>
      <p:pic>
        <p:nvPicPr>
          <p:cNvPr id="11" name="图片 10">
            <a:extLst>
              <a:ext uri="{FF2B5EF4-FFF2-40B4-BE49-F238E27FC236}">
                <a16:creationId xmlns:a16="http://schemas.microsoft.com/office/drawing/2014/main" id="{D2AAF6B6-ABE2-638E-4994-DABF9CC9AE0B}"/>
              </a:ext>
            </a:extLst>
          </p:cNvPr>
          <p:cNvPicPr>
            <a:picLocks noChangeAspect="1"/>
          </p:cNvPicPr>
          <p:nvPr/>
        </p:nvPicPr>
        <p:blipFill>
          <a:blip r:embed="rId4"/>
          <a:stretch>
            <a:fillRect/>
          </a:stretch>
        </p:blipFill>
        <p:spPr>
          <a:xfrm>
            <a:off x="8860427" y="4052423"/>
            <a:ext cx="2768151" cy="2358514"/>
          </a:xfrm>
          <a:prstGeom prst="roundRect">
            <a:avLst>
              <a:gd name="adj" fmla="val 4124"/>
            </a:avLst>
          </a:prstGeom>
          <a:ln w="6350">
            <a:solidFill>
              <a:sysClr val="windowText" lastClr="000000">
                <a:lumMod val="65000"/>
                <a:lumOff val="35000"/>
              </a:sysClr>
            </a:solidFill>
            <a:prstDash val="dash"/>
          </a:ln>
        </p:spPr>
      </p:pic>
      <p:sp>
        <p:nvSpPr>
          <p:cNvPr id="12" name="矩形: 对角圆角 11">
            <a:extLst>
              <a:ext uri="{FF2B5EF4-FFF2-40B4-BE49-F238E27FC236}">
                <a16:creationId xmlns:a16="http://schemas.microsoft.com/office/drawing/2014/main" id="{395755FB-D4BC-97C2-8153-D39281B17BB7}"/>
              </a:ext>
            </a:extLst>
          </p:cNvPr>
          <p:cNvSpPr/>
          <p:nvPr/>
        </p:nvSpPr>
        <p:spPr>
          <a:xfrm>
            <a:off x="10265943" y="4043458"/>
            <a:ext cx="1371600" cy="358589"/>
          </a:xfrm>
          <a:prstGeom prst="round2DiagRect">
            <a:avLst>
              <a:gd name="adj1" fmla="val 0"/>
              <a:gd name="adj2" fmla="val 27500"/>
            </a:avLst>
          </a:prstGeom>
          <a:solidFill>
            <a:srgbClr val="F79646">
              <a:lumMod val="60000"/>
              <a:lumOff val="40000"/>
            </a:srgbClr>
          </a:solidFill>
          <a:ln w="25400" cap="flat" cmpd="sng" algn="ctr">
            <a:noFill/>
            <a:prstDash val="solid"/>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配置文件目录</a:t>
            </a:r>
          </a:p>
        </p:txBody>
      </p:sp>
      <p:sp>
        <p:nvSpPr>
          <p:cNvPr id="13" name="矩形: 对角圆角 12">
            <a:extLst>
              <a:ext uri="{FF2B5EF4-FFF2-40B4-BE49-F238E27FC236}">
                <a16:creationId xmlns:a16="http://schemas.microsoft.com/office/drawing/2014/main" id="{34EF1CDB-DB18-9D72-EE75-7BB9C06CFE3E}"/>
              </a:ext>
            </a:extLst>
          </p:cNvPr>
          <p:cNvSpPr/>
          <p:nvPr/>
        </p:nvSpPr>
        <p:spPr>
          <a:xfrm>
            <a:off x="10004156" y="5049537"/>
            <a:ext cx="1632042" cy="358588"/>
          </a:xfrm>
          <a:prstGeom prst="round2DiagRect">
            <a:avLst>
              <a:gd name="adj1" fmla="val 0"/>
              <a:gd name="adj2" fmla="val 0"/>
            </a:avLst>
          </a:prstGeom>
          <a:solidFill>
            <a:srgbClr val="F79646">
              <a:lumMod val="60000"/>
              <a:lumOff val="40000"/>
            </a:srgbClr>
          </a:solidFill>
          <a:ln w="25400" cap="flat" cmpd="sng" algn="ctr">
            <a:noFill/>
            <a:prstDash val="solid"/>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a:ln>
                  <a:noFill/>
                </a:ln>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静态资源文件目录</a:t>
            </a:r>
          </a:p>
        </p:txBody>
      </p:sp>
      <p:sp>
        <p:nvSpPr>
          <p:cNvPr id="14" name="矩形: 对角圆角 13">
            <a:extLst>
              <a:ext uri="{FF2B5EF4-FFF2-40B4-BE49-F238E27FC236}">
                <a16:creationId xmlns:a16="http://schemas.microsoft.com/office/drawing/2014/main" id="{016F37BD-BC35-B93C-DED4-E5135A6A6FA4}"/>
              </a:ext>
            </a:extLst>
          </p:cNvPr>
          <p:cNvSpPr/>
          <p:nvPr/>
        </p:nvSpPr>
        <p:spPr>
          <a:xfrm>
            <a:off x="10004156" y="5365178"/>
            <a:ext cx="1632042" cy="358588"/>
          </a:xfrm>
          <a:prstGeom prst="round2DiagRect">
            <a:avLst>
              <a:gd name="adj1" fmla="val 0"/>
              <a:gd name="adj2" fmla="val 0"/>
            </a:avLst>
          </a:prstGeom>
          <a:solidFill>
            <a:srgbClr val="F79646">
              <a:lumMod val="60000"/>
              <a:lumOff val="40000"/>
            </a:srgbClr>
          </a:solidFill>
          <a:ln w="25400" cap="flat" cmpd="sng" algn="ctr">
            <a:noFill/>
            <a:prstDash val="solid"/>
          </a:ln>
          <a:effectLst/>
        </p:spPr>
        <p:txBody>
          <a:bodyPr lIns="0" rIns="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a:ln>
                  <a:noFill/>
                </a:ln>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  日志文件目录</a:t>
            </a:r>
          </a:p>
        </p:txBody>
      </p:sp>
      <p:sp>
        <p:nvSpPr>
          <p:cNvPr id="15" name="矩形: 对角圆角 14">
            <a:extLst>
              <a:ext uri="{FF2B5EF4-FFF2-40B4-BE49-F238E27FC236}">
                <a16:creationId xmlns:a16="http://schemas.microsoft.com/office/drawing/2014/main" id="{460578F4-A735-3286-C3E7-D30F14FA8E00}"/>
              </a:ext>
            </a:extLst>
          </p:cNvPr>
          <p:cNvSpPr/>
          <p:nvPr/>
        </p:nvSpPr>
        <p:spPr>
          <a:xfrm>
            <a:off x="10004156" y="5735061"/>
            <a:ext cx="1632042" cy="358588"/>
          </a:xfrm>
          <a:prstGeom prst="round2DiagRect">
            <a:avLst>
              <a:gd name="adj1" fmla="val 0"/>
              <a:gd name="adj2" fmla="val 0"/>
            </a:avLst>
          </a:prstGeom>
          <a:solidFill>
            <a:srgbClr val="F79646">
              <a:lumMod val="60000"/>
              <a:lumOff val="40000"/>
            </a:srgbClr>
          </a:solidFill>
          <a:ln w="25400" cap="flat" cmpd="sng" algn="ctr">
            <a:noFill/>
            <a:prstDash val="solid"/>
          </a:ln>
          <a:effectLst/>
        </p:spPr>
        <p:txBody>
          <a:bodyPr lIns="0" rIns="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a:ln>
                  <a:noFill/>
                </a:ln>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  临时文件目录</a:t>
            </a:r>
          </a:p>
        </p:txBody>
      </p:sp>
      <p:sp>
        <p:nvSpPr>
          <p:cNvPr id="16" name="矩形 15">
            <a:extLst>
              <a:ext uri="{FF2B5EF4-FFF2-40B4-BE49-F238E27FC236}">
                <a16:creationId xmlns:a16="http://schemas.microsoft.com/office/drawing/2014/main" id="{02652DD8-0F57-2C76-B634-EE73FBF810B2}"/>
              </a:ext>
            </a:extLst>
          </p:cNvPr>
          <p:cNvSpPr/>
          <p:nvPr/>
        </p:nvSpPr>
        <p:spPr>
          <a:xfrm>
            <a:off x="8860427" y="5050986"/>
            <a:ext cx="2768151" cy="302895"/>
          </a:xfrm>
          <a:prstGeom prst="rect">
            <a:avLst/>
          </a:prstGeom>
          <a:solidFill>
            <a:srgbClr val="FF0000">
              <a:alpha val="25098"/>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黑体"/>
              <a:cs typeface="+mn-cs"/>
            </a:endParaRPr>
          </a:p>
        </p:txBody>
      </p:sp>
      <p:pic>
        <p:nvPicPr>
          <p:cNvPr id="17" name="图片 16">
            <a:extLst>
              <a:ext uri="{FF2B5EF4-FFF2-40B4-BE49-F238E27FC236}">
                <a16:creationId xmlns:a16="http://schemas.microsoft.com/office/drawing/2014/main" id="{FC5141D5-4749-DEE7-8F1E-AC1EC1E27269}"/>
              </a:ext>
            </a:extLst>
          </p:cNvPr>
          <p:cNvPicPr>
            <a:picLocks noChangeAspect="1"/>
          </p:cNvPicPr>
          <p:nvPr/>
        </p:nvPicPr>
        <p:blipFill>
          <a:blip r:embed="rId5"/>
          <a:stretch>
            <a:fillRect/>
          </a:stretch>
        </p:blipFill>
        <p:spPr>
          <a:xfrm>
            <a:off x="805902" y="3701788"/>
            <a:ext cx="7722998" cy="2717037"/>
          </a:xfrm>
          <a:prstGeom prst="rect">
            <a:avLst/>
          </a:prstGeom>
        </p:spPr>
      </p:pic>
      <p:sp>
        <p:nvSpPr>
          <p:cNvPr id="10" name="文本框 9">
            <a:extLst>
              <a:ext uri="{FF2B5EF4-FFF2-40B4-BE49-F238E27FC236}">
                <a16:creationId xmlns:a16="http://schemas.microsoft.com/office/drawing/2014/main" id="{1673B502-93BC-69CA-4455-835EB238866F}"/>
              </a:ext>
            </a:extLst>
          </p:cNvPr>
          <p:cNvSpPr txBox="1"/>
          <p:nvPr/>
        </p:nvSpPr>
        <p:spPr>
          <a:xfrm>
            <a:off x="657174" y="159741"/>
            <a:ext cx="9039225" cy="523220"/>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网站、网页与主页</a:t>
            </a:r>
          </a:p>
        </p:txBody>
      </p:sp>
      <p:pic>
        <p:nvPicPr>
          <p:cNvPr id="18" name="图片 17">
            <a:extLst>
              <a:ext uri="{FF2B5EF4-FFF2-40B4-BE49-F238E27FC236}">
                <a16:creationId xmlns:a16="http://schemas.microsoft.com/office/drawing/2014/main" id="{1F7806A0-951F-8215-4BA2-0287345867B0}"/>
              </a:ext>
            </a:extLst>
          </p:cNvPr>
          <p:cNvPicPr>
            <a:picLocks noChangeAspect="1"/>
          </p:cNvPicPr>
          <p:nvPr/>
        </p:nvPicPr>
        <p:blipFill>
          <a:blip r:embed="rId6"/>
          <a:stretch>
            <a:fillRect/>
          </a:stretch>
        </p:blipFill>
        <p:spPr>
          <a:xfrm>
            <a:off x="0" y="3775"/>
            <a:ext cx="12192000" cy="708422"/>
          </a:xfrm>
          <a:prstGeom prst="rect">
            <a:avLst/>
          </a:prstGeom>
        </p:spPr>
      </p:pic>
      <p:sp>
        <p:nvSpPr>
          <p:cNvPr id="19" name="文本框 18">
            <a:extLst>
              <a:ext uri="{FF2B5EF4-FFF2-40B4-BE49-F238E27FC236}">
                <a16:creationId xmlns:a16="http://schemas.microsoft.com/office/drawing/2014/main" id="{764E5A1A-B380-B5E5-47D6-4E98B7831412}"/>
              </a:ext>
            </a:extLst>
          </p:cNvPr>
          <p:cNvSpPr txBox="1"/>
          <p:nvPr/>
        </p:nvSpPr>
        <p:spPr>
          <a:xfrm>
            <a:off x="540246" y="28747"/>
            <a:ext cx="9039225" cy="646331"/>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3 </a:t>
            </a:r>
            <a:r>
              <a:rPr lang="zh-CN" altLang="en-US" sz="3600" b="1" dirty="0">
                <a:solidFill>
                  <a:srgbClr val="FFFFFF"/>
                </a:solidFill>
                <a:latin typeface="Arial" panose="020B0604020202020204"/>
                <a:ea typeface="微软雅黑" panose="020B0503020204020204" charset="-122"/>
                <a:cs typeface="+mn-ea"/>
                <a:sym typeface="+mn-lt"/>
              </a:rPr>
              <a:t>前端工程化</a:t>
            </a:r>
            <a:endParaRPr kumimoji="0" lang="zh-CN" altLang="en-US"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endParaRPr>
          </a:p>
        </p:txBody>
      </p:sp>
    </p:spTree>
    <p:extLst>
      <p:ext uri="{BB962C8B-B14F-4D97-AF65-F5344CB8AC3E}">
        <p14:creationId xmlns:p14="http://schemas.microsoft.com/office/powerpoint/2010/main" val="1647088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ppt_x</p:attrName>
                                        </p:attrNameLst>
                                      </p:cBhvr>
                                      <p:tavLst>
                                        <p:tav tm="0">
                                          <p:val>
                                            <p:strVal val="#ppt_x-#ppt_w*1.125000"/>
                                          </p:val>
                                        </p:tav>
                                        <p:tav tm="100000">
                                          <p:val>
                                            <p:strVal val="#ppt_x"/>
                                          </p:val>
                                        </p:tav>
                                      </p:tavLst>
                                    </p:anim>
                                    <p:animEffect transition="in" filter="wipe(right)">
                                      <p:cBhvr>
                                        <p:cTn id="8" dur="500"/>
                                        <p:tgtEl>
                                          <p:spTgt spid="11"/>
                                        </p:tgtEl>
                                      </p:cBhvr>
                                    </p:animEffec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left)">
                                      <p:cBhvr>
                                        <p:cTn id="13" dur="500"/>
                                        <p:tgtEl>
                                          <p:spTgt spid="12"/>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500"/>
                                        <p:tgtEl>
                                          <p:spTgt spid="13"/>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left)">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2">
            <a:extLst>
              <a:ext uri="{FF2B5EF4-FFF2-40B4-BE49-F238E27FC236}">
                <a16:creationId xmlns:a16="http://schemas.microsoft.com/office/drawing/2014/main" id="{C31B3E9D-0741-9E91-2788-366EF68CAB5F}"/>
              </a:ext>
            </a:extLst>
          </p:cNvPr>
          <p:cNvSpPr txBox="1">
            <a:spLocks/>
          </p:cNvSpPr>
          <p:nvPr/>
        </p:nvSpPr>
        <p:spPr>
          <a:xfrm>
            <a:off x="741981" y="1204400"/>
            <a:ext cx="10698800" cy="517190"/>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srgbClr val="AD2A26"/>
                </a:solidFill>
                <a:effectLst/>
                <a:uLnTx/>
                <a:uFillTx/>
                <a:ea typeface="Alibaba PuHuiTi Medium" pitchFamily="18" charset="-122"/>
              </a:rPr>
              <a:t>部署</a:t>
            </a:r>
          </a:p>
        </p:txBody>
      </p:sp>
      <p:sp>
        <p:nvSpPr>
          <p:cNvPr id="18" name="文本占位符 1">
            <a:extLst>
              <a:ext uri="{FF2B5EF4-FFF2-40B4-BE49-F238E27FC236}">
                <a16:creationId xmlns:a16="http://schemas.microsoft.com/office/drawing/2014/main" id="{5D65AC27-E7C1-77E2-51CB-1B23C0021B6F}"/>
              </a:ext>
            </a:extLst>
          </p:cNvPr>
          <p:cNvSpPr txBox="1">
            <a:spLocks/>
          </p:cNvSpPr>
          <p:nvPr/>
        </p:nvSpPr>
        <p:spPr>
          <a:xfrm>
            <a:off x="710880" y="1821763"/>
            <a:ext cx="5714205" cy="2934955"/>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marR="0" lvl="0" indent="-285750" algn="l" defTabSz="914400" rtl="0" eaLnBrk="0" fontAlgn="base" latinLnBrk="0" hangingPunct="0">
              <a:lnSpc>
                <a:spcPct val="150000"/>
              </a:lnSpc>
              <a:spcBef>
                <a:spcPct val="20000"/>
              </a:spcBef>
              <a:spcAft>
                <a:spcPct val="0"/>
              </a:spcAft>
              <a:buClrTx/>
              <a:buSzTx/>
              <a:buFont typeface="Wingdings" panose="05000000000000000000" pitchFamily="2" charset="2"/>
              <a:buChar char="l"/>
              <a:tabLst/>
              <a:defRPr/>
            </a:pPr>
            <a:r>
              <a:rPr kumimoji="0" lang="zh-CN" altLang="en-US" sz="1800" b="0" i="0" u="none" strike="noStrike" kern="1200" cap="none" spc="0" normalizeH="0" baseline="0" noProof="0" dirty="0">
                <a:ln>
                  <a:noFill/>
                </a:ln>
                <a:solidFill>
                  <a:schemeClr val="tx1"/>
                </a:solidFill>
                <a:effectLst/>
                <a:uLnTx/>
                <a:uFillTx/>
                <a:ea typeface="阿里巴巴普惠体" panose="00020600040101010101" pitchFamily="18" charset="-122"/>
              </a:rPr>
              <a:t>部署：将打包好的</a:t>
            </a:r>
            <a:r>
              <a:rPr kumimoji="0" lang="en-US" altLang="zh-CN" sz="1800" b="0" i="0" u="none" strike="noStrike" kern="1200" cap="none" spc="0" normalizeH="0" baseline="0" noProof="0" dirty="0">
                <a:ln>
                  <a:noFill/>
                </a:ln>
                <a:solidFill>
                  <a:schemeClr val="tx1"/>
                </a:solidFill>
                <a:effectLst/>
                <a:uLnTx/>
                <a:uFillTx/>
                <a:ea typeface="阿里巴巴普惠体" panose="00020600040101010101" pitchFamily="18" charset="-122"/>
              </a:rPr>
              <a:t> </a:t>
            </a:r>
            <a:r>
              <a:rPr kumimoji="0" lang="en-US" altLang="zh-CN" sz="1800" b="0" i="0" u="none" strike="noStrike" kern="1200" cap="none" spc="0" normalizeH="0" baseline="0" noProof="0" dirty="0" err="1">
                <a:ln>
                  <a:noFill/>
                </a:ln>
                <a:solidFill>
                  <a:schemeClr val="tx1"/>
                </a:solidFill>
                <a:effectLst/>
                <a:uLnTx/>
                <a:uFillTx/>
                <a:ea typeface="阿里巴巴普惠体" panose="00020600040101010101" pitchFamily="18" charset="-122"/>
              </a:rPr>
              <a:t>dist</a:t>
            </a:r>
            <a:r>
              <a:rPr kumimoji="0" lang="en-US" altLang="zh-CN" sz="1800" b="0" i="0" u="none" strike="noStrike" kern="1200" cap="none" spc="0" normalizeH="0" baseline="0" noProof="0" dirty="0">
                <a:ln>
                  <a:noFill/>
                </a:ln>
                <a:solidFill>
                  <a:schemeClr val="tx1"/>
                </a:solidFill>
                <a:effectLst/>
                <a:uLnTx/>
                <a:uFillTx/>
                <a:ea typeface="阿里巴巴普惠体" panose="00020600040101010101" pitchFamily="18" charset="-122"/>
              </a:rPr>
              <a:t> </a:t>
            </a:r>
            <a:r>
              <a:rPr kumimoji="0" lang="zh-CN" altLang="en-US" sz="1800" b="0" i="0" u="none" strike="noStrike" kern="1200" cap="none" spc="0" normalizeH="0" baseline="0" noProof="0" dirty="0">
                <a:ln>
                  <a:noFill/>
                </a:ln>
                <a:solidFill>
                  <a:schemeClr val="tx1"/>
                </a:solidFill>
                <a:effectLst/>
                <a:uLnTx/>
                <a:uFillTx/>
                <a:ea typeface="阿里巴巴普惠体" panose="00020600040101010101" pitchFamily="18" charset="-122"/>
              </a:rPr>
              <a:t>目录下的文件，复制到</a:t>
            </a:r>
            <a:r>
              <a:rPr kumimoji="0" lang="en-US" altLang="zh-CN" sz="1800" b="0" i="0" u="none" strike="noStrike" kern="1200" cap="none" spc="0" normalizeH="0" baseline="0" noProof="0" dirty="0">
                <a:ln>
                  <a:noFill/>
                </a:ln>
                <a:solidFill>
                  <a:schemeClr val="tx1"/>
                </a:solidFill>
                <a:effectLst/>
                <a:uLnTx/>
                <a:uFillTx/>
                <a:ea typeface="阿里巴巴普惠体" panose="00020600040101010101" pitchFamily="18" charset="-122"/>
              </a:rPr>
              <a:t>nginx</a:t>
            </a:r>
            <a:r>
              <a:rPr kumimoji="0" lang="zh-CN" altLang="en-US" sz="1800" b="0" i="0" u="none" strike="noStrike" kern="1200" cap="none" spc="0" normalizeH="0" baseline="0" noProof="0" dirty="0">
                <a:ln>
                  <a:noFill/>
                </a:ln>
                <a:solidFill>
                  <a:schemeClr val="tx1"/>
                </a:solidFill>
                <a:effectLst/>
                <a:uLnTx/>
                <a:uFillTx/>
                <a:ea typeface="阿里巴巴普惠体" panose="00020600040101010101" pitchFamily="18" charset="-122"/>
              </a:rPr>
              <a:t>安装目录的</a:t>
            </a:r>
            <a:r>
              <a:rPr kumimoji="0" lang="en-US" altLang="zh-CN" sz="1800" b="0" i="0" u="none" strike="noStrike" kern="1200" cap="none" spc="0" normalizeH="0" baseline="0" noProof="0" dirty="0">
                <a:ln>
                  <a:noFill/>
                </a:ln>
                <a:solidFill>
                  <a:schemeClr val="tx1"/>
                </a:solidFill>
                <a:effectLst/>
                <a:uLnTx/>
                <a:uFillTx/>
                <a:ea typeface="阿里巴巴普惠体" panose="00020600040101010101" pitchFamily="18" charset="-122"/>
              </a:rPr>
              <a:t>html</a:t>
            </a:r>
            <a:r>
              <a:rPr kumimoji="0" lang="zh-CN" altLang="en-US" sz="1800" b="0" i="0" u="none" strike="noStrike" kern="1200" cap="none" spc="0" normalizeH="0" baseline="0" noProof="0" dirty="0">
                <a:ln>
                  <a:noFill/>
                </a:ln>
                <a:solidFill>
                  <a:schemeClr val="tx1"/>
                </a:solidFill>
                <a:effectLst/>
                <a:uLnTx/>
                <a:uFillTx/>
                <a:ea typeface="阿里巴巴普惠体" panose="00020600040101010101" pitchFamily="18" charset="-122"/>
              </a:rPr>
              <a:t>目录下。</a:t>
            </a:r>
            <a:endParaRPr kumimoji="0" lang="en-US" altLang="zh-CN" sz="1800" b="0" i="0" u="none" strike="noStrike" kern="1200" cap="none" spc="0" normalizeH="0" baseline="0" noProof="0" dirty="0">
              <a:ln>
                <a:noFill/>
              </a:ln>
              <a:solidFill>
                <a:schemeClr val="tx1"/>
              </a:solidFill>
              <a:effectLst/>
              <a:uLnTx/>
              <a:uFillTx/>
              <a:ea typeface="阿里巴巴普惠体" panose="00020600040101010101" pitchFamily="18" charset="-122"/>
            </a:endParaRPr>
          </a:p>
          <a:p>
            <a:pPr marL="0" marR="0" lvl="0" indent="0" algn="l" defTabSz="914400" rtl="0" eaLnBrk="0" fontAlgn="base" latinLnBrk="0" hangingPunct="0">
              <a:lnSpc>
                <a:spcPct val="150000"/>
              </a:lnSpc>
              <a:spcBef>
                <a:spcPct val="20000"/>
              </a:spcBef>
              <a:spcAft>
                <a:spcPct val="0"/>
              </a:spcAft>
              <a:buClrTx/>
              <a:buSzTx/>
              <a:buFont typeface="Arial" panose="020B0604020202020204" pitchFamily="34" charset="0"/>
              <a:buNone/>
              <a:tabLst/>
              <a:defRPr/>
            </a:pPr>
            <a:endParaRPr kumimoji="0" lang="en-US" altLang="zh-CN" sz="16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endParaRPr>
          </a:p>
          <a:p>
            <a:pPr marL="0" marR="0" lvl="0" indent="0" algn="l" defTabSz="914400" rtl="0" eaLnBrk="0" fontAlgn="base" latinLnBrk="0" hangingPunct="0">
              <a:lnSpc>
                <a:spcPct val="150000"/>
              </a:lnSpc>
              <a:spcBef>
                <a:spcPct val="20000"/>
              </a:spcBef>
              <a:spcAft>
                <a:spcPct val="0"/>
              </a:spcAft>
              <a:buClrTx/>
              <a:buSzTx/>
              <a:buFont typeface="Arial" panose="020B0604020202020204" pitchFamily="34" charset="0"/>
              <a:buNone/>
              <a:tabLst/>
              <a:defRPr/>
            </a:pPr>
            <a:endParaRPr kumimoji="0" lang="en-US" altLang="zh-CN" sz="16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endParaRPr>
          </a:p>
          <a:p>
            <a:pPr marL="285750" marR="0" lvl="0" indent="-285750" algn="l" defTabSz="914400" rtl="0" eaLnBrk="0" fontAlgn="base" latinLnBrk="0" hangingPunct="0">
              <a:lnSpc>
                <a:spcPct val="150000"/>
              </a:lnSpc>
              <a:spcBef>
                <a:spcPct val="20000"/>
              </a:spcBef>
              <a:spcAft>
                <a:spcPct val="0"/>
              </a:spcAft>
              <a:buClrTx/>
              <a:buSzTx/>
              <a:buFont typeface="Wingdings" panose="05000000000000000000" pitchFamily="2" charset="2"/>
              <a:buChar char="l"/>
              <a:tabLst/>
              <a:defRPr/>
            </a:pPr>
            <a:r>
              <a:rPr kumimoji="0" lang="zh-CN" altLang="en-US" sz="1800" b="0" i="0" u="none" strike="noStrike" kern="1200" cap="none" spc="0" normalizeH="0" baseline="0" noProof="0" dirty="0">
                <a:ln>
                  <a:noFill/>
                </a:ln>
                <a:solidFill>
                  <a:schemeClr val="tx1"/>
                </a:solidFill>
                <a:effectLst/>
                <a:uLnTx/>
                <a:uFillTx/>
                <a:ea typeface="阿里巴巴普惠体" panose="00020600040101010101" pitchFamily="18" charset="-122"/>
              </a:rPr>
              <a:t>启动：双击 </a:t>
            </a:r>
            <a:r>
              <a:rPr kumimoji="0" lang="en-US" altLang="zh-CN" sz="1800" b="0" i="0" u="none" strike="noStrike" kern="1200" cap="none" spc="0" normalizeH="0" baseline="0" noProof="0" dirty="0">
                <a:ln>
                  <a:noFill/>
                </a:ln>
                <a:solidFill>
                  <a:schemeClr val="tx1"/>
                </a:solidFill>
                <a:effectLst/>
                <a:uLnTx/>
                <a:uFillTx/>
                <a:ea typeface="阿里巴巴普惠体" panose="00020600040101010101" pitchFamily="18" charset="-122"/>
              </a:rPr>
              <a:t>nginx.exe </a:t>
            </a:r>
            <a:r>
              <a:rPr kumimoji="0" lang="zh-CN" altLang="en-US" sz="1800" b="0" i="0" u="none" strike="noStrike" kern="1200" cap="none" spc="0" normalizeH="0" baseline="0" noProof="0" dirty="0">
                <a:ln>
                  <a:noFill/>
                </a:ln>
                <a:solidFill>
                  <a:schemeClr val="tx1"/>
                </a:solidFill>
                <a:effectLst/>
                <a:uLnTx/>
                <a:uFillTx/>
                <a:ea typeface="阿里巴巴普惠体" panose="00020600040101010101" pitchFamily="18" charset="-122"/>
              </a:rPr>
              <a:t>文件即可，</a:t>
            </a:r>
            <a:r>
              <a:rPr kumimoji="0" lang="en-US" altLang="zh-CN" sz="1800" b="0" i="0" u="none" strike="noStrike" kern="1200" cap="none" spc="0" normalizeH="0" baseline="0" noProof="0" dirty="0">
                <a:ln>
                  <a:noFill/>
                </a:ln>
                <a:solidFill>
                  <a:schemeClr val="tx1"/>
                </a:solidFill>
                <a:effectLst/>
                <a:uLnTx/>
                <a:uFillTx/>
                <a:ea typeface="阿里巴巴普惠体" panose="00020600040101010101" pitchFamily="18" charset="-122"/>
              </a:rPr>
              <a:t>Nginx</a:t>
            </a:r>
            <a:r>
              <a:rPr kumimoji="0" lang="zh-CN" altLang="en-US" sz="1800" b="0" i="0" u="none" strike="noStrike" kern="1200" cap="none" spc="0" normalizeH="0" baseline="0" noProof="0" dirty="0">
                <a:ln>
                  <a:noFill/>
                </a:ln>
                <a:solidFill>
                  <a:schemeClr val="tx1"/>
                </a:solidFill>
                <a:effectLst/>
                <a:uLnTx/>
                <a:uFillTx/>
                <a:ea typeface="阿里巴巴普惠体" panose="00020600040101010101" pitchFamily="18" charset="-122"/>
              </a:rPr>
              <a:t>服务器默认占用 </a:t>
            </a:r>
            <a:r>
              <a:rPr kumimoji="0" lang="en-US" altLang="zh-CN" sz="1800" b="0" i="0" u="none" strike="noStrike" kern="1200" cap="none" spc="0" normalizeH="0" baseline="0" noProof="0" dirty="0">
                <a:ln>
                  <a:noFill/>
                </a:ln>
                <a:solidFill>
                  <a:schemeClr val="tx1"/>
                </a:solidFill>
                <a:effectLst/>
                <a:uLnTx/>
                <a:uFillTx/>
                <a:ea typeface="阿里巴巴普惠体" panose="00020600040101010101" pitchFamily="18" charset="-122"/>
              </a:rPr>
              <a:t>80 </a:t>
            </a:r>
            <a:r>
              <a:rPr kumimoji="0" lang="zh-CN" altLang="en-US" sz="1800" b="0" i="0" u="none" strike="noStrike" kern="1200" cap="none" spc="0" normalizeH="0" baseline="0" noProof="0" dirty="0">
                <a:ln>
                  <a:noFill/>
                </a:ln>
                <a:solidFill>
                  <a:schemeClr val="tx1"/>
                </a:solidFill>
                <a:effectLst/>
                <a:uLnTx/>
                <a:uFillTx/>
                <a:ea typeface="阿里巴巴普惠体" panose="00020600040101010101" pitchFamily="18" charset="-122"/>
              </a:rPr>
              <a:t>端口号</a:t>
            </a:r>
            <a:endParaRPr kumimoji="0" lang="en-US" altLang="zh-CN" sz="1800" b="0" i="0" u="none" strike="noStrike" kern="1200" cap="none" spc="0" normalizeH="0" baseline="0" noProof="0" dirty="0">
              <a:ln>
                <a:noFill/>
              </a:ln>
              <a:solidFill>
                <a:schemeClr val="tx1"/>
              </a:solidFill>
              <a:effectLst/>
              <a:uLnTx/>
              <a:uFillTx/>
              <a:ea typeface="阿里巴巴普惠体" panose="00020600040101010101" pitchFamily="18" charset="-122"/>
            </a:endParaRPr>
          </a:p>
          <a:p>
            <a:pPr marL="285750" marR="0" lvl="0" indent="-285750" algn="l" defTabSz="914400" rtl="0" eaLnBrk="0" fontAlgn="base" latinLnBrk="0" hangingPunct="0">
              <a:lnSpc>
                <a:spcPct val="150000"/>
              </a:lnSpc>
              <a:spcBef>
                <a:spcPct val="20000"/>
              </a:spcBef>
              <a:spcAft>
                <a:spcPct val="0"/>
              </a:spcAft>
              <a:buClrTx/>
              <a:buSzTx/>
              <a:buFont typeface="Wingdings" panose="05000000000000000000" pitchFamily="2" charset="2"/>
              <a:buChar char="l"/>
              <a:tabLst/>
              <a:defRPr/>
            </a:pPr>
            <a:endParaRPr kumimoji="0" lang="en-US" altLang="zh-CN" sz="16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endParaRPr>
          </a:p>
        </p:txBody>
      </p:sp>
      <p:pic>
        <p:nvPicPr>
          <p:cNvPr id="19" name="图片 18">
            <a:extLst>
              <a:ext uri="{FF2B5EF4-FFF2-40B4-BE49-F238E27FC236}">
                <a16:creationId xmlns:a16="http://schemas.microsoft.com/office/drawing/2014/main" id="{A9CDEA64-C0D7-AA9D-2C73-96DBBD7861C1}"/>
              </a:ext>
            </a:extLst>
          </p:cNvPr>
          <p:cNvPicPr>
            <a:picLocks noChangeAspect="1"/>
          </p:cNvPicPr>
          <p:nvPr/>
        </p:nvPicPr>
        <p:blipFill>
          <a:blip r:embed="rId3"/>
          <a:stretch>
            <a:fillRect/>
          </a:stretch>
        </p:blipFill>
        <p:spPr>
          <a:xfrm>
            <a:off x="7363109" y="1270923"/>
            <a:ext cx="4046571" cy="1806097"/>
          </a:xfrm>
          <a:prstGeom prst="roundRect">
            <a:avLst>
              <a:gd name="adj" fmla="val 3036"/>
            </a:avLst>
          </a:prstGeom>
          <a:ln w="6350">
            <a:solidFill>
              <a:sysClr val="windowText" lastClr="000000">
                <a:lumMod val="65000"/>
                <a:lumOff val="35000"/>
              </a:sysClr>
            </a:solidFill>
            <a:prstDash val="dash"/>
          </a:ln>
        </p:spPr>
      </p:pic>
      <p:pic>
        <p:nvPicPr>
          <p:cNvPr id="20" name="图片 19">
            <a:extLst>
              <a:ext uri="{FF2B5EF4-FFF2-40B4-BE49-F238E27FC236}">
                <a16:creationId xmlns:a16="http://schemas.microsoft.com/office/drawing/2014/main" id="{005B3A6B-9175-29FE-7B7F-92859D9FFE0D}"/>
              </a:ext>
            </a:extLst>
          </p:cNvPr>
          <p:cNvPicPr>
            <a:picLocks noChangeAspect="1"/>
          </p:cNvPicPr>
          <p:nvPr/>
        </p:nvPicPr>
        <p:blipFill>
          <a:blip r:embed="rId4"/>
          <a:stretch>
            <a:fillRect/>
          </a:stretch>
        </p:blipFill>
        <p:spPr>
          <a:xfrm>
            <a:off x="7347868" y="3182877"/>
            <a:ext cx="4061812" cy="2194750"/>
          </a:xfrm>
          <a:prstGeom prst="roundRect">
            <a:avLst>
              <a:gd name="adj" fmla="val 2646"/>
            </a:avLst>
          </a:prstGeom>
          <a:ln w="6350">
            <a:solidFill>
              <a:sysClr val="windowText" lastClr="000000">
                <a:lumMod val="65000"/>
                <a:lumOff val="35000"/>
              </a:sysClr>
            </a:solidFill>
            <a:prstDash val="dash"/>
          </a:ln>
        </p:spPr>
      </p:pic>
      <p:sp>
        <p:nvSpPr>
          <p:cNvPr id="21" name="矩形 20">
            <a:extLst>
              <a:ext uri="{FF2B5EF4-FFF2-40B4-BE49-F238E27FC236}">
                <a16:creationId xmlns:a16="http://schemas.microsoft.com/office/drawing/2014/main" id="{7AD184E9-C88E-9B28-023D-2BE450171183}"/>
              </a:ext>
            </a:extLst>
          </p:cNvPr>
          <p:cNvSpPr/>
          <p:nvPr/>
        </p:nvSpPr>
        <p:spPr>
          <a:xfrm>
            <a:off x="7346523" y="5103131"/>
            <a:ext cx="4061812" cy="247601"/>
          </a:xfrm>
          <a:prstGeom prst="rect">
            <a:avLst/>
          </a:prstGeom>
          <a:solidFill>
            <a:srgbClr val="FF0000">
              <a:alpha val="2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黑体"/>
              <a:cs typeface="+mn-cs"/>
            </a:endParaRPr>
          </a:p>
        </p:txBody>
      </p:sp>
      <p:grpSp>
        <p:nvGrpSpPr>
          <p:cNvPr id="22" name="组合 21">
            <a:extLst>
              <a:ext uri="{FF2B5EF4-FFF2-40B4-BE49-F238E27FC236}">
                <a16:creationId xmlns:a16="http://schemas.microsoft.com/office/drawing/2014/main" id="{1CCAD644-9BFD-6D89-2BDD-030D89ECF596}"/>
              </a:ext>
            </a:extLst>
          </p:cNvPr>
          <p:cNvGrpSpPr/>
          <p:nvPr/>
        </p:nvGrpSpPr>
        <p:grpSpPr>
          <a:xfrm>
            <a:off x="776920" y="5701585"/>
            <a:ext cx="10632760" cy="888785"/>
            <a:chOff x="1048333" y="5599088"/>
            <a:chExt cx="10053320" cy="888785"/>
          </a:xfrm>
        </p:grpSpPr>
        <p:sp>
          <p:nvSpPr>
            <p:cNvPr id="23" name="TextBox 6">
              <a:extLst>
                <a:ext uri="{FF2B5EF4-FFF2-40B4-BE49-F238E27FC236}">
                  <a16:creationId xmlns:a16="http://schemas.microsoft.com/office/drawing/2014/main" id="{2DEC05F1-A4E5-7411-39DA-6DCDD56CA113}"/>
                </a:ext>
              </a:extLst>
            </p:cNvPr>
            <p:cNvSpPr txBox="1"/>
            <p:nvPr/>
          </p:nvSpPr>
          <p:spPr>
            <a:xfrm>
              <a:off x="1558145" y="5903098"/>
              <a:ext cx="9542236" cy="584775"/>
            </a:xfrm>
            <a:prstGeom prst="rect">
              <a:avLst/>
            </a:prstGeom>
            <a:noFill/>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0" marR="0" lvl="0" indent="-285750" defTabSz="914400" eaLnBrk="1" fontAlgn="auto" latinLnBrk="0" hangingPunct="1">
                <a:spcBef>
                  <a:spcPts val="0"/>
                </a:spcBef>
                <a:spcAft>
                  <a:spcPts val="0"/>
                </a:spcAft>
                <a:buClrTx/>
                <a:buSzTx/>
                <a:buFont typeface="Wingdings" panose="05000000000000000000" pitchFamily="2" charset="2"/>
                <a:buChar char="l"/>
                <a:tabLst/>
                <a:defRPr/>
              </a:pPr>
              <a:r>
                <a:rPr kumimoji="0" lang="en-US" altLang="zh-CN" sz="1600" b="0" i="0" u="none" strike="noStrike" kern="0" cap="none" spc="0" normalizeH="0" baseline="0" noProof="0" dirty="0">
                  <a:ln>
                    <a:noFill/>
                  </a:ln>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Nginx</a:t>
              </a:r>
              <a:r>
                <a:rPr kumimoji="0" lang="zh-CN" altLang="en-US" sz="1600" b="0" i="0" u="none" strike="noStrike" kern="0" cap="none" spc="0" normalizeH="0" baseline="0" noProof="0" dirty="0">
                  <a:ln>
                    <a:noFill/>
                  </a:ln>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默认占用</a:t>
              </a:r>
              <a:r>
                <a:rPr kumimoji="0" lang="en-US" altLang="zh-CN" sz="1600" b="0" i="0" u="none" strike="noStrike" kern="0" cap="none" spc="0" normalizeH="0" baseline="0" noProof="0" dirty="0">
                  <a:ln>
                    <a:noFill/>
                  </a:ln>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80</a:t>
              </a:r>
              <a:r>
                <a:rPr kumimoji="0" lang="zh-CN" altLang="en-US" sz="1600" b="0" i="0" u="none" strike="noStrike" kern="0" cap="none" spc="0" normalizeH="0" baseline="0" noProof="0" dirty="0">
                  <a:ln>
                    <a:noFill/>
                  </a:ln>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端口号，如果</a:t>
              </a:r>
              <a:r>
                <a:rPr kumimoji="0" lang="en-US" altLang="zh-CN" sz="1600" b="0" i="0" u="none" strike="noStrike" kern="0" cap="none" spc="0" normalizeH="0" baseline="0" noProof="0" dirty="0">
                  <a:ln>
                    <a:noFill/>
                  </a:ln>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80</a:t>
              </a:r>
              <a:r>
                <a:rPr kumimoji="0" lang="zh-CN" altLang="en-US" sz="1600" b="0" i="0" u="none" strike="noStrike" kern="0" cap="none" spc="0" normalizeH="0" baseline="0" noProof="0" dirty="0">
                  <a:ln>
                    <a:noFill/>
                  </a:ln>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端口号被占用，可以在</a:t>
              </a:r>
              <a:r>
                <a:rPr kumimoji="0" lang="en-US" altLang="zh-CN" sz="1600" b="0" i="0" u="none" strike="noStrike" kern="0" cap="none" spc="0" normalizeH="0" baseline="0" noProof="0" dirty="0" err="1">
                  <a:ln>
                    <a:noFill/>
                  </a:ln>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nginx.conf</a:t>
              </a:r>
              <a:r>
                <a:rPr kumimoji="0" lang="zh-CN" altLang="en-US" sz="1600" b="0" i="0" u="none" strike="noStrike" kern="0" cap="none" spc="0" normalizeH="0" baseline="0" noProof="0" dirty="0">
                  <a:ln>
                    <a:noFill/>
                  </a:ln>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中修改端口号。</a:t>
              </a:r>
              <a:r>
                <a:rPr kumimoji="0" lang="en-US" altLang="zh-CN" sz="1600" b="0" i="0" u="none" strike="noStrike" kern="0" cap="none" spc="0" normalizeH="0" baseline="0" noProof="0" dirty="0">
                  <a:ln>
                    <a:noFill/>
                  </a:ln>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(netstat –</a:t>
              </a:r>
              <a:r>
                <a:rPr kumimoji="0" lang="en-US" altLang="zh-CN" sz="1600" b="0" i="0" u="none" strike="noStrike" kern="0" cap="none" spc="0" normalizeH="0" baseline="0" noProof="0" dirty="0" err="1">
                  <a:ln>
                    <a:noFill/>
                  </a:ln>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ano</a:t>
              </a:r>
              <a:r>
                <a:rPr kumimoji="0" lang="en-US" altLang="zh-CN" sz="1600" b="0" i="0" u="none" strike="noStrike" kern="0" cap="none" spc="0" normalizeH="0" baseline="0" noProof="0" dirty="0">
                  <a:ln>
                    <a:noFill/>
                  </a:ln>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 | </a:t>
              </a:r>
              <a:r>
                <a:rPr kumimoji="0" lang="en-US" altLang="zh-CN" sz="1600" b="0" i="0" u="none" strike="noStrike" kern="0" cap="none" spc="0" normalizeH="0" baseline="0" noProof="0" dirty="0" err="1">
                  <a:ln>
                    <a:noFill/>
                  </a:ln>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findStr</a:t>
              </a:r>
              <a:r>
                <a:rPr kumimoji="0" lang="en-US" altLang="zh-CN" sz="1600" b="0" i="0" u="none" strike="noStrike" kern="0" cap="none" spc="0" normalizeH="0" baseline="0" noProof="0" dirty="0">
                  <a:ln>
                    <a:noFill/>
                  </a:ln>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  80)</a:t>
              </a:r>
            </a:p>
          </p:txBody>
        </p:sp>
        <p:grpSp>
          <p:nvGrpSpPr>
            <p:cNvPr id="24" name="组合 23">
              <a:extLst>
                <a:ext uri="{FF2B5EF4-FFF2-40B4-BE49-F238E27FC236}">
                  <a16:creationId xmlns:a16="http://schemas.microsoft.com/office/drawing/2014/main" id="{2573A83C-0984-949B-8B93-13095F3A08FA}"/>
                </a:ext>
              </a:extLst>
            </p:cNvPr>
            <p:cNvGrpSpPr/>
            <p:nvPr/>
          </p:nvGrpSpPr>
          <p:grpSpPr>
            <a:xfrm>
              <a:off x="1048333" y="5599088"/>
              <a:ext cx="10053320" cy="813688"/>
              <a:chOff x="1097275" y="5693358"/>
              <a:chExt cx="10004817" cy="813688"/>
            </a:xfrm>
          </p:grpSpPr>
          <p:sp>
            <p:nvSpPr>
              <p:cNvPr id="25" name="三角形 9">
                <a:extLst>
                  <a:ext uri="{FF2B5EF4-FFF2-40B4-BE49-F238E27FC236}">
                    <a16:creationId xmlns:a16="http://schemas.microsoft.com/office/drawing/2014/main" id="{ACB2452F-07C6-BBE1-CCEE-621D056D75C6}"/>
                  </a:ext>
                </a:extLst>
              </p:cNvPr>
              <p:cNvSpPr/>
              <p:nvPr/>
            </p:nvSpPr>
            <p:spPr>
              <a:xfrm rot="2651319">
                <a:off x="1103889" y="6012233"/>
                <a:ext cx="145648" cy="78105"/>
              </a:xfrm>
              <a:prstGeom prst="triangle">
                <a:avLst/>
              </a:prstGeom>
              <a:solidFill>
                <a:sysClr val="window" lastClr="FFFFFF">
                  <a:lumMod val="85000"/>
                </a:sys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prstClr val="white"/>
                  </a:solidFill>
                  <a:effectLst/>
                  <a:uLnTx/>
                  <a:uFillTx/>
                  <a:latin typeface="Calibri"/>
                  <a:ea typeface="黑体"/>
                  <a:cs typeface="+mn-cs"/>
                </a:endParaRPr>
              </a:p>
            </p:txBody>
          </p:sp>
          <p:sp>
            <p:nvSpPr>
              <p:cNvPr id="26" name="矩形 25">
                <a:extLst>
                  <a:ext uri="{FF2B5EF4-FFF2-40B4-BE49-F238E27FC236}">
                    <a16:creationId xmlns:a16="http://schemas.microsoft.com/office/drawing/2014/main" id="{F73F99A1-E89B-ED24-2332-1449A76309B9}"/>
                  </a:ext>
                </a:extLst>
              </p:cNvPr>
              <p:cNvSpPr/>
              <p:nvPr/>
            </p:nvSpPr>
            <p:spPr>
              <a:xfrm>
                <a:off x="1197203" y="5693358"/>
                <a:ext cx="9904889" cy="813688"/>
              </a:xfrm>
              <a:prstGeom prst="rect">
                <a:avLst/>
              </a:prstGeom>
              <a:noFill/>
              <a:ln w="9525" cap="flat" cmpd="sng" algn="ctr">
                <a:solidFill>
                  <a:srgbClr val="AD2B26"/>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800" b="0" i="0" u="none" strike="noStrike" kern="0" cap="none" spc="0" normalizeH="0" baseline="0" noProof="0">
                  <a:ln>
                    <a:noFill/>
                  </a:ln>
                  <a:solidFill>
                    <a:prstClr val="white"/>
                  </a:solidFill>
                  <a:effectLst/>
                  <a:uLnTx/>
                  <a:uFillTx/>
                  <a:latin typeface="Calibri"/>
                  <a:ea typeface="黑体"/>
                  <a:cs typeface="+mn-cs"/>
                </a:endParaRPr>
              </a:p>
            </p:txBody>
          </p:sp>
          <p:sp>
            <p:nvSpPr>
              <p:cNvPr id="27" name="矩形 26">
                <a:extLst>
                  <a:ext uri="{FF2B5EF4-FFF2-40B4-BE49-F238E27FC236}">
                    <a16:creationId xmlns:a16="http://schemas.microsoft.com/office/drawing/2014/main" id="{25214EED-B260-D754-D97B-C5B2A2A13EBA}"/>
                  </a:ext>
                </a:extLst>
              </p:cNvPr>
              <p:cNvSpPr/>
              <p:nvPr/>
            </p:nvSpPr>
            <p:spPr>
              <a:xfrm>
                <a:off x="1097275" y="5728120"/>
                <a:ext cx="1053296" cy="300942"/>
              </a:xfrm>
              <a:prstGeom prst="rect">
                <a:avLst/>
              </a:prstGeom>
              <a:solidFill>
                <a:srgbClr val="C00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1400" b="0" i="0" u="none" strike="noStrike" kern="0" cap="none" spc="0" normalizeH="0" baseline="0" noProof="0">
                    <a:ln>
                      <a:noFill/>
                    </a:ln>
                    <a:solidFill>
                      <a:prstClr val="white"/>
                    </a:solidFill>
                    <a:effectLst/>
                    <a:uLnTx/>
                    <a:uFillTx/>
                    <a:latin typeface="Alibaba PuHuiTi R" pitchFamily="18" charset="-122"/>
                    <a:ea typeface="Alibaba PuHuiTi R" pitchFamily="18" charset="-122"/>
                    <a:cs typeface="Alibaba PuHuiTi R" pitchFamily="18" charset="-122"/>
                  </a:rPr>
                  <a:t>注意事项</a:t>
                </a:r>
              </a:p>
            </p:txBody>
          </p:sp>
        </p:grpSp>
      </p:grpSp>
      <p:sp>
        <p:nvSpPr>
          <p:cNvPr id="4" name="文本框 3">
            <a:extLst>
              <a:ext uri="{FF2B5EF4-FFF2-40B4-BE49-F238E27FC236}">
                <a16:creationId xmlns:a16="http://schemas.microsoft.com/office/drawing/2014/main" id="{FD5C2FBD-F3E5-2381-CE01-588DA381CCAB}"/>
              </a:ext>
            </a:extLst>
          </p:cNvPr>
          <p:cNvSpPr txBox="1"/>
          <p:nvPr/>
        </p:nvSpPr>
        <p:spPr>
          <a:xfrm>
            <a:off x="657174" y="159741"/>
            <a:ext cx="9039225" cy="523220"/>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网站、网页与主页</a:t>
            </a:r>
          </a:p>
        </p:txBody>
      </p:sp>
      <p:pic>
        <p:nvPicPr>
          <p:cNvPr id="5" name="图片 4">
            <a:extLst>
              <a:ext uri="{FF2B5EF4-FFF2-40B4-BE49-F238E27FC236}">
                <a16:creationId xmlns:a16="http://schemas.microsoft.com/office/drawing/2014/main" id="{FC15B622-18BE-DC69-8DB9-3ED4CC344C28}"/>
              </a:ext>
            </a:extLst>
          </p:cNvPr>
          <p:cNvPicPr>
            <a:picLocks noChangeAspect="1"/>
          </p:cNvPicPr>
          <p:nvPr/>
        </p:nvPicPr>
        <p:blipFill>
          <a:blip r:embed="rId5"/>
          <a:stretch>
            <a:fillRect/>
          </a:stretch>
        </p:blipFill>
        <p:spPr>
          <a:xfrm>
            <a:off x="0" y="3775"/>
            <a:ext cx="12192000" cy="708422"/>
          </a:xfrm>
          <a:prstGeom prst="rect">
            <a:avLst/>
          </a:prstGeom>
        </p:spPr>
      </p:pic>
      <p:sp>
        <p:nvSpPr>
          <p:cNvPr id="6" name="文本框 5">
            <a:extLst>
              <a:ext uri="{FF2B5EF4-FFF2-40B4-BE49-F238E27FC236}">
                <a16:creationId xmlns:a16="http://schemas.microsoft.com/office/drawing/2014/main" id="{424BECEC-7433-54D5-5FBD-CA0111CEAB2E}"/>
              </a:ext>
            </a:extLst>
          </p:cNvPr>
          <p:cNvSpPr txBox="1"/>
          <p:nvPr/>
        </p:nvSpPr>
        <p:spPr>
          <a:xfrm>
            <a:off x="540246" y="28747"/>
            <a:ext cx="9039225" cy="646331"/>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3 </a:t>
            </a:r>
            <a:r>
              <a:rPr lang="zh-CN" altLang="en-US" sz="3600" b="1" dirty="0">
                <a:solidFill>
                  <a:srgbClr val="FFFFFF"/>
                </a:solidFill>
                <a:latin typeface="Arial" panose="020B0604020202020204"/>
                <a:ea typeface="微软雅黑" panose="020B0503020204020204" charset="-122"/>
                <a:cs typeface="+mn-ea"/>
                <a:sym typeface="+mn-lt"/>
              </a:rPr>
              <a:t>前端工程化</a:t>
            </a:r>
            <a:endParaRPr kumimoji="0" lang="zh-CN" altLang="en-US"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endParaRPr>
          </a:p>
        </p:txBody>
      </p:sp>
    </p:spTree>
    <p:extLst>
      <p:ext uri="{BB962C8B-B14F-4D97-AF65-F5344CB8AC3E}">
        <p14:creationId xmlns:p14="http://schemas.microsoft.com/office/powerpoint/2010/main" val="2436340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xEl>
                                              <p:pRg st="3" end="3"/>
                                            </p:txEl>
                                          </p:spTgt>
                                        </p:tgtEl>
                                        <p:attrNameLst>
                                          <p:attrName>style.visibility</p:attrName>
                                        </p:attrNameLst>
                                      </p:cBhvr>
                                      <p:to>
                                        <p:strVal val="visible"/>
                                      </p:to>
                                    </p:set>
                                    <p:animEffect transition="in" filter="wipe(left)">
                                      <p:cBhvr>
                                        <p:cTn id="7" dur="500"/>
                                        <p:tgtEl>
                                          <p:spTgt spid="18">
                                            <p:txEl>
                                              <p:pRg st="3" end="3"/>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left)">
                                      <p:cBhvr>
                                        <p:cTn id="10" dur="500"/>
                                        <p:tgtEl>
                                          <p:spTgt spid="20"/>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randombar(horizontal)">
                                      <p:cBhvr>
                                        <p:cTn id="13" dur="5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nodeType="clickEffect">
                                  <p:stCondLst>
                                    <p:cond delay="0"/>
                                  </p:stCondLst>
                                  <p:childTnLst>
                                    <p:set>
                                      <p:cBhvr>
                                        <p:cTn id="17" dur="1" fill="hold">
                                          <p:stCondLst>
                                            <p:cond delay="0"/>
                                          </p:stCondLst>
                                        </p:cTn>
                                        <p:tgtEl>
                                          <p:spTgt spid="22"/>
                                        </p:tgtEl>
                                        <p:attrNameLst>
                                          <p:attrName>style.visibility</p:attrName>
                                        </p:attrNameLst>
                                      </p:cBhvr>
                                      <p:to>
                                        <p:strVal val="visible"/>
                                      </p:to>
                                    </p:set>
                                    <p:anim calcmode="lin" valueType="num">
                                      <p:cBhvr additive="base">
                                        <p:cTn id="18" dur="500"/>
                                        <p:tgtEl>
                                          <p:spTgt spid="22"/>
                                        </p:tgtEl>
                                        <p:attrNameLst>
                                          <p:attrName>ppt_y</p:attrName>
                                        </p:attrNameLst>
                                      </p:cBhvr>
                                      <p:tavLst>
                                        <p:tav tm="0">
                                          <p:val>
                                            <p:strVal val="#ppt_y+#ppt_h*1.125000"/>
                                          </p:val>
                                        </p:tav>
                                        <p:tav tm="100000">
                                          <p:val>
                                            <p:strVal val="#ppt_y"/>
                                          </p:val>
                                        </p:tav>
                                      </p:tavLst>
                                    </p:anim>
                                    <p:animEffect transition="in" filter="wipe(up)">
                                      <p:cBhvr>
                                        <p:cTn id="1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2">
            <a:extLst>
              <a:ext uri="{FF2B5EF4-FFF2-40B4-BE49-F238E27FC236}">
                <a16:creationId xmlns:a16="http://schemas.microsoft.com/office/drawing/2014/main" id="{B7ECF425-40FC-6131-9392-FBE9EB822A47}"/>
              </a:ext>
            </a:extLst>
          </p:cNvPr>
          <p:cNvSpPr/>
          <p:nvPr/>
        </p:nvSpPr>
        <p:spPr>
          <a:xfrm>
            <a:off x="1045965" y="1865087"/>
            <a:ext cx="10217121" cy="3943220"/>
          </a:xfrm>
          <a:prstGeom prst="roundRect">
            <a:avLst>
              <a:gd name="adj" fmla="val 0"/>
            </a:avLst>
          </a:prstGeom>
          <a:noFill/>
          <a:ln w="3175">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cs typeface="+mn-ea"/>
              <a:sym typeface="+mn-lt"/>
            </a:endParaRPr>
          </a:p>
        </p:txBody>
      </p:sp>
      <p:sp>
        <p:nvSpPr>
          <p:cNvPr id="14" name="TextBox 38">
            <a:extLst>
              <a:ext uri="{FF2B5EF4-FFF2-40B4-BE49-F238E27FC236}">
                <a16:creationId xmlns:a16="http://schemas.microsoft.com/office/drawing/2014/main" id="{A24F27E6-17B4-E647-FBAC-05976C774CDF}"/>
              </a:ext>
            </a:extLst>
          </p:cNvPr>
          <p:cNvSpPr txBox="1"/>
          <p:nvPr/>
        </p:nvSpPr>
        <p:spPr>
          <a:xfrm>
            <a:off x="1658728" y="2967789"/>
            <a:ext cx="9001000" cy="1613070"/>
          </a:xfrm>
          <a:prstGeom prst="rect">
            <a:avLst/>
          </a:prstGeom>
          <a:noFill/>
        </p:spPr>
        <p:txBody>
          <a:bodyPr wrap="square" lIns="0" tIns="0" rIns="0" bIns="0" rtlCol="0">
            <a:spAutoFit/>
          </a:bodyPr>
          <a:lstStyle/>
          <a:p>
            <a:pPr algn="just">
              <a:lnSpc>
                <a:spcPct val="150000"/>
              </a:lnSpc>
            </a:pP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本章主要介绍了</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CSS</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的相关</a:t>
            </a:r>
            <a:r>
              <a:rPr lang="zh-CN" altLang="zh-CN" sz="1800" dirty="0">
                <a:latin typeface="微软雅黑" panose="020B0503020204020204" pitchFamily="34" charset="-122"/>
                <a:ea typeface="微软雅黑" panose="020B0503020204020204" pitchFamily="34" charset="-122"/>
                <a:cs typeface="微软雅黑" panose="020B0503020204020204" pitchFamily="34" charset="-122"/>
              </a:rPr>
              <a:t>知识。</a:t>
            </a:r>
            <a:endParaRPr lang="en-US"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just">
              <a:lnSpc>
                <a:spcPct val="150000"/>
              </a:lnSpc>
              <a:buAutoNum type="arabicPeriod"/>
            </a:pP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认识并掌握</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JavaScript</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的基本语法和引入方式</a:t>
            </a:r>
          </a:p>
          <a:p>
            <a:pPr marL="342900" indent="-342900" algn="just">
              <a:lnSpc>
                <a:spcPct val="150000"/>
              </a:lnSpc>
              <a:buAutoNum type="arabicPeriod"/>
            </a:pP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掌握</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JavaScript</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的函数和对象。</a:t>
            </a:r>
            <a:endParaRPr lang="en-US" altLang="zh-CN" sz="1800"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just">
              <a:lnSpc>
                <a:spcPct val="150000"/>
              </a:lnSpc>
              <a:buAutoNum type="arabicPeriod"/>
            </a:pP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掌握</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JavaScript</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事件监听</a:t>
            </a:r>
            <a:r>
              <a:rPr lang="zh-CN" altLang="zh-CN" sz="18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800" dirty="0">
              <a:solidFill>
                <a:schemeClr val="tx1">
                  <a:lumMod val="65000"/>
                  <a:lumOff val="35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5" name="椭圆 14">
            <a:extLst>
              <a:ext uri="{FF2B5EF4-FFF2-40B4-BE49-F238E27FC236}">
                <a16:creationId xmlns:a16="http://schemas.microsoft.com/office/drawing/2014/main" id="{8C9197A8-6B33-BCEF-FEAE-4B7269AF358F}"/>
              </a:ext>
            </a:extLst>
          </p:cNvPr>
          <p:cNvSpPr/>
          <p:nvPr/>
        </p:nvSpPr>
        <p:spPr>
          <a:xfrm>
            <a:off x="4412978" y="1490345"/>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latin typeface="微软雅黑" panose="020B0503020204020204" pitchFamily="34" charset="-122"/>
                <a:ea typeface="微软雅黑" panose="020B0503020204020204" pitchFamily="34" charset="-122"/>
              </a:rPr>
              <a:t>本</a:t>
            </a:r>
          </a:p>
        </p:txBody>
      </p:sp>
      <p:sp>
        <p:nvSpPr>
          <p:cNvPr id="16" name="椭圆 15">
            <a:extLst>
              <a:ext uri="{FF2B5EF4-FFF2-40B4-BE49-F238E27FC236}">
                <a16:creationId xmlns:a16="http://schemas.microsoft.com/office/drawing/2014/main" id="{2F1FD9BF-E8D2-7266-48F9-FD9A5EBE4F1C}"/>
              </a:ext>
            </a:extLst>
          </p:cNvPr>
          <p:cNvSpPr/>
          <p:nvPr/>
        </p:nvSpPr>
        <p:spPr>
          <a:xfrm>
            <a:off x="5131798" y="1490345"/>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dirty="0">
                <a:latin typeface="微软雅黑" panose="020B0503020204020204" pitchFamily="34" charset="-122"/>
                <a:ea typeface="微软雅黑" panose="020B0503020204020204" pitchFamily="34" charset="-122"/>
                <a:sym typeface="+mn-ea"/>
              </a:rPr>
              <a:t>章</a:t>
            </a:r>
          </a:p>
        </p:txBody>
      </p:sp>
      <p:sp>
        <p:nvSpPr>
          <p:cNvPr id="17" name="椭圆 16">
            <a:extLst>
              <a:ext uri="{FF2B5EF4-FFF2-40B4-BE49-F238E27FC236}">
                <a16:creationId xmlns:a16="http://schemas.microsoft.com/office/drawing/2014/main" id="{5B2F1D46-EF17-AB7F-542E-54A702663264}"/>
              </a:ext>
            </a:extLst>
          </p:cNvPr>
          <p:cNvSpPr/>
          <p:nvPr/>
        </p:nvSpPr>
        <p:spPr>
          <a:xfrm>
            <a:off x="5850618" y="1490345"/>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a:latin typeface="微软雅黑" panose="020B0503020204020204" pitchFamily="34" charset="-122"/>
                <a:ea typeface="微软雅黑" panose="020B0503020204020204" pitchFamily="34" charset="-122"/>
                <a:sym typeface="+mn-ea"/>
              </a:rPr>
              <a:t>小</a:t>
            </a:r>
          </a:p>
        </p:txBody>
      </p:sp>
      <p:sp>
        <p:nvSpPr>
          <p:cNvPr id="18" name="椭圆 17">
            <a:extLst>
              <a:ext uri="{FF2B5EF4-FFF2-40B4-BE49-F238E27FC236}">
                <a16:creationId xmlns:a16="http://schemas.microsoft.com/office/drawing/2014/main" id="{2B316C7D-723D-E5B7-127B-C3D21FFE7635}"/>
              </a:ext>
            </a:extLst>
          </p:cNvPr>
          <p:cNvSpPr/>
          <p:nvPr/>
        </p:nvSpPr>
        <p:spPr>
          <a:xfrm>
            <a:off x="6569438" y="1490345"/>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a:latin typeface="微软雅黑" panose="020B0503020204020204" pitchFamily="34" charset="-122"/>
                <a:ea typeface="微软雅黑" panose="020B0503020204020204" pitchFamily="34" charset="-122"/>
                <a:sym typeface="+mn-ea"/>
              </a:rPr>
              <a:t>结</a:t>
            </a:r>
          </a:p>
        </p:txBody>
      </p:sp>
      <p:pic>
        <p:nvPicPr>
          <p:cNvPr id="2" name="图片 1">
            <a:extLst>
              <a:ext uri="{FF2B5EF4-FFF2-40B4-BE49-F238E27FC236}">
                <a16:creationId xmlns:a16="http://schemas.microsoft.com/office/drawing/2014/main" id="{B32FED17-3DFF-4351-2353-4C7162AC1AD0}"/>
              </a:ext>
            </a:extLst>
          </p:cNvPr>
          <p:cNvPicPr>
            <a:picLocks noChangeAspect="1"/>
          </p:cNvPicPr>
          <p:nvPr/>
        </p:nvPicPr>
        <p:blipFill>
          <a:blip r:embed="rId3"/>
          <a:stretch>
            <a:fillRect/>
          </a:stretch>
        </p:blipFill>
        <p:spPr>
          <a:xfrm>
            <a:off x="7972116" y="1894416"/>
            <a:ext cx="2989291" cy="3884561"/>
          </a:xfrm>
          <a:prstGeom prst="rect">
            <a:avLst/>
          </a:prstGeom>
        </p:spPr>
      </p:pic>
    </p:spTree>
    <p:extLst>
      <p:ext uri="{BB962C8B-B14F-4D97-AF65-F5344CB8AC3E}">
        <p14:creationId xmlns:p14="http://schemas.microsoft.com/office/powerpoint/2010/main" val="26833318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6">
            <a:extLst>
              <a:ext uri="{FF2B5EF4-FFF2-40B4-BE49-F238E27FC236}">
                <a16:creationId xmlns:a16="http://schemas.microsoft.com/office/drawing/2014/main" id="{F142D68D-F9E9-EF58-C93A-1506FED17EE3}"/>
              </a:ext>
            </a:extLst>
          </p:cNvPr>
          <p:cNvSpPr/>
          <p:nvPr/>
        </p:nvSpPr>
        <p:spPr>
          <a:xfrm>
            <a:off x="1316503" y="2214137"/>
            <a:ext cx="9794240" cy="3504738"/>
          </a:xfrm>
          <a:prstGeom prst="roundRect">
            <a:avLst>
              <a:gd name="adj" fmla="val 0"/>
            </a:avLst>
          </a:prstGeom>
          <a:noFill/>
          <a:ln w="3175" cap="flat" cmpd="sng" algn="ctr">
            <a:solidFill>
              <a:sysClr val="windowText" lastClr="000000">
                <a:lumMod val="75000"/>
                <a:lumOff val="25000"/>
              </a:sys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4" name="椭圆 3">
            <a:extLst>
              <a:ext uri="{FF2B5EF4-FFF2-40B4-BE49-F238E27FC236}">
                <a16:creationId xmlns:a16="http://schemas.microsoft.com/office/drawing/2014/main" id="{3F987619-36D0-A75A-8722-02B67A993B78}"/>
              </a:ext>
            </a:extLst>
          </p:cNvPr>
          <p:cNvSpPr/>
          <p:nvPr/>
        </p:nvSpPr>
        <p:spPr>
          <a:xfrm>
            <a:off x="4537857" y="1805198"/>
            <a:ext cx="718820" cy="718820"/>
          </a:xfrm>
          <a:prstGeom prst="ellipse">
            <a:avLst/>
          </a:prstGeom>
          <a:solidFill>
            <a:srgbClr val="0070C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800" b="1" kern="0" dirty="0">
                <a:solidFill>
                  <a:prstClr val="white"/>
                </a:solidFill>
                <a:latin typeface="等线"/>
                <a:ea typeface="等线" panose="02010600030101010101" pitchFamily="2" charset="-122"/>
              </a:rPr>
              <a:t>课</a:t>
            </a:r>
            <a:endParaRPr kumimoji="0" lang="zh-CN" altLang="en-US" sz="2800" b="1" i="0" u="none" strike="noStrike" kern="0" cap="none" spc="0" normalizeH="0" baseline="0" noProof="0" dirty="0">
              <a:ln>
                <a:noFill/>
              </a:ln>
              <a:solidFill>
                <a:prstClr val="white"/>
              </a:solidFill>
              <a:effectLst/>
              <a:uLnTx/>
              <a:uFillTx/>
              <a:latin typeface="等线"/>
              <a:ea typeface="等线" panose="02010600030101010101" pitchFamily="2" charset="-122"/>
              <a:cs typeface="+mn-cs"/>
            </a:endParaRPr>
          </a:p>
        </p:txBody>
      </p:sp>
      <p:sp>
        <p:nvSpPr>
          <p:cNvPr id="5" name="椭圆 4">
            <a:extLst>
              <a:ext uri="{FF2B5EF4-FFF2-40B4-BE49-F238E27FC236}">
                <a16:creationId xmlns:a16="http://schemas.microsoft.com/office/drawing/2014/main" id="{214ACF5E-E1FD-C1B3-E86C-9939CEFC3734}"/>
              </a:ext>
            </a:extLst>
          </p:cNvPr>
          <p:cNvSpPr/>
          <p:nvPr/>
        </p:nvSpPr>
        <p:spPr>
          <a:xfrm>
            <a:off x="5256677" y="1805198"/>
            <a:ext cx="718820" cy="718820"/>
          </a:xfrm>
          <a:prstGeom prst="ellipse">
            <a:avLst/>
          </a:prstGeom>
          <a:solidFill>
            <a:srgbClr val="0070C0"/>
          </a:solidFill>
          <a:ln w="12700" cap="flat" cmpd="sng" algn="ctr">
            <a:noFill/>
            <a:prstDash val="solid"/>
            <a:miter lim="800000"/>
          </a:ln>
          <a:effectLst/>
        </p:spPr>
        <p:txBody>
          <a:bodyPr vertOverflow="overflow" horzOverflow="overflow" vert="horz" wrap="square"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prstClr val="white"/>
                </a:solidFill>
                <a:effectLst/>
                <a:uLnTx/>
                <a:uFillTx/>
                <a:latin typeface="等线"/>
                <a:ea typeface="等线" panose="02010600030101010101" pitchFamily="2" charset="-122"/>
                <a:cs typeface="+mn-cs"/>
                <a:sym typeface="+mn-ea"/>
              </a:rPr>
              <a:t>程</a:t>
            </a:r>
          </a:p>
        </p:txBody>
      </p:sp>
      <p:sp>
        <p:nvSpPr>
          <p:cNvPr id="6" name="椭圆 5">
            <a:extLst>
              <a:ext uri="{FF2B5EF4-FFF2-40B4-BE49-F238E27FC236}">
                <a16:creationId xmlns:a16="http://schemas.microsoft.com/office/drawing/2014/main" id="{02007BC5-2E2B-C3A7-A0D6-EA7AED9C4988}"/>
              </a:ext>
            </a:extLst>
          </p:cNvPr>
          <p:cNvSpPr/>
          <p:nvPr/>
        </p:nvSpPr>
        <p:spPr>
          <a:xfrm>
            <a:off x="5975497" y="1805198"/>
            <a:ext cx="718820" cy="718820"/>
          </a:xfrm>
          <a:prstGeom prst="ellipse">
            <a:avLst/>
          </a:prstGeom>
          <a:solidFill>
            <a:srgbClr val="0070C0"/>
          </a:solidFill>
          <a:ln w="12700" cap="flat" cmpd="sng" algn="ctr">
            <a:noFill/>
            <a:prstDash val="solid"/>
            <a:miter lim="800000"/>
          </a:ln>
          <a:effectLst/>
        </p:spPr>
        <p:txBody>
          <a:bodyPr vertOverflow="overflow" horzOverflow="overflow" vert="horz" wrap="square"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prstClr val="white"/>
                </a:solidFill>
                <a:effectLst/>
                <a:uLnTx/>
                <a:uFillTx/>
                <a:latin typeface="等线"/>
                <a:ea typeface="等线" panose="02010600030101010101" pitchFamily="2" charset="-122"/>
                <a:cs typeface="+mn-cs"/>
                <a:sym typeface="+mn-ea"/>
              </a:rPr>
              <a:t>作</a:t>
            </a:r>
          </a:p>
        </p:txBody>
      </p:sp>
      <p:sp>
        <p:nvSpPr>
          <p:cNvPr id="7" name="椭圆 6">
            <a:extLst>
              <a:ext uri="{FF2B5EF4-FFF2-40B4-BE49-F238E27FC236}">
                <a16:creationId xmlns:a16="http://schemas.microsoft.com/office/drawing/2014/main" id="{E001BB0C-CD85-80FD-5AC9-29249AE8754E}"/>
              </a:ext>
            </a:extLst>
          </p:cNvPr>
          <p:cNvSpPr/>
          <p:nvPr/>
        </p:nvSpPr>
        <p:spPr>
          <a:xfrm>
            <a:off x="6694317" y="1805198"/>
            <a:ext cx="718820" cy="718820"/>
          </a:xfrm>
          <a:prstGeom prst="ellipse">
            <a:avLst/>
          </a:prstGeom>
          <a:solidFill>
            <a:srgbClr val="0070C0"/>
          </a:solidFill>
          <a:ln w="12700" cap="flat" cmpd="sng" algn="ctr">
            <a:noFill/>
            <a:prstDash val="solid"/>
            <a:miter lim="800000"/>
          </a:ln>
          <a:effectLst/>
        </p:spPr>
        <p:txBody>
          <a:bodyPr vertOverflow="overflow" horzOverflow="overflow" vert="horz" wrap="square"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prstClr val="white"/>
                </a:solidFill>
                <a:effectLst/>
                <a:uLnTx/>
                <a:uFillTx/>
                <a:latin typeface="等线"/>
                <a:ea typeface="等线" panose="02010600030101010101" pitchFamily="2" charset="-122"/>
                <a:cs typeface="+mn-cs"/>
                <a:sym typeface="+mn-ea"/>
              </a:rPr>
              <a:t>业</a:t>
            </a:r>
          </a:p>
        </p:txBody>
      </p:sp>
      <p:sp>
        <p:nvSpPr>
          <p:cNvPr id="8" name="TextBox 35">
            <a:extLst>
              <a:ext uri="{FF2B5EF4-FFF2-40B4-BE49-F238E27FC236}">
                <a16:creationId xmlns:a16="http://schemas.microsoft.com/office/drawing/2014/main" id="{06EE91CD-13C2-3FFC-B912-6D3CE62583E3}"/>
              </a:ext>
            </a:extLst>
          </p:cNvPr>
          <p:cNvSpPr txBox="1">
            <a:spLocks noChangeArrowheads="1"/>
          </p:cNvSpPr>
          <p:nvPr/>
        </p:nvSpPr>
        <p:spPr bwMode="auto">
          <a:xfrm>
            <a:off x="1571949" y="2762936"/>
            <a:ext cx="9504297" cy="2273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2400" dirty="0">
                <a:latin typeface="微软雅黑" panose="020B0503020204020204" pitchFamily="34" charset="-122"/>
                <a:ea typeface="微软雅黑" panose="020B0503020204020204" pitchFamily="34" charset="-122"/>
              </a:rPr>
              <a:t>海洋环境预测预报系统</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参考：</a:t>
            </a:r>
            <a:r>
              <a:rPr lang="en-US" altLang="zh-CN" sz="2400" dirty="0">
                <a:latin typeface="微软雅黑" panose="020B0503020204020204" pitchFamily="34" charset="-122"/>
                <a:ea typeface="微软雅黑" panose="020B0503020204020204" pitchFamily="34" charset="-122"/>
              </a:rPr>
              <a:t>https://www.oceanguide.org.cn/IndexHome</a:t>
            </a:r>
          </a:p>
          <a:p>
            <a:pPr>
              <a:lnSpc>
                <a:spcPct val="150000"/>
              </a:lnSpc>
            </a:pPr>
            <a:r>
              <a:rPr lang="zh-CN" altLang="en-US" sz="2400" dirty="0">
                <a:latin typeface="微软雅黑" panose="020B0503020204020204" pitchFamily="34" charset="-122"/>
                <a:ea typeface="微软雅黑" panose="020B0503020204020204" pitchFamily="34" charset="-122"/>
              </a:rPr>
              <a:t>云借阅图书管理系统</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医疗信息系统 </a:t>
            </a:r>
            <a:endParaRPr lang="zh-CN"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647101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6">
            <a:extLst>
              <a:ext uri="{FF2B5EF4-FFF2-40B4-BE49-F238E27FC236}">
                <a16:creationId xmlns:a16="http://schemas.microsoft.com/office/drawing/2014/main" id="{F142D68D-F9E9-EF58-C93A-1506FED17EE3}"/>
              </a:ext>
            </a:extLst>
          </p:cNvPr>
          <p:cNvSpPr/>
          <p:nvPr/>
        </p:nvSpPr>
        <p:spPr>
          <a:xfrm>
            <a:off x="1198880" y="780544"/>
            <a:ext cx="9794240" cy="2373361"/>
          </a:xfrm>
          <a:prstGeom prst="roundRect">
            <a:avLst>
              <a:gd name="adj" fmla="val 0"/>
            </a:avLst>
          </a:prstGeom>
          <a:noFill/>
          <a:ln w="3175" cap="flat" cmpd="sng" algn="ctr">
            <a:solidFill>
              <a:sysClr val="windowText" lastClr="000000">
                <a:lumMod val="75000"/>
                <a:lumOff val="25000"/>
              </a:sys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8" name="TextBox 35">
            <a:extLst>
              <a:ext uri="{FF2B5EF4-FFF2-40B4-BE49-F238E27FC236}">
                <a16:creationId xmlns:a16="http://schemas.microsoft.com/office/drawing/2014/main" id="{06EE91CD-13C2-3FFC-B912-6D3CE62583E3}"/>
              </a:ext>
            </a:extLst>
          </p:cNvPr>
          <p:cNvSpPr txBox="1">
            <a:spLocks noChangeArrowheads="1"/>
          </p:cNvSpPr>
          <p:nvPr/>
        </p:nvSpPr>
        <p:spPr bwMode="auto">
          <a:xfrm>
            <a:off x="1454326" y="1329343"/>
            <a:ext cx="9504297" cy="1719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2400" dirty="0">
                <a:latin typeface="微软雅黑" panose="020B0503020204020204" pitchFamily="34" charset="-122"/>
                <a:ea typeface="微软雅黑" panose="020B0503020204020204" pitchFamily="34" charset="-122"/>
              </a:rPr>
              <a:t>图书借阅管理系统主要实现了两大功能模块：用户登录模块和图书管理模块，用户登录模块主要用于实现用户的登录与注销；图书管理模块主要用于管理图书，如新书推荐、图书借阅等。 </a:t>
            </a:r>
            <a:endParaRPr lang="zh-CN" altLang="zh-CN" sz="2400" dirty="0">
              <a:latin typeface="微软雅黑" panose="020B0503020204020204" pitchFamily="34" charset="-122"/>
              <a:ea typeface="微软雅黑" panose="020B0503020204020204" pitchFamily="34" charset="-122"/>
            </a:endParaRPr>
          </a:p>
        </p:txBody>
      </p:sp>
      <p:sp>
        <p:nvSpPr>
          <p:cNvPr id="2" name="椭圆 1">
            <a:extLst>
              <a:ext uri="{FF2B5EF4-FFF2-40B4-BE49-F238E27FC236}">
                <a16:creationId xmlns:a16="http://schemas.microsoft.com/office/drawing/2014/main" id="{AD54881B-B7FB-B76B-133F-00F39428C294}"/>
              </a:ext>
            </a:extLst>
          </p:cNvPr>
          <p:cNvSpPr/>
          <p:nvPr/>
        </p:nvSpPr>
        <p:spPr>
          <a:xfrm>
            <a:off x="3226864" y="439486"/>
            <a:ext cx="718820" cy="718820"/>
          </a:xfrm>
          <a:prstGeom prst="ellipse">
            <a:avLst/>
          </a:prstGeom>
          <a:solidFill>
            <a:srgbClr val="0070C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800" b="1" kern="0" dirty="0">
                <a:solidFill>
                  <a:prstClr val="white"/>
                </a:solidFill>
                <a:latin typeface="等线"/>
                <a:ea typeface="等线" panose="02010600030101010101" pitchFamily="2" charset="-122"/>
              </a:rPr>
              <a:t>图</a:t>
            </a:r>
            <a:endParaRPr kumimoji="0" lang="zh-CN" altLang="en-US" sz="2800" b="1" i="0" u="none" strike="noStrike" kern="0" cap="none" spc="0" normalizeH="0" baseline="0" noProof="0" dirty="0">
              <a:ln>
                <a:noFill/>
              </a:ln>
              <a:solidFill>
                <a:prstClr val="white"/>
              </a:solidFill>
              <a:effectLst/>
              <a:uLnTx/>
              <a:uFillTx/>
              <a:latin typeface="等线"/>
              <a:ea typeface="等线" panose="02010600030101010101" pitchFamily="2" charset="-122"/>
              <a:cs typeface="+mn-cs"/>
            </a:endParaRPr>
          </a:p>
        </p:txBody>
      </p:sp>
      <p:sp>
        <p:nvSpPr>
          <p:cNvPr id="9" name="椭圆 8">
            <a:extLst>
              <a:ext uri="{FF2B5EF4-FFF2-40B4-BE49-F238E27FC236}">
                <a16:creationId xmlns:a16="http://schemas.microsoft.com/office/drawing/2014/main" id="{DE6F48B3-E5D2-1D82-C966-13A0C399B2FF}"/>
              </a:ext>
            </a:extLst>
          </p:cNvPr>
          <p:cNvSpPr/>
          <p:nvPr/>
        </p:nvSpPr>
        <p:spPr>
          <a:xfrm>
            <a:off x="3945684" y="439486"/>
            <a:ext cx="718820" cy="718820"/>
          </a:xfrm>
          <a:prstGeom prst="ellipse">
            <a:avLst/>
          </a:prstGeom>
          <a:solidFill>
            <a:srgbClr val="0070C0"/>
          </a:solidFill>
          <a:ln w="12700" cap="flat" cmpd="sng" algn="ctr">
            <a:noFill/>
            <a:prstDash val="solid"/>
            <a:miter lim="800000"/>
          </a:ln>
          <a:effectLst/>
        </p:spPr>
        <p:txBody>
          <a:bodyPr vertOverflow="overflow" horzOverflow="overflow" vert="horz" wrap="square"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800" b="1" kern="0" dirty="0">
                <a:solidFill>
                  <a:prstClr val="white"/>
                </a:solidFill>
                <a:latin typeface="等线"/>
                <a:ea typeface="等线" panose="02010600030101010101" pitchFamily="2" charset="-122"/>
                <a:sym typeface="+mn-ea"/>
              </a:rPr>
              <a:t>书</a:t>
            </a:r>
            <a:endParaRPr kumimoji="0" lang="zh-CN" altLang="en-US" sz="2800" b="1" i="0" u="none" strike="noStrike" kern="0" cap="none" spc="0" normalizeH="0" baseline="0" noProof="0" dirty="0">
              <a:ln>
                <a:noFill/>
              </a:ln>
              <a:solidFill>
                <a:prstClr val="white"/>
              </a:solidFill>
              <a:effectLst/>
              <a:uLnTx/>
              <a:uFillTx/>
              <a:latin typeface="等线"/>
              <a:ea typeface="等线" panose="02010600030101010101" pitchFamily="2" charset="-122"/>
              <a:cs typeface="+mn-cs"/>
              <a:sym typeface="+mn-ea"/>
            </a:endParaRPr>
          </a:p>
        </p:txBody>
      </p:sp>
      <p:sp>
        <p:nvSpPr>
          <p:cNvPr id="10" name="椭圆 9">
            <a:extLst>
              <a:ext uri="{FF2B5EF4-FFF2-40B4-BE49-F238E27FC236}">
                <a16:creationId xmlns:a16="http://schemas.microsoft.com/office/drawing/2014/main" id="{F82595B5-C42A-2107-B120-16665D024A13}"/>
              </a:ext>
            </a:extLst>
          </p:cNvPr>
          <p:cNvSpPr/>
          <p:nvPr/>
        </p:nvSpPr>
        <p:spPr>
          <a:xfrm>
            <a:off x="4664504" y="439486"/>
            <a:ext cx="718820" cy="718820"/>
          </a:xfrm>
          <a:prstGeom prst="ellipse">
            <a:avLst/>
          </a:prstGeom>
          <a:solidFill>
            <a:srgbClr val="0070C0"/>
          </a:solidFill>
          <a:ln w="12700" cap="flat" cmpd="sng" algn="ctr">
            <a:noFill/>
            <a:prstDash val="solid"/>
            <a:miter lim="800000"/>
          </a:ln>
          <a:effectLst/>
        </p:spPr>
        <p:txBody>
          <a:bodyPr vertOverflow="overflow" horzOverflow="overflow" vert="horz" wrap="square"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prstClr val="white"/>
                </a:solidFill>
                <a:effectLst/>
                <a:uLnTx/>
                <a:uFillTx/>
                <a:latin typeface="等线"/>
                <a:ea typeface="等线" panose="02010600030101010101" pitchFamily="2" charset="-122"/>
                <a:cs typeface="+mn-cs"/>
                <a:sym typeface="+mn-ea"/>
              </a:rPr>
              <a:t>借</a:t>
            </a:r>
          </a:p>
        </p:txBody>
      </p:sp>
      <p:sp>
        <p:nvSpPr>
          <p:cNvPr id="11" name="椭圆 10">
            <a:extLst>
              <a:ext uri="{FF2B5EF4-FFF2-40B4-BE49-F238E27FC236}">
                <a16:creationId xmlns:a16="http://schemas.microsoft.com/office/drawing/2014/main" id="{8A1A66C0-F8FC-F5E2-7C9D-C6D533A67037}"/>
              </a:ext>
            </a:extLst>
          </p:cNvPr>
          <p:cNvSpPr/>
          <p:nvPr/>
        </p:nvSpPr>
        <p:spPr>
          <a:xfrm>
            <a:off x="5383324" y="439486"/>
            <a:ext cx="718820" cy="718820"/>
          </a:xfrm>
          <a:prstGeom prst="ellipse">
            <a:avLst/>
          </a:prstGeom>
          <a:solidFill>
            <a:srgbClr val="0070C0"/>
          </a:solidFill>
          <a:ln w="12700" cap="flat" cmpd="sng" algn="ctr">
            <a:noFill/>
            <a:prstDash val="solid"/>
            <a:miter lim="800000"/>
          </a:ln>
          <a:effectLst/>
        </p:spPr>
        <p:txBody>
          <a:bodyPr vertOverflow="overflow" horzOverflow="overflow" vert="horz" wrap="square"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800" b="1" kern="0" dirty="0">
                <a:solidFill>
                  <a:prstClr val="white"/>
                </a:solidFill>
                <a:latin typeface="等线"/>
                <a:ea typeface="等线" panose="02010600030101010101" pitchFamily="2" charset="-122"/>
                <a:sym typeface="+mn-ea"/>
              </a:rPr>
              <a:t>阅</a:t>
            </a:r>
            <a:endParaRPr kumimoji="0" lang="zh-CN" altLang="en-US" sz="2800" b="1" i="0" u="none" strike="noStrike" kern="0" cap="none" spc="0" normalizeH="0" baseline="0" noProof="0" dirty="0">
              <a:ln>
                <a:noFill/>
              </a:ln>
              <a:solidFill>
                <a:prstClr val="white"/>
              </a:solidFill>
              <a:effectLst/>
              <a:uLnTx/>
              <a:uFillTx/>
              <a:latin typeface="等线"/>
              <a:ea typeface="等线" panose="02010600030101010101" pitchFamily="2" charset="-122"/>
              <a:cs typeface="+mn-cs"/>
              <a:sym typeface="+mn-ea"/>
            </a:endParaRPr>
          </a:p>
        </p:txBody>
      </p:sp>
      <p:sp>
        <p:nvSpPr>
          <p:cNvPr id="12" name="椭圆 11">
            <a:extLst>
              <a:ext uri="{FF2B5EF4-FFF2-40B4-BE49-F238E27FC236}">
                <a16:creationId xmlns:a16="http://schemas.microsoft.com/office/drawing/2014/main" id="{1B5751CF-5472-3DEB-4856-7446F47B1B11}"/>
              </a:ext>
            </a:extLst>
          </p:cNvPr>
          <p:cNvSpPr/>
          <p:nvPr/>
        </p:nvSpPr>
        <p:spPr>
          <a:xfrm>
            <a:off x="6820964" y="421134"/>
            <a:ext cx="718820" cy="718820"/>
          </a:xfrm>
          <a:prstGeom prst="ellipse">
            <a:avLst/>
          </a:prstGeom>
          <a:solidFill>
            <a:srgbClr val="0070C0"/>
          </a:solidFill>
          <a:ln w="12700" cap="flat" cmpd="sng" algn="ctr">
            <a:noFill/>
            <a:prstDash val="solid"/>
            <a:miter lim="800000"/>
          </a:ln>
          <a:effectLst/>
        </p:spPr>
        <p:txBody>
          <a:bodyPr vertOverflow="overflow" horzOverflow="overflow" vert="horz" wrap="square"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800" b="1" kern="0" dirty="0">
                <a:solidFill>
                  <a:prstClr val="white"/>
                </a:solidFill>
                <a:latin typeface="等线"/>
                <a:ea typeface="等线" panose="02010600030101010101" pitchFamily="2" charset="-122"/>
                <a:sym typeface="+mn-ea"/>
              </a:rPr>
              <a:t>理</a:t>
            </a:r>
            <a:endParaRPr kumimoji="0" lang="zh-CN" altLang="en-US" sz="2800" b="1" i="0" u="none" strike="noStrike" kern="0" cap="none" spc="0" normalizeH="0" baseline="0" noProof="0" dirty="0">
              <a:ln>
                <a:noFill/>
              </a:ln>
              <a:solidFill>
                <a:prstClr val="white"/>
              </a:solidFill>
              <a:effectLst/>
              <a:uLnTx/>
              <a:uFillTx/>
              <a:latin typeface="等线"/>
              <a:ea typeface="等线" panose="02010600030101010101" pitchFamily="2" charset="-122"/>
              <a:cs typeface="+mn-cs"/>
              <a:sym typeface="+mn-ea"/>
            </a:endParaRPr>
          </a:p>
        </p:txBody>
      </p:sp>
      <p:sp>
        <p:nvSpPr>
          <p:cNvPr id="13" name="椭圆 12">
            <a:extLst>
              <a:ext uri="{FF2B5EF4-FFF2-40B4-BE49-F238E27FC236}">
                <a16:creationId xmlns:a16="http://schemas.microsoft.com/office/drawing/2014/main" id="{38CDC094-979B-B6DF-011F-23F7C1D1176E}"/>
              </a:ext>
            </a:extLst>
          </p:cNvPr>
          <p:cNvSpPr/>
          <p:nvPr/>
        </p:nvSpPr>
        <p:spPr>
          <a:xfrm>
            <a:off x="6102144" y="421134"/>
            <a:ext cx="718820" cy="718820"/>
          </a:xfrm>
          <a:prstGeom prst="ellipse">
            <a:avLst/>
          </a:prstGeom>
          <a:solidFill>
            <a:srgbClr val="0070C0"/>
          </a:solidFill>
          <a:ln w="12700" cap="flat" cmpd="sng" algn="ctr">
            <a:noFill/>
            <a:prstDash val="solid"/>
            <a:miter lim="800000"/>
          </a:ln>
          <a:effectLst/>
        </p:spPr>
        <p:txBody>
          <a:bodyPr vertOverflow="overflow" horzOverflow="overflow" vert="horz" wrap="square"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prstClr val="white"/>
                </a:solidFill>
                <a:effectLst/>
                <a:uLnTx/>
                <a:uFillTx/>
                <a:latin typeface="等线"/>
                <a:ea typeface="等线" panose="02010600030101010101" pitchFamily="2" charset="-122"/>
                <a:cs typeface="+mn-cs"/>
                <a:sym typeface="+mn-ea"/>
              </a:rPr>
              <a:t>管</a:t>
            </a:r>
          </a:p>
        </p:txBody>
      </p:sp>
      <p:sp>
        <p:nvSpPr>
          <p:cNvPr id="14" name="椭圆 13">
            <a:extLst>
              <a:ext uri="{FF2B5EF4-FFF2-40B4-BE49-F238E27FC236}">
                <a16:creationId xmlns:a16="http://schemas.microsoft.com/office/drawing/2014/main" id="{E6C966C9-55F8-808D-D182-A3F1092E3D4E}"/>
              </a:ext>
            </a:extLst>
          </p:cNvPr>
          <p:cNvSpPr/>
          <p:nvPr/>
        </p:nvSpPr>
        <p:spPr>
          <a:xfrm>
            <a:off x="7539784" y="421134"/>
            <a:ext cx="718820" cy="718820"/>
          </a:xfrm>
          <a:prstGeom prst="ellipse">
            <a:avLst/>
          </a:prstGeom>
          <a:solidFill>
            <a:srgbClr val="0070C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prstClr val="white"/>
                </a:solidFill>
                <a:effectLst/>
                <a:uLnTx/>
                <a:uFillTx/>
                <a:latin typeface="等线"/>
                <a:ea typeface="等线" panose="02010600030101010101" pitchFamily="2" charset="-122"/>
                <a:cs typeface="+mn-cs"/>
              </a:rPr>
              <a:t>系</a:t>
            </a:r>
          </a:p>
        </p:txBody>
      </p:sp>
      <p:sp>
        <p:nvSpPr>
          <p:cNvPr id="15" name="椭圆 14">
            <a:extLst>
              <a:ext uri="{FF2B5EF4-FFF2-40B4-BE49-F238E27FC236}">
                <a16:creationId xmlns:a16="http://schemas.microsoft.com/office/drawing/2014/main" id="{74EF4310-1D9B-27AF-C644-BE9A5F39A512}"/>
              </a:ext>
            </a:extLst>
          </p:cNvPr>
          <p:cNvSpPr/>
          <p:nvPr/>
        </p:nvSpPr>
        <p:spPr>
          <a:xfrm>
            <a:off x="8258604" y="421134"/>
            <a:ext cx="718820" cy="718820"/>
          </a:xfrm>
          <a:prstGeom prst="ellipse">
            <a:avLst/>
          </a:prstGeom>
          <a:solidFill>
            <a:srgbClr val="0070C0"/>
          </a:solidFill>
          <a:ln w="12700" cap="flat" cmpd="sng" algn="ctr">
            <a:noFill/>
            <a:prstDash val="solid"/>
            <a:miter lim="800000"/>
          </a:ln>
          <a:effectLst/>
        </p:spPr>
        <p:txBody>
          <a:bodyPr vertOverflow="overflow" horzOverflow="overflow" vert="horz" wrap="square"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800" b="1" kern="0" dirty="0">
                <a:solidFill>
                  <a:prstClr val="white"/>
                </a:solidFill>
                <a:latin typeface="等线"/>
                <a:ea typeface="等线" panose="02010600030101010101" pitchFamily="2" charset="-122"/>
                <a:sym typeface="+mn-ea"/>
              </a:rPr>
              <a:t>统</a:t>
            </a:r>
            <a:endParaRPr kumimoji="0" lang="zh-CN" altLang="en-US" sz="2800" b="1" i="0" u="none" strike="noStrike" kern="0" cap="none" spc="0" normalizeH="0" baseline="0" noProof="0" dirty="0">
              <a:ln>
                <a:noFill/>
              </a:ln>
              <a:solidFill>
                <a:prstClr val="white"/>
              </a:solidFill>
              <a:effectLst/>
              <a:uLnTx/>
              <a:uFillTx/>
              <a:latin typeface="等线"/>
              <a:ea typeface="等线" panose="02010600030101010101" pitchFamily="2" charset="-122"/>
              <a:cs typeface="+mn-cs"/>
              <a:sym typeface="+mn-ea"/>
            </a:endParaRPr>
          </a:p>
        </p:txBody>
      </p:sp>
      <p:pic>
        <p:nvPicPr>
          <p:cNvPr id="16" name="图片 15">
            <a:extLst>
              <a:ext uri="{FF2B5EF4-FFF2-40B4-BE49-F238E27FC236}">
                <a16:creationId xmlns:a16="http://schemas.microsoft.com/office/drawing/2014/main" id="{2ED5AE32-410F-C111-7B05-AB5CB97944B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226864" y="3049169"/>
            <a:ext cx="6293803" cy="3645587"/>
          </a:xfrm>
          <a:prstGeom prst="rect">
            <a:avLst/>
          </a:prstGeom>
          <a:noFill/>
          <a:ln>
            <a:noFill/>
          </a:ln>
        </p:spPr>
      </p:pic>
    </p:spTree>
    <p:extLst>
      <p:ext uri="{BB962C8B-B14F-4D97-AF65-F5344CB8AC3E}">
        <p14:creationId xmlns:p14="http://schemas.microsoft.com/office/powerpoint/2010/main" val="41521985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6">
            <a:extLst>
              <a:ext uri="{FF2B5EF4-FFF2-40B4-BE49-F238E27FC236}">
                <a16:creationId xmlns:a16="http://schemas.microsoft.com/office/drawing/2014/main" id="{F142D68D-F9E9-EF58-C93A-1506FED17EE3}"/>
              </a:ext>
            </a:extLst>
          </p:cNvPr>
          <p:cNvSpPr/>
          <p:nvPr/>
        </p:nvSpPr>
        <p:spPr>
          <a:xfrm>
            <a:off x="1084028" y="811540"/>
            <a:ext cx="9794240" cy="2822623"/>
          </a:xfrm>
          <a:prstGeom prst="roundRect">
            <a:avLst>
              <a:gd name="adj" fmla="val 0"/>
            </a:avLst>
          </a:prstGeom>
          <a:noFill/>
          <a:ln w="3175" cap="flat" cmpd="sng" algn="ctr">
            <a:solidFill>
              <a:sysClr val="windowText" lastClr="000000">
                <a:lumMod val="75000"/>
                <a:lumOff val="25000"/>
              </a:sys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4" name="椭圆 3">
            <a:extLst>
              <a:ext uri="{FF2B5EF4-FFF2-40B4-BE49-F238E27FC236}">
                <a16:creationId xmlns:a16="http://schemas.microsoft.com/office/drawing/2014/main" id="{3F987619-36D0-A75A-8722-02B67A993B78}"/>
              </a:ext>
            </a:extLst>
          </p:cNvPr>
          <p:cNvSpPr/>
          <p:nvPr/>
        </p:nvSpPr>
        <p:spPr>
          <a:xfrm>
            <a:off x="3956670" y="376296"/>
            <a:ext cx="718820" cy="718820"/>
          </a:xfrm>
          <a:prstGeom prst="ellipse">
            <a:avLst/>
          </a:prstGeom>
          <a:solidFill>
            <a:srgbClr val="0070C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800" b="1" kern="0" dirty="0">
                <a:solidFill>
                  <a:prstClr val="white"/>
                </a:solidFill>
                <a:latin typeface="等线"/>
                <a:ea typeface="等线" panose="02010600030101010101" pitchFamily="2" charset="-122"/>
              </a:rPr>
              <a:t>医</a:t>
            </a:r>
            <a:endParaRPr kumimoji="0" lang="zh-CN" altLang="en-US" sz="2800" b="1" i="0" u="none" strike="noStrike" kern="0" cap="none" spc="0" normalizeH="0" baseline="0" noProof="0" dirty="0">
              <a:ln>
                <a:noFill/>
              </a:ln>
              <a:solidFill>
                <a:prstClr val="white"/>
              </a:solidFill>
              <a:effectLst/>
              <a:uLnTx/>
              <a:uFillTx/>
              <a:latin typeface="等线"/>
              <a:ea typeface="等线" panose="02010600030101010101" pitchFamily="2" charset="-122"/>
              <a:cs typeface="+mn-cs"/>
            </a:endParaRPr>
          </a:p>
        </p:txBody>
      </p:sp>
      <p:sp>
        <p:nvSpPr>
          <p:cNvPr id="5" name="椭圆 4">
            <a:extLst>
              <a:ext uri="{FF2B5EF4-FFF2-40B4-BE49-F238E27FC236}">
                <a16:creationId xmlns:a16="http://schemas.microsoft.com/office/drawing/2014/main" id="{214ACF5E-E1FD-C1B3-E86C-9939CEFC3734}"/>
              </a:ext>
            </a:extLst>
          </p:cNvPr>
          <p:cNvSpPr/>
          <p:nvPr/>
        </p:nvSpPr>
        <p:spPr>
          <a:xfrm>
            <a:off x="4675490" y="376296"/>
            <a:ext cx="718820" cy="718820"/>
          </a:xfrm>
          <a:prstGeom prst="ellipse">
            <a:avLst/>
          </a:prstGeom>
          <a:solidFill>
            <a:srgbClr val="0070C0"/>
          </a:solidFill>
          <a:ln w="12700" cap="flat" cmpd="sng" algn="ctr">
            <a:noFill/>
            <a:prstDash val="solid"/>
            <a:miter lim="800000"/>
          </a:ln>
          <a:effectLst/>
        </p:spPr>
        <p:txBody>
          <a:bodyPr vertOverflow="overflow" horzOverflow="overflow" vert="horz" wrap="square"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prstClr val="white"/>
                </a:solidFill>
                <a:effectLst/>
                <a:uLnTx/>
                <a:uFillTx/>
                <a:latin typeface="等线"/>
                <a:ea typeface="等线" panose="02010600030101010101" pitchFamily="2" charset="-122"/>
                <a:cs typeface="+mn-cs"/>
                <a:sym typeface="+mn-ea"/>
              </a:rPr>
              <a:t>疗</a:t>
            </a:r>
          </a:p>
        </p:txBody>
      </p:sp>
      <p:sp>
        <p:nvSpPr>
          <p:cNvPr id="6" name="椭圆 5">
            <a:extLst>
              <a:ext uri="{FF2B5EF4-FFF2-40B4-BE49-F238E27FC236}">
                <a16:creationId xmlns:a16="http://schemas.microsoft.com/office/drawing/2014/main" id="{02007BC5-2E2B-C3A7-A0D6-EA7AED9C4988}"/>
              </a:ext>
            </a:extLst>
          </p:cNvPr>
          <p:cNvSpPr/>
          <p:nvPr/>
        </p:nvSpPr>
        <p:spPr>
          <a:xfrm>
            <a:off x="5394310" y="376296"/>
            <a:ext cx="718820" cy="718820"/>
          </a:xfrm>
          <a:prstGeom prst="ellipse">
            <a:avLst/>
          </a:prstGeom>
          <a:solidFill>
            <a:srgbClr val="0070C0"/>
          </a:solidFill>
          <a:ln w="12700" cap="flat" cmpd="sng" algn="ctr">
            <a:noFill/>
            <a:prstDash val="solid"/>
            <a:miter lim="800000"/>
          </a:ln>
          <a:effectLst/>
        </p:spPr>
        <p:txBody>
          <a:bodyPr vertOverflow="overflow" horzOverflow="overflow" vert="horz" wrap="square"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800" b="1" kern="0" dirty="0">
                <a:solidFill>
                  <a:prstClr val="white"/>
                </a:solidFill>
                <a:latin typeface="等线"/>
                <a:ea typeface="等线" panose="02010600030101010101" pitchFamily="2" charset="-122"/>
                <a:sym typeface="+mn-ea"/>
              </a:rPr>
              <a:t>信</a:t>
            </a:r>
            <a:endParaRPr kumimoji="0" lang="zh-CN" altLang="en-US" sz="2800" b="1" i="0" u="none" strike="noStrike" kern="0" cap="none" spc="0" normalizeH="0" baseline="0" noProof="0" dirty="0">
              <a:ln>
                <a:noFill/>
              </a:ln>
              <a:solidFill>
                <a:prstClr val="white"/>
              </a:solidFill>
              <a:effectLst/>
              <a:uLnTx/>
              <a:uFillTx/>
              <a:latin typeface="等线"/>
              <a:ea typeface="等线" panose="02010600030101010101" pitchFamily="2" charset="-122"/>
              <a:cs typeface="+mn-cs"/>
              <a:sym typeface="+mn-ea"/>
            </a:endParaRPr>
          </a:p>
        </p:txBody>
      </p:sp>
      <p:sp>
        <p:nvSpPr>
          <p:cNvPr id="7" name="椭圆 6">
            <a:extLst>
              <a:ext uri="{FF2B5EF4-FFF2-40B4-BE49-F238E27FC236}">
                <a16:creationId xmlns:a16="http://schemas.microsoft.com/office/drawing/2014/main" id="{E001BB0C-CD85-80FD-5AC9-29249AE8754E}"/>
              </a:ext>
            </a:extLst>
          </p:cNvPr>
          <p:cNvSpPr/>
          <p:nvPr/>
        </p:nvSpPr>
        <p:spPr>
          <a:xfrm>
            <a:off x="6113130" y="376296"/>
            <a:ext cx="718820" cy="718820"/>
          </a:xfrm>
          <a:prstGeom prst="ellipse">
            <a:avLst/>
          </a:prstGeom>
          <a:solidFill>
            <a:srgbClr val="0070C0"/>
          </a:solidFill>
          <a:ln w="12700" cap="flat" cmpd="sng" algn="ctr">
            <a:noFill/>
            <a:prstDash val="solid"/>
            <a:miter lim="800000"/>
          </a:ln>
          <a:effectLst/>
        </p:spPr>
        <p:txBody>
          <a:bodyPr vertOverflow="overflow" horzOverflow="overflow" vert="horz" wrap="square"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prstClr val="white"/>
                </a:solidFill>
                <a:effectLst/>
                <a:uLnTx/>
                <a:uFillTx/>
                <a:latin typeface="等线"/>
                <a:ea typeface="等线" panose="02010600030101010101" pitchFamily="2" charset="-122"/>
                <a:cs typeface="+mn-cs"/>
                <a:sym typeface="+mn-ea"/>
              </a:rPr>
              <a:t>息</a:t>
            </a:r>
          </a:p>
        </p:txBody>
      </p:sp>
      <p:sp>
        <p:nvSpPr>
          <p:cNvPr id="8" name="TextBox 35">
            <a:extLst>
              <a:ext uri="{FF2B5EF4-FFF2-40B4-BE49-F238E27FC236}">
                <a16:creationId xmlns:a16="http://schemas.microsoft.com/office/drawing/2014/main" id="{06EE91CD-13C2-3FFC-B912-6D3CE62583E3}"/>
              </a:ext>
            </a:extLst>
          </p:cNvPr>
          <p:cNvSpPr txBox="1">
            <a:spLocks noChangeArrowheads="1"/>
          </p:cNvSpPr>
          <p:nvPr/>
        </p:nvSpPr>
        <p:spPr bwMode="auto">
          <a:xfrm>
            <a:off x="1339474" y="1360339"/>
            <a:ext cx="9504297" cy="2273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sz="2400" dirty="0">
                <a:latin typeface="微软雅黑" panose="020B0503020204020204" pitchFamily="34" charset="-122"/>
                <a:ea typeface="微软雅黑" panose="020B0503020204020204" pitchFamily="34" charset="-122"/>
              </a:rPr>
              <a:t>本项目为社区医疗信息管理系统，为</a:t>
            </a:r>
            <a:r>
              <a:rPr lang="en-US" altLang="zh-CN" sz="2400" dirty="0">
                <a:latin typeface="微软雅黑" panose="020B0503020204020204" pitchFamily="34" charset="-122"/>
                <a:ea typeface="微软雅黑" panose="020B0503020204020204" pitchFamily="34" charset="-122"/>
              </a:rPr>
              <a:t>B/S</a:t>
            </a:r>
            <a:r>
              <a:rPr lang="zh-CN" altLang="en-US" sz="2400" dirty="0">
                <a:latin typeface="微软雅黑" panose="020B0503020204020204" pitchFamily="34" charset="-122"/>
                <a:ea typeface="微软雅黑" panose="020B0503020204020204" pitchFamily="34" charset="-122"/>
              </a:rPr>
              <a:t>架构的应用程序，该系统包含系统登录、用户密码修改、用户管理、科室管理、医生管理、药品信息管理、挂号管理、预约挂号、医生诊断管理、缴费明细查询、费用结算等功能。</a:t>
            </a:r>
          </a:p>
        </p:txBody>
      </p:sp>
      <p:sp>
        <p:nvSpPr>
          <p:cNvPr id="2" name="椭圆 1">
            <a:extLst>
              <a:ext uri="{FF2B5EF4-FFF2-40B4-BE49-F238E27FC236}">
                <a16:creationId xmlns:a16="http://schemas.microsoft.com/office/drawing/2014/main" id="{4CA717B0-794A-EB8B-2B36-AEF9D144DCDC}"/>
              </a:ext>
            </a:extLst>
          </p:cNvPr>
          <p:cNvSpPr/>
          <p:nvPr/>
        </p:nvSpPr>
        <p:spPr>
          <a:xfrm>
            <a:off x="7550770" y="357944"/>
            <a:ext cx="718820" cy="718820"/>
          </a:xfrm>
          <a:prstGeom prst="ellipse">
            <a:avLst/>
          </a:prstGeom>
          <a:solidFill>
            <a:srgbClr val="0070C0"/>
          </a:solidFill>
          <a:ln w="12700" cap="flat" cmpd="sng" algn="ctr">
            <a:noFill/>
            <a:prstDash val="solid"/>
            <a:miter lim="800000"/>
          </a:ln>
          <a:effectLst/>
        </p:spPr>
        <p:txBody>
          <a:bodyPr vertOverflow="overflow" horzOverflow="overflow" vert="horz" wrap="square"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prstClr val="white"/>
                </a:solidFill>
                <a:effectLst/>
                <a:uLnTx/>
                <a:uFillTx/>
                <a:latin typeface="等线"/>
                <a:ea typeface="等线" panose="02010600030101010101" pitchFamily="2" charset="-122"/>
                <a:cs typeface="+mn-cs"/>
                <a:sym typeface="+mn-ea"/>
              </a:rPr>
              <a:t>统</a:t>
            </a:r>
          </a:p>
        </p:txBody>
      </p:sp>
      <p:sp>
        <p:nvSpPr>
          <p:cNvPr id="9" name="椭圆 8">
            <a:extLst>
              <a:ext uri="{FF2B5EF4-FFF2-40B4-BE49-F238E27FC236}">
                <a16:creationId xmlns:a16="http://schemas.microsoft.com/office/drawing/2014/main" id="{E19F1744-06D8-E1F9-C628-9C37C6CC8DAA}"/>
              </a:ext>
            </a:extLst>
          </p:cNvPr>
          <p:cNvSpPr/>
          <p:nvPr/>
        </p:nvSpPr>
        <p:spPr>
          <a:xfrm>
            <a:off x="6831950" y="357944"/>
            <a:ext cx="718820" cy="718820"/>
          </a:xfrm>
          <a:prstGeom prst="ellipse">
            <a:avLst/>
          </a:prstGeom>
          <a:solidFill>
            <a:srgbClr val="0070C0"/>
          </a:solidFill>
          <a:ln w="12700" cap="flat" cmpd="sng" algn="ctr">
            <a:noFill/>
            <a:prstDash val="solid"/>
            <a:miter lim="800000"/>
          </a:ln>
          <a:effectLst/>
        </p:spPr>
        <p:txBody>
          <a:bodyPr vertOverflow="overflow" horzOverflow="overflow" vert="horz" wrap="square"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800" b="1" kern="0" dirty="0">
                <a:solidFill>
                  <a:prstClr val="white"/>
                </a:solidFill>
                <a:latin typeface="等线"/>
                <a:ea typeface="等线" panose="02010600030101010101" pitchFamily="2" charset="-122"/>
                <a:sym typeface="+mn-ea"/>
              </a:rPr>
              <a:t>系</a:t>
            </a:r>
            <a:endParaRPr kumimoji="0" lang="zh-CN" altLang="en-US" sz="2800" b="1" i="0" u="none" strike="noStrike" kern="0" cap="none" spc="0" normalizeH="0" baseline="0" noProof="0" dirty="0">
              <a:ln>
                <a:noFill/>
              </a:ln>
              <a:solidFill>
                <a:prstClr val="white"/>
              </a:solidFill>
              <a:effectLst/>
              <a:uLnTx/>
              <a:uFillTx/>
              <a:latin typeface="等线"/>
              <a:ea typeface="等线" panose="02010600030101010101" pitchFamily="2" charset="-122"/>
              <a:cs typeface="+mn-cs"/>
              <a:sym typeface="+mn-ea"/>
            </a:endParaRPr>
          </a:p>
        </p:txBody>
      </p:sp>
      <p:pic>
        <p:nvPicPr>
          <p:cNvPr id="10" name="图片 6">
            <a:extLst>
              <a:ext uri="{FF2B5EF4-FFF2-40B4-BE49-F238E27FC236}">
                <a16:creationId xmlns:a16="http://schemas.microsoft.com/office/drawing/2014/main" id="{093D97FA-85DA-2CA1-00BB-B07B8770B0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2375" y="3041650"/>
            <a:ext cx="5273675"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19964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6">
            <a:extLst>
              <a:ext uri="{FF2B5EF4-FFF2-40B4-BE49-F238E27FC236}">
                <a16:creationId xmlns:a16="http://schemas.microsoft.com/office/drawing/2014/main" id="{F142D68D-F9E9-EF58-C93A-1506FED17EE3}"/>
              </a:ext>
            </a:extLst>
          </p:cNvPr>
          <p:cNvSpPr/>
          <p:nvPr/>
        </p:nvSpPr>
        <p:spPr>
          <a:xfrm>
            <a:off x="1198880" y="780544"/>
            <a:ext cx="9794240" cy="2784066"/>
          </a:xfrm>
          <a:prstGeom prst="roundRect">
            <a:avLst>
              <a:gd name="adj" fmla="val 0"/>
            </a:avLst>
          </a:prstGeom>
          <a:noFill/>
          <a:ln w="3175" cap="flat" cmpd="sng" algn="ctr">
            <a:solidFill>
              <a:sysClr val="windowText" lastClr="000000">
                <a:lumMod val="75000"/>
                <a:lumOff val="25000"/>
              </a:sys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3200" b="0" i="0" u="none" strike="noStrike" kern="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8" name="TextBox 35">
            <a:extLst>
              <a:ext uri="{FF2B5EF4-FFF2-40B4-BE49-F238E27FC236}">
                <a16:creationId xmlns:a16="http://schemas.microsoft.com/office/drawing/2014/main" id="{06EE91CD-13C2-3FFC-B912-6D3CE62583E3}"/>
              </a:ext>
            </a:extLst>
          </p:cNvPr>
          <p:cNvSpPr txBox="1">
            <a:spLocks noChangeArrowheads="1"/>
          </p:cNvSpPr>
          <p:nvPr/>
        </p:nvSpPr>
        <p:spPr bwMode="auto">
          <a:xfrm>
            <a:off x="1250369" y="1254801"/>
            <a:ext cx="9691262" cy="215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）用户管理：管理员用户和普通用户。</a:t>
            </a:r>
          </a:p>
          <a:p>
            <a:pPr>
              <a:lnSpc>
                <a:spcPct val="150000"/>
              </a:lnSpc>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）预报模型：对海洋环境预报模型进行集成管理，核心功能为通过人机交互界面进行模型的配置，业务化运行的设置，模型运行状态的监控等。</a:t>
            </a:r>
          </a:p>
          <a:p>
            <a:pPr>
              <a:lnSpc>
                <a:spcPct val="150000"/>
              </a:lnSpc>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）预报可视化：实现最新海表温度、叶绿素浓度等海洋预报模型计算结果可视化产品展示及历史产品查询展示。</a:t>
            </a:r>
          </a:p>
        </p:txBody>
      </p:sp>
      <p:sp>
        <p:nvSpPr>
          <p:cNvPr id="2" name="椭圆 1">
            <a:extLst>
              <a:ext uri="{FF2B5EF4-FFF2-40B4-BE49-F238E27FC236}">
                <a16:creationId xmlns:a16="http://schemas.microsoft.com/office/drawing/2014/main" id="{AD54881B-B7FB-B76B-133F-00F39428C294}"/>
              </a:ext>
            </a:extLst>
          </p:cNvPr>
          <p:cNvSpPr/>
          <p:nvPr/>
        </p:nvSpPr>
        <p:spPr>
          <a:xfrm>
            <a:off x="3226864" y="439486"/>
            <a:ext cx="718820" cy="718820"/>
          </a:xfrm>
          <a:prstGeom prst="ellipse">
            <a:avLst/>
          </a:prstGeom>
          <a:solidFill>
            <a:srgbClr val="0070C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prstClr val="white"/>
                </a:solidFill>
                <a:effectLst/>
                <a:uLnTx/>
                <a:uFillTx/>
                <a:latin typeface="等线"/>
                <a:ea typeface="等线" panose="02010600030101010101" pitchFamily="2" charset="-122"/>
                <a:cs typeface="+mn-cs"/>
              </a:rPr>
              <a:t>海</a:t>
            </a:r>
          </a:p>
        </p:txBody>
      </p:sp>
      <p:sp>
        <p:nvSpPr>
          <p:cNvPr id="9" name="椭圆 8">
            <a:extLst>
              <a:ext uri="{FF2B5EF4-FFF2-40B4-BE49-F238E27FC236}">
                <a16:creationId xmlns:a16="http://schemas.microsoft.com/office/drawing/2014/main" id="{DE6F48B3-E5D2-1D82-C966-13A0C399B2FF}"/>
              </a:ext>
            </a:extLst>
          </p:cNvPr>
          <p:cNvSpPr/>
          <p:nvPr/>
        </p:nvSpPr>
        <p:spPr>
          <a:xfrm>
            <a:off x="3945684" y="439486"/>
            <a:ext cx="718820" cy="718820"/>
          </a:xfrm>
          <a:prstGeom prst="ellipse">
            <a:avLst/>
          </a:prstGeom>
          <a:solidFill>
            <a:srgbClr val="0070C0"/>
          </a:solidFill>
          <a:ln w="12700" cap="flat" cmpd="sng" algn="ctr">
            <a:noFill/>
            <a:prstDash val="solid"/>
            <a:miter lim="800000"/>
          </a:ln>
          <a:effectLst/>
        </p:spPr>
        <p:txBody>
          <a:bodyPr vertOverflow="overflow" horzOverflow="overflow" vert="horz" wrap="square"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prstClr val="white"/>
                </a:solidFill>
                <a:effectLst/>
                <a:uLnTx/>
                <a:uFillTx/>
                <a:latin typeface="等线"/>
                <a:ea typeface="等线" panose="02010600030101010101" pitchFamily="2" charset="-122"/>
                <a:cs typeface="+mn-cs"/>
                <a:sym typeface="+mn-ea"/>
              </a:rPr>
              <a:t>洋</a:t>
            </a:r>
          </a:p>
        </p:txBody>
      </p:sp>
      <p:sp>
        <p:nvSpPr>
          <p:cNvPr id="10" name="椭圆 9">
            <a:extLst>
              <a:ext uri="{FF2B5EF4-FFF2-40B4-BE49-F238E27FC236}">
                <a16:creationId xmlns:a16="http://schemas.microsoft.com/office/drawing/2014/main" id="{F82595B5-C42A-2107-B120-16665D024A13}"/>
              </a:ext>
            </a:extLst>
          </p:cNvPr>
          <p:cNvSpPr/>
          <p:nvPr/>
        </p:nvSpPr>
        <p:spPr>
          <a:xfrm>
            <a:off x="4664504" y="439486"/>
            <a:ext cx="718820" cy="718820"/>
          </a:xfrm>
          <a:prstGeom prst="ellipse">
            <a:avLst/>
          </a:prstGeom>
          <a:solidFill>
            <a:srgbClr val="0070C0"/>
          </a:solidFill>
          <a:ln w="12700" cap="flat" cmpd="sng" algn="ctr">
            <a:noFill/>
            <a:prstDash val="solid"/>
            <a:miter lim="800000"/>
          </a:ln>
          <a:effectLst/>
        </p:spPr>
        <p:txBody>
          <a:bodyPr vertOverflow="overflow" horzOverflow="overflow" vert="horz" wrap="square"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800" b="1" kern="0" dirty="0">
                <a:solidFill>
                  <a:prstClr val="white"/>
                </a:solidFill>
                <a:latin typeface="等线"/>
                <a:ea typeface="等线" panose="02010600030101010101" pitchFamily="2" charset="-122"/>
                <a:sym typeface="+mn-ea"/>
              </a:rPr>
              <a:t>环</a:t>
            </a:r>
            <a:endParaRPr kumimoji="0" lang="zh-CN" altLang="en-US" sz="2800" b="1" i="0" u="none" strike="noStrike" kern="0" cap="none" spc="0" normalizeH="0" baseline="0" noProof="0" dirty="0">
              <a:ln>
                <a:noFill/>
              </a:ln>
              <a:solidFill>
                <a:prstClr val="white"/>
              </a:solidFill>
              <a:effectLst/>
              <a:uLnTx/>
              <a:uFillTx/>
              <a:latin typeface="等线"/>
              <a:ea typeface="等线" panose="02010600030101010101" pitchFamily="2" charset="-122"/>
              <a:cs typeface="+mn-cs"/>
              <a:sym typeface="+mn-ea"/>
            </a:endParaRPr>
          </a:p>
        </p:txBody>
      </p:sp>
      <p:sp>
        <p:nvSpPr>
          <p:cNvPr id="11" name="椭圆 10">
            <a:extLst>
              <a:ext uri="{FF2B5EF4-FFF2-40B4-BE49-F238E27FC236}">
                <a16:creationId xmlns:a16="http://schemas.microsoft.com/office/drawing/2014/main" id="{8A1A66C0-F8FC-F5E2-7C9D-C6D533A67037}"/>
              </a:ext>
            </a:extLst>
          </p:cNvPr>
          <p:cNvSpPr/>
          <p:nvPr/>
        </p:nvSpPr>
        <p:spPr>
          <a:xfrm>
            <a:off x="5383324" y="439486"/>
            <a:ext cx="718820" cy="718820"/>
          </a:xfrm>
          <a:prstGeom prst="ellipse">
            <a:avLst/>
          </a:prstGeom>
          <a:solidFill>
            <a:srgbClr val="0070C0"/>
          </a:solidFill>
          <a:ln w="12700" cap="flat" cmpd="sng" algn="ctr">
            <a:noFill/>
            <a:prstDash val="solid"/>
            <a:miter lim="800000"/>
          </a:ln>
          <a:effectLst/>
        </p:spPr>
        <p:txBody>
          <a:bodyPr vertOverflow="overflow" horzOverflow="overflow" vert="horz" wrap="square"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prstClr val="white"/>
                </a:solidFill>
                <a:effectLst/>
                <a:uLnTx/>
                <a:uFillTx/>
                <a:latin typeface="等线"/>
                <a:ea typeface="等线" panose="02010600030101010101" pitchFamily="2" charset="-122"/>
                <a:cs typeface="+mn-cs"/>
                <a:sym typeface="+mn-ea"/>
              </a:rPr>
              <a:t>境</a:t>
            </a:r>
          </a:p>
        </p:txBody>
      </p:sp>
      <p:sp>
        <p:nvSpPr>
          <p:cNvPr id="12" name="椭圆 11">
            <a:extLst>
              <a:ext uri="{FF2B5EF4-FFF2-40B4-BE49-F238E27FC236}">
                <a16:creationId xmlns:a16="http://schemas.microsoft.com/office/drawing/2014/main" id="{1B5751CF-5472-3DEB-4856-7446F47B1B11}"/>
              </a:ext>
            </a:extLst>
          </p:cNvPr>
          <p:cNvSpPr/>
          <p:nvPr/>
        </p:nvSpPr>
        <p:spPr>
          <a:xfrm>
            <a:off x="6820964" y="421134"/>
            <a:ext cx="718820" cy="718820"/>
          </a:xfrm>
          <a:prstGeom prst="ellipse">
            <a:avLst/>
          </a:prstGeom>
          <a:solidFill>
            <a:srgbClr val="0070C0"/>
          </a:solidFill>
          <a:ln w="12700" cap="flat" cmpd="sng" algn="ctr">
            <a:noFill/>
            <a:prstDash val="solid"/>
            <a:miter lim="800000"/>
          </a:ln>
          <a:effectLst/>
        </p:spPr>
        <p:txBody>
          <a:bodyPr vertOverflow="overflow" horzOverflow="overflow" vert="horz" wrap="square"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prstClr val="white"/>
                </a:solidFill>
                <a:effectLst/>
                <a:uLnTx/>
                <a:uFillTx/>
                <a:latin typeface="等线"/>
                <a:ea typeface="等线" panose="02010600030101010101" pitchFamily="2" charset="-122"/>
                <a:cs typeface="+mn-cs"/>
                <a:sym typeface="+mn-ea"/>
              </a:rPr>
              <a:t>报</a:t>
            </a:r>
          </a:p>
        </p:txBody>
      </p:sp>
      <p:sp>
        <p:nvSpPr>
          <p:cNvPr id="13" name="椭圆 12">
            <a:extLst>
              <a:ext uri="{FF2B5EF4-FFF2-40B4-BE49-F238E27FC236}">
                <a16:creationId xmlns:a16="http://schemas.microsoft.com/office/drawing/2014/main" id="{38CDC094-979B-B6DF-011F-23F7C1D1176E}"/>
              </a:ext>
            </a:extLst>
          </p:cNvPr>
          <p:cNvSpPr/>
          <p:nvPr/>
        </p:nvSpPr>
        <p:spPr>
          <a:xfrm>
            <a:off x="6102144" y="421134"/>
            <a:ext cx="718820" cy="718820"/>
          </a:xfrm>
          <a:prstGeom prst="ellipse">
            <a:avLst/>
          </a:prstGeom>
          <a:solidFill>
            <a:srgbClr val="0070C0"/>
          </a:solidFill>
          <a:ln w="12700" cap="flat" cmpd="sng" algn="ctr">
            <a:noFill/>
            <a:prstDash val="solid"/>
            <a:miter lim="800000"/>
          </a:ln>
          <a:effectLst/>
        </p:spPr>
        <p:txBody>
          <a:bodyPr vertOverflow="overflow" horzOverflow="overflow" vert="horz" wrap="square"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prstClr val="white"/>
                </a:solidFill>
                <a:effectLst/>
                <a:uLnTx/>
                <a:uFillTx/>
                <a:latin typeface="等线"/>
                <a:ea typeface="等线" panose="02010600030101010101" pitchFamily="2" charset="-122"/>
                <a:cs typeface="+mn-cs"/>
                <a:sym typeface="+mn-ea"/>
              </a:rPr>
              <a:t>预</a:t>
            </a:r>
          </a:p>
        </p:txBody>
      </p:sp>
      <p:sp>
        <p:nvSpPr>
          <p:cNvPr id="14" name="椭圆 13">
            <a:extLst>
              <a:ext uri="{FF2B5EF4-FFF2-40B4-BE49-F238E27FC236}">
                <a16:creationId xmlns:a16="http://schemas.microsoft.com/office/drawing/2014/main" id="{E6C966C9-55F8-808D-D182-A3F1092E3D4E}"/>
              </a:ext>
            </a:extLst>
          </p:cNvPr>
          <p:cNvSpPr/>
          <p:nvPr/>
        </p:nvSpPr>
        <p:spPr>
          <a:xfrm>
            <a:off x="7539784" y="421134"/>
            <a:ext cx="718820" cy="718820"/>
          </a:xfrm>
          <a:prstGeom prst="ellipse">
            <a:avLst/>
          </a:prstGeom>
          <a:solidFill>
            <a:srgbClr val="0070C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prstClr val="white"/>
                </a:solidFill>
                <a:effectLst/>
                <a:uLnTx/>
                <a:uFillTx/>
                <a:latin typeface="等线"/>
                <a:ea typeface="等线" panose="02010600030101010101" pitchFamily="2" charset="-122"/>
                <a:cs typeface="+mn-cs"/>
              </a:rPr>
              <a:t>系</a:t>
            </a:r>
          </a:p>
        </p:txBody>
      </p:sp>
      <p:sp>
        <p:nvSpPr>
          <p:cNvPr id="15" name="椭圆 14">
            <a:extLst>
              <a:ext uri="{FF2B5EF4-FFF2-40B4-BE49-F238E27FC236}">
                <a16:creationId xmlns:a16="http://schemas.microsoft.com/office/drawing/2014/main" id="{74EF4310-1D9B-27AF-C644-BE9A5F39A512}"/>
              </a:ext>
            </a:extLst>
          </p:cNvPr>
          <p:cNvSpPr/>
          <p:nvPr/>
        </p:nvSpPr>
        <p:spPr>
          <a:xfrm>
            <a:off x="8258604" y="421134"/>
            <a:ext cx="718820" cy="718820"/>
          </a:xfrm>
          <a:prstGeom prst="ellipse">
            <a:avLst/>
          </a:prstGeom>
          <a:solidFill>
            <a:srgbClr val="0070C0"/>
          </a:solidFill>
          <a:ln w="12700" cap="flat" cmpd="sng" algn="ctr">
            <a:noFill/>
            <a:prstDash val="solid"/>
            <a:miter lim="800000"/>
          </a:ln>
          <a:effectLst/>
        </p:spPr>
        <p:txBody>
          <a:bodyPr vertOverflow="overflow" horzOverflow="overflow" vert="horz" wrap="square"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800" b="1" kern="0" dirty="0">
                <a:solidFill>
                  <a:prstClr val="white"/>
                </a:solidFill>
                <a:latin typeface="等线"/>
                <a:ea typeface="等线" panose="02010600030101010101" pitchFamily="2" charset="-122"/>
                <a:sym typeface="+mn-ea"/>
              </a:rPr>
              <a:t>统</a:t>
            </a:r>
            <a:endParaRPr kumimoji="0" lang="zh-CN" altLang="en-US" sz="2800" b="1" i="0" u="none" strike="noStrike" kern="0" cap="none" spc="0" normalizeH="0" baseline="0" noProof="0" dirty="0">
              <a:ln>
                <a:noFill/>
              </a:ln>
              <a:solidFill>
                <a:prstClr val="white"/>
              </a:solidFill>
              <a:effectLst/>
              <a:uLnTx/>
              <a:uFillTx/>
              <a:latin typeface="等线"/>
              <a:ea typeface="等线" panose="02010600030101010101" pitchFamily="2" charset="-122"/>
              <a:cs typeface="+mn-cs"/>
              <a:sym typeface="+mn-ea"/>
            </a:endParaRPr>
          </a:p>
        </p:txBody>
      </p:sp>
      <p:pic>
        <p:nvPicPr>
          <p:cNvPr id="1026" name="图片 200">
            <a:extLst>
              <a:ext uri="{FF2B5EF4-FFF2-40B4-BE49-F238E27FC236}">
                <a16:creationId xmlns:a16="http://schemas.microsoft.com/office/drawing/2014/main" id="{41952C00-5D5C-3AAC-CE65-5E32483431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1010" y="3679457"/>
            <a:ext cx="6679394" cy="309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7803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CD03409F-2681-9CCA-6069-FF298D568FD6}"/>
              </a:ext>
            </a:extLst>
          </p:cNvPr>
          <p:cNvPicPr>
            <a:picLocks noChangeAspect="1"/>
          </p:cNvPicPr>
          <p:nvPr/>
        </p:nvPicPr>
        <p:blipFill>
          <a:blip r:embed="rId2"/>
          <a:srcRect l="17521" t="20925" r="19081" b="22228"/>
          <a:stretch/>
        </p:blipFill>
        <p:spPr>
          <a:xfrm>
            <a:off x="986536" y="1983415"/>
            <a:ext cx="2955142" cy="1968907"/>
          </a:xfrm>
          <a:prstGeom prst="rect">
            <a:avLst/>
          </a:prstGeom>
        </p:spPr>
      </p:pic>
      <p:grpSp>
        <p:nvGrpSpPr>
          <p:cNvPr id="7" name="组合 6">
            <a:extLst>
              <a:ext uri="{FF2B5EF4-FFF2-40B4-BE49-F238E27FC236}">
                <a16:creationId xmlns:a16="http://schemas.microsoft.com/office/drawing/2014/main" id="{BC802BB5-FB65-3F7B-C19E-6FD1F8DD4A20}"/>
              </a:ext>
            </a:extLst>
          </p:cNvPr>
          <p:cNvGrpSpPr/>
          <p:nvPr/>
        </p:nvGrpSpPr>
        <p:grpSpPr>
          <a:xfrm>
            <a:off x="4139000" y="2938885"/>
            <a:ext cx="6047883" cy="635241"/>
            <a:chOff x="3119265" y="2364759"/>
            <a:chExt cx="6047883" cy="635241"/>
          </a:xfrm>
        </p:grpSpPr>
        <p:grpSp>
          <p:nvGrpSpPr>
            <p:cNvPr id="8" name="组合 7">
              <a:extLst>
                <a:ext uri="{FF2B5EF4-FFF2-40B4-BE49-F238E27FC236}">
                  <a16:creationId xmlns:a16="http://schemas.microsoft.com/office/drawing/2014/main" id="{4EF474E0-1A9D-E9AD-3940-69F7BE977C0D}"/>
                </a:ext>
              </a:extLst>
            </p:cNvPr>
            <p:cNvGrpSpPr/>
            <p:nvPr/>
          </p:nvGrpSpPr>
          <p:grpSpPr>
            <a:xfrm>
              <a:off x="3119265" y="2386938"/>
              <a:ext cx="1237362" cy="613062"/>
              <a:chOff x="2215144" y="982844"/>
              <a:chExt cx="1291893" cy="842780"/>
            </a:xfrm>
          </p:grpSpPr>
          <p:sp>
            <p:nvSpPr>
              <p:cNvPr id="12" name="平行四边形 11">
                <a:extLst>
                  <a:ext uri="{FF2B5EF4-FFF2-40B4-BE49-F238E27FC236}">
                    <a16:creationId xmlns:a16="http://schemas.microsoft.com/office/drawing/2014/main" id="{D291A3F5-7DC4-6512-A7DF-8B6BB7589775}"/>
                  </a:ext>
                </a:extLst>
              </p:cNvPr>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13" name="文本框 9">
                <a:extLst>
                  <a:ext uri="{FF2B5EF4-FFF2-40B4-BE49-F238E27FC236}">
                    <a16:creationId xmlns:a16="http://schemas.microsoft.com/office/drawing/2014/main" id="{C5E38B6D-5AA2-0F77-325E-731B9BFF49A0}"/>
                  </a:ext>
                </a:extLst>
              </p:cNvPr>
              <p:cNvSpPr txBox="1"/>
              <p:nvPr/>
            </p:nvSpPr>
            <p:spPr>
              <a:xfrm>
                <a:off x="2440238" y="1014359"/>
                <a:ext cx="1066799" cy="803892"/>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2</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9" name="组合 8">
              <a:extLst>
                <a:ext uri="{FF2B5EF4-FFF2-40B4-BE49-F238E27FC236}">
                  <a16:creationId xmlns:a16="http://schemas.microsoft.com/office/drawing/2014/main" id="{EB1229CA-BE9C-499A-5362-0C5A52367E5D}"/>
                </a:ext>
              </a:extLst>
            </p:cNvPr>
            <p:cNvGrpSpPr/>
            <p:nvPr/>
          </p:nvGrpSpPr>
          <p:grpSpPr>
            <a:xfrm>
              <a:off x="4024817" y="2364759"/>
              <a:ext cx="5142331" cy="613062"/>
              <a:chOff x="4315150" y="953426"/>
              <a:chExt cx="3857250" cy="540057"/>
            </a:xfrm>
          </p:grpSpPr>
          <p:sp>
            <p:nvSpPr>
              <p:cNvPr id="10" name="矩形 9">
                <a:extLst>
                  <a:ext uri="{FF2B5EF4-FFF2-40B4-BE49-F238E27FC236}">
                    <a16:creationId xmlns:a16="http://schemas.microsoft.com/office/drawing/2014/main" id="{0E0FBD10-7D39-B679-8023-082C8E4A08CD}"/>
                  </a:ext>
                </a:extLst>
              </p:cNvPr>
              <p:cNvSpPr/>
              <p:nvPr/>
            </p:nvSpPr>
            <p:spPr>
              <a:xfrm>
                <a:off x="5610541" y="1084663"/>
                <a:ext cx="980385" cy="386355"/>
              </a:xfrm>
              <a:prstGeom prst="rect">
                <a:avLst/>
              </a:prstGeom>
              <a:ln w="15875">
                <a:noFill/>
              </a:ln>
            </p:spPr>
            <p:txBody>
              <a:bodyPr wrap="square" lIns="68580" tIns="34290" rIns="68580" bIns="34290">
                <a:spAutoFit/>
              </a:bodyPr>
              <a:lstStyle/>
              <a:p>
                <a:r>
                  <a:rPr lang="en-US" altLang="zh-CN" sz="2400" dirty="0">
                    <a:latin typeface="微软雅黑" panose="020B0503020204020204" pitchFamily="34" charset="-122"/>
                    <a:ea typeface="微软雅黑" panose="020B0503020204020204" pitchFamily="34" charset="-122"/>
                    <a:cs typeface="+mn-ea"/>
                    <a:sym typeface="Source Han Sans K Bold" panose="020B0800000000000000" pitchFamily="34" charset="-128"/>
                  </a:rPr>
                  <a:t>Ajax</a:t>
                </a:r>
                <a:endParaRPr lang="en-GB" altLang="zh-CN" sz="2400" dirty="0">
                  <a:latin typeface="微软雅黑" panose="020B0503020204020204" pitchFamily="34" charset="-122"/>
                  <a:ea typeface="微软雅黑" panose="020B0503020204020204" pitchFamily="34" charset="-122"/>
                  <a:cs typeface="+mn-ea"/>
                  <a:sym typeface="+mn-lt"/>
                </a:endParaRPr>
              </a:p>
            </p:txBody>
          </p:sp>
          <p:sp>
            <p:nvSpPr>
              <p:cNvPr id="11" name="平行四边形 10">
                <a:extLst>
                  <a:ext uri="{FF2B5EF4-FFF2-40B4-BE49-F238E27FC236}">
                    <a16:creationId xmlns:a16="http://schemas.microsoft.com/office/drawing/2014/main" id="{C62AF838-9A79-552A-AAC8-49A0E2DEBFCF}"/>
                  </a:ext>
                </a:extLst>
              </p:cNvPr>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8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grpSp>
        <p:nvGrpSpPr>
          <p:cNvPr id="28" name="组合 27">
            <a:extLst>
              <a:ext uri="{FF2B5EF4-FFF2-40B4-BE49-F238E27FC236}">
                <a16:creationId xmlns:a16="http://schemas.microsoft.com/office/drawing/2014/main" id="{C4E64FF3-B94C-63D4-BE85-031968E63038}"/>
              </a:ext>
            </a:extLst>
          </p:cNvPr>
          <p:cNvGrpSpPr/>
          <p:nvPr/>
        </p:nvGrpSpPr>
        <p:grpSpPr>
          <a:xfrm>
            <a:off x="3789547" y="4007094"/>
            <a:ext cx="6047883" cy="635232"/>
            <a:chOff x="3119265" y="5156633"/>
            <a:chExt cx="6047883" cy="635232"/>
          </a:xfrm>
        </p:grpSpPr>
        <p:grpSp>
          <p:nvGrpSpPr>
            <p:cNvPr id="29" name="组合 28">
              <a:extLst>
                <a:ext uri="{FF2B5EF4-FFF2-40B4-BE49-F238E27FC236}">
                  <a16:creationId xmlns:a16="http://schemas.microsoft.com/office/drawing/2014/main" id="{78A7A3EE-5865-3396-0C5E-FA89AF92A81B}"/>
                </a:ext>
              </a:extLst>
            </p:cNvPr>
            <p:cNvGrpSpPr/>
            <p:nvPr/>
          </p:nvGrpSpPr>
          <p:grpSpPr>
            <a:xfrm>
              <a:off x="3119265" y="5173459"/>
              <a:ext cx="1192190" cy="618406"/>
              <a:chOff x="2215144" y="2026500"/>
              <a:chExt cx="1244730" cy="850129"/>
            </a:xfrm>
          </p:grpSpPr>
          <p:sp>
            <p:nvSpPr>
              <p:cNvPr id="33" name="平行四边形 32">
                <a:extLst>
                  <a:ext uri="{FF2B5EF4-FFF2-40B4-BE49-F238E27FC236}">
                    <a16:creationId xmlns:a16="http://schemas.microsoft.com/office/drawing/2014/main" id="{26008FFF-7C3E-1186-8791-2AAAA0492192}"/>
                  </a:ext>
                </a:extLst>
              </p:cNvPr>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34" name="文本框 10">
                <a:extLst>
                  <a:ext uri="{FF2B5EF4-FFF2-40B4-BE49-F238E27FC236}">
                    <a16:creationId xmlns:a16="http://schemas.microsoft.com/office/drawing/2014/main" id="{1D3AE5DD-2165-5C3B-C80B-62D1E8DE1D7D}"/>
                  </a:ext>
                </a:extLst>
              </p:cNvPr>
              <p:cNvSpPr txBox="1"/>
              <p:nvPr/>
            </p:nvSpPr>
            <p:spPr>
              <a:xfrm>
                <a:off x="2393075" y="2026500"/>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3</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sp>
          <p:nvSpPr>
            <p:cNvPr id="32" name="平行四边形 31">
              <a:extLst>
                <a:ext uri="{FF2B5EF4-FFF2-40B4-BE49-F238E27FC236}">
                  <a16:creationId xmlns:a16="http://schemas.microsoft.com/office/drawing/2014/main" id="{CBF90567-3003-70CA-3A7C-E01AF016AB93}"/>
                </a:ext>
              </a:extLst>
            </p:cNvPr>
            <p:cNvSpPr/>
            <p:nvPr/>
          </p:nvSpPr>
          <p:spPr>
            <a:xfrm>
              <a:off x="4024817" y="5156633"/>
              <a:ext cx="5142331" cy="613062"/>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8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
        <p:nvSpPr>
          <p:cNvPr id="45" name="矩形 44">
            <a:extLst>
              <a:ext uri="{FF2B5EF4-FFF2-40B4-BE49-F238E27FC236}">
                <a16:creationId xmlns:a16="http://schemas.microsoft.com/office/drawing/2014/main" id="{C76AAABA-7C78-4F9D-FAE3-98C35D2D275B}"/>
              </a:ext>
            </a:extLst>
          </p:cNvPr>
          <p:cNvSpPr/>
          <p:nvPr/>
        </p:nvSpPr>
        <p:spPr>
          <a:xfrm>
            <a:off x="6532888" y="4125112"/>
            <a:ext cx="2752794" cy="438582"/>
          </a:xfrm>
          <a:prstGeom prst="rect">
            <a:avLst/>
          </a:prstGeom>
          <a:ln w="15875">
            <a:noFill/>
          </a:ln>
        </p:spPr>
        <p:txBody>
          <a:bodyPr wrap="square" lIns="68580" tIns="34290" rIns="68580" bIns="34290">
            <a:spAutoFit/>
          </a:bodyPr>
          <a:lstStyle/>
          <a:p>
            <a:r>
              <a:rPr lang="zh-CN" altLang="en-US" sz="2400" dirty="0">
                <a:latin typeface="微软雅黑" panose="020B0503020204020204" pitchFamily="34" charset="-122"/>
                <a:ea typeface="微软雅黑" panose="020B0503020204020204" pitchFamily="34" charset="-122"/>
                <a:cs typeface="+mn-ea"/>
                <a:sym typeface="Source Han Sans K Bold" panose="020B0800000000000000" pitchFamily="34" charset="-128"/>
              </a:rPr>
              <a:t>前端工程化</a:t>
            </a:r>
          </a:p>
        </p:txBody>
      </p:sp>
      <p:grpSp>
        <p:nvGrpSpPr>
          <p:cNvPr id="17" name="组合 16">
            <a:extLst>
              <a:ext uri="{FF2B5EF4-FFF2-40B4-BE49-F238E27FC236}">
                <a16:creationId xmlns:a16="http://schemas.microsoft.com/office/drawing/2014/main" id="{65CD9B7A-FB81-A1C9-AFEC-2C0FE708BC36}"/>
              </a:ext>
            </a:extLst>
          </p:cNvPr>
          <p:cNvGrpSpPr/>
          <p:nvPr/>
        </p:nvGrpSpPr>
        <p:grpSpPr>
          <a:xfrm>
            <a:off x="4551539" y="1983415"/>
            <a:ext cx="6047883" cy="673277"/>
            <a:chOff x="3119265" y="4216261"/>
            <a:chExt cx="6047883" cy="634712"/>
          </a:xfrm>
        </p:grpSpPr>
        <p:grpSp>
          <p:nvGrpSpPr>
            <p:cNvPr id="23" name="组合 22">
              <a:extLst>
                <a:ext uri="{FF2B5EF4-FFF2-40B4-BE49-F238E27FC236}">
                  <a16:creationId xmlns:a16="http://schemas.microsoft.com/office/drawing/2014/main" id="{0CECF22B-F715-4640-782B-FE268D76EAD4}"/>
                </a:ext>
              </a:extLst>
            </p:cNvPr>
            <p:cNvGrpSpPr/>
            <p:nvPr/>
          </p:nvGrpSpPr>
          <p:grpSpPr>
            <a:xfrm>
              <a:off x="3119265" y="4237912"/>
              <a:ext cx="1192190" cy="613061"/>
              <a:chOff x="2215144" y="3084852"/>
              <a:chExt cx="1244730" cy="842781"/>
            </a:xfrm>
          </p:grpSpPr>
          <p:sp>
            <p:nvSpPr>
              <p:cNvPr id="30" name="平行四边形 29">
                <a:extLst>
                  <a:ext uri="{FF2B5EF4-FFF2-40B4-BE49-F238E27FC236}">
                    <a16:creationId xmlns:a16="http://schemas.microsoft.com/office/drawing/2014/main" id="{B165D34E-18AE-6F2B-3ED5-BFE1BEF27D4C}"/>
                  </a:ext>
                </a:extLst>
              </p:cNvPr>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31" name="文本框 11">
                <a:extLst>
                  <a:ext uri="{FF2B5EF4-FFF2-40B4-BE49-F238E27FC236}">
                    <a16:creationId xmlns:a16="http://schemas.microsoft.com/office/drawing/2014/main" id="{B2B5B0B0-518E-4506-07B2-7ED33C04217D}"/>
                  </a:ext>
                </a:extLst>
              </p:cNvPr>
              <p:cNvSpPr txBox="1"/>
              <p:nvPr/>
            </p:nvSpPr>
            <p:spPr>
              <a:xfrm>
                <a:off x="2393075" y="3125750"/>
                <a:ext cx="1066799" cy="757849"/>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1</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sp>
          <p:nvSpPr>
            <p:cNvPr id="24" name="平行四边形 23">
              <a:extLst>
                <a:ext uri="{FF2B5EF4-FFF2-40B4-BE49-F238E27FC236}">
                  <a16:creationId xmlns:a16="http://schemas.microsoft.com/office/drawing/2014/main" id="{E87AE8B0-1B82-CAC0-E794-35ABF35264C4}"/>
                </a:ext>
              </a:extLst>
            </p:cNvPr>
            <p:cNvSpPr/>
            <p:nvPr/>
          </p:nvSpPr>
          <p:spPr>
            <a:xfrm>
              <a:off x="4024817" y="4216261"/>
              <a:ext cx="5142331" cy="613062"/>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18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
        <p:nvSpPr>
          <p:cNvPr id="38" name="矩形 37">
            <a:extLst>
              <a:ext uri="{FF2B5EF4-FFF2-40B4-BE49-F238E27FC236}">
                <a16:creationId xmlns:a16="http://schemas.microsoft.com/office/drawing/2014/main" id="{BC9A8C31-D7EA-75B5-FCDA-1735FF857589}"/>
              </a:ext>
            </a:extLst>
          </p:cNvPr>
          <p:cNvSpPr/>
          <p:nvPr/>
        </p:nvSpPr>
        <p:spPr>
          <a:xfrm>
            <a:off x="6963452" y="2154181"/>
            <a:ext cx="2752794" cy="438582"/>
          </a:xfrm>
          <a:prstGeom prst="rect">
            <a:avLst/>
          </a:prstGeom>
          <a:ln w="15875">
            <a:noFill/>
          </a:ln>
        </p:spPr>
        <p:txBody>
          <a:bodyPr wrap="square" lIns="68580" tIns="34290" rIns="68580" bIns="34290">
            <a:spAutoFit/>
          </a:bodyPr>
          <a:lstStyle/>
          <a:p>
            <a:r>
              <a:rPr lang="en-US" altLang="zh-CN" sz="2400" dirty="0">
                <a:latin typeface="微软雅黑" panose="020B0503020204020204" pitchFamily="34" charset="-122"/>
                <a:ea typeface="微软雅黑" panose="020B0503020204020204" pitchFamily="34" charset="-122"/>
                <a:cs typeface="+mn-ea"/>
                <a:sym typeface="Source Han Sans K Bold" panose="020B0800000000000000" pitchFamily="34" charset="-128"/>
              </a:rPr>
              <a:t>Vue</a:t>
            </a:r>
            <a:endParaRPr lang="en-GB" altLang="zh-CN" sz="2400" dirty="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9655021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13FE0CE-2822-AA64-7DF5-9A8F9A90213C}"/>
              </a:ext>
            </a:extLst>
          </p:cNvPr>
          <p:cNvPicPr>
            <a:picLocks noChangeAspect="1"/>
          </p:cNvPicPr>
          <p:nvPr/>
        </p:nvPicPr>
        <p:blipFill>
          <a:blip r:embed="rId3"/>
          <a:stretch>
            <a:fillRect/>
          </a:stretch>
        </p:blipFill>
        <p:spPr>
          <a:xfrm>
            <a:off x="1681566" y="1418870"/>
            <a:ext cx="8717446" cy="5299645"/>
          </a:xfrm>
          <a:prstGeom prst="rect">
            <a:avLst/>
          </a:prstGeom>
        </p:spPr>
      </p:pic>
      <p:sp>
        <p:nvSpPr>
          <p:cNvPr id="2" name="椭圆 1">
            <a:extLst>
              <a:ext uri="{FF2B5EF4-FFF2-40B4-BE49-F238E27FC236}">
                <a16:creationId xmlns:a16="http://schemas.microsoft.com/office/drawing/2014/main" id="{89D5F547-A69A-45A7-5B66-45419661F7C1}"/>
              </a:ext>
            </a:extLst>
          </p:cNvPr>
          <p:cNvSpPr/>
          <p:nvPr/>
        </p:nvSpPr>
        <p:spPr>
          <a:xfrm>
            <a:off x="4840074" y="422791"/>
            <a:ext cx="718820" cy="718820"/>
          </a:xfrm>
          <a:prstGeom prst="ellipse">
            <a:avLst/>
          </a:prstGeom>
          <a:solidFill>
            <a:srgbClr val="0070C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800" b="1" kern="0" dirty="0">
                <a:solidFill>
                  <a:prstClr val="white"/>
                </a:solidFill>
                <a:latin typeface="等线"/>
                <a:ea typeface="等线" panose="02010600030101010101" pitchFamily="2" charset="-122"/>
              </a:rPr>
              <a:t>作</a:t>
            </a:r>
            <a:endParaRPr kumimoji="0" lang="zh-CN" altLang="en-US" sz="2800" b="1" i="0" u="none" strike="noStrike" kern="0" cap="none" spc="0" normalizeH="0" baseline="0" noProof="0" dirty="0">
              <a:ln>
                <a:noFill/>
              </a:ln>
              <a:solidFill>
                <a:prstClr val="white"/>
              </a:solidFill>
              <a:effectLst/>
              <a:uLnTx/>
              <a:uFillTx/>
              <a:latin typeface="等线"/>
              <a:ea typeface="等线" panose="02010600030101010101" pitchFamily="2" charset="-122"/>
              <a:cs typeface="+mn-cs"/>
            </a:endParaRPr>
          </a:p>
        </p:txBody>
      </p:sp>
      <p:sp>
        <p:nvSpPr>
          <p:cNvPr id="3" name="椭圆 2">
            <a:extLst>
              <a:ext uri="{FF2B5EF4-FFF2-40B4-BE49-F238E27FC236}">
                <a16:creationId xmlns:a16="http://schemas.microsoft.com/office/drawing/2014/main" id="{BBF4F1E5-ABA4-451F-14A1-03641D3915DC}"/>
              </a:ext>
            </a:extLst>
          </p:cNvPr>
          <p:cNvSpPr/>
          <p:nvPr/>
        </p:nvSpPr>
        <p:spPr>
          <a:xfrm>
            <a:off x="5558894" y="422791"/>
            <a:ext cx="718820" cy="718820"/>
          </a:xfrm>
          <a:prstGeom prst="ellipse">
            <a:avLst/>
          </a:prstGeom>
          <a:solidFill>
            <a:srgbClr val="0070C0"/>
          </a:solidFill>
          <a:ln w="12700" cap="flat" cmpd="sng" algn="ctr">
            <a:noFill/>
            <a:prstDash val="solid"/>
            <a:miter lim="800000"/>
          </a:ln>
          <a:effectLst/>
        </p:spPr>
        <p:txBody>
          <a:bodyPr vertOverflow="overflow" horzOverflow="overflow" vert="horz" wrap="square"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a:ln>
                  <a:noFill/>
                </a:ln>
                <a:solidFill>
                  <a:prstClr val="white"/>
                </a:solidFill>
                <a:effectLst/>
                <a:uLnTx/>
                <a:uFillTx/>
                <a:latin typeface="等线"/>
                <a:ea typeface="等线" panose="02010600030101010101" pitchFamily="2" charset="-122"/>
                <a:cs typeface="+mn-cs"/>
                <a:sym typeface="+mn-ea"/>
              </a:rPr>
              <a:t>业</a:t>
            </a:r>
          </a:p>
        </p:txBody>
      </p:sp>
    </p:spTree>
    <p:extLst>
      <p:ext uri="{BB962C8B-B14F-4D97-AF65-F5344CB8AC3E}">
        <p14:creationId xmlns:p14="http://schemas.microsoft.com/office/powerpoint/2010/main" val="3815089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圆角 7">
            <a:extLst>
              <a:ext uri="{FF2B5EF4-FFF2-40B4-BE49-F238E27FC236}">
                <a16:creationId xmlns:a16="http://schemas.microsoft.com/office/drawing/2014/main" id="{65CD901D-13A5-ECA2-E730-11EEA2A744D5}"/>
              </a:ext>
            </a:extLst>
          </p:cNvPr>
          <p:cNvSpPr/>
          <p:nvPr/>
        </p:nvSpPr>
        <p:spPr>
          <a:xfrm>
            <a:off x="5903543" y="4376500"/>
            <a:ext cx="6037901" cy="861927"/>
          </a:xfrm>
          <a:prstGeom prst="roundRect">
            <a:avLst>
              <a:gd name="adj" fmla="val 4917"/>
            </a:avLst>
          </a:prstGeom>
          <a:solidFill>
            <a:schemeClr val="bg2"/>
          </a:solidFill>
          <a:ln w="6350" cap="flat" cmpd="sng" algn="ctr">
            <a:solidFill>
              <a:sysClr val="window" lastClr="FFFFFF">
                <a:lumMod val="65000"/>
              </a:sysClr>
            </a:solidFill>
            <a:prstDash val="lgDash"/>
          </a:ln>
          <a:effectLst/>
        </p:spPr>
        <p:txBody>
          <a:bodyPr tIns="0" bIns="0" rtlCol="0" anchor="ctr"/>
          <a:lstStyle/>
          <a:p>
            <a:pPr marL="0" marR="0" lvl="0" indent="0" defTabSz="914400" eaLnBrk="1" fontAlgn="auto" latinLnBrk="0" hangingPunct="1">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800000"/>
                </a:solidFill>
                <a:effectLst/>
                <a:uLnTx/>
                <a:uFillTx/>
                <a:latin typeface="微软雅黑" panose="020B0503020204020204" pitchFamily="34" charset="-122"/>
                <a:ea typeface="微软雅黑" panose="020B0503020204020204" pitchFamily="34" charset="-122"/>
              </a:rPr>
              <a:t>&lt;script </a:t>
            </a:r>
            <a:r>
              <a:rPr kumimoji="0" lang="en-US" altLang="zh-CN" sz="2000" b="0"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rPr>
              <a:t>language="</a:t>
            </a:r>
            <a:r>
              <a:rPr kumimoji="0" lang="en-US" altLang="zh-CN" sz="2000" b="0" i="0" u="none" strike="noStrike" kern="0" cap="none" spc="0" normalizeH="0" baseline="0" noProof="0" dirty="0" err="1">
                <a:ln>
                  <a:noFill/>
                </a:ln>
                <a:solidFill>
                  <a:srgbClr val="C00000"/>
                </a:solidFill>
                <a:effectLst/>
                <a:uLnTx/>
                <a:uFillTx/>
                <a:latin typeface="微软雅黑" panose="020B0503020204020204" pitchFamily="34" charset="-122"/>
                <a:ea typeface="微软雅黑" panose="020B0503020204020204" pitchFamily="34" charset="-122"/>
              </a:rPr>
              <a:t>javascript</a:t>
            </a:r>
            <a:r>
              <a:rPr kumimoji="0" lang="en-US" altLang="zh-CN" sz="2000" b="0"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rPr>
              <a:t>" </a:t>
            </a:r>
            <a:r>
              <a:rPr kumimoji="0" lang="en-US" altLang="zh-CN" sz="2000" b="0" i="0" u="none" strike="noStrike" kern="0" cap="none" spc="0" normalizeH="0" baseline="0" noProof="0" dirty="0" err="1">
                <a:ln>
                  <a:noFill/>
                </a:ln>
                <a:effectLst/>
                <a:uLnTx/>
                <a:uFillTx/>
                <a:latin typeface="微软雅黑" panose="020B0503020204020204" pitchFamily="34" charset="-122"/>
                <a:ea typeface="微软雅黑" panose="020B0503020204020204" pitchFamily="34" charset="-122"/>
              </a:rPr>
              <a:t>src</a:t>
            </a:r>
            <a:r>
              <a:rPr kumimoji="0" lang="en-US" altLang="zh-CN" sz="2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a:t>
            </a:r>
            <a:r>
              <a:rPr kumimoji="0" lang="en-US" altLang="zh-CN" sz="2000" b="0" i="0" u="none" strike="noStrike" kern="0" cap="none" spc="0" normalizeH="0" baseline="0" noProof="0" dirty="0" err="1">
                <a:ln>
                  <a:noFill/>
                </a:ln>
                <a:effectLst/>
                <a:uLnTx/>
                <a:uFillTx/>
                <a:latin typeface="微软雅黑" panose="020B0503020204020204" pitchFamily="34" charset="-122"/>
                <a:ea typeface="微软雅黑" panose="020B0503020204020204" pitchFamily="34" charset="-122"/>
              </a:rPr>
              <a:t>js</a:t>
            </a:r>
            <a:r>
              <a:rPr kumimoji="0" lang="en-US" altLang="zh-CN" sz="2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/jquery-3.7.1.min.js"</a:t>
            </a:r>
            <a:r>
              <a:rPr kumimoji="0" lang="en-US" altLang="zh-CN" sz="2000" b="0" i="0" u="none" strike="noStrike" kern="0" cap="none" spc="0" normalizeH="0" baseline="0" noProof="0" dirty="0">
                <a:ln>
                  <a:noFill/>
                </a:ln>
                <a:solidFill>
                  <a:srgbClr val="800000"/>
                </a:solidFill>
                <a:effectLst/>
                <a:uLnTx/>
                <a:uFillTx/>
                <a:latin typeface="微软雅黑" panose="020B0503020204020204" pitchFamily="34" charset="-122"/>
                <a:ea typeface="微软雅黑" panose="020B0503020204020204" pitchFamily="34" charset="-122"/>
              </a:rPr>
              <a:t>&gt;&lt;/script&gt;</a:t>
            </a:r>
          </a:p>
        </p:txBody>
      </p:sp>
      <p:sp>
        <p:nvSpPr>
          <p:cNvPr id="15" name="标题 2">
            <a:extLst>
              <a:ext uri="{FF2B5EF4-FFF2-40B4-BE49-F238E27FC236}">
                <a16:creationId xmlns:a16="http://schemas.microsoft.com/office/drawing/2014/main" id="{18330AB3-E01A-EB0A-EEF0-D3B5353F340B}"/>
              </a:ext>
            </a:extLst>
          </p:cNvPr>
          <p:cNvSpPr txBox="1">
            <a:spLocks/>
          </p:cNvSpPr>
          <p:nvPr/>
        </p:nvSpPr>
        <p:spPr>
          <a:xfrm>
            <a:off x="5903543" y="3700307"/>
            <a:ext cx="1812772" cy="517190"/>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zh-CN" altLang="en-US" sz="2400" dirty="0">
                <a:solidFill>
                  <a:schemeClr val="tx1"/>
                </a:solidFill>
                <a:latin typeface="微软雅黑" panose="020B0503020204020204" pitchFamily="34" charset="-122"/>
                <a:ea typeface="微软雅黑" panose="020B0503020204020204" pitchFamily="34" charset="-122"/>
              </a:rPr>
              <a:t>引入</a:t>
            </a:r>
            <a:r>
              <a:rPr lang="en-US" altLang="zh-CN" sz="2400" dirty="0">
                <a:solidFill>
                  <a:schemeClr val="tx1"/>
                </a:solidFill>
                <a:latin typeface="微软雅黑" panose="020B0503020204020204" pitchFamily="34" charset="-122"/>
                <a:ea typeface="微软雅黑" panose="020B0503020204020204" pitchFamily="34" charset="-122"/>
              </a:rPr>
              <a:t>jQuery</a:t>
            </a:r>
            <a:endPar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11664C4E-6BF5-2A51-F0BA-CA4BCCD4F1E6}"/>
              </a:ext>
            </a:extLst>
          </p:cNvPr>
          <p:cNvSpPr txBox="1"/>
          <p:nvPr/>
        </p:nvSpPr>
        <p:spPr>
          <a:xfrm>
            <a:off x="657174" y="159741"/>
            <a:ext cx="9039225" cy="523220"/>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网站、网页与主页</a:t>
            </a:r>
          </a:p>
        </p:txBody>
      </p:sp>
      <p:pic>
        <p:nvPicPr>
          <p:cNvPr id="8" name="图片 7">
            <a:extLst>
              <a:ext uri="{FF2B5EF4-FFF2-40B4-BE49-F238E27FC236}">
                <a16:creationId xmlns:a16="http://schemas.microsoft.com/office/drawing/2014/main" id="{33474BAA-1BF8-EB51-A091-A88628407F93}"/>
              </a:ext>
            </a:extLst>
          </p:cNvPr>
          <p:cNvPicPr>
            <a:picLocks noChangeAspect="1"/>
          </p:cNvPicPr>
          <p:nvPr/>
        </p:nvPicPr>
        <p:blipFill>
          <a:blip r:embed="rId3"/>
          <a:stretch>
            <a:fillRect/>
          </a:stretch>
        </p:blipFill>
        <p:spPr>
          <a:xfrm>
            <a:off x="0" y="3775"/>
            <a:ext cx="12192000" cy="708422"/>
          </a:xfrm>
          <a:prstGeom prst="rect">
            <a:avLst/>
          </a:prstGeom>
        </p:spPr>
      </p:pic>
      <p:sp>
        <p:nvSpPr>
          <p:cNvPr id="9" name="文本框 8">
            <a:extLst>
              <a:ext uri="{FF2B5EF4-FFF2-40B4-BE49-F238E27FC236}">
                <a16:creationId xmlns:a16="http://schemas.microsoft.com/office/drawing/2014/main" id="{8A532AF7-6FCE-1335-DB85-DCBAEC41788C}"/>
              </a:ext>
            </a:extLst>
          </p:cNvPr>
          <p:cNvSpPr txBox="1"/>
          <p:nvPr/>
        </p:nvSpPr>
        <p:spPr>
          <a:xfrm>
            <a:off x="540246" y="28747"/>
            <a:ext cx="9039225" cy="646331"/>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1 Vue</a:t>
            </a:r>
            <a:r>
              <a:rPr kumimoji="0" lang="zh-CN" altLang="en-US"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框架</a:t>
            </a:r>
          </a:p>
        </p:txBody>
      </p:sp>
      <p:sp>
        <p:nvSpPr>
          <p:cNvPr id="11" name="文本框 10">
            <a:extLst>
              <a:ext uri="{FF2B5EF4-FFF2-40B4-BE49-F238E27FC236}">
                <a16:creationId xmlns:a16="http://schemas.microsoft.com/office/drawing/2014/main" id="{B64C4F02-8983-A6FB-96EB-7E79FB3CD74F}"/>
              </a:ext>
            </a:extLst>
          </p:cNvPr>
          <p:cNvSpPr txBox="1"/>
          <p:nvPr/>
        </p:nvSpPr>
        <p:spPr>
          <a:xfrm>
            <a:off x="776851" y="902785"/>
            <a:ext cx="10443921" cy="2446182"/>
          </a:xfrm>
          <a:prstGeom prst="rect">
            <a:avLst/>
          </a:prstGeom>
          <a:noFill/>
        </p:spPr>
        <p:txBody>
          <a:bodyPr wrap="square">
            <a:spAutoFit/>
          </a:bodyPr>
          <a:lstStyle/>
          <a:p>
            <a:pPr marL="360000" marR="0" lvl="1" indent="-285750" algn="just" defTabSz="914400" eaLnBrk="1" fontAlgn="auto" latinLnBrk="0" hangingPunct="1">
              <a:lnSpc>
                <a:spcPct val="130000"/>
              </a:lnSpc>
              <a:spcBef>
                <a:spcPts val="0"/>
              </a:spcBef>
              <a:spcAft>
                <a:spcPts val="0"/>
              </a:spcAft>
              <a:buClrTx/>
              <a:buSzTx/>
              <a:buFont typeface="Wingdings" panose="05000000000000000000" pitchFamily="2" charset="2"/>
              <a:buChar char="l"/>
              <a:tabLst/>
              <a:defRPr/>
            </a:pPr>
            <a:r>
              <a:rPr kumimoji="0" lang="en-US" altLang="zh-CN" sz="2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阿里巴巴普惠体" panose="00020600040101010101" pitchFamily="18" charset="-122"/>
              </a:rPr>
              <a:t>jQuery</a:t>
            </a:r>
            <a:r>
              <a:rPr lang="zh-CN" altLang="en-US" sz="2400" kern="0" dirty="0">
                <a:latin typeface="微软雅黑" panose="020B0503020204020204" pitchFamily="34" charset="-122"/>
                <a:ea typeface="微软雅黑" panose="020B0503020204020204" pitchFamily="34" charset="-122"/>
                <a:cs typeface="阿里巴巴普惠体" panose="00020600040101010101" pitchFamily="18" charset="-122"/>
              </a:rPr>
              <a:t>一套简洁、快速、灵活、开源的</a:t>
            </a:r>
            <a:r>
              <a:rPr lang="en-US" altLang="zh-CN" sz="2400" kern="0" dirty="0">
                <a:latin typeface="微软雅黑" panose="020B0503020204020204" pitchFamily="34" charset="-122"/>
                <a:ea typeface="微软雅黑" panose="020B0503020204020204" pitchFamily="34" charset="-122"/>
                <a:cs typeface="阿里巴巴普惠体" panose="00020600040101010101" pitchFamily="18" charset="-122"/>
              </a:rPr>
              <a:t>JavaScript</a:t>
            </a:r>
            <a:r>
              <a:rPr lang="zh-CN" altLang="en-US" sz="2400" kern="0" dirty="0">
                <a:latin typeface="微软雅黑" panose="020B0503020204020204" pitchFamily="34" charset="-122"/>
                <a:ea typeface="微软雅黑" panose="020B0503020204020204" pitchFamily="34" charset="-122"/>
                <a:cs typeface="阿里巴巴普惠体" panose="00020600040101010101" pitchFamily="18" charset="-122"/>
              </a:rPr>
              <a:t>脚本库，可以帮助我们简化</a:t>
            </a:r>
            <a:r>
              <a:rPr lang="en-US" altLang="zh-CN" sz="2400" kern="0" dirty="0" err="1">
                <a:latin typeface="微软雅黑" panose="020B0503020204020204" pitchFamily="34" charset="-122"/>
                <a:ea typeface="微软雅黑" panose="020B0503020204020204" pitchFamily="34" charset="-122"/>
                <a:cs typeface="阿里巴巴普惠体" panose="00020600040101010101" pitchFamily="18" charset="-122"/>
              </a:rPr>
              <a:t>Javascript</a:t>
            </a:r>
            <a:r>
              <a:rPr lang="zh-CN" altLang="en-US" sz="2400" kern="0" dirty="0">
                <a:latin typeface="微软雅黑" panose="020B0503020204020204" pitchFamily="34" charset="-122"/>
                <a:ea typeface="微软雅黑" panose="020B0503020204020204" pitchFamily="34" charset="-122"/>
                <a:cs typeface="阿里巴巴普惠体" panose="00020600040101010101" pitchFamily="18" charset="-122"/>
              </a:rPr>
              <a:t>代码</a:t>
            </a:r>
            <a:r>
              <a:rPr kumimoji="0" lang="zh-CN" altLang="en-US" sz="2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阿里巴巴普惠体" panose="00020600040101010101" pitchFamily="18" charset="-122"/>
              </a:rPr>
              <a:t>。</a:t>
            </a:r>
            <a:endParaRPr kumimoji="0" lang="en-US" altLang="zh-CN" sz="2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阿里巴巴普惠体" panose="00020600040101010101" pitchFamily="18" charset="-122"/>
            </a:endParaRPr>
          </a:p>
          <a:p>
            <a:pPr marL="360000" marR="0" lvl="1" indent="-285750" algn="just" defTabSz="914400" eaLnBrk="1" fontAlgn="auto" latinLnBrk="0" hangingPunct="1">
              <a:lnSpc>
                <a:spcPct val="130000"/>
              </a:lnSpc>
              <a:spcBef>
                <a:spcPts val="0"/>
              </a:spcBef>
              <a:spcAft>
                <a:spcPts val="0"/>
              </a:spcAft>
              <a:buClrTx/>
              <a:buSzTx/>
              <a:buFont typeface="Wingdings" panose="05000000000000000000" pitchFamily="2" charset="2"/>
              <a:buChar char="l"/>
              <a:tabLst/>
              <a:defRPr/>
            </a:pPr>
            <a:r>
              <a:rPr kumimoji="0" lang="en-US" altLang="zh-CN" sz="2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阿里巴巴普惠体" panose="00020600040101010101" pitchFamily="18" charset="-122"/>
              </a:rPr>
              <a:t>jQuery </a:t>
            </a:r>
            <a:r>
              <a:rPr kumimoji="0" lang="zh-CN" altLang="en-US" sz="2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阿里巴巴普惠体" panose="00020600040101010101" pitchFamily="18" charset="-122"/>
              </a:rPr>
              <a:t>简化了 </a:t>
            </a:r>
            <a:r>
              <a:rPr kumimoji="0" lang="en-US" altLang="zh-CN" sz="2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阿里巴巴普惠体" panose="00020600040101010101" pitchFamily="18" charset="-122"/>
              </a:rPr>
              <a:t>JavaScript </a:t>
            </a:r>
            <a:r>
              <a:rPr kumimoji="0" lang="zh-CN" altLang="en-US" sz="2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阿里巴巴普惠体" panose="00020600040101010101" pitchFamily="18" charset="-122"/>
              </a:rPr>
              <a:t>编程</a:t>
            </a:r>
            <a:r>
              <a:rPr kumimoji="0" lang="en-US" altLang="zh-CN" sz="2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阿里巴巴普惠体" panose="00020600040101010101" pitchFamily="18" charset="-122"/>
              </a:rPr>
              <a:t>,</a:t>
            </a:r>
            <a:r>
              <a:rPr kumimoji="0" lang="zh-CN" altLang="en-US" sz="2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阿里巴巴普惠体" panose="00020600040101010101" pitchFamily="18" charset="-122"/>
              </a:rPr>
              <a:t>主要用于</a:t>
            </a:r>
            <a:r>
              <a:rPr kumimoji="0" lang="en-US" altLang="zh-CN" sz="2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阿里巴巴普惠体" panose="00020600040101010101" pitchFamily="18" charset="-122"/>
              </a:rPr>
              <a:t>DOM</a:t>
            </a:r>
            <a:r>
              <a:rPr kumimoji="0" lang="zh-CN" altLang="en-US" sz="2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阿里巴巴普惠体" panose="00020600040101010101" pitchFamily="18" charset="-122"/>
              </a:rPr>
              <a:t>操作，包括查找、修改和删除</a:t>
            </a:r>
            <a:r>
              <a:rPr kumimoji="0" lang="en-US" altLang="zh-CN" sz="2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阿里巴巴普惠体" panose="00020600040101010101" pitchFamily="18" charset="-122"/>
              </a:rPr>
              <a:t>HTML</a:t>
            </a:r>
            <a:r>
              <a:rPr kumimoji="0" lang="zh-CN" altLang="en-US" sz="2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阿里巴巴普惠体" panose="00020600040101010101" pitchFamily="18" charset="-122"/>
              </a:rPr>
              <a:t>元素、事件处理等等</a:t>
            </a:r>
            <a:r>
              <a:rPr kumimoji="0" lang="zh-CN" altLang="en-US" sz="2400" b="0" i="0" u="none" strike="noStrike" kern="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a:t>
            </a:r>
            <a:endParaRPr kumimoji="0" lang="en-US" altLang="zh-CN" sz="2400" b="0" i="0" u="none" strike="noStrike" kern="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endParaRPr>
          </a:p>
          <a:p>
            <a:pPr marL="360000" marR="0" lvl="1" indent="-285750" algn="just" defTabSz="914400" eaLnBrk="1" fontAlgn="auto" latinLnBrk="0" hangingPunct="1">
              <a:lnSpc>
                <a:spcPct val="130000"/>
              </a:lnSpc>
              <a:spcBef>
                <a:spcPts val="0"/>
              </a:spcBef>
              <a:spcAft>
                <a:spcPts val="0"/>
              </a:spcAft>
              <a:buClrTx/>
              <a:buSzTx/>
              <a:buFont typeface="Wingdings" panose="05000000000000000000" pitchFamily="2" charset="2"/>
              <a:buChar char="l"/>
              <a:tabLst/>
              <a:defRPr/>
            </a:pPr>
            <a:r>
              <a:rPr kumimoji="0" lang="zh-CN" altLang="en-US" sz="2400" b="0" i="0" u="none" strike="noStrike" kern="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官网：</a:t>
            </a:r>
            <a:r>
              <a:rPr kumimoji="0" lang="en-US" altLang="zh-CN" sz="2400" b="0"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https://jquery.com</a:t>
            </a:r>
            <a:r>
              <a:rPr kumimoji="0" lang="en-US" altLang="zh-CN" sz="24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a:t>
            </a:r>
          </a:p>
        </p:txBody>
      </p:sp>
      <p:pic>
        <p:nvPicPr>
          <p:cNvPr id="4" name="图片 3">
            <a:extLst>
              <a:ext uri="{FF2B5EF4-FFF2-40B4-BE49-F238E27FC236}">
                <a16:creationId xmlns:a16="http://schemas.microsoft.com/office/drawing/2014/main" id="{8F40D624-C701-8AE6-1F7C-EE05EF685C8E}"/>
              </a:ext>
            </a:extLst>
          </p:cNvPr>
          <p:cNvPicPr>
            <a:picLocks noChangeAspect="1"/>
          </p:cNvPicPr>
          <p:nvPr/>
        </p:nvPicPr>
        <p:blipFill>
          <a:blip r:embed="rId4"/>
          <a:stretch>
            <a:fillRect/>
          </a:stretch>
        </p:blipFill>
        <p:spPr>
          <a:xfrm>
            <a:off x="937646" y="3531829"/>
            <a:ext cx="4358809" cy="3274474"/>
          </a:xfrm>
          <a:prstGeom prst="rect">
            <a:avLst/>
          </a:prstGeom>
        </p:spPr>
      </p:pic>
    </p:spTree>
    <p:extLst>
      <p:ext uri="{BB962C8B-B14F-4D97-AF65-F5344CB8AC3E}">
        <p14:creationId xmlns:p14="http://schemas.microsoft.com/office/powerpoint/2010/main" val="1670391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16D7B5F4-5C55-E947-C860-4519179094E0}"/>
              </a:ext>
            </a:extLst>
          </p:cNvPr>
          <p:cNvSpPr/>
          <p:nvPr/>
        </p:nvSpPr>
        <p:spPr>
          <a:xfrm>
            <a:off x="433953" y="2089185"/>
            <a:ext cx="4164923" cy="461665"/>
          </a:xfrm>
          <a:prstGeom prst="rect">
            <a:avLst/>
          </a:prstGeom>
        </p:spPr>
        <p:txBody>
          <a:bodyPr wrap="none">
            <a:spAutoFit/>
          </a:bodyPr>
          <a:lstStyle/>
          <a:p>
            <a:r>
              <a:rPr lang="zh-CN" altLang="en-US" sz="2400" b="1" i="1" dirty="0">
                <a:solidFill>
                  <a:srgbClr val="FF0000"/>
                </a:solidFill>
                <a:latin typeface="Calibri"/>
                <a:ea typeface="宋体" panose="02010600030101010101" pitchFamily="2" charset="-122"/>
              </a:rPr>
              <a:t>从一个</a:t>
            </a:r>
            <a:r>
              <a:rPr lang="en-US" sz="2400" b="1" i="1" dirty="0">
                <a:solidFill>
                  <a:srgbClr val="FF0000"/>
                </a:solidFill>
                <a:latin typeface="Calibri"/>
              </a:rPr>
              <a:t>"$"</a:t>
            </a:r>
            <a:r>
              <a:rPr lang="zh-CN" altLang="en-US" sz="2400" b="1" i="1" dirty="0">
                <a:solidFill>
                  <a:srgbClr val="FF0000"/>
                </a:solidFill>
                <a:latin typeface="Calibri"/>
                <a:ea typeface="宋体" panose="02010600030101010101" pitchFamily="2" charset="-122"/>
              </a:rPr>
              <a:t>符号和一对</a:t>
            </a:r>
            <a:r>
              <a:rPr lang="en-US" sz="2400" b="1" i="1" dirty="0">
                <a:solidFill>
                  <a:srgbClr val="FF0000"/>
                </a:solidFill>
                <a:latin typeface="Calibri"/>
              </a:rPr>
              <a:t>"()"</a:t>
            </a:r>
            <a:r>
              <a:rPr lang="zh-CN" altLang="en-US" sz="2400" b="1" i="1" dirty="0">
                <a:solidFill>
                  <a:srgbClr val="FF0000"/>
                </a:solidFill>
                <a:latin typeface="Calibri"/>
                <a:ea typeface="宋体" panose="02010600030101010101" pitchFamily="2" charset="-122"/>
              </a:rPr>
              <a:t>开始</a:t>
            </a:r>
          </a:p>
        </p:txBody>
      </p:sp>
      <p:sp>
        <p:nvSpPr>
          <p:cNvPr id="17" name="矩形 16">
            <a:extLst>
              <a:ext uri="{FF2B5EF4-FFF2-40B4-BE49-F238E27FC236}">
                <a16:creationId xmlns:a16="http://schemas.microsoft.com/office/drawing/2014/main" id="{65CCF2E3-97D8-0BEE-4FD4-FE7F318D22BF}"/>
              </a:ext>
            </a:extLst>
          </p:cNvPr>
          <p:cNvSpPr/>
          <p:nvPr/>
        </p:nvSpPr>
        <p:spPr>
          <a:xfrm>
            <a:off x="433953" y="2713976"/>
            <a:ext cx="6028840" cy="3899081"/>
          </a:xfrm>
          <a:prstGeom prst="rect">
            <a:avLst/>
          </a:prstGeom>
          <a:solidFill>
            <a:sysClr val="window" lastClr="FFFFFF"/>
          </a:solidFill>
          <a:ln w="25400" cap="flat" cmpd="sng" algn="ctr">
            <a:solidFill>
              <a:srgbClr val="F79646"/>
            </a:solidFill>
            <a:prstDash val="solid"/>
          </a:ln>
          <a:effectLst/>
        </p:spPr>
        <p:txBody>
          <a:bodyPr wrap="square">
            <a:spAutoFit/>
          </a:bodyPr>
          <a:lstStyle/>
          <a:p>
            <a:pPr marL="0" marR="0" lvl="0" indent="0" defTabSz="914400" eaLnBrk="1" fontAlgn="auto" latinLnBrk="0" hangingPunct="1">
              <a:lnSpc>
                <a:spcPct val="130000"/>
              </a:lnSpc>
              <a:spcBef>
                <a:spcPts val="0"/>
              </a:spcBef>
              <a:spcAft>
                <a:spcPts val="0"/>
              </a:spcAft>
              <a:buClrTx/>
              <a:buSzTx/>
              <a:buFont typeface="Arial" pitchFamily="34" charset="0"/>
              <a:buChar char="•"/>
              <a:tabLst/>
              <a:defRPr/>
            </a:pPr>
            <a:r>
              <a:rPr kumimoji="0" lang="zh-CN" altLang="en-US" sz="24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在参数中使用标签名</a:t>
            </a:r>
          </a:p>
          <a:p>
            <a:pPr marL="0" marR="0" lvl="0" indent="0" defTabSz="914400" eaLnBrk="1" fontAlgn="auto" latinLnBrk="0" hangingPunct="1">
              <a:lnSpc>
                <a:spcPct val="13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$("div")</a:t>
            </a:r>
            <a:r>
              <a:rPr kumimoji="0" lang="zh-CN" altLang="en-US" sz="24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：用于获取文档中全部的</a:t>
            </a:r>
            <a:r>
              <a:rPr kumimoji="0" lang="en-US" sz="24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&lt;div&gt;</a:t>
            </a:r>
            <a:r>
              <a:rPr kumimoji="0" lang="zh-CN" altLang="en-US" sz="24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p>
          <a:p>
            <a:pPr marL="0" marR="0" lvl="0" indent="0" defTabSz="914400" eaLnBrk="1" fontAlgn="auto" latinLnBrk="0" hangingPunct="1">
              <a:lnSpc>
                <a:spcPct val="130000"/>
              </a:lnSpc>
              <a:spcBef>
                <a:spcPts val="0"/>
              </a:spcBef>
              <a:spcAft>
                <a:spcPts val="0"/>
              </a:spcAft>
              <a:buClrTx/>
              <a:buSzTx/>
              <a:buFont typeface="Arial" pitchFamily="34" charset="0"/>
              <a:buChar char="•"/>
              <a:tabLst/>
              <a:defRPr/>
            </a:pPr>
            <a:r>
              <a:rPr kumimoji="0" lang="zh-CN" altLang="en-US" sz="24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在参数中使用</a:t>
            </a:r>
            <a:r>
              <a:rPr kumimoji="0" lang="en-US" sz="24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ID</a:t>
            </a:r>
            <a:endParaRPr kumimoji="0" lang="zh-CN" altLang="en-US" sz="24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eaLnBrk="1" fontAlgn="auto" latinLnBrk="0" hangingPunct="1">
              <a:lnSpc>
                <a:spcPct val="13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$("#username")</a:t>
            </a:r>
            <a:r>
              <a:rPr kumimoji="0" lang="zh-CN" altLang="en-US" sz="24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：用于获取文档中</a:t>
            </a:r>
            <a:r>
              <a:rPr kumimoji="0" lang="en-US" sz="24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ID</a:t>
            </a:r>
            <a:r>
              <a:rPr kumimoji="0" lang="zh-CN" altLang="en-US" sz="24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属性值为</a:t>
            </a:r>
            <a:r>
              <a:rPr kumimoji="0" lang="en-US" sz="24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username</a:t>
            </a:r>
            <a:r>
              <a:rPr kumimoji="0" lang="zh-CN" altLang="en-US" sz="24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的一个元素。</a:t>
            </a:r>
          </a:p>
          <a:p>
            <a:pPr marL="0" marR="0" lvl="0" indent="0" defTabSz="914400" eaLnBrk="1" fontAlgn="auto" latinLnBrk="0" hangingPunct="1">
              <a:lnSpc>
                <a:spcPct val="130000"/>
              </a:lnSpc>
              <a:spcBef>
                <a:spcPts val="0"/>
              </a:spcBef>
              <a:spcAft>
                <a:spcPts val="0"/>
              </a:spcAft>
              <a:buClrTx/>
              <a:buSzTx/>
              <a:buFont typeface="Arial" pitchFamily="34" charset="0"/>
              <a:buChar char="•"/>
              <a:tabLst/>
              <a:defRPr/>
            </a:pPr>
            <a:r>
              <a:rPr kumimoji="0" lang="zh-CN" altLang="en-US" sz="24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在参数中使用</a:t>
            </a:r>
            <a:r>
              <a:rPr kumimoji="0" lang="en-US" sz="24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CSS</a:t>
            </a:r>
            <a:r>
              <a:rPr kumimoji="0" lang="zh-CN" altLang="en-US" sz="24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类名</a:t>
            </a:r>
          </a:p>
          <a:p>
            <a:pPr marL="0" marR="0" lvl="0" indent="0" defTabSz="914400" eaLnBrk="1" fontAlgn="auto" latinLnBrk="0" hangingPunct="1">
              <a:lnSpc>
                <a:spcPct val="13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r>
              <a:rPr kumimoji="0" lang="en-US" sz="2400" b="0" i="0" u="none" strike="noStrike" kern="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rPr>
              <a:t>btn_grey</a:t>
            </a:r>
            <a:r>
              <a:rPr kumimoji="0" lang="en-US" sz="24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a:t>
            </a:r>
            <a:r>
              <a:rPr kumimoji="0" lang="zh-CN" altLang="en-US" sz="24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：用于获取文档中使用</a:t>
            </a:r>
            <a:r>
              <a:rPr kumimoji="0" lang="en-US" sz="24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CSS</a:t>
            </a:r>
            <a:r>
              <a:rPr kumimoji="0" lang="zh-CN" altLang="en-US" sz="24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类名为</a:t>
            </a:r>
            <a:r>
              <a:rPr kumimoji="0" lang="en-US" sz="2400" b="0" i="0" u="none" strike="noStrike" kern="0" cap="none" spc="0" normalizeH="0" baseline="0" noProof="0" dirty="0" err="1">
                <a:ln>
                  <a:noFill/>
                </a:ln>
                <a:solidFill>
                  <a:prstClr val="black"/>
                </a:solidFill>
                <a:effectLst/>
                <a:uLnTx/>
                <a:uFillTx/>
                <a:latin typeface="微软雅黑" panose="020B0503020204020204" pitchFamily="34" charset="-122"/>
                <a:ea typeface="微软雅黑" panose="020B0503020204020204" pitchFamily="34" charset="-122"/>
              </a:rPr>
              <a:t>btn_grey</a:t>
            </a:r>
            <a:r>
              <a:rPr kumimoji="0" lang="zh-CN" altLang="en-US" sz="2400" b="0" i="0" u="none" strike="noStrike" kern="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rPr>
              <a:t>的所有元素</a:t>
            </a:r>
          </a:p>
        </p:txBody>
      </p:sp>
      <p:sp>
        <p:nvSpPr>
          <p:cNvPr id="21" name="标题 2">
            <a:extLst>
              <a:ext uri="{FF2B5EF4-FFF2-40B4-BE49-F238E27FC236}">
                <a16:creationId xmlns:a16="http://schemas.microsoft.com/office/drawing/2014/main" id="{01A7DE75-FCD5-6E8D-69AC-52F2754FD839}"/>
              </a:ext>
            </a:extLst>
          </p:cNvPr>
          <p:cNvSpPr txBox="1">
            <a:spLocks/>
          </p:cNvSpPr>
          <p:nvPr/>
        </p:nvSpPr>
        <p:spPr>
          <a:xfrm>
            <a:off x="585237" y="1096450"/>
            <a:ext cx="3675293" cy="517190"/>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jQuery</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的工厂函数</a:t>
            </a:r>
          </a:p>
        </p:txBody>
      </p:sp>
      <p:sp>
        <p:nvSpPr>
          <p:cNvPr id="26" name="!!矩形: 圆角 7">
            <a:extLst>
              <a:ext uri="{FF2B5EF4-FFF2-40B4-BE49-F238E27FC236}">
                <a16:creationId xmlns:a16="http://schemas.microsoft.com/office/drawing/2014/main" id="{F1C2CF53-2CAA-F00A-6597-D35F90DF10B1}"/>
              </a:ext>
            </a:extLst>
          </p:cNvPr>
          <p:cNvSpPr/>
          <p:nvPr/>
        </p:nvSpPr>
        <p:spPr>
          <a:xfrm>
            <a:off x="6775806" y="2089185"/>
            <a:ext cx="5103646" cy="1339815"/>
          </a:xfrm>
          <a:prstGeom prst="roundRect">
            <a:avLst>
              <a:gd name="adj" fmla="val 4917"/>
            </a:avLst>
          </a:prstGeom>
          <a:solidFill>
            <a:schemeClr val="bg2"/>
          </a:solidFill>
          <a:ln w="6350" cap="flat" cmpd="sng" algn="ctr">
            <a:solidFill>
              <a:sysClr val="window" lastClr="FFFFFF">
                <a:lumMod val="65000"/>
              </a:sysClr>
            </a:solidFill>
            <a:prstDash val="lgDash"/>
          </a:ln>
          <a:effectLst/>
        </p:spPr>
        <p:txBody>
          <a:bodyPr tIns="0" bIns="0" rtlCol="0" anchor="ctr"/>
          <a:lstStyle/>
          <a:p>
            <a:pPr marL="0" marR="0" lvl="0" indent="0" defTabSz="914400" eaLnBrk="1" fontAlgn="auto" latinLnBrk="0" hangingPunct="1">
              <a:spcBef>
                <a:spcPts val="0"/>
              </a:spcBef>
              <a:spcAft>
                <a:spcPts val="0"/>
              </a:spcAft>
              <a:buClrTx/>
              <a:buSzTx/>
              <a:buFontTx/>
              <a:buNone/>
              <a:tabLst/>
              <a:defRPr/>
            </a:pPr>
            <a:r>
              <a:rPr kumimoji="0" lang="en-US" altLang="zh-CN" sz="2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&lt;div class="nav"&gt;</a:t>
            </a:r>
            <a:r>
              <a:rPr kumimoji="0" lang="zh-CN" altLang="en-US" sz="2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我是</a:t>
            </a:r>
            <a:r>
              <a:rPr kumimoji="0" lang="en-US" altLang="zh-CN" sz="2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nav div&lt;/div&gt;</a:t>
            </a:r>
          </a:p>
          <a:p>
            <a:pPr marL="0" marR="0" lvl="0" indent="0" defTabSz="914400" eaLnBrk="1" fontAlgn="auto" latinLnBrk="0" hangingPunct="1">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800000"/>
                </a:solidFill>
                <a:effectLst/>
                <a:uLnTx/>
                <a:uFillTx/>
                <a:latin typeface="微软雅黑" panose="020B0503020204020204" pitchFamily="34" charset="-122"/>
                <a:ea typeface="微软雅黑" panose="020B0503020204020204" pitchFamily="34" charset="-122"/>
              </a:rPr>
              <a:t>&lt;script&gt;</a:t>
            </a:r>
          </a:p>
          <a:p>
            <a:pPr marL="0" marR="0" lvl="0" indent="0" defTabSz="914400" eaLnBrk="1" fontAlgn="auto" latinLnBrk="0" hangingPunct="1">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800000"/>
                </a:solidFill>
                <a:effectLst/>
                <a:uLnTx/>
                <a:uFillTx/>
                <a:latin typeface="微软雅黑" panose="020B0503020204020204" pitchFamily="34" charset="-122"/>
                <a:ea typeface="微软雅黑" panose="020B0503020204020204" pitchFamily="34" charset="-122"/>
              </a:rPr>
              <a:t>  </a:t>
            </a:r>
            <a:r>
              <a:rPr kumimoji="0" lang="en-US" altLang="zh-CN" sz="2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console.log($(".nav"));</a:t>
            </a:r>
          </a:p>
          <a:p>
            <a:pPr marL="0" marR="0" lvl="0" indent="0" defTabSz="914400" eaLnBrk="1" fontAlgn="auto" latinLnBrk="0" hangingPunct="1">
              <a:spcBef>
                <a:spcPts val="0"/>
              </a:spcBef>
              <a:spcAft>
                <a:spcPts val="0"/>
              </a:spcAft>
              <a:buClrTx/>
              <a:buSzTx/>
              <a:buFontTx/>
              <a:buNone/>
              <a:tabLst/>
              <a:defRPr/>
            </a:pPr>
            <a:r>
              <a:rPr kumimoji="0" lang="en-US" altLang="zh-CN" sz="2000" b="0" i="0" u="none" strike="noStrike" kern="0" cap="none" spc="0" normalizeH="0" baseline="0" noProof="0" dirty="0">
                <a:ln>
                  <a:noFill/>
                </a:ln>
                <a:solidFill>
                  <a:srgbClr val="800000"/>
                </a:solidFill>
                <a:effectLst/>
                <a:uLnTx/>
                <a:uFillTx/>
                <a:latin typeface="微软雅黑" panose="020B0503020204020204" pitchFamily="34" charset="-122"/>
                <a:ea typeface="微软雅黑" panose="020B0503020204020204" pitchFamily="34" charset="-122"/>
              </a:rPr>
              <a:t>&lt;/script&gt;</a:t>
            </a:r>
          </a:p>
        </p:txBody>
      </p:sp>
      <p:sp>
        <p:nvSpPr>
          <p:cNvPr id="27" name="矩形: 圆角 26">
            <a:extLst>
              <a:ext uri="{FF2B5EF4-FFF2-40B4-BE49-F238E27FC236}">
                <a16:creationId xmlns:a16="http://schemas.microsoft.com/office/drawing/2014/main" id="{C4ACCC73-F771-730D-AB31-A6F6753F9492}"/>
              </a:ext>
            </a:extLst>
          </p:cNvPr>
          <p:cNvSpPr/>
          <p:nvPr/>
        </p:nvSpPr>
        <p:spPr>
          <a:xfrm>
            <a:off x="10670583" y="3032274"/>
            <a:ext cx="1208869" cy="396726"/>
          </a:xfrm>
          <a:prstGeom prst="roundRect">
            <a:avLst>
              <a:gd name="adj" fmla="val 14696"/>
            </a:avLst>
          </a:prstGeom>
          <a:solidFill>
            <a:schemeClr val="accent6">
              <a:lumMod val="40000"/>
              <a:lumOff val="60000"/>
            </a:scheme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kern="0" dirty="0">
                <a:latin typeface="Calibri"/>
                <a:ea typeface="黑体"/>
              </a:rPr>
              <a:t>类选择器</a:t>
            </a:r>
            <a:endParaRPr kumimoji="0" lang="zh-CN" altLang="en-US" b="0" i="0" u="none" strike="noStrike" kern="0" cap="none" spc="0" normalizeH="0" baseline="0" noProof="0" dirty="0">
              <a:ln>
                <a:noFill/>
              </a:ln>
              <a:effectLst/>
              <a:uLnTx/>
              <a:uFillTx/>
              <a:latin typeface="Calibri"/>
              <a:ea typeface="黑体"/>
              <a:cs typeface="+mn-cs"/>
            </a:endParaRPr>
          </a:p>
        </p:txBody>
      </p:sp>
      <p:sp>
        <p:nvSpPr>
          <p:cNvPr id="29" name="文本框 28">
            <a:extLst>
              <a:ext uri="{FF2B5EF4-FFF2-40B4-BE49-F238E27FC236}">
                <a16:creationId xmlns:a16="http://schemas.microsoft.com/office/drawing/2014/main" id="{C1AFCF53-50CB-3CAD-A920-03F058D6E1A9}"/>
              </a:ext>
            </a:extLst>
          </p:cNvPr>
          <p:cNvSpPr txBox="1"/>
          <p:nvPr/>
        </p:nvSpPr>
        <p:spPr>
          <a:xfrm>
            <a:off x="6775806" y="4716673"/>
            <a:ext cx="5103646" cy="1200329"/>
          </a:xfrm>
          <a:prstGeom prst="rect">
            <a:avLst/>
          </a:prstGeom>
          <a:noFill/>
        </p:spPr>
        <p:txBody>
          <a:bodyPr wrap="square">
            <a:spAutoFit/>
          </a:bodyPr>
          <a:lstStyle/>
          <a:p>
            <a:r>
              <a:rPr lang="zh-CN" altLang="en-US" sz="2400" dirty="0">
                <a:latin typeface="微软雅黑" panose="020B0503020204020204" pitchFamily="34" charset="-122"/>
                <a:ea typeface="微软雅黑" panose="020B0503020204020204" pitchFamily="34" charset="-122"/>
              </a:rPr>
              <a:t>教程网址：</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https://www.w3school.com.cn/jquery/index.asp</a:t>
            </a:r>
            <a:endParaRPr lang="zh-CN" altLang="en-US" sz="2400" dirty="0">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2180D695-9032-28F9-5025-24306F6F2166}"/>
              </a:ext>
            </a:extLst>
          </p:cNvPr>
          <p:cNvSpPr txBox="1"/>
          <p:nvPr/>
        </p:nvSpPr>
        <p:spPr>
          <a:xfrm>
            <a:off x="657174" y="159741"/>
            <a:ext cx="9039225" cy="523220"/>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网站、网页与主页</a:t>
            </a:r>
          </a:p>
        </p:txBody>
      </p:sp>
      <p:pic>
        <p:nvPicPr>
          <p:cNvPr id="3" name="图片 2">
            <a:extLst>
              <a:ext uri="{FF2B5EF4-FFF2-40B4-BE49-F238E27FC236}">
                <a16:creationId xmlns:a16="http://schemas.microsoft.com/office/drawing/2014/main" id="{39107616-E52A-A7DA-00E3-F5F9FF9FA6F4}"/>
              </a:ext>
            </a:extLst>
          </p:cNvPr>
          <p:cNvPicPr>
            <a:picLocks noChangeAspect="1"/>
          </p:cNvPicPr>
          <p:nvPr/>
        </p:nvPicPr>
        <p:blipFill>
          <a:blip r:embed="rId2"/>
          <a:stretch>
            <a:fillRect/>
          </a:stretch>
        </p:blipFill>
        <p:spPr>
          <a:xfrm>
            <a:off x="0" y="3775"/>
            <a:ext cx="12192000" cy="708422"/>
          </a:xfrm>
          <a:prstGeom prst="rect">
            <a:avLst/>
          </a:prstGeom>
        </p:spPr>
      </p:pic>
      <p:sp>
        <p:nvSpPr>
          <p:cNvPr id="4" name="文本框 3">
            <a:extLst>
              <a:ext uri="{FF2B5EF4-FFF2-40B4-BE49-F238E27FC236}">
                <a16:creationId xmlns:a16="http://schemas.microsoft.com/office/drawing/2014/main" id="{9F9BE881-4CC3-DCA5-9A80-6098456777BE}"/>
              </a:ext>
            </a:extLst>
          </p:cNvPr>
          <p:cNvSpPr txBox="1"/>
          <p:nvPr/>
        </p:nvSpPr>
        <p:spPr>
          <a:xfrm>
            <a:off x="540246" y="28747"/>
            <a:ext cx="9039225" cy="646331"/>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1 Vue</a:t>
            </a:r>
            <a:r>
              <a:rPr kumimoji="0" lang="zh-CN" altLang="en-US"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框架</a:t>
            </a:r>
          </a:p>
        </p:txBody>
      </p:sp>
    </p:spTree>
    <p:extLst>
      <p:ext uri="{BB962C8B-B14F-4D97-AF65-F5344CB8AC3E}">
        <p14:creationId xmlns:p14="http://schemas.microsoft.com/office/powerpoint/2010/main" val="2221276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82A24D6-40D0-DD50-034C-395D6029D057}"/>
              </a:ext>
            </a:extLst>
          </p:cNvPr>
          <p:cNvPicPr>
            <a:picLocks noChangeAspect="1"/>
          </p:cNvPicPr>
          <p:nvPr/>
        </p:nvPicPr>
        <p:blipFill rotWithShape="1">
          <a:blip r:embed="rId3"/>
          <a:srcRect l="1943" t="2923" b="-1"/>
          <a:stretch/>
        </p:blipFill>
        <p:spPr>
          <a:xfrm>
            <a:off x="1334202" y="3822768"/>
            <a:ext cx="4570651" cy="2347220"/>
          </a:xfrm>
          <a:prstGeom prst="rect">
            <a:avLst/>
          </a:prstGeom>
        </p:spPr>
      </p:pic>
      <p:sp>
        <p:nvSpPr>
          <p:cNvPr id="8" name="矩形: 对角圆角 7">
            <a:extLst>
              <a:ext uri="{FF2B5EF4-FFF2-40B4-BE49-F238E27FC236}">
                <a16:creationId xmlns:a16="http://schemas.microsoft.com/office/drawing/2014/main" id="{6B5EAF56-BB4D-350C-4070-66A24545426C}"/>
              </a:ext>
            </a:extLst>
          </p:cNvPr>
          <p:cNvSpPr/>
          <p:nvPr/>
        </p:nvSpPr>
        <p:spPr>
          <a:xfrm>
            <a:off x="445750" y="965038"/>
            <a:ext cx="11525185" cy="2810405"/>
          </a:xfrm>
          <a:prstGeom prst="round2DiagRect">
            <a:avLst>
              <a:gd name="adj1" fmla="val 6871"/>
              <a:gd name="adj2" fmla="val 6533"/>
            </a:avLst>
          </a:prstGeom>
          <a:noFill/>
          <a:ln w="6350" cap="flat" cmpd="sng" algn="ctr">
            <a:solidFill>
              <a:sysClr val="window" lastClr="FFFFFF">
                <a:lumMod val="50000"/>
              </a:sysClr>
            </a:solidFill>
            <a:prstDash val="lgDash"/>
          </a:ln>
          <a:effectLst/>
        </p:spPr>
        <p:txBody>
          <a:bodyPr tIns="540000" bIns="180000" rtlCol="0" anchor="ctr"/>
          <a:lstStyle/>
          <a:p>
            <a:pPr marL="360000" marR="0" lvl="1" indent="-285750" defTabSz="914400" eaLnBrk="1" fontAlgn="auto" latinLnBrk="0" hangingPunct="1">
              <a:lnSpc>
                <a:spcPct val="120000"/>
              </a:lnSpc>
              <a:spcBef>
                <a:spcPts val="0"/>
              </a:spcBef>
              <a:spcAft>
                <a:spcPts val="0"/>
              </a:spcAft>
              <a:buClrTx/>
              <a:buSzTx/>
              <a:buFont typeface="Wingdings" panose="05000000000000000000" pitchFamily="2" charset="2"/>
              <a:buChar char="l"/>
              <a:tabLst/>
              <a:defRPr/>
            </a:pPr>
            <a:r>
              <a:rPr kumimoji="0" lang="en-US" altLang="zh-CN" sz="2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阿里巴巴普惠体" panose="00020600040101010101" pitchFamily="18" charset="-122"/>
              </a:rPr>
              <a:t>Vue </a:t>
            </a:r>
            <a:r>
              <a:rPr kumimoji="0" lang="zh-CN" altLang="en-US" sz="2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阿里巴巴普惠体" panose="00020600040101010101" pitchFamily="18" charset="-122"/>
              </a:rPr>
              <a:t>是一套</a:t>
            </a:r>
            <a:r>
              <a:rPr kumimoji="0" lang="zh-CN" altLang="en-US" sz="2000" b="0"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前端框架</a:t>
            </a:r>
            <a:r>
              <a:rPr kumimoji="0" lang="zh-CN" altLang="en-US" sz="2000" b="0" i="0" u="none" strike="noStrike" kern="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a:t>
            </a:r>
            <a:r>
              <a:rPr kumimoji="0" lang="zh-CN" altLang="en-US" sz="2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阿里巴巴普惠体" panose="00020600040101010101" pitchFamily="18" charset="-122"/>
              </a:rPr>
              <a:t>免除原生</a:t>
            </a:r>
            <a:r>
              <a:rPr kumimoji="0" lang="en-US" altLang="zh-CN" sz="2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阿里巴巴普惠体" panose="00020600040101010101" pitchFamily="18" charset="-122"/>
              </a:rPr>
              <a:t>JavaScript</a:t>
            </a:r>
            <a:r>
              <a:rPr kumimoji="0" lang="zh-CN" altLang="en-US" sz="2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阿里巴巴普惠体" panose="00020600040101010101" pitchFamily="18" charset="-122"/>
              </a:rPr>
              <a:t>中的</a:t>
            </a:r>
            <a:r>
              <a:rPr kumimoji="0" lang="en-US" altLang="zh-CN" sz="2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阿里巴巴普惠体" panose="00020600040101010101" pitchFamily="18" charset="-122"/>
              </a:rPr>
              <a:t>DOM</a:t>
            </a:r>
            <a:r>
              <a:rPr kumimoji="0" lang="zh-CN" altLang="en-US" sz="2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阿里巴巴普惠体" panose="00020600040101010101" pitchFamily="18" charset="-122"/>
              </a:rPr>
              <a:t>操作，简化书写。</a:t>
            </a:r>
            <a:endParaRPr kumimoji="0" lang="en-US" altLang="zh-CN" sz="2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阿里巴巴普惠体" panose="00020600040101010101" pitchFamily="18" charset="-122"/>
            </a:endParaRPr>
          </a:p>
          <a:p>
            <a:pPr marL="360000" marR="0" lvl="1" indent="-285750" defTabSz="914400" eaLnBrk="1" fontAlgn="auto" latinLnBrk="0" hangingPunct="1">
              <a:lnSpc>
                <a:spcPct val="120000"/>
              </a:lnSpc>
              <a:spcBef>
                <a:spcPts val="0"/>
              </a:spcBef>
              <a:spcAft>
                <a:spcPts val="0"/>
              </a:spcAft>
              <a:buClrTx/>
              <a:buSzTx/>
              <a:buFont typeface="Wingdings" panose="05000000000000000000" pitchFamily="2" charset="2"/>
              <a:buChar char="l"/>
              <a:tabLst/>
              <a:defRPr/>
            </a:pPr>
            <a:r>
              <a:rPr kumimoji="0" lang="zh-CN" altLang="en-US" sz="2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阿里巴巴普惠体" panose="00020600040101010101" pitchFamily="18" charset="-122"/>
              </a:rPr>
              <a:t>基于</a:t>
            </a:r>
            <a:r>
              <a:rPr kumimoji="0" lang="en-US" altLang="zh-CN" sz="2000" b="0"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MVVM</a:t>
            </a:r>
            <a:r>
              <a:rPr kumimoji="0" lang="en-US" altLang="zh-CN" sz="2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阿里巴巴普惠体" panose="00020600040101010101" pitchFamily="18" charset="-122"/>
              </a:rPr>
              <a:t>(Model-View-</a:t>
            </a:r>
            <a:r>
              <a:rPr kumimoji="0" lang="en-US" altLang="zh-CN" sz="2000" b="0" i="0" u="none" strike="noStrike" kern="0" cap="none" spc="0" normalizeH="0" baseline="0" noProof="0" dirty="0" err="1">
                <a:ln>
                  <a:noFill/>
                </a:ln>
                <a:effectLst/>
                <a:uLnTx/>
                <a:uFillTx/>
                <a:latin typeface="微软雅黑" panose="020B0503020204020204" pitchFamily="34" charset="-122"/>
                <a:ea typeface="微软雅黑" panose="020B0503020204020204" pitchFamily="34" charset="-122"/>
                <a:cs typeface="阿里巴巴普惠体" panose="00020600040101010101" pitchFamily="18" charset="-122"/>
              </a:rPr>
              <a:t>ViewModel</a:t>
            </a:r>
            <a:r>
              <a:rPr kumimoji="0" lang="en-US" altLang="zh-CN" sz="2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阿里巴巴普惠体" panose="00020600040101010101" pitchFamily="18" charset="-122"/>
              </a:rPr>
              <a:t>)</a:t>
            </a:r>
            <a:r>
              <a:rPr kumimoji="0" lang="zh-CN" altLang="en-US" sz="2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阿里巴巴普惠体" panose="00020600040101010101" pitchFamily="18" charset="-122"/>
              </a:rPr>
              <a:t>思想，实现数据的</a:t>
            </a:r>
            <a:r>
              <a:rPr kumimoji="0" lang="zh-CN" altLang="en-US" sz="2000" b="0"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双向绑定</a:t>
            </a:r>
            <a:r>
              <a:rPr kumimoji="0" lang="zh-CN" altLang="en-US" sz="2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阿里巴巴普惠体" panose="00020600040101010101" pitchFamily="18" charset="-122"/>
              </a:rPr>
              <a:t>，将编程的关注点放在数据上。</a:t>
            </a:r>
            <a:endParaRPr kumimoji="0" lang="en-US" altLang="zh-CN" sz="2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阿里巴巴普惠体" panose="00020600040101010101" pitchFamily="18" charset="-122"/>
            </a:endParaRPr>
          </a:p>
          <a:p>
            <a:pPr marL="360000" marR="0" lvl="1" indent="-285750" defTabSz="914400" eaLnBrk="1" fontAlgn="auto" latinLnBrk="0" hangingPunct="1">
              <a:lnSpc>
                <a:spcPct val="120000"/>
              </a:lnSpc>
              <a:spcBef>
                <a:spcPts val="0"/>
              </a:spcBef>
              <a:spcAft>
                <a:spcPts val="0"/>
              </a:spcAft>
              <a:buClrTx/>
              <a:buSzTx/>
              <a:buFont typeface="Wingdings" panose="05000000000000000000" pitchFamily="2" charset="2"/>
              <a:buChar char="l"/>
              <a:tabLst/>
              <a:defRPr/>
            </a:pPr>
            <a:r>
              <a:rPr kumimoji="0" lang="zh-CN" altLang="en-US" sz="2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阿里巴巴普惠体" panose="00020600040101010101" pitchFamily="18" charset="-122"/>
              </a:rPr>
              <a:t>官网：</a:t>
            </a:r>
            <a:r>
              <a:rPr kumimoji="0" lang="en-US" altLang="zh-CN" sz="20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hlinkClick r:id="rId4"/>
              </a:rPr>
              <a:t>https://v2.cn.vuejs.org/</a:t>
            </a:r>
            <a:endParaRPr kumimoji="0" lang="en-US" altLang="zh-CN" sz="200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endParaRPr>
          </a:p>
          <a:p>
            <a:pPr marL="360000" marR="0" lvl="1" indent="-285750" defTabSz="914400" eaLnBrk="1" fontAlgn="auto" latinLnBrk="0" hangingPunct="1">
              <a:lnSpc>
                <a:spcPct val="120000"/>
              </a:lnSpc>
              <a:spcBef>
                <a:spcPts val="0"/>
              </a:spcBef>
              <a:spcAft>
                <a:spcPts val="0"/>
              </a:spcAft>
              <a:buClrTx/>
              <a:buSzTx/>
              <a:buFont typeface="Wingdings" panose="05000000000000000000" pitchFamily="2" charset="2"/>
              <a:buChar char="l"/>
              <a:tabLst/>
              <a:defRPr/>
            </a:pPr>
            <a:r>
              <a:rPr lang="zh-CN" altLang="en-US" sz="2000" kern="0" dirty="0">
                <a:latin typeface="微软雅黑" panose="020B0503020204020204" pitchFamily="34" charset="-122"/>
                <a:ea typeface="微软雅黑" panose="020B0503020204020204" pitchFamily="34" charset="-122"/>
                <a:cs typeface="阿里巴巴普惠体" panose="00020600040101010101" pitchFamily="18" charset="-122"/>
              </a:rPr>
              <a:t>参考教程：</a:t>
            </a:r>
            <a:endParaRPr lang="en-US" altLang="zh-CN" sz="2000" kern="0" dirty="0">
              <a:latin typeface="微软雅黑" panose="020B0503020204020204" pitchFamily="34" charset="-122"/>
              <a:ea typeface="微软雅黑" panose="020B0503020204020204" pitchFamily="34" charset="-122"/>
              <a:cs typeface="阿里巴巴普惠体" panose="00020600040101010101" pitchFamily="18" charset="-122"/>
            </a:endParaRPr>
          </a:p>
          <a:p>
            <a:pPr marL="74250" marR="0" lvl="1" defTabSz="914400" eaLnBrk="1" fontAlgn="auto" latinLnBrk="0" hangingPunct="1">
              <a:lnSpc>
                <a:spcPct val="120000"/>
              </a:lnSpc>
              <a:spcBef>
                <a:spcPts val="0"/>
              </a:spcBef>
              <a:spcAft>
                <a:spcPts val="0"/>
              </a:spcAft>
              <a:buClrTx/>
              <a:buSzTx/>
              <a:tabLst/>
              <a:defRPr/>
            </a:pPr>
            <a:r>
              <a:rPr lang="en-US" altLang="zh-CN" sz="1600" kern="0" dirty="0">
                <a:latin typeface="微软雅黑" panose="020B0503020204020204" pitchFamily="34" charset="-122"/>
                <a:ea typeface="微软雅黑" panose="020B0503020204020204" pitchFamily="34" charset="-122"/>
                <a:cs typeface="阿里巴巴普惠体" panose="00020600040101010101" pitchFamily="18" charset="-122"/>
              </a:rPr>
              <a:t>      </a:t>
            </a:r>
            <a:r>
              <a:rPr kumimoji="0" lang="en-US" altLang="zh-CN" sz="16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阿里巴巴普惠体" panose="00020600040101010101" pitchFamily="18" charset="-122"/>
                <a:hlinkClick r:id="rId5"/>
              </a:rPr>
              <a:t>https://www.bilibili.com/video/BV1Zy4y1K7SH/?spm_id_from=333.337.search-card.all.click</a:t>
            </a:r>
            <a:endParaRPr lang="en-US" altLang="zh-CN" sz="1600" kern="0" dirty="0">
              <a:latin typeface="微软雅黑" panose="020B0503020204020204" pitchFamily="34" charset="-122"/>
              <a:ea typeface="微软雅黑" panose="020B0503020204020204" pitchFamily="34" charset="-122"/>
              <a:cs typeface="阿里巴巴普惠体" panose="00020600040101010101" pitchFamily="18" charset="-122"/>
            </a:endParaRPr>
          </a:p>
          <a:p>
            <a:pPr marL="360000" lvl="1" indent="-285750">
              <a:lnSpc>
                <a:spcPct val="120000"/>
              </a:lnSpc>
              <a:buFont typeface="Wingdings" panose="05000000000000000000" pitchFamily="2" charset="2"/>
              <a:buChar char="l"/>
              <a:defRPr/>
            </a:pPr>
            <a:r>
              <a:rPr lang="en-US" altLang="zh-CN" sz="2000" kern="0" dirty="0">
                <a:latin typeface="微软雅黑" panose="020B0503020204020204" pitchFamily="34" charset="-122"/>
                <a:ea typeface="微软雅黑" panose="020B0503020204020204" pitchFamily="34" charset="-122"/>
                <a:cs typeface="阿里巴巴普惠体" panose="00020600040101010101" pitchFamily="18" charset="-122"/>
              </a:rPr>
              <a:t>React</a:t>
            </a:r>
            <a:r>
              <a:rPr lang="zh-CN" altLang="en-US" sz="2000" kern="0" dirty="0">
                <a:latin typeface="微软雅黑" panose="020B0503020204020204" pitchFamily="34" charset="-122"/>
                <a:ea typeface="微软雅黑" panose="020B0503020204020204" pitchFamily="34" charset="-122"/>
                <a:cs typeface="阿里巴巴普惠体" panose="00020600040101010101" pitchFamily="18" charset="-122"/>
              </a:rPr>
              <a:t>：</a:t>
            </a:r>
            <a:r>
              <a:rPr lang="en-US" altLang="zh-CN" sz="1600" kern="0" dirty="0">
                <a:latin typeface="微软雅黑" panose="020B0503020204020204" pitchFamily="34" charset="-122"/>
                <a:ea typeface="微软雅黑" panose="020B0503020204020204" pitchFamily="34" charset="-122"/>
                <a:cs typeface="阿里巴巴普惠体" panose="00020600040101010101" pitchFamily="18" charset="-122"/>
                <a:hlinkClick r:id="rId6"/>
              </a:rPr>
              <a:t>https://www.bilibili.com/video/BV1gh411U7JD/?spm_id_from=333.337.search-card.all.click&amp;vd_source=ac91fb62804c071d4eccecb34f228a2a</a:t>
            </a:r>
            <a:endParaRPr kumimoji="0" lang="en-US" altLang="zh-CN" sz="16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阿里巴巴普惠体" panose="00020600040101010101" pitchFamily="18" charset="-122"/>
            </a:endParaRPr>
          </a:p>
          <a:p>
            <a:pPr marL="74250" marR="0" lvl="1" defTabSz="914400" eaLnBrk="1" fontAlgn="auto" latinLnBrk="0" hangingPunct="1">
              <a:spcBef>
                <a:spcPts val="0"/>
              </a:spcBef>
              <a:spcAft>
                <a:spcPts val="0"/>
              </a:spcAft>
              <a:buClrTx/>
              <a:buSzTx/>
              <a:tabLst/>
              <a:defRPr/>
            </a:pPr>
            <a:endParaRPr kumimoji="0" lang="en-US" altLang="zh-CN" sz="2000" b="0" i="0" u="none" strike="noStrike" kern="0" cap="none" spc="0" normalizeH="0" baseline="0" noProof="0" dirty="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0" name="矩形: 对角圆角 9">
            <a:extLst>
              <a:ext uri="{FF2B5EF4-FFF2-40B4-BE49-F238E27FC236}">
                <a16:creationId xmlns:a16="http://schemas.microsoft.com/office/drawing/2014/main" id="{E875E3B5-BC47-20FA-A4DA-F798D40D5D1F}"/>
              </a:ext>
            </a:extLst>
          </p:cNvPr>
          <p:cNvSpPr/>
          <p:nvPr/>
        </p:nvSpPr>
        <p:spPr>
          <a:xfrm>
            <a:off x="657174" y="6217314"/>
            <a:ext cx="10651810" cy="557696"/>
          </a:xfrm>
          <a:prstGeom prst="round2DiagRect">
            <a:avLst>
              <a:gd name="adj1" fmla="val 24977"/>
              <a:gd name="adj2" fmla="val 0"/>
            </a:avLst>
          </a:prstGeom>
          <a:solidFill>
            <a:srgbClr val="FFFFE4"/>
          </a:solidFill>
          <a:ln w="6350" cap="flat" cmpd="sng" algn="ctr">
            <a:solidFill>
              <a:sysClr val="windowText" lastClr="000000">
                <a:lumMod val="75000"/>
                <a:lumOff val="25000"/>
              </a:sysClr>
            </a:solidFill>
            <a:prstDash val="dash"/>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阿里巴巴普惠体" panose="00020600040101010101" pitchFamily="18" charset="-122"/>
              </a:rPr>
              <a:t>框架：是一个半成品软件，是一套可重用的、通用的、软件基础代码模型。基于框架进行开发，更加快捷、更加高效。</a:t>
            </a:r>
          </a:p>
        </p:txBody>
      </p:sp>
      <p:pic>
        <p:nvPicPr>
          <p:cNvPr id="14" name="图片 13">
            <a:extLst>
              <a:ext uri="{FF2B5EF4-FFF2-40B4-BE49-F238E27FC236}">
                <a16:creationId xmlns:a16="http://schemas.microsoft.com/office/drawing/2014/main" id="{53672BE1-2CB1-DA56-DCFC-F909460C68FB}"/>
              </a:ext>
            </a:extLst>
          </p:cNvPr>
          <p:cNvPicPr>
            <a:picLocks noChangeAspect="1"/>
          </p:cNvPicPr>
          <p:nvPr/>
        </p:nvPicPr>
        <p:blipFill>
          <a:blip r:embed="rId7">
            <a:extLst>
              <a:ext uri="{28A0092B-C50C-407E-A947-70E740481C1C}">
                <a14:useLocalDpi xmlns:a14="http://schemas.microsoft.com/office/drawing/2010/main" val="0"/>
              </a:ext>
            </a:extLst>
          </a:blip>
          <a:srcRect l="5760" t="4272" r="4090" b="4576"/>
          <a:stretch/>
        </p:blipFill>
        <p:spPr>
          <a:xfrm>
            <a:off x="7811145" y="3910944"/>
            <a:ext cx="2789695" cy="2115519"/>
          </a:xfrm>
          <a:prstGeom prst="rect">
            <a:avLst/>
          </a:prstGeom>
        </p:spPr>
      </p:pic>
      <p:sp>
        <p:nvSpPr>
          <p:cNvPr id="2" name="文本框 1">
            <a:extLst>
              <a:ext uri="{FF2B5EF4-FFF2-40B4-BE49-F238E27FC236}">
                <a16:creationId xmlns:a16="http://schemas.microsoft.com/office/drawing/2014/main" id="{05791D37-2A0D-50D7-2D64-67668E2C0220}"/>
              </a:ext>
            </a:extLst>
          </p:cNvPr>
          <p:cNvSpPr txBox="1"/>
          <p:nvPr/>
        </p:nvSpPr>
        <p:spPr>
          <a:xfrm>
            <a:off x="657174" y="159741"/>
            <a:ext cx="9039225" cy="523220"/>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网站、网页与主页</a:t>
            </a:r>
          </a:p>
        </p:txBody>
      </p:sp>
      <p:pic>
        <p:nvPicPr>
          <p:cNvPr id="4" name="图片 3">
            <a:extLst>
              <a:ext uri="{FF2B5EF4-FFF2-40B4-BE49-F238E27FC236}">
                <a16:creationId xmlns:a16="http://schemas.microsoft.com/office/drawing/2014/main" id="{900ABF97-D8AB-81DB-780B-D899364CDFA1}"/>
              </a:ext>
            </a:extLst>
          </p:cNvPr>
          <p:cNvPicPr>
            <a:picLocks noChangeAspect="1"/>
          </p:cNvPicPr>
          <p:nvPr/>
        </p:nvPicPr>
        <p:blipFill>
          <a:blip r:embed="rId8"/>
          <a:stretch>
            <a:fillRect/>
          </a:stretch>
        </p:blipFill>
        <p:spPr>
          <a:xfrm>
            <a:off x="0" y="3775"/>
            <a:ext cx="12192000" cy="708422"/>
          </a:xfrm>
          <a:prstGeom prst="rect">
            <a:avLst/>
          </a:prstGeom>
        </p:spPr>
      </p:pic>
      <p:sp>
        <p:nvSpPr>
          <p:cNvPr id="5" name="文本框 4">
            <a:extLst>
              <a:ext uri="{FF2B5EF4-FFF2-40B4-BE49-F238E27FC236}">
                <a16:creationId xmlns:a16="http://schemas.microsoft.com/office/drawing/2014/main" id="{FC5C8EDD-E777-5641-69BE-968FED425815}"/>
              </a:ext>
            </a:extLst>
          </p:cNvPr>
          <p:cNvSpPr txBox="1"/>
          <p:nvPr/>
        </p:nvSpPr>
        <p:spPr>
          <a:xfrm>
            <a:off x="540246" y="28747"/>
            <a:ext cx="9039225" cy="646331"/>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1 Vue</a:t>
            </a:r>
            <a:r>
              <a:rPr kumimoji="0" lang="zh-CN" altLang="en-US"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框架</a:t>
            </a:r>
          </a:p>
        </p:txBody>
      </p:sp>
    </p:spTree>
    <p:extLst>
      <p:ext uri="{BB962C8B-B14F-4D97-AF65-F5344CB8AC3E}">
        <p14:creationId xmlns:p14="http://schemas.microsoft.com/office/powerpoint/2010/main" val="571205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3CDBECF-E0E3-9A56-F320-575C5939E9F8}"/>
              </a:ext>
            </a:extLst>
          </p:cNvPr>
          <p:cNvSpPr txBox="1">
            <a:spLocks/>
          </p:cNvSpPr>
          <p:nvPr/>
        </p:nvSpPr>
        <p:spPr>
          <a:xfrm>
            <a:off x="657174" y="1588498"/>
            <a:ext cx="7477402" cy="602305"/>
          </a:xfrm>
          <a:prstGeom prst="rect">
            <a:avLst/>
          </a:prstGeom>
        </p:spPr>
        <p:txBody>
          <a:bodyPr/>
          <a:lstStyle>
            <a:lvl1pPr marL="360000" indent="-360000" algn="l" rtl="0" eaLnBrk="0" fontAlgn="base" hangingPunct="0">
              <a:lnSpc>
                <a:spcPct val="150000"/>
              </a:lnSpc>
              <a:spcBef>
                <a:spcPct val="20000"/>
              </a:spcBef>
              <a:spcAft>
                <a:spcPct val="0"/>
              </a:spcAft>
              <a:buClr>
                <a:srgbClr val="404040"/>
              </a:buClr>
              <a:buSzPct val="85000"/>
              <a:buFont typeface="Wingdings" pitchFamily="2" charset="2"/>
              <a:buChar char="l"/>
              <a:tabLst/>
              <a:defRPr lang="en-US" altLang="zh-CN" sz="1600" b="0" i="0" kern="1200" dirty="0">
                <a:solidFill>
                  <a:schemeClr val="tx1">
                    <a:lumMod val="85000"/>
                    <a:lumOff val="15000"/>
                  </a:schemeClr>
                </a:solidFill>
                <a:latin typeface="Alibaba PuHuiTi R" pitchFamily="18" charset="-122"/>
                <a:ea typeface="Alibaba PuHuiTi R" pitchFamily="18" charset="-122"/>
                <a:cs typeface="Alibaba PuHuiTi R" pitchFamily="18" charset="-122"/>
              </a:defRPr>
            </a:lvl1pPr>
            <a:lvl2pPr marL="719138" indent="-358775" algn="l" rtl="0" eaLnBrk="0" fontAlgn="base" hangingPunct="0">
              <a:lnSpc>
                <a:spcPct val="150000"/>
              </a:lnSpc>
              <a:spcBef>
                <a:spcPct val="20000"/>
              </a:spcBef>
              <a:spcAft>
                <a:spcPct val="0"/>
              </a:spcAft>
              <a:buFont typeface="Wingdings" pitchFamily="2" charset="2"/>
              <a:buChar char="l"/>
              <a:tabLst/>
              <a:defRPr lang="en-US" altLang="zh-CN" sz="1400" b="0" i="0" kern="1200" dirty="0">
                <a:solidFill>
                  <a:schemeClr val="tx1"/>
                </a:solidFill>
                <a:latin typeface="Alibaba PuHuiTi R" pitchFamily="18" charset="-122"/>
                <a:ea typeface="Alibaba PuHuiTi R" pitchFamily="18" charset="-122"/>
                <a:cs typeface="Alibaba PuHuiTi R" pitchFamily="18" charset="-122"/>
              </a:defRPr>
            </a:lvl2pPr>
            <a:lvl3pPr marL="1079500" indent="-358775" algn="l" rtl="0" eaLnBrk="0" fontAlgn="base" hangingPunct="0">
              <a:lnSpc>
                <a:spcPct val="150000"/>
              </a:lnSpc>
              <a:spcBef>
                <a:spcPct val="20000"/>
              </a:spcBef>
              <a:spcAft>
                <a:spcPct val="0"/>
              </a:spcAft>
              <a:buFont typeface="Arial" panose="020B0604020202020204" pitchFamily="34" charset="0"/>
              <a:buChar char="•"/>
              <a:tabLst/>
              <a:defRPr lang="zh-CN" altLang="en-US" sz="1400" b="0" i="0" kern="1200" dirty="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360000" marR="0" lvl="0" indent="-360000" algn="l" defTabSz="914400" rtl="0" eaLnBrk="0" fontAlgn="base" latinLnBrk="0" hangingPunct="0">
              <a:lnSpc>
                <a:spcPct val="200000"/>
              </a:lnSpc>
              <a:spcBef>
                <a:spcPct val="20000"/>
              </a:spcBef>
              <a:spcAft>
                <a:spcPct val="0"/>
              </a:spcAft>
              <a:buClr>
                <a:srgbClr val="404040"/>
              </a:buClr>
              <a:buSzPct val="85000"/>
              <a:buFont typeface="Wingdings" pitchFamily="2" charset="2"/>
              <a:buChar char="l"/>
              <a:tabLst/>
              <a:defRPr/>
            </a:pP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新建</a:t>
            </a:r>
            <a:r>
              <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HTML</a:t>
            </a: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页面，引入</a:t>
            </a:r>
            <a:r>
              <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Vue.js</a:t>
            </a: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文件</a:t>
            </a:r>
          </a:p>
          <a:p>
            <a:pPr marL="360000" marR="0" lvl="0" indent="-360000" algn="l" defTabSz="914400" rtl="0" eaLnBrk="0" fontAlgn="base" latinLnBrk="0" hangingPunct="0">
              <a:lnSpc>
                <a:spcPct val="200000"/>
              </a:lnSpc>
              <a:spcBef>
                <a:spcPct val="20000"/>
              </a:spcBef>
              <a:spcAft>
                <a:spcPct val="0"/>
              </a:spcAft>
              <a:buClr>
                <a:srgbClr val="404040"/>
              </a:buClr>
              <a:buSzPct val="85000"/>
              <a:buFont typeface="Wingdings" pitchFamily="2" charset="2"/>
              <a:buChar char="l"/>
              <a:tabLst/>
              <a:defRPr/>
            </a:pPr>
            <a:endParaRPr kumimoji="0" lang="zh-CN" altLang="en-US" sz="1600" b="0" i="0" u="none" strike="noStrike" kern="1200" cap="none" spc="0" normalizeH="0" baseline="0" noProof="0" dirty="0">
              <a:ln>
                <a:noFill/>
              </a:ln>
              <a:solidFill>
                <a:sysClr val="windowText" lastClr="000000">
                  <a:lumMod val="85000"/>
                  <a:lumOff val="15000"/>
                </a:sysClr>
              </a:solidFill>
              <a:effectLst/>
              <a:uLnTx/>
              <a:uFillTx/>
              <a:ea typeface="Alibaba PuHuiTi R" pitchFamily="18" charset="-122"/>
            </a:endParaRPr>
          </a:p>
          <a:p>
            <a:pPr marL="360000" marR="0" lvl="0" indent="-360000" algn="l" defTabSz="914400" rtl="0" eaLnBrk="0" fontAlgn="base" latinLnBrk="0" hangingPunct="0">
              <a:lnSpc>
                <a:spcPct val="200000"/>
              </a:lnSpc>
              <a:spcBef>
                <a:spcPct val="20000"/>
              </a:spcBef>
              <a:spcAft>
                <a:spcPct val="0"/>
              </a:spcAft>
              <a:buClr>
                <a:srgbClr val="404040"/>
              </a:buClr>
              <a:buSzPct val="85000"/>
              <a:buFont typeface="Wingdings" pitchFamily="2" charset="2"/>
              <a:buChar char="l"/>
              <a:tabLst/>
              <a:defRPr/>
            </a:pP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在</a:t>
            </a:r>
            <a:r>
              <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JS</a:t>
            </a: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代码区域，创建</a:t>
            </a:r>
            <a:r>
              <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Vue</a:t>
            </a: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核心对象，定义数据模型</a:t>
            </a:r>
          </a:p>
          <a:p>
            <a:pPr marL="360000" marR="0" lvl="0" indent="-360000" algn="l" defTabSz="914400" rtl="0" eaLnBrk="0" fontAlgn="base" latinLnBrk="0" hangingPunct="0">
              <a:lnSpc>
                <a:spcPct val="200000"/>
              </a:lnSpc>
              <a:spcBef>
                <a:spcPct val="20000"/>
              </a:spcBef>
              <a:spcAft>
                <a:spcPct val="0"/>
              </a:spcAft>
              <a:buClr>
                <a:srgbClr val="404040"/>
              </a:buClr>
              <a:buSzPct val="85000"/>
              <a:buFont typeface="Wingdings" pitchFamily="2" charset="2"/>
              <a:buChar char="l"/>
              <a:tabLst/>
              <a:defRPr/>
            </a:pPr>
            <a:endParaRPr kumimoji="0" lang="zh-CN" altLang="en-US" sz="1600" b="0" i="0" u="none" strike="noStrike" kern="1200" cap="none" spc="0" normalizeH="0" baseline="0" noProof="0" dirty="0">
              <a:ln>
                <a:noFill/>
              </a:ln>
              <a:solidFill>
                <a:sysClr val="windowText" lastClr="000000">
                  <a:lumMod val="85000"/>
                  <a:lumOff val="15000"/>
                </a:sysClr>
              </a:solidFill>
              <a:effectLst/>
              <a:uLnTx/>
              <a:uFillTx/>
              <a:ea typeface="Alibaba PuHuiTi R" pitchFamily="18" charset="-122"/>
            </a:endParaRPr>
          </a:p>
          <a:p>
            <a:pPr marL="360000" marR="0" lvl="0" indent="-360000" algn="l" defTabSz="914400" rtl="0" eaLnBrk="0" fontAlgn="base" latinLnBrk="0" hangingPunct="0">
              <a:lnSpc>
                <a:spcPct val="200000"/>
              </a:lnSpc>
              <a:spcBef>
                <a:spcPct val="20000"/>
              </a:spcBef>
              <a:spcAft>
                <a:spcPct val="0"/>
              </a:spcAft>
              <a:buClr>
                <a:srgbClr val="404040"/>
              </a:buClr>
              <a:buSzPct val="85000"/>
              <a:buFont typeface="Wingdings" pitchFamily="2" charset="2"/>
              <a:buChar char="l"/>
              <a:tabLst/>
              <a:defRPr/>
            </a:pPr>
            <a:endParaRPr kumimoji="0" lang="zh-CN" altLang="en-US" sz="1600" b="0" i="0" u="none" strike="noStrike" kern="1200" cap="none" spc="0" normalizeH="0" baseline="0" noProof="0" dirty="0">
              <a:ln>
                <a:noFill/>
              </a:ln>
              <a:solidFill>
                <a:sysClr val="windowText" lastClr="000000">
                  <a:lumMod val="85000"/>
                  <a:lumOff val="15000"/>
                </a:sysClr>
              </a:solidFill>
              <a:effectLst/>
              <a:uLnTx/>
              <a:uFillTx/>
              <a:ea typeface="Alibaba PuHuiTi R" pitchFamily="18" charset="-122"/>
            </a:endParaRPr>
          </a:p>
          <a:p>
            <a:pPr marL="0" marR="0" lvl="0" indent="0" algn="l" defTabSz="914400" rtl="0" eaLnBrk="0" fontAlgn="base" latinLnBrk="0" hangingPunct="0">
              <a:lnSpc>
                <a:spcPct val="200000"/>
              </a:lnSpc>
              <a:spcBef>
                <a:spcPct val="20000"/>
              </a:spcBef>
              <a:spcAft>
                <a:spcPct val="0"/>
              </a:spcAft>
              <a:buClr>
                <a:srgbClr val="404040"/>
              </a:buClr>
              <a:buSzPct val="85000"/>
              <a:buFont typeface="Wingdings" pitchFamily="2" charset="2"/>
              <a:buNone/>
              <a:tabLst/>
              <a:defRPr/>
            </a:pPr>
            <a:endParaRPr kumimoji="0" lang="zh-CN" altLang="en-US" sz="1600" b="0" i="0" u="none" strike="noStrike" kern="1200" cap="none" spc="0" normalizeH="0" baseline="0" noProof="0" dirty="0">
              <a:ln>
                <a:noFill/>
              </a:ln>
              <a:solidFill>
                <a:sysClr val="windowText" lastClr="000000">
                  <a:lumMod val="85000"/>
                  <a:lumOff val="15000"/>
                </a:sysClr>
              </a:solidFill>
              <a:effectLst/>
              <a:uLnTx/>
              <a:uFillTx/>
              <a:ea typeface="Alibaba PuHuiTi R" pitchFamily="18" charset="-122"/>
            </a:endParaRPr>
          </a:p>
          <a:p>
            <a:pPr marL="360000" marR="0" lvl="0" indent="-360000" algn="l" defTabSz="914400" rtl="0" eaLnBrk="0" fontAlgn="base" latinLnBrk="0" hangingPunct="0">
              <a:lnSpc>
                <a:spcPct val="200000"/>
              </a:lnSpc>
              <a:spcBef>
                <a:spcPct val="20000"/>
              </a:spcBef>
              <a:spcAft>
                <a:spcPct val="0"/>
              </a:spcAft>
              <a:buClr>
                <a:srgbClr val="404040"/>
              </a:buClr>
              <a:buSzPct val="85000"/>
              <a:buFont typeface="Wingdings" pitchFamily="2" charset="2"/>
              <a:buChar char="l"/>
              <a:tabLst/>
              <a:defRPr/>
            </a:pP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阿里巴巴普惠体" panose="00020600040101010101" pitchFamily="18" charset="-122"/>
              </a:rPr>
              <a:t>编写视图</a:t>
            </a:r>
          </a:p>
        </p:txBody>
      </p:sp>
      <p:sp>
        <p:nvSpPr>
          <p:cNvPr id="5" name="标题 2">
            <a:extLst>
              <a:ext uri="{FF2B5EF4-FFF2-40B4-BE49-F238E27FC236}">
                <a16:creationId xmlns:a16="http://schemas.microsoft.com/office/drawing/2014/main" id="{9E4EF75E-FDDC-FAFF-1BF4-252BE8585E29}"/>
              </a:ext>
            </a:extLst>
          </p:cNvPr>
          <p:cNvSpPr txBox="1">
            <a:spLocks/>
          </p:cNvSpPr>
          <p:nvPr/>
        </p:nvSpPr>
        <p:spPr>
          <a:xfrm>
            <a:off x="657175" y="1042329"/>
            <a:ext cx="2434738" cy="517190"/>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Vue</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入门</a:t>
            </a:r>
          </a:p>
        </p:txBody>
      </p:sp>
      <p:sp>
        <p:nvSpPr>
          <p:cNvPr id="14" name="!!矩形: 圆角 7">
            <a:extLst>
              <a:ext uri="{FF2B5EF4-FFF2-40B4-BE49-F238E27FC236}">
                <a16:creationId xmlns:a16="http://schemas.microsoft.com/office/drawing/2014/main" id="{C8A0A530-E19C-33E4-716D-3F1A8293FA14}"/>
              </a:ext>
            </a:extLst>
          </p:cNvPr>
          <p:cNvSpPr/>
          <p:nvPr/>
        </p:nvSpPr>
        <p:spPr>
          <a:xfrm>
            <a:off x="1139636" y="2328278"/>
            <a:ext cx="5490643" cy="368713"/>
          </a:xfrm>
          <a:prstGeom prst="roundRect">
            <a:avLst>
              <a:gd name="adj" fmla="val 11778"/>
            </a:avLst>
          </a:prstGeom>
          <a:solidFill>
            <a:schemeClr val="tx2">
              <a:lumMod val="20000"/>
              <a:lumOff val="80000"/>
            </a:schemeClr>
          </a:solidFill>
          <a:ln w="6350" cap="flat" cmpd="sng" algn="ctr">
            <a:solidFill>
              <a:sysClr val="window" lastClr="FFFFFF">
                <a:lumMod val="65000"/>
              </a:sysClr>
            </a:solidFill>
            <a:prstDash val="lgDash"/>
          </a:ln>
          <a:effectLst/>
        </p:spPr>
        <p:txBody>
          <a:bodyPr tIns="0" bIns="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a:ln>
                  <a:noFill/>
                </a:ln>
                <a:solidFill>
                  <a:srgbClr val="800000"/>
                </a:solidFill>
                <a:effectLst/>
                <a:uLnTx/>
                <a:uFillTx/>
                <a:latin typeface="Consolas" panose="020B0609020204030204" pitchFamily="49" charset="0"/>
                <a:ea typeface="黑体"/>
                <a:cs typeface="+mn-cs"/>
              </a:rPr>
              <a:t>&lt;script</a:t>
            </a:r>
            <a:r>
              <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 </a:t>
            </a:r>
            <a:r>
              <a:rPr kumimoji="0" lang="en-US" altLang="zh-CN" b="0" i="0" u="none" strike="noStrike" kern="0" cap="none" spc="0" normalizeH="0" baseline="0" noProof="0" dirty="0" err="1">
                <a:ln>
                  <a:noFill/>
                </a:ln>
                <a:solidFill>
                  <a:srgbClr val="FF0000"/>
                </a:solidFill>
                <a:effectLst/>
                <a:uLnTx/>
                <a:uFillTx/>
                <a:latin typeface="Consolas" panose="020B0609020204030204" pitchFamily="49" charset="0"/>
                <a:ea typeface="黑体"/>
                <a:cs typeface="+mn-cs"/>
              </a:rPr>
              <a:t>src</a:t>
            </a:r>
            <a:r>
              <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a:t>
            </a:r>
            <a:r>
              <a:rPr kumimoji="0" lang="en-US" altLang="zh-CN" b="0" i="0" u="none" strike="noStrike" kern="0" cap="none" spc="0" normalizeH="0" baseline="0" noProof="0" dirty="0">
                <a:ln>
                  <a:noFill/>
                </a:ln>
                <a:solidFill>
                  <a:srgbClr val="0000FF"/>
                </a:solidFill>
                <a:effectLst/>
                <a:uLnTx/>
                <a:uFillTx/>
                <a:latin typeface="Consolas" panose="020B0609020204030204" pitchFamily="49" charset="0"/>
                <a:ea typeface="黑体"/>
                <a:cs typeface="+mn-cs"/>
              </a:rPr>
              <a:t>"</a:t>
            </a:r>
            <a:r>
              <a:rPr kumimoji="0" lang="en-US" altLang="zh-CN" b="0" i="0" u="none" strike="noStrike" kern="0" cap="none" spc="0" normalizeH="0" baseline="0" noProof="0" dirty="0" err="1">
                <a:ln>
                  <a:noFill/>
                </a:ln>
                <a:solidFill>
                  <a:srgbClr val="0000FF"/>
                </a:solidFill>
                <a:effectLst/>
                <a:uLnTx/>
                <a:uFillTx/>
                <a:latin typeface="Consolas" panose="020B0609020204030204" pitchFamily="49" charset="0"/>
                <a:ea typeface="黑体"/>
                <a:cs typeface="+mn-cs"/>
              </a:rPr>
              <a:t>js</a:t>
            </a:r>
            <a:r>
              <a:rPr kumimoji="0" lang="en-US" altLang="zh-CN" b="0" i="0" u="none" strike="noStrike" kern="0" cap="none" spc="0" normalizeH="0" baseline="0" noProof="0" dirty="0">
                <a:ln>
                  <a:noFill/>
                </a:ln>
                <a:solidFill>
                  <a:srgbClr val="0000FF"/>
                </a:solidFill>
                <a:effectLst/>
                <a:uLnTx/>
                <a:uFillTx/>
                <a:latin typeface="Consolas" panose="020B0609020204030204" pitchFamily="49" charset="0"/>
                <a:ea typeface="黑体"/>
                <a:cs typeface="+mn-cs"/>
              </a:rPr>
              <a:t>/vue.js"</a:t>
            </a:r>
            <a:r>
              <a:rPr kumimoji="0" lang="en-US" altLang="zh-CN" b="0" i="0" u="none" strike="noStrike" kern="0" cap="none" spc="0" normalizeH="0" baseline="0" noProof="0" dirty="0">
                <a:ln>
                  <a:noFill/>
                </a:ln>
                <a:solidFill>
                  <a:srgbClr val="800000"/>
                </a:solidFill>
                <a:effectLst/>
                <a:uLnTx/>
                <a:uFillTx/>
                <a:latin typeface="Consolas" panose="020B0609020204030204" pitchFamily="49" charset="0"/>
                <a:ea typeface="黑体"/>
                <a:cs typeface="+mn-cs"/>
              </a:rPr>
              <a:t>&gt;&lt;/script&gt;</a:t>
            </a:r>
            <a:endPar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endParaRPr>
          </a:p>
        </p:txBody>
      </p:sp>
      <p:sp>
        <p:nvSpPr>
          <p:cNvPr id="15" name="!!矩形: 圆角 7">
            <a:extLst>
              <a:ext uri="{FF2B5EF4-FFF2-40B4-BE49-F238E27FC236}">
                <a16:creationId xmlns:a16="http://schemas.microsoft.com/office/drawing/2014/main" id="{5A5ACD45-93FF-15BF-5CAE-46693F829938}"/>
              </a:ext>
            </a:extLst>
          </p:cNvPr>
          <p:cNvSpPr/>
          <p:nvPr/>
        </p:nvSpPr>
        <p:spPr>
          <a:xfrm>
            <a:off x="1102734" y="3444065"/>
            <a:ext cx="5490643" cy="1825437"/>
          </a:xfrm>
          <a:prstGeom prst="roundRect">
            <a:avLst>
              <a:gd name="adj" fmla="val 4917"/>
            </a:avLst>
          </a:prstGeom>
          <a:solidFill>
            <a:schemeClr val="tx2">
              <a:lumMod val="20000"/>
              <a:lumOff val="80000"/>
            </a:schemeClr>
          </a:solidFill>
          <a:ln w="6350" cap="flat" cmpd="sng" algn="ctr">
            <a:solidFill>
              <a:sysClr val="window" lastClr="FFFFFF">
                <a:lumMod val="65000"/>
              </a:sysClr>
            </a:solidFill>
            <a:prstDash val="lgDash"/>
          </a:ln>
          <a:effectLst/>
        </p:spPr>
        <p:txBody>
          <a:bodyPr tIns="0" bIns="0" rtlCol="0" anchor="ctr"/>
          <a:lstStyle/>
          <a:p>
            <a:pPr marL="0" marR="0" lvl="0" indent="0" defTabSz="914400" eaLnBrk="1" fontAlgn="auto" latinLnBrk="0" hangingPunct="1">
              <a:lnSpc>
                <a:spcPts val="1700"/>
              </a:lnSpc>
              <a:spcBef>
                <a:spcPts val="0"/>
              </a:spcBef>
              <a:spcAft>
                <a:spcPts val="0"/>
              </a:spcAft>
              <a:buClrTx/>
              <a:buSzTx/>
              <a:buFontTx/>
              <a:buNone/>
              <a:tabLst/>
              <a:defRPr/>
            </a:pPr>
            <a:r>
              <a:rPr kumimoji="0" lang="en-US" altLang="zh-CN" b="0" i="0" u="none" strike="noStrike" kern="0" cap="none" spc="0" normalizeH="0" baseline="0" noProof="0" dirty="0">
                <a:ln>
                  <a:noFill/>
                </a:ln>
                <a:solidFill>
                  <a:srgbClr val="800000"/>
                </a:solidFill>
                <a:effectLst/>
                <a:uLnTx/>
                <a:uFillTx/>
                <a:latin typeface="Consolas" panose="020B0609020204030204" pitchFamily="49" charset="0"/>
                <a:ea typeface="黑体"/>
                <a:cs typeface="+mn-cs"/>
              </a:rPr>
              <a:t>&lt;script&gt;</a:t>
            </a:r>
            <a:endPar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endParaRPr>
          </a:p>
          <a:p>
            <a:pPr marL="0" marR="0" lvl="0" indent="0" defTabSz="914400" eaLnBrk="1" fontAlgn="auto" latinLnBrk="0" hangingPunct="1">
              <a:lnSpc>
                <a:spcPts val="1700"/>
              </a:lnSpc>
              <a:spcBef>
                <a:spcPts val="0"/>
              </a:spcBef>
              <a:spcAft>
                <a:spcPts val="0"/>
              </a:spcAft>
              <a:buClrTx/>
              <a:buSzTx/>
              <a:buFontTx/>
              <a:buNone/>
              <a:tabLst/>
              <a:defRPr/>
            </a:pPr>
            <a:r>
              <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    </a:t>
            </a:r>
            <a:r>
              <a:rPr kumimoji="0" lang="en-US" altLang="zh-CN" b="0" i="0" u="none" strike="noStrike" kern="0" cap="none" spc="0" normalizeH="0" baseline="0" noProof="0" dirty="0">
                <a:ln>
                  <a:noFill/>
                </a:ln>
                <a:solidFill>
                  <a:srgbClr val="0000FF"/>
                </a:solidFill>
                <a:effectLst/>
                <a:uLnTx/>
                <a:uFillTx/>
                <a:latin typeface="Consolas" panose="020B0609020204030204" pitchFamily="49" charset="0"/>
                <a:ea typeface="黑体"/>
                <a:cs typeface="+mn-cs"/>
              </a:rPr>
              <a:t>new</a:t>
            </a:r>
            <a:r>
              <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 Vue({</a:t>
            </a:r>
          </a:p>
          <a:p>
            <a:pPr marL="0" marR="0" lvl="0" indent="0" defTabSz="914400" eaLnBrk="1" fontAlgn="auto" latinLnBrk="0" hangingPunct="1">
              <a:lnSpc>
                <a:spcPts val="1700"/>
              </a:lnSpc>
              <a:spcBef>
                <a:spcPts val="0"/>
              </a:spcBef>
              <a:spcAft>
                <a:spcPts val="0"/>
              </a:spcAft>
              <a:buClrTx/>
              <a:buSzTx/>
              <a:buFontTx/>
              <a:buNone/>
              <a:tabLst/>
              <a:defRPr/>
            </a:pPr>
            <a:r>
              <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        </a:t>
            </a:r>
            <a:r>
              <a:rPr kumimoji="0" lang="en-US" altLang="zh-CN" b="0" i="0" u="none" strike="noStrike" kern="0" cap="none" spc="0" normalizeH="0" baseline="0" noProof="0" dirty="0" err="1">
                <a:ln>
                  <a:noFill/>
                </a:ln>
                <a:solidFill>
                  <a:srgbClr val="000000"/>
                </a:solidFill>
                <a:effectLst/>
                <a:uLnTx/>
                <a:uFillTx/>
                <a:latin typeface="Consolas" panose="020B0609020204030204" pitchFamily="49" charset="0"/>
                <a:ea typeface="黑体"/>
                <a:cs typeface="+mn-cs"/>
              </a:rPr>
              <a:t>el</a:t>
            </a:r>
            <a:r>
              <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 </a:t>
            </a:r>
            <a:r>
              <a:rPr kumimoji="0" lang="en-US" altLang="zh-CN" b="0" i="0" u="none" strike="noStrike" kern="0" cap="none" spc="0" normalizeH="0" baseline="0" noProof="0" dirty="0">
                <a:ln>
                  <a:noFill/>
                </a:ln>
                <a:solidFill>
                  <a:srgbClr val="A31515"/>
                </a:solidFill>
                <a:effectLst/>
                <a:uLnTx/>
                <a:uFillTx/>
                <a:latin typeface="Consolas" panose="020B0609020204030204" pitchFamily="49" charset="0"/>
                <a:ea typeface="黑体"/>
                <a:cs typeface="+mn-cs"/>
              </a:rPr>
              <a:t>"#app"</a:t>
            </a:r>
            <a:r>
              <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a:t>
            </a:r>
          </a:p>
          <a:p>
            <a:pPr marL="0" marR="0" lvl="0" indent="0" defTabSz="914400" eaLnBrk="1" fontAlgn="auto" latinLnBrk="0" hangingPunct="1">
              <a:lnSpc>
                <a:spcPts val="1700"/>
              </a:lnSpc>
              <a:spcBef>
                <a:spcPts val="0"/>
              </a:spcBef>
              <a:spcAft>
                <a:spcPts val="0"/>
              </a:spcAft>
              <a:buClrTx/>
              <a:buSzTx/>
              <a:buFontTx/>
              <a:buNone/>
              <a:tabLst/>
              <a:defRPr/>
            </a:pPr>
            <a:r>
              <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        data: {</a:t>
            </a:r>
          </a:p>
          <a:p>
            <a:pPr marL="0" marR="0" lvl="0" indent="0" defTabSz="914400" eaLnBrk="1" fontAlgn="auto" latinLnBrk="0" hangingPunct="1">
              <a:lnSpc>
                <a:spcPts val="1700"/>
              </a:lnSpc>
              <a:spcBef>
                <a:spcPts val="0"/>
              </a:spcBef>
              <a:spcAft>
                <a:spcPts val="0"/>
              </a:spcAft>
              <a:buClrTx/>
              <a:buSzTx/>
              <a:buFontTx/>
              <a:buNone/>
              <a:tabLst/>
              <a:defRPr/>
            </a:pPr>
            <a:r>
              <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            message: </a:t>
            </a:r>
            <a:r>
              <a:rPr kumimoji="0" lang="en-US" altLang="zh-CN" b="0" i="0" u="none" strike="noStrike" kern="0" cap="none" spc="0" normalizeH="0" baseline="0" noProof="0" dirty="0">
                <a:ln>
                  <a:noFill/>
                </a:ln>
                <a:solidFill>
                  <a:srgbClr val="A31515"/>
                </a:solidFill>
                <a:effectLst/>
                <a:uLnTx/>
                <a:uFillTx/>
                <a:latin typeface="Consolas" panose="020B0609020204030204" pitchFamily="49" charset="0"/>
                <a:ea typeface="黑体"/>
                <a:cs typeface="+mn-cs"/>
              </a:rPr>
              <a:t>"Hello Vue!"</a:t>
            </a:r>
            <a:endPar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endParaRPr>
          </a:p>
          <a:p>
            <a:pPr marL="0" marR="0" lvl="0" indent="0" defTabSz="914400" eaLnBrk="1" fontAlgn="auto" latinLnBrk="0" hangingPunct="1">
              <a:lnSpc>
                <a:spcPts val="1700"/>
              </a:lnSpc>
              <a:spcBef>
                <a:spcPts val="0"/>
              </a:spcBef>
              <a:spcAft>
                <a:spcPts val="0"/>
              </a:spcAft>
              <a:buClrTx/>
              <a:buSzTx/>
              <a:buFontTx/>
              <a:buNone/>
              <a:tabLst/>
              <a:defRPr/>
            </a:pPr>
            <a:r>
              <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        }</a:t>
            </a:r>
          </a:p>
          <a:p>
            <a:pPr marL="0" marR="0" lvl="0" indent="0" defTabSz="914400" eaLnBrk="1" fontAlgn="auto" latinLnBrk="0" hangingPunct="1">
              <a:lnSpc>
                <a:spcPts val="1700"/>
              </a:lnSpc>
              <a:spcBef>
                <a:spcPts val="0"/>
              </a:spcBef>
              <a:spcAft>
                <a:spcPts val="0"/>
              </a:spcAft>
              <a:buClrTx/>
              <a:buSzTx/>
              <a:buFontTx/>
              <a:buNone/>
              <a:tabLst/>
              <a:defRPr/>
            </a:pPr>
            <a:r>
              <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    })</a:t>
            </a:r>
          </a:p>
          <a:p>
            <a:pPr marL="0" marR="0" lvl="0" indent="0" defTabSz="914400" eaLnBrk="1" fontAlgn="auto" latinLnBrk="0" hangingPunct="1">
              <a:lnSpc>
                <a:spcPts val="1700"/>
              </a:lnSpc>
              <a:spcBef>
                <a:spcPts val="0"/>
              </a:spcBef>
              <a:spcAft>
                <a:spcPts val="0"/>
              </a:spcAft>
              <a:buClrTx/>
              <a:buSzTx/>
              <a:buFontTx/>
              <a:buNone/>
              <a:tabLst/>
              <a:defRPr/>
            </a:pPr>
            <a:r>
              <a:rPr kumimoji="0" lang="en-US" altLang="zh-CN" b="0" i="0" u="none" strike="noStrike" kern="0" cap="none" spc="0" normalizeH="0" baseline="0" noProof="0" dirty="0">
                <a:ln>
                  <a:noFill/>
                </a:ln>
                <a:solidFill>
                  <a:srgbClr val="800000"/>
                </a:solidFill>
                <a:effectLst/>
                <a:uLnTx/>
                <a:uFillTx/>
                <a:latin typeface="Consolas" panose="020B0609020204030204" pitchFamily="49" charset="0"/>
                <a:ea typeface="黑体"/>
                <a:cs typeface="+mn-cs"/>
              </a:rPr>
              <a:t>&lt;/script&gt;</a:t>
            </a:r>
            <a:endPar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endParaRPr>
          </a:p>
        </p:txBody>
      </p:sp>
      <p:sp>
        <p:nvSpPr>
          <p:cNvPr id="16" name="!!矩形: 圆角 7">
            <a:extLst>
              <a:ext uri="{FF2B5EF4-FFF2-40B4-BE49-F238E27FC236}">
                <a16:creationId xmlns:a16="http://schemas.microsoft.com/office/drawing/2014/main" id="{A0FB115A-DDAE-F8C9-2B9A-FCDC6A6E812C}"/>
              </a:ext>
            </a:extLst>
          </p:cNvPr>
          <p:cNvSpPr/>
          <p:nvPr/>
        </p:nvSpPr>
        <p:spPr>
          <a:xfrm>
            <a:off x="1102733" y="5662284"/>
            <a:ext cx="5490643" cy="1166969"/>
          </a:xfrm>
          <a:prstGeom prst="roundRect">
            <a:avLst>
              <a:gd name="adj" fmla="val 4917"/>
            </a:avLst>
          </a:prstGeom>
          <a:solidFill>
            <a:schemeClr val="tx2">
              <a:lumMod val="20000"/>
              <a:lumOff val="80000"/>
            </a:schemeClr>
          </a:solidFill>
          <a:ln w="6350" cap="flat" cmpd="sng" algn="ctr">
            <a:solidFill>
              <a:sysClr val="window" lastClr="FFFFFF">
                <a:lumMod val="65000"/>
              </a:sysClr>
            </a:solidFill>
            <a:prstDash val="lgDash"/>
          </a:ln>
          <a:effectLst/>
        </p:spPr>
        <p:txBody>
          <a:bodyPr tIns="0" bIns="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a:ln>
                  <a:noFill/>
                </a:ln>
                <a:solidFill>
                  <a:srgbClr val="800000"/>
                </a:solidFill>
                <a:effectLst/>
                <a:uLnTx/>
                <a:uFillTx/>
                <a:latin typeface="Consolas" panose="020B0609020204030204" pitchFamily="49" charset="0"/>
                <a:ea typeface="黑体"/>
                <a:cs typeface="+mn-cs"/>
              </a:rPr>
              <a:t>&lt;div</a:t>
            </a:r>
            <a:r>
              <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 </a:t>
            </a:r>
            <a:r>
              <a:rPr kumimoji="0" lang="en-US" altLang="zh-CN" b="0" i="0" u="none" strike="noStrike" kern="0" cap="none" spc="0" normalizeH="0" baseline="0" noProof="0" dirty="0">
                <a:ln>
                  <a:noFill/>
                </a:ln>
                <a:solidFill>
                  <a:srgbClr val="FF0000"/>
                </a:solidFill>
                <a:effectLst/>
                <a:uLnTx/>
                <a:uFillTx/>
                <a:latin typeface="Consolas" panose="020B0609020204030204" pitchFamily="49" charset="0"/>
                <a:ea typeface="黑体"/>
                <a:cs typeface="+mn-cs"/>
              </a:rPr>
              <a:t>id</a:t>
            </a:r>
            <a:r>
              <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a:t>
            </a:r>
            <a:r>
              <a:rPr kumimoji="0" lang="en-US" altLang="zh-CN" b="0" i="0" u="none" strike="noStrike" kern="0" cap="none" spc="0" normalizeH="0" baseline="0" noProof="0" dirty="0">
                <a:ln>
                  <a:noFill/>
                </a:ln>
                <a:solidFill>
                  <a:srgbClr val="0000FF"/>
                </a:solidFill>
                <a:effectLst/>
                <a:uLnTx/>
                <a:uFillTx/>
                <a:latin typeface="Consolas" panose="020B0609020204030204" pitchFamily="49" charset="0"/>
                <a:ea typeface="黑体"/>
                <a:cs typeface="+mn-cs"/>
              </a:rPr>
              <a:t>"app"</a:t>
            </a:r>
            <a:r>
              <a:rPr kumimoji="0" lang="en-US" altLang="zh-CN" b="0" i="0" u="none" strike="noStrike" kern="0" cap="none" spc="0" normalizeH="0" baseline="0" noProof="0" dirty="0">
                <a:ln>
                  <a:noFill/>
                </a:ln>
                <a:solidFill>
                  <a:srgbClr val="800000"/>
                </a:solidFill>
                <a:effectLst/>
                <a:uLnTx/>
                <a:uFillTx/>
                <a:latin typeface="Consolas" panose="020B0609020204030204" pitchFamily="49" charset="0"/>
                <a:ea typeface="黑体"/>
                <a:cs typeface="+mn-cs"/>
              </a:rPr>
              <a:t>&gt;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a:ln>
                  <a:noFill/>
                </a:ln>
                <a:solidFill>
                  <a:srgbClr val="800000"/>
                </a:solidFill>
                <a:effectLst/>
                <a:uLnTx/>
                <a:uFillTx/>
                <a:latin typeface="Consolas" panose="020B0609020204030204" pitchFamily="49" charset="0"/>
                <a:ea typeface="黑体"/>
                <a:cs typeface="+mn-cs"/>
              </a:rPr>
              <a:t>    &lt;input</a:t>
            </a:r>
            <a:r>
              <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 </a:t>
            </a:r>
            <a:r>
              <a:rPr kumimoji="0" lang="en-US" altLang="zh-CN" b="0" i="0" u="none" strike="noStrike" kern="0" cap="none" spc="0" normalizeH="0" baseline="0" noProof="0" dirty="0">
                <a:ln>
                  <a:noFill/>
                </a:ln>
                <a:solidFill>
                  <a:srgbClr val="FF0000"/>
                </a:solidFill>
                <a:effectLst/>
                <a:uLnTx/>
                <a:uFillTx/>
                <a:latin typeface="Consolas" panose="020B0609020204030204" pitchFamily="49" charset="0"/>
                <a:ea typeface="黑体"/>
                <a:cs typeface="+mn-cs"/>
              </a:rPr>
              <a:t>type</a:t>
            </a:r>
            <a:r>
              <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a:t>
            </a:r>
            <a:r>
              <a:rPr kumimoji="0" lang="en-US" altLang="zh-CN" b="0" i="0" u="none" strike="noStrike" kern="0" cap="none" spc="0" normalizeH="0" baseline="0" noProof="0" dirty="0">
                <a:ln>
                  <a:noFill/>
                </a:ln>
                <a:solidFill>
                  <a:srgbClr val="0000FF"/>
                </a:solidFill>
                <a:effectLst/>
                <a:uLnTx/>
                <a:uFillTx/>
                <a:latin typeface="Consolas" panose="020B0609020204030204" pitchFamily="49" charset="0"/>
                <a:ea typeface="黑体"/>
                <a:cs typeface="+mn-cs"/>
              </a:rPr>
              <a:t>"text"</a:t>
            </a:r>
            <a:r>
              <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 </a:t>
            </a:r>
            <a:r>
              <a:rPr kumimoji="0" lang="en-US" altLang="zh-CN" b="0" i="0" u="none" strike="noStrike" kern="0" cap="none" spc="0" normalizeH="0" baseline="0" noProof="0" dirty="0">
                <a:ln>
                  <a:noFill/>
                </a:ln>
                <a:solidFill>
                  <a:srgbClr val="FF0000"/>
                </a:solidFill>
                <a:effectLst/>
                <a:uLnTx/>
                <a:uFillTx/>
                <a:latin typeface="Consolas" panose="020B0609020204030204" pitchFamily="49" charset="0"/>
                <a:ea typeface="黑体"/>
                <a:cs typeface="+mn-cs"/>
              </a:rPr>
              <a:t>v-model</a:t>
            </a:r>
            <a:r>
              <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a:t>
            </a:r>
            <a:r>
              <a:rPr kumimoji="0" lang="en-US" altLang="zh-CN" b="0" i="0" u="none" strike="noStrike" kern="0" cap="none" spc="0" normalizeH="0" baseline="0" noProof="0" dirty="0">
                <a:ln>
                  <a:noFill/>
                </a:ln>
                <a:solidFill>
                  <a:srgbClr val="0000FF"/>
                </a:solidFill>
                <a:effectLst/>
                <a:uLnTx/>
                <a:uFillTx/>
                <a:latin typeface="Consolas" panose="020B0609020204030204" pitchFamily="49" charset="0"/>
                <a:ea typeface="黑体"/>
                <a:cs typeface="+mn-cs"/>
              </a:rPr>
              <a:t>"message"</a:t>
            </a:r>
            <a:r>
              <a:rPr kumimoji="0" lang="en-US" altLang="zh-CN" b="0" i="0" u="none" strike="noStrike" kern="0" cap="none" spc="0" normalizeH="0" baseline="0" noProof="0" dirty="0">
                <a:ln>
                  <a:noFill/>
                </a:ln>
                <a:solidFill>
                  <a:srgbClr val="800000"/>
                </a:solidFill>
                <a:effectLst/>
                <a:uLnTx/>
                <a:uFillTx/>
                <a:latin typeface="Consolas" panose="020B0609020204030204" pitchFamily="49" charset="0"/>
                <a:ea typeface="黑体"/>
                <a:cs typeface="+mn-cs"/>
              </a:rPr>
              <a:t>&gt;</a:t>
            </a:r>
            <a:endPar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rPr>
              <a:t>    {{ message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a:ln>
                  <a:noFill/>
                </a:ln>
                <a:solidFill>
                  <a:srgbClr val="800000"/>
                </a:solidFill>
                <a:effectLst/>
                <a:uLnTx/>
                <a:uFillTx/>
                <a:latin typeface="Consolas" panose="020B0609020204030204" pitchFamily="49" charset="0"/>
                <a:ea typeface="黑体"/>
                <a:cs typeface="+mn-cs"/>
              </a:rPr>
              <a:t>&lt;/div&gt;</a:t>
            </a:r>
            <a:endParaRPr kumimoji="0" lang="en-US" altLang="zh-CN" b="0" i="0" u="none" strike="noStrike" kern="0" cap="none" spc="0" normalizeH="0" baseline="0" noProof="0" dirty="0">
              <a:ln>
                <a:noFill/>
              </a:ln>
              <a:solidFill>
                <a:srgbClr val="000000"/>
              </a:solidFill>
              <a:effectLst/>
              <a:uLnTx/>
              <a:uFillTx/>
              <a:latin typeface="Consolas" panose="020B0609020204030204" pitchFamily="49" charset="0"/>
              <a:ea typeface="黑体"/>
              <a:cs typeface="+mn-cs"/>
            </a:endParaRPr>
          </a:p>
        </p:txBody>
      </p:sp>
      <p:grpSp>
        <p:nvGrpSpPr>
          <p:cNvPr id="18" name="组合 17">
            <a:extLst>
              <a:ext uri="{FF2B5EF4-FFF2-40B4-BE49-F238E27FC236}">
                <a16:creationId xmlns:a16="http://schemas.microsoft.com/office/drawing/2014/main" id="{9AE6EE60-C6E2-46E0-10FA-39E36AB5F0A9}"/>
              </a:ext>
            </a:extLst>
          </p:cNvPr>
          <p:cNvGrpSpPr/>
          <p:nvPr/>
        </p:nvGrpSpPr>
        <p:grpSpPr>
          <a:xfrm>
            <a:off x="7274088" y="2328278"/>
            <a:ext cx="4610765" cy="3463890"/>
            <a:chOff x="920209" y="1823315"/>
            <a:chExt cx="4521213" cy="3095176"/>
          </a:xfrm>
        </p:grpSpPr>
        <p:sp>
          <p:nvSpPr>
            <p:cNvPr id="20" name="矩形: 对角圆角 19">
              <a:extLst>
                <a:ext uri="{FF2B5EF4-FFF2-40B4-BE49-F238E27FC236}">
                  <a16:creationId xmlns:a16="http://schemas.microsoft.com/office/drawing/2014/main" id="{2E3B1775-69A2-5CC9-051A-A6368DA205E1}"/>
                </a:ext>
              </a:extLst>
            </p:cNvPr>
            <p:cNvSpPr/>
            <p:nvPr/>
          </p:nvSpPr>
          <p:spPr>
            <a:xfrm>
              <a:off x="920209" y="1823316"/>
              <a:ext cx="4521213" cy="3095175"/>
            </a:xfrm>
            <a:prstGeom prst="round2DiagRect">
              <a:avLst>
                <a:gd name="adj1" fmla="val 3057"/>
                <a:gd name="adj2" fmla="val 2083"/>
              </a:avLst>
            </a:prstGeom>
            <a:noFill/>
            <a:ln w="6350" cap="flat" cmpd="sng" algn="ctr">
              <a:solidFill>
                <a:sysClr val="window" lastClr="FFFFFF">
                  <a:lumMod val="50000"/>
                </a:sysClr>
              </a:solidFill>
              <a:prstDash val="lgDash"/>
            </a:ln>
            <a:effectLst/>
          </p:spPr>
          <p:txBody>
            <a:bodyPr tIns="540000" bIns="180000" rtlCol="0" anchor="ctr"/>
            <a:lstStyle/>
            <a:p>
              <a:pPr marL="360000" marR="0" lvl="1" indent="-285750" defTabSz="914400" eaLnBrk="1" fontAlgn="auto" latinLnBrk="0" hangingPunct="1">
                <a:lnSpc>
                  <a:spcPct val="150000"/>
                </a:lnSpc>
                <a:spcBef>
                  <a:spcPts val="0"/>
                </a:spcBef>
                <a:spcAft>
                  <a:spcPts val="0"/>
                </a:spcAft>
                <a:buClrTx/>
                <a:buSzTx/>
                <a:buFont typeface="Wingdings" panose="05000000000000000000" pitchFamily="2" charset="2"/>
                <a:buChar char="l"/>
                <a:tabLst/>
                <a:defRPr/>
              </a:pPr>
              <a:r>
                <a:rPr kumimoji="0" lang="zh-CN" altLang="en-US" sz="2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阿里巴巴普惠体" panose="00020600040101010101" pitchFamily="18" charset="-122"/>
                </a:rPr>
                <a:t>形式：</a:t>
              </a:r>
              <a:r>
                <a:rPr kumimoji="0" lang="en-US" altLang="zh-CN" sz="2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阿里巴巴普惠体" panose="00020600040101010101" pitchFamily="18" charset="-122"/>
                </a:rPr>
                <a:t>{{ </a:t>
              </a:r>
              <a:r>
                <a:rPr kumimoji="0" lang="zh-CN" altLang="en-US" sz="2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阿里巴巴普惠体" panose="00020600040101010101" pitchFamily="18" charset="-122"/>
                </a:rPr>
                <a:t>表达式 </a:t>
              </a:r>
              <a:r>
                <a:rPr kumimoji="0" lang="en-US" altLang="zh-CN" sz="2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阿里巴巴普惠体" panose="00020600040101010101" pitchFamily="18" charset="-122"/>
                </a:rPr>
                <a:t>}}</a:t>
              </a:r>
              <a:r>
                <a:rPr kumimoji="0" lang="zh-CN" altLang="en-US" sz="2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阿里巴巴普惠体" panose="00020600040101010101" pitchFamily="18" charset="-122"/>
                </a:rPr>
                <a:t>。</a:t>
              </a:r>
              <a:endParaRPr kumimoji="0" lang="en-US" altLang="zh-CN" sz="2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阿里巴巴普惠体" panose="00020600040101010101" pitchFamily="18" charset="-122"/>
              </a:endParaRPr>
            </a:p>
            <a:p>
              <a:pPr marL="360000" marR="0" lvl="1" indent="-285750" defTabSz="914400" eaLnBrk="1" fontAlgn="auto" latinLnBrk="0" hangingPunct="1">
                <a:lnSpc>
                  <a:spcPct val="150000"/>
                </a:lnSpc>
                <a:spcBef>
                  <a:spcPts val="0"/>
                </a:spcBef>
                <a:spcAft>
                  <a:spcPts val="0"/>
                </a:spcAft>
                <a:buClrTx/>
                <a:buSzTx/>
                <a:buFont typeface="Wingdings" panose="05000000000000000000" pitchFamily="2" charset="2"/>
                <a:buChar char="l"/>
                <a:tabLst/>
                <a:defRPr/>
              </a:pPr>
              <a:r>
                <a:rPr kumimoji="0" lang="zh-CN" altLang="en-US" sz="2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阿里巴巴普惠体" panose="00020600040101010101" pitchFamily="18" charset="-122"/>
                </a:rPr>
                <a:t>内容可以是：</a:t>
              </a:r>
              <a:endParaRPr kumimoji="0" lang="en-US" altLang="zh-CN" sz="24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阿里巴巴普惠体" panose="00020600040101010101" pitchFamily="18" charset="-122"/>
              </a:endParaRPr>
            </a:p>
            <a:p>
              <a:pPr marL="817200" marR="0" lvl="2" indent="-285750" defTabSz="914400" eaLnBrk="1" fontAlgn="auto" latinLnBrk="0" hangingPunct="1">
                <a:lnSpc>
                  <a:spcPct val="150000"/>
                </a:lnSpc>
                <a:spcBef>
                  <a:spcPts val="0"/>
                </a:spcBef>
                <a:spcAft>
                  <a:spcPts val="0"/>
                </a:spcAft>
                <a:buClrTx/>
                <a:buSzTx/>
                <a:buFont typeface="Wingdings" panose="05000000000000000000" pitchFamily="2" charset="2"/>
                <a:buChar char="l"/>
                <a:tabLst/>
                <a:defRPr/>
              </a:pPr>
              <a:r>
                <a:rPr kumimoji="0" lang="zh-CN" altLang="en-US" sz="2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阿里巴巴普惠体" panose="00020600040101010101" pitchFamily="18" charset="-122"/>
                </a:rPr>
                <a:t>变量</a:t>
              </a:r>
              <a:endParaRPr kumimoji="0" lang="en-US" altLang="zh-CN" sz="2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阿里巴巴普惠体" panose="00020600040101010101" pitchFamily="18" charset="-122"/>
              </a:endParaRPr>
            </a:p>
            <a:p>
              <a:pPr marL="817200" marR="0" lvl="2" indent="-285750" defTabSz="914400" eaLnBrk="1" fontAlgn="auto" latinLnBrk="0" hangingPunct="1">
                <a:lnSpc>
                  <a:spcPct val="150000"/>
                </a:lnSpc>
                <a:spcBef>
                  <a:spcPts val="0"/>
                </a:spcBef>
                <a:spcAft>
                  <a:spcPts val="0"/>
                </a:spcAft>
                <a:buClrTx/>
                <a:buSzTx/>
                <a:buFont typeface="Wingdings" panose="05000000000000000000" pitchFamily="2" charset="2"/>
                <a:buChar char="l"/>
                <a:tabLst/>
                <a:defRPr/>
              </a:pPr>
              <a:r>
                <a:rPr kumimoji="0" lang="zh-CN" altLang="en-US" sz="2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阿里巴巴普惠体" panose="00020600040101010101" pitchFamily="18" charset="-122"/>
                </a:rPr>
                <a:t>三元运算符</a:t>
              </a:r>
              <a:endParaRPr kumimoji="0" lang="en-US" altLang="zh-CN" sz="2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阿里巴巴普惠体" panose="00020600040101010101" pitchFamily="18" charset="-122"/>
              </a:endParaRPr>
            </a:p>
            <a:p>
              <a:pPr marL="817200" marR="0" lvl="2" indent="-285750" defTabSz="914400" eaLnBrk="1" fontAlgn="auto" latinLnBrk="0" hangingPunct="1">
                <a:lnSpc>
                  <a:spcPct val="150000"/>
                </a:lnSpc>
                <a:spcBef>
                  <a:spcPts val="0"/>
                </a:spcBef>
                <a:spcAft>
                  <a:spcPts val="0"/>
                </a:spcAft>
                <a:buClrTx/>
                <a:buSzTx/>
                <a:buFont typeface="Wingdings" panose="05000000000000000000" pitchFamily="2" charset="2"/>
                <a:buChar char="l"/>
                <a:tabLst/>
                <a:defRPr/>
              </a:pPr>
              <a:r>
                <a:rPr kumimoji="0" lang="zh-CN" altLang="en-US" sz="2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阿里巴巴普惠体" panose="00020600040101010101" pitchFamily="18" charset="-122"/>
                </a:rPr>
                <a:t>函数调用</a:t>
              </a:r>
              <a:endParaRPr kumimoji="0" lang="en-US" altLang="zh-CN" sz="2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阿里巴巴普惠体" panose="00020600040101010101" pitchFamily="18" charset="-122"/>
              </a:endParaRPr>
            </a:p>
            <a:p>
              <a:pPr marL="817200" marR="0" lvl="2" indent="-285750" defTabSz="914400" eaLnBrk="1" fontAlgn="auto" latinLnBrk="0" hangingPunct="1">
                <a:lnSpc>
                  <a:spcPct val="150000"/>
                </a:lnSpc>
                <a:spcBef>
                  <a:spcPts val="0"/>
                </a:spcBef>
                <a:spcAft>
                  <a:spcPts val="0"/>
                </a:spcAft>
                <a:buClrTx/>
                <a:buSzTx/>
                <a:buFont typeface="Wingdings" panose="05000000000000000000" pitchFamily="2" charset="2"/>
                <a:buChar char="l"/>
                <a:tabLst/>
                <a:defRPr/>
              </a:pPr>
              <a:r>
                <a:rPr kumimoji="0" lang="zh-CN" altLang="en-US" sz="2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阿里巴巴普惠体" panose="00020600040101010101" pitchFamily="18" charset="-122"/>
                </a:rPr>
                <a:t>算术运算</a:t>
              </a:r>
              <a:endParaRPr kumimoji="0" lang="en-US" altLang="zh-CN" sz="2000" b="0"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阿里巴巴普惠体" panose="00020600040101010101" pitchFamily="18" charset="-122"/>
              </a:endParaRPr>
            </a:p>
          </p:txBody>
        </p:sp>
        <p:sp>
          <p:nvSpPr>
            <p:cNvPr id="21" name="矩形: 对角圆角 20">
              <a:extLst>
                <a:ext uri="{FF2B5EF4-FFF2-40B4-BE49-F238E27FC236}">
                  <a16:creationId xmlns:a16="http://schemas.microsoft.com/office/drawing/2014/main" id="{D68030F9-8389-BE76-ADEE-534D3EDA3B02}"/>
                </a:ext>
              </a:extLst>
            </p:cNvPr>
            <p:cNvSpPr/>
            <p:nvPr/>
          </p:nvSpPr>
          <p:spPr>
            <a:xfrm>
              <a:off x="920211" y="1823315"/>
              <a:ext cx="1795598" cy="431493"/>
            </a:xfrm>
            <a:prstGeom prst="round2DiagRect">
              <a:avLst>
                <a:gd name="adj1" fmla="val 22684"/>
                <a:gd name="adj2" fmla="val 0"/>
              </a:avLst>
            </a:prstGeom>
            <a:solidFill>
              <a:schemeClr val="bg2"/>
            </a:solidFill>
            <a:ln w="6350" cap="flat" cmpd="sng" algn="ctr">
              <a:noFill/>
              <a:prstDash val="lgDash"/>
            </a:ln>
            <a:effectLst/>
          </p:spPr>
          <p:txBody>
            <a:bodyPr lIns="108000" tIns="0" rIns="36000" bIns="72000" rtlCol="0" anchor="ctr"/>
            <a:lstStyle/>
            <a:p>
              <a:pPr marL="0" marR="0" lvl="0" indent="0" defTabSz="360000" eaLnBrk="1" fontAlgn="auto" latinLnBrk="0" hangingPunct="1">
                <a:lnSpc>
                  <a:spcPct val="150000"/>
                </a:lnSpc>
                <a:spcBef>
                  <a:spcPts val="0"/>
                </a:spcBef>
                <a:spcAft>
                  <a:spcPts val="0"/>
                </a:spcAft>
                <a:buClrTx/>
                <a:buSzTx/>
                <a:buFontTx/>
                <a:buNone/>
                <a:tabLst/>
                <a:defRPr/>
              </a:pPr>
              <a:r>
                <a:rPr kumimoji="0" lang="en-US" altLang="zh-CN" sz="1400" b="1" i="0" u="none" strike="noStrike" kern="0" cap="none" spc="0" normalizeH="0" baseline="0" noProof="0" dirty="0">
                  <a:ln>
                    <a:noFill/>
                  </a:ln>
                  <a:solidFill>
                    <a:prstClr val="white"/>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 </a:t>
              </a:r>
              <a:r>
                <a:rPr kumimoji="0" lang="zh-CN" altLang="en-US" sz="24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阿里巴巴普惠体" panose="00020600040101010101" pitchFamily="18" charset="-122"/>
                </a:rPr>
                <a:t>插值表达式</a:t>
              </a:r>
              <a:endParaRPr kumimoji="0" lang="en-US" altLang="zh-CN" sz="24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阿里巴巴普惠体" panose="00020600040101010101" pitchFamily="18" charset="-122"/>
              </a:endParaRPr>
            </a:p>
          </p:txBody>
        </p:sp>
      </p:grpSp>
      <p:sp>
        <p:nvSpPr>
          <p:cNvPr id="3" name="文本框 2">
            <a:extLst>
              <a:ext uri="{FF2B5EF4-FFF2-40B4-BE49-F238E27FC236}">
                <a16:creationId xmlns:a16="http://schemas.microsoft.com/office/drawing/2014/main" id="{F6FA8EFC-EBBF-B3BB-5545-7F0A60BFAEDA}"/>
              </a:ext>
            </a:extLst>
          </p:cNvPr>
          <p:cNvSpPr txBox="1"/>
          <p:nvPr/>
        </p:nvSpPr>
        <p:spPr>
          <a:xfrm>
            <a:off x="657174" y="159741"/>
            <a:ext cx="9039225" cy="523220"/>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网站、网页与主页</a:t>
            </a:r>
          </a:p>
        </p:txBody>
      </p:sp>
      <p:pic>
        <p:nvPicPr>
          <p:cNvPr id="4" name="图片 3">
            <a:extLst>
              <a:ext uri="{FF2B5EF4-FFF2-40B4-BE49-F238E27FC236}">
                <a16:creationId xmlns:a16="http://schemas.microsoft.com/office/drawing/2014/main" id="{32414A78-3B93-DF4F-F3A3-34345DAAEC9C}"/>
              </a:ext>
            </a:extLst>
          </p:cNvPr>
          <p:cNvPicPr>
            <a:picLocks noChangeAspect="1"/>
          </p:cNvPicPr>
          <p:nvPr/>
        </p:nvPicPr>
        <p:blipFill>
          <a:blip r:embed="rId3"/>
          <a:stretch>
            <a:fillRect/>
          </a:stretch>
        </p:blipFill>
        <p:spPr>
          <a:xfrm>
            <a:off x="0" y="3775"/>
            <a:ext cx="12192000" cy="708422"/>
          </a:xfrm>
          <a:prstGeom prst="rect">
            <a:avLst/>
          </a:prstGeom>
        </p:spPr>
      </p:pic>
      <p:sp>
        <p:nvSpPr>
          <p:cNvPr id="6" name="文本框 5">
            <a:extLst>
              <a:ext uri="{FF2B5EF4-FFF2-40B4-BE49-F238E27FC236}">
                <a16:creationId xmlns:a16="http://schemas.microsoft.com/office/drawing/2014/main" id="{E2767C52-B7E6-7E94-38C1-70495B3DC1B1}"/>
              </a:ext>
            </a:extLst>
          </p:cNvPr>
          <p:cNvSpPr txBox="1"/>
          <p:nvPr/>
        </p:nvSpPr>
        <p:spPr>
          <a:xfrm>
            <a:off x="540246" y="28747"/>
            <a:ext cx="9039225" cy="646331"/>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1 Vue</a:t>
            </a:r>
            <a:r>
              <a:rPr kumimoji="0" lang="zh-CN" altLang="en-US"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框架</a:t>
            </a:r>
          </a:p>
        </p:txBody>
      </p:sp>
      <p:sp>
        <p:nvSpPr>
          <p:cNvPr id="8" name="矩形: 圆角 7">
            <a:extLst>
              <a:ext uri="{FF2B5EF4-FFF2-40B4-BE49-F238E27FC236}">
                <a16:creationId xmlns:a16="http://schemas.microsoft.com/office/drawing/2014/main" id="{075343E4-F4DB-0A7A-9EB7-4A9C53A09514}"/>
              </a:ext>
            </a:extLst>
          </p:cNvPr>
          <p:cNvSpPr/>
          <p:nvPr/>
        </p:nvSpPr>
        <p:spPr>
          <a:xfrm>
            <a:off x="2154264" y="4091552"/>
            <a:ext cx="3417377" cy="736169"/>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a:extLst>
              <a:ext uri="{FF2B5EF4-FFF2-40B4-BE49-F238E27FC236}">
                <a16:creationId xmlns:a16="http://schemas.microsoft.com/office/drawing/2014/main" id="{AB0242B9-A098-7548-E2D3-093A1525478D}"/>
              </a:ext>
            </a:extLst>
          </p:cNvPr>
          <p:cNvSpPr/>
          <p:nvPr/>
        </p:nvSpPr>
        <p:spPr>
          <a:xfrm>
            <a:off x="4026977" y="5858358"/>
            <a:ext cx="2389322" cy="457201"/>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连接符: 曲线 27">
            <a:extLst>
              <a:ext uri="{FF2B5EF4-FFF2-40B4-BE49-F238E27FC236}">
                <a16:creationId xmlns:a16="http://schemas.microsoft.com/office/drawing/2014/main" id="{00E8CEE8-D7F7-1D92-857E-B634C98800D3}"/>
              </a:ext>
            </a:extLst>
          </p:cNvPr>
          <p:cNvCxnSpPr>
            <a:cxnSpLocks/>
          </p:cNvCxnSpPr>
          <p:nvPr/>
        </p:nvCxnSpPr>
        <p:spPr>
          <a:xfrm rot="16200000" flipV="1">
            <a:off x="5314642" y="4920647"/>
            <a:ext cx="1112738" cy="762683"/>
          </a:xfrm>
          <a:prstGeom prst="curvedConnector3">
            <a:avLst>
              <a:gd name="adj1" fmla="val 50000"/>
            </a:avLst>
          </a:prstGeom>
          <a:noFill/>
          <a:ln w="28575" cap="flat" cmpd="sng" algn="ctr">
            <a:solidFill>
              <a:srgbClr val="FF0000"/>
            </a:solidFill>
            <a:prstDash val="solid"/>
            <a:headEnd type="none" w="med" len="med"/>
            <a:tailEnd type="triangle" w="med" len="med"/>
          </a:ln>
          <a:effectLst/>
        </p:spPr>
      </p:cxnSp>
    </p:spTree>
    <p:extLst>
      <p:ext uri="{BB962C8B-B14F-4D97-AF65-F5344CB8AC3E}">
        <p14:creationId xmlns:p14="http://schemas.microsoft.com/office/powerpoint/2010/main" val="2378959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right)">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4">
            <a:extLst>
              <a:ext uri="{FF2B5EF4-FFF2-40B4-BE49-F238E27FC236}">
                <a16:creationId xmlns:a16="http://schemas.microsoft.com/office/drawing/2014/main" id="{B34B19C4-99BC-15BA-F5B4-589F4156C9E9}"/>
              </a:ext>
            </a:extLst>
          </p:cNvPr>
          <p:cNvSpPr txBox="1">
            <a:spLocks/>
          </p:cNvSpPr>
          <p:nvPr/>
        </p:nvSpPr>
        <p:spPr>
          <a:xfrm>
            <a:off x="746600" y="1047654"/>
            <a:ext cx="6808824" cy="517190"/>
          </a:xfrm>
          <a:prstGeom prst="rect">
            <a:avLst/>
          </a:prstGeom>
        </p:spPr>
        <p:txBody>
          <a:bodyPr anchor="ctr" anchorCtr="0"/>
          <a:lstStyle>
            <a:lvl1pPr algn="l" rtl="0" eaLnBrk="0" fontAlgn="base" hangingPunct="0">
              <a:spcBef>
                <a:spcPct val="0"/>
              </a:spcBef>
              <a:spcAft>
                <a:spcPct val="0"/>
              </a:spcAft>
              <a:defRPr lang="zh-CN" altLang="en-US" sz="2000" b="0" i="0" kern="1200" dirty="0">
                <a:solidFill>
                  <a:srgbClr val="AD2A26"/>
                </a:solidFill>
                <a:latin typeface="Alibaba PuHuiTi Medium" pitchFamily="18" charset="-122"/>
                <a:ea typeface="Alibaba PuHuiTi Medium" pitchFamily="18" charset="-122"/>
                <a:cs typeface="Alibaba PuHuiTi Medium" pitchFamily="18" charset="-122"/>
              </a:defRPr>
            </a:lvl1pPr>
            <a:lvl2pPr algn="l" rtl="0" eaLnBrk="0" fontAlgn="base" hangingPunct="0">
              <a:spcBef>
                <a:spcPct val="0"/>
              </a:spcBef>
              <a:spcAft>
                <a:spcPct val="0"/>
              </a:spcAft>
              <a:defRPr sz="3200" b="1">
                <a:solidFill>
                  <a:schemeClr val="tx1"/>
                </a:solidFill>
                <a:latin typeface="黑体" pitchFamily="49" charset="-122"/>
                <a:ea typeface="黑体" pitchFamily="49" charset="-122"/>
              </a:defRPr>
            </a:lvl2pPr>
            <a:lvl3pPr algn="l" rtl="0" eaLnBrk="0" fontAlgn="base" hangingPunct="0">
              <a:spcBef>
                <a:spcPct val="0"/>
              </a:spcBef>
              <a:spcAft>
                <a:spcPct val="0"/>
              </a:spcAft>
              <a:defRPr sz="3200" b="1">
                <a:solidFill>
                  <a:schemeClr val="tx1"/>
                </a:solidFill>
                <a:latin typeface="黑体" pitchFamily="49" charset="-122"/>
                <a:ea typeface="黑体" pitchFamily="49" charset="-122"/>
              </a:defRPr>
            </a:lvl3pPr>
            <a:lvl4pPr algn="l" rtl="0" eaLnBrk="0" fontAlgn="base" hangingPunct="0">
              <a:spcBef>
                <a:spcPct val="0"/>
              </a:spcBef>
              <a:spcAft>
                <a:spcPct val="0"/>
              </a:spcAft>
              <a:defRPr sz="3200" b="1">
                <a:solidFill>
                  <a:schemeClr val="tx1"/>
                </a:solidFill>
                <a:latin typeface="黑体" pitchFamily="49" charset="-122"/>
                <a:ea typeface="黑体" pitchFamily="49" charset="-122"/>
              </a:defRPr>
            </a:lvl4pPr>
            <a:lvl5pPr algn="l" rtl="0" eaLnBrk="0" fontAlgn="base" hangingPunct="0">
              <a:spcBef>
                <a:spcPct val="0"/>
              </a:spcBef>
              <a:spcAft>
                <a:spcPct val="0"/>
              </a:spcAft>
              <a:defRPr sz="3200" b="1">
                <a:solidFill>
                  <a:schemeClr val="tx1"/>
                </a:solidFill>
                <a:latin typeface="黑体" pitchFamily="49" charset="-122"/>
                <a:ea typeface="黑体" pitchFamily="49" charset="-122"/>
              </a:defRPr>
            </a:lvl5pPr>
            <a:lvl6pPr marL="609585" algn="l" rtl="0" fontAlgn="base">
              <a:spcBef>
                <a:spcPct val="0"/>
              </a:spcBef>
              <a:spcAft>
                <a:spcPct val="0"/>
              </a:spcAft>
              <a:defRPr sz="3200" b="1">
                <a:solidFill>
                  <a:schemeClr val="tx1"/>
                </a:solidFill>
                <a:latin typeface="黑体" pitchFamily="49" charset="-122"/>
                <a:ea typeface="黑体" pitchFamily="49" charset="-122"/>
              </a:defRPr>
            </a:lvl6pPr>
            <a:lvl7pPr marL="1219170" algn="l" rtl="0" fontAlgn="base">
              <a:spcBef>
                <a:spcPct val="0"/>
              </a:spcBef>
              <a:spcAft>
                <a:spcPct val="0"/>
              </a:spcAft>
              <a:defRPr sz="3200" b="1">
                <a:solidFill>
                  <a:schemeClr val="tx1"/>
                </a:solidFill>
                <a:latin typeface="黑体" pitchFamily="49" charset="-122"/>
                <a:ea typeface="黑体" pitchFamily="49" charset="-122"/>
              </a:defRPr>
            </a:lvl7pPr>
            <a:lvl8pPr marL="1828754" algn="l" rtl="0" fontAlgn="base">
              <a:spcBef>
                <a:spcPct val="0"/>
              </a:spcBef>
              <a:spcAft>
                <a:spcPct val="0"/>
              </a:spcAft>
              <a:defRPr sz="3200" b="1">
                <a:solidFill>
                  <a:schemeClr val="tx1"/>
                </a:solidFill>
                <a:latin typeface="黑体" pitchFamily="49" charset="-122"/>
                <a:ea typeface="黑体" pitchFamily="49" charset="-122"/>
              </a:defRPr>
            </a:lvl8pPr>
            <a:lvl9pPr marL="2438339" algn="l" rtl="0" fontAlgn="base">
              <a:spcBef>
                <a:spcPct val="0"/>
              </a:spcBef>
              <a:spcAft>
                <a:spcPct val="0"/>
              </a:spcAft>
              <a:defRPr sz="3200" b="1">
                <a:solidFill>
                  <a:schemeClr val="tx1"/>
                </a:solidFill>
                <a:latin typeface="黑体" pitchFamily="49" charset="-122"/>
                <a:ea typeface="黑体"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rPr>
              <a:t>常用指令</a:t>
            </a:r>
          </a:p>
        </p:txBody>
      </p:sp>
      <p:sp>
        <p:nvSpPr>
          <p:cNvPr id="5" name="文本占位符 5">
            <a:extLst>
              <a:ext uri="{FF2B5EF4-FFF2-40B4-BE49-F238E27FC236}">
                <a16:creationId xmlns:a16="http://schemas.microsoft.com/office/drawing/2014/main" id="{E9A597A7-13BE-93F9-A45C-3955EF9BCA9B}"/>
              </a:ext>
            </a:extLst>
          </p:cNvPr>
          <p:cNvSpPr txBox="1">
            <a:spLocks/>
          </p:cNvSpPr>
          <p:nvPr/>
        </p:nvSpPr>
        <p:spPr>
          <a:xfrm>
            <a:off x="710880" y="1624204"/>
            <a:ext cx="10698800" cy="1289477"/>
          </a:xfrm>
          <a:prstGeom prst="rect">
            <a:avLst/>
          </a:prstGeom>
        </p:spPr>
        <p:txBody>
          <a:bodyPr/>
          <a:lstStyle>
            <a:lvl1pPr marL="0" indent="0" algn="l" rtl="0" eaLnBrk="0" fontAlgn="base" hangingPunct="0">
              <a:lnSpc>
                <a:spcPct val="150000"/>
              </a:lnSpc>
              <a:spcBef>
                <a:spcPct val="20000"/>
              </a:spcBef>
              <a:spcAft>
                <a:spcPct val="0"/>
              </a:spcAft>
              <a:buFont typeface="Arial" panose="020B0604020202020204" pitchFamily="34" charset="0"/>
              <a:buNone/>
              <a:defRPr sz="1600" kern="120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990575" indent="-38099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523962" indent="-304792" algn="l" rtl="0" eaLnBrk="0" fontAlgn="base" hangingPunct="0">
              <a:spcBef>
                <a:spcPct val="20000"/>
              </a:spcBef>
              <a:spcAft>
                <a:spcPct val="0"/>
              </a:spcAft>
              <a:buFont typeface="Arial" panose="020B0604020202020204" pitchFamily="34" charset="0"/>
              <a:buChar char="•"/>
              <a:defRPr sz="1867" b="1" kern="120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285750" marR="0" lvl="0" indent="-285750" algn="l" defTabSz="914400" rtl="0" eaLnBrk="0" fontAlgn="base" latinLnBrk="0" hangingPunct="0">
              <a:lnSpc>
                <a:spcPct val="100000"/>
              </a:lnSpc>
              <a:spcBef>
                <a:spcPct val="20000"/>
              </a:spcBef>
              <a:spcAft>
                <a:spcPct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sysClr val="windowText" lastClr="000000">
                    <a:lumMod val="85000"/>
                    <a:lumOff val="15000"/>
                  </a:sysClr>
                </a:solidFill>
                <a:effectLst/>
                <a:uLnTx/>
                <a:uFillTx/>
                <a:latin typeface="微软雅黑" panose="020B0503020204020204" pitchFamily="34" charset="-122"/>
                <a:ea typeface="微软雅黑" panose="020B0503020204020204" pitchFamily="34" charset="-122"/>
              </a:rPr>
              <a:t>指令：</a:t>
            </a:r>
            <a:r>
              <a:rPr kumimoji="0" lang="en-US" altLang="zh-CN" sz="2400" b="0" i="0" u="none" strike="noStrike" kern="1200" cap="none" spc="0" normalizeH="0" baseline="0" noProof="0" dirty="0">
                <a:ln>
                  <a:noFill/>
                </a:ln>
                <a:solidFill>
                  <a:sysClr val="windowText" lastClr="000000">
                    <a:lumMod val="85000"/>
                    <a:lumOff val="15000"/>
                  </a:sysClr>
                </a:solidFill>
                <a:effectLst/>
                <a:uLnTx/>
                <a:uFillTx/>
                <a:latin typeface="微软雅黑" panose="020B0503020204020204" pitchFamily="34" charset="-122"/>
                <a:ea typeface="微软雅黑" panose="020B0503020204020204" pitchFamily="34" charset="-122"/>
              </a:rPr>
              <a:t>HTML </a:t>
            </a:r>
            <a:r>
              <a:rPr kumimoji="0" lang="zh-CN" altLang="en-US" sz="2400" b="0" i="0" u="none" strike="noStrike" kern="1200" cap="none" spc="0" normalizeH="0" baseline="0" noProof="0" dirty="0">
                <a:ln>
                  <a:noFill/>
                </a:ln>
                <a:solidFill>
                  <a:sysClr val="windowText" lastClr="000000">
                    <a:lumMod val="85000"/>
                    <a:lumOff val="15000"/>
                  </a:sysClr>
                </a:solidFill>
                <a:effectLst/>
                <a:uLnTx/>
                <a:uFillTx/>
                <a:latin typeface="微软雅黑" panose="020B0503020204020204" pitchFamily="34" charset="-122"/>
                <a:ea typeface="微软雅黑" panose="020B0503020204020204" pitchFamily="34" charset="-122"/>
              </a:rPr>
              <a:t>标签上带有 </a:t>
            </a:r>
            <a:r>
              <a:rPr kumimoji="0" lang="en-US" altLang="zh-CN" sz="2400" b="0" i="0" u="none" strike="noStrike" kern="1200" cap="none" spc="0" normalizeH="0" baseline="0" noProof="0" dirty="0">
                <a:ln>
                  <a:noFill/>
                </a:ln>
                <a:solidFill>
                  <a:sysClr val="windowText" lastClr="000000">
                    <a:lumMod val="85000"/>
                    <a:lumOff val="15000"/>
                  </a:sysClr>
                </a:solidFill>
                <a:effectLst/>
                <a:uLnTx/>
                <a:uFillTx/>
                <a:latin typeface="微软雅黑" panose="020B0503020204020204" pitchFamily="34" charset="-122"/>
                <a:ea typeface="微软雅黑" panose="020B0503020204020204" pitchFamily="34" charset="-122"/>
              </a:rPr>
              <a:t>v- </a:t>
            </a:r>
            <a:r>
              <a:rPr kumimoji="0" lang="zh-CN" altLang="en-US" sz="2400" b="0" i="0" u="none" strike="noStrike" kern="1200" cap="none" spc="0" normalizeH="0" baseline="0" noProof="0" dirty="0">
                <a:ln>
                  <a:noFill/>
                </a:ln>
                <a:solidFill>
                  <a:sysClr val="windowText" lastClr="000000">
                    <a:lumMod val="85000"/>
                    <a:lumOff val="15000"/>
                  </a:sysClr>
                </a:solidFill>
                <a:effectLst/>
                <a:uLnTx/>
                <a:uFillTx/>
                <a:latin typeface="微软雅黑" panose="020B0503020204020204" pitchFamily="34" charset="-122"/>
                <a:ea typeface="微软雅黑" panose="020B0503020204020204" pitchFamily="34" charset="-122"/>
              </a:rPr>
              <a:t>前缀 的特殊属性，不同指令具有不同含义。例如：</a:t>
            </a:r>
            <a:r>
              <a:rPr kumimoji="0" lang="en-US" altLang="zh-CN" sz="2400" b="0" i="0" u="none" strike="noStrike" kern="1200" cap="none" spc="0" normalizeH="0" baseline="0" noProof="0" dirty="0">
                <a:ln>
                  <a:noFill/>
                </a:ln>
                <a:solidFill>
                  <a:sysClr val="windowText" lastClr="000000">
                    <a:lumMod val="85000"/>
                    <a:lumOff val="15000"/>
                  </a:sysClr>
                </a:solidFill>
                <a:effectLst/>
                <a:uLnTx/>
                <a:uFillTx/>
                <a:latin typeface="微软雅黑" panose="020B0503020204020204" pitchFamily="34" charset="-122"/>
                <a:ea typeface="微软雅黑" panose="020B0503020204020204" pitchFamily="34" charset="-122"/>
              </a:rPr>
              <a:t>v-if</a:t>
            </a:r>
            <a:r>
              <a:rPr kumimoji="0" lang="zh-CN" altLang="en-US" sz="2400" b="0" i="0" u="none" strike="noStrike" kern="1200" cap="none" spc="0" normalizeH="0" baseline="0" noProof="0" dirty="0">
                <a:ln>
                  <a:noFill/>
                </a:ln>
                <a:solidFill>
                  <a:sysClr val="windowText" lastClr="000000">
                    <a:lumMod val="85000"/>
                    <a:lumOff val="15000"/>
                  </a:sysClr>
                </a:solidFill>
                <a:effectLst/>
                <a:uLnTx/>
                <a:uFillTx/>
                <a:latin typeface="微软雅黑" panose="020B0503020204020204" pitchFamily="34" charset="-122"/>
                <a:ea typeface="微软雅黑" panose="020B0503020204020204" pitchFamily="34" charset="-122"/>
              </a:rPr>
              <a:t>，</a:t>
            </a:r>
            <a:r>
              <a:rPr kumimoji="0" lang="en-US" altLang="zh-CN" sz="2400" b="0" i="0" u="none" strike="noStrike" kern="1200" cap="none" spc="0" normalizeH="0" baseline="0" noProof="0" dirty="0">
                <a:ln>
                  <a:noFill/>
                </a:ln>
                <a:solidFill>
                  <a:sysClr val="windowText" lastClr="000000">
                    <a:lumMod val="85000"/>
                    <a:lumOff val="15000"/>
                  </a:sysClr>
                </a:solidFill>
                <a:effectLst/>
                <a:uLnTx/>
                <a:uFillTx/>
                <a:latin typeface="微软雅黑" panose="020B0503020204020204" pitchFamily="34" charset="-122"/>
                <a:ea typeface="微软雅黑" panose="020B0503020204020204" pitchFamily="34" charset="-122"/>
              </a:rPr>
              <a:t>v-for…</a:t>
            </a:r>
            <a:endParaRPr kumimoji="0" lang="zh-CN" altLang="en-US" sz="2400" b="0" i="0" u="none" strike="noStrike" kern="1200" cap="none" spc="0" normalizeH="0" baseline="0" noProof="0" dirty="0">
              <a:ln>
                <a:noFill/>
              </a:ln>
              <a:solidFill>
                <a:sysClr val="windowText" lastClr="000000">
                  <a:lumMod val="85000"/>
                  <a:lumOff val="15000"/>
                </a:sysClr>
              </a:solidFill>
              <a:effectLst/>
              <a:uLnTx/>
              <a:uFillTx/>
              <a:latin typeface="微软雅黑" panose="020B0503020204020204" pitchFamily="34" charset="-122"/>
              <a:ea typeface="微软雅黑" panose="020B0503020204020204" pitchFamily="34" charset="-122"/>
            </a:endParaRPr>
          </a:p>
          <a:p>
            <a:pPr marL="285750" marR="0" lvl="0" indent="-285750" algn="l" defTabSz="914400" rtl="0" eaLnBrk="0" fontAlgn="base" latinLnBrk="0" hangingPunct="0">
              <a:lnSpc>
                <a:spcPct val="100000"/>
              </a:lnSpc>
              <a:spcBef>
                <a:spcPct val="20000"/>
              </a:spcBef>
              <a:spcAft>
                <a:spcPct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sysClr val="windowText" lastClr="000000">
                    <a:lumMod val="85000"/>
                    <a:lumOff val="15000"/>
                  </a:sysClr>
                </a:solidFill>
                <a:effectLst/>
                <a:uLnTx/>
                <a:uFillTx/>
                <a:latin typeface="微软雅黑" panose="020B0503020204020204" pitchFamily="34" charset="-122"/>
                <a:ea typeface="微软雅黑" panose="020B0503020204020204" pitchFamily="34" charset="-122"/>
              </a:rPr>
              <a:t>常用指令</a:t>
            </a:r>
          </a:p>
          <a:p>
            <a:pPr marL="0" marR="0" lvl="0" indent="0" algn="l" defTabSz="914400" rtl="0" eaLnBrk="0" fontAlgn="base" latinLnBrk="0" hangingPunct="0">
              <a:lnSpc>
                <a:spcPct val="150000"/>
              </a:lnSpc>
              <a:spcBef>
                <a:spcPct val="20000"/>
              </a:spcBef>
              <a:spcAft>
                <a:spcPct val="0"/>
              </a:spcAft>
              <a:buClrTx/>
              <a:buSzTx/>
              <a:buFont typeface="Arial" panose="020B0604020202020204" pitchFamily="34" charset="0"/>
              <a:buNone/>
              <a:tabLst/>
              <a:defRPr/>
            </a:pPr>
            <a:endParaRPr kumimoji="0" lang="zh-CN" altLang="en-US" sz="1600" b="0" i="0" u="none" strike="noStrike" kern="1200" cap="none" spc="0" normalizeH="0" baseline="0" noProof="0" dirty="0">
              <a:ln>
                <a:noFill/>
              </a:ln>
              <a:solidFill>
                <a:sysClr val="windowText" lastClr="000000">
                  <a:lumMod val="85000"/>
                  <a:lumOff val="15000"/>
                </a:sysClr>
              </a:solidFill>
              <a:effectLst/>
              <a:uLnTx/>
              <a:uFillTx/>
              <a:ea typeface="阿里巴巴普惠体" panose="00020600040101010101" pitchFamily="18" charset="-122"/>
            </a:endParaRPr>
          </a:p>
        </p:txBody>
      </p:sp>
      <p:graphicFrame>
        <p:nvGraphicFramePr>
          <p:cNvPr id="14" name="表格 13">
            <a:extLst>
              <a:ext uri="{FF2B5EF4-FFF2-40B4-BE49-F238E27FC236}">
                <a16:creationId xmlns:a16="http://schemas.microsoft.com/office/drawing/2014/main" id="{B91BD218-EAE7-F830-3DE9-DD3397E345F6}"/>
              </a:ext>
            </a:extLst>
          </p:cNvPr>
          <p:cNvGraphicFramePr>
            <a:graphicFrameLocks noGrp="1"/>
          </p:cNvGraphicFramePr>
          <p:nvPr>
            <p:extLst>
              <p:ext uri="{D42A27DB-BD31-4B8C-83A1-F6EECF244321}">
                <p14:modId xmlns:p14="http://schemas.microsoft.com/office/powerpoint/2010/main" val="3650318299"/>
              </p:ext>
            </p:extLst>
          </p:nvPr>
        </p:nvGraphicFramePr>
        <p:xfrm>
          <a:off x="1210461" y="3039202"/>
          <a:ext cx="9062658" cy="3612600"/>
        </p:xfrm>
        <a:graphic>
          <a:graphicData uri="http://schemas.openxmlformats.org/drawingml/2006/table">
            <a:tbl>
              <a:tblPr firstRow="1" bandRow="1"/>
              <a:tblGrid>
                <a:gridCol w="2788632">
                  <a:extLst>
                    <a:ext uri="{9D8B030D-6E8A-4147-A177-3AD203B41FA5}">
                      <a16:colId xmlns:a16="http://schemas.microsoft.com/office/drawing/2014/main" val="20000"/>
                    </a:ext>
                  </a:extLst>
                </a:gridCol>
                <a:gridCol w="6274026">
                  <a:extLst>
                    <a:ext uri="{9D8B030D-6E8A-4147-A177-3AD203B41FA5}">
                      <a16:colId xmlns:a16="http://schemas.microsoft.com/office/drawing/2014/main" val="20001"/>
                    </a:ext>
                  </a:extLst>
                </a:gridCol>
              </a:tblGrid>
              <a:tr h="442664">
                <a:tc>
                  <a:txBody>
                    <a:bodyPr/>
                    <a:lstStyle>
                      <a:lvl1pPr marL="0" algn="l" defTabSz="914400" rtl="0" eaLnBrk="1" latinLnBrk="0" hangingPunct="1">
                        <a:defRPr sz="1800" b="1" kern="1200">
                          <a:solidFill>
                            <a:schemeClr val="lt1"/>
                          </a:solidFill>
                          <a:latin typeface="Calibri"/>
                          <a:ea typeface="黑体"/>
                        </a:defRPr>
                      </a:lvl1pPr>
                      <a:lvl2pPr marL="457200" algn="l" defTabSz="914400" rtl="0" eaLnBrk="1" latinLnBrk="0" hangingPunct="1">
                        <a:defRPr sz="1800" b="1" kern="1200">
                          <a:solidFill>
                            <a:schemeClr val="lt1"/>
                          </a:solidFill>
                          <a:latin typeface="Calibri"/>
                          <a:ea typeface="黑体"/>
                        </a:defRPr>
                      </a:lvl2pPr>
                      <a:lvl3pPr marL="914400" algn="l" defTabSz="914400" rtl="0" eaLnBrk="1" latinLnBrk="0" hangingPunct="1">
                        <a:defRPr sz="1800" b="1" kern="1200">
                          <a:solidFill>
                            <a:schemeClr val="lt1"/>
                          </a:solidFill>
                          <a:latin typeface="Calibri"/>
                          <a:ea typeface="黑体"/>
                        </a:defRPr>
                      </a:lvl3pPr>
                      <a:lvl4pPr marL="1371600" algn="l" defTabSz="914400" rtl="0" eaLnBrk="1" latinLnBrk="0" hangingPunct="1">
                        <a:defRPr sz="1800" b="1" kern="1200">
                          <a:solidFill>
                            <a:schemeClr val="lt1"/>
                          </a:solidFill>
                          <a:latin typeface="Calibri"/>
                          <a:ea typeface="黑体"/>
                        </a:defRPr>
                      </a:lvl4pPr>
                      <a:lvl5pPr marL="1828800" algn="l" defTabSz="914400" rtl="0" eaLnBrk="1" latinLnBrk="0" hangingPunct="1">
                        <a:defRPr sz="1800" b="1" kern="1200">
                          <a:solidFill>
                            <a:schemeClr val="lt1"/>
                          </a:solidFill>
                          <a:latin typeface="Calibri"/>
                          <a:ea typeface="黑体"/>
                        </a:defRPr>
                      </a:lvl5pPr>
                      <a:lvl6pPr marL="2286000" algn="l" defTabSz="914400" rtl="0" eaLnBrk="1" latinLnBrk="0" hangingPunct="1">
                        <a:defRPr sz="1800" b="1" kern="1200">
                          <a:solidFill>
                            <a:schemeClr val="lt1"/>
                          </a:solidFill>
                          <a:latin typeface="Calibri"/>
                          <a:ea typeface="黑体"/>
                        </a:defRPr>
                      </a:lvl6pPr>
                      <a:lvl7pPr marL="2743200" algn="l" defTabSz="914400" rtl="0" eaLnBrk="1" latinLnBrk="0" hangingPunct="1">
                        <a:defRPr sz="1800" b="1" kern="1200">
                          <a:solidFill>
                            <a:schemeClr val="lt1"/>
                          </a:solidFill>
                          <a:latin typeface="Calibri"/>
                          <a:ea typeface="黑体"/>
                        </a:defRPr>
                      </a:lvl7pPr>
                      <a:lvl8pPr marL="3200400" algn="l" defTabSz="914400" rtl="0" eaLnBrk="1" latinLnBrk="0" hangingPunct="1">
                        <a:defRPr sz="1800" b="1" kern="1200">
                          <a:solidFill>
                            <a:schemeClr val="lt1"/>
                          </a:solidFill>
                          <a:latin typeface="Calibri"/>
                          <a:ea typeface="黑体"/>
                        </a:defRPr>
                      </a:lvl8pPr>
                      <a:lvl9pPr marL="3657600" algn="l" defTabSz="914400" rtl="0" eaLnBrk="1" latinLnBrk="0" hangingPunct="1">
                        <a:defRPr sz="1800" b="1" kern="1200">
                          <a:solidFill>
                            <a:schemeClr val="lt1"/>
                          </a:solidFill>
                          <a:latin typeface="Calibri"/>
                          <a:ea typeface="黑体"/>
                        </a:defRPr>
                      </a:lvl9pPr>
                    </a:lstStyle>
                    <a:p>
                      <a:pPr algn="ct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指令</a:t>
                      </a:r>
                    </a:p>
                  </a:txBody>
                  <a:tcPr marT="45721" marB="45721"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b="1" kern="1200">
                          <a:solidFill>
                            <a:schemeClr val="lt1"/>
                          </a:solidFill>
                          <a:latin typeface="Calibri"/>
                          <a:ea typeface="黑体"/>
                        </a:defRPr>
                      </a:lvl1pPr>
                      <a:lvl2pPr marL="457200" algn="l" defTabSz="914400" rtl="0" eaLnBrk="1" latinLnBrk="0" hangingPunct="1">
                        <a:defRPr sz="1800" b="1" kern="1200">
                          <a:solidFill>
                            <a:schemeClr val="lt1"/>
                          </a:solidFill>
                          <a:latin typeface="Calibri"/>
                          <a:ea typeface="黑体"/>
                        </a:defRPr>
                      </a:lvl2pPr>
                      <a:lvl3pPr marL="914400" algn="l" defTabSz="914400" rtl="0" eaLnBrk="1" latinLnBrk="0" hangingPunct="1">
                        <a:defRPr sz="1800" b="1" kern="1200">
                          <a:solidFill>
                            <a:schemeClr val="lt1"/>
                          </a:solidFill>
                          <a:latin typeface="Calibri"/>
                          <a:ea typeface="黑体"/>
                        </a:defRPr>
                      </a:lvl3pPr>
                      <a:lvl4pPr marL="1371600" algn="l" defTabSz="914400" rtl="0" eaLnBrk="1" latinLnBrk="0" hangingPunct="1">
                        <a:defRPr sz="1800" b="1" kern="1200">
                          <a:solidFill>
                            <a:schemeClr val="lt1"/>
                          </a:solidFill>
                          <a:latin typeface="Calibri"/>
                          <a:ea typeface="黑体"/>
                        </a:defRPr>
                      </a:lvl4pPr>
                      <a:lvl5pPr marL="1828800" algn="l" defTabSz="914400" rtl="0" eaLnBrk="1" latinLnBrk="0" hangingPunct="1">
                        <a:defRPr sz="1800" b="1" kern="1200">
                          <a:solidFill>
                            <a:schemeClr val="lt1"/>
                          </a:solidFill>
                          <a:latin typeface="Calibri"/>
                          <a:ea typeface="黑体"/>
                        </a:defRPr>
                      </a:lvl5pPr>
                      <a:lvl6pPr marL="2286000" algn="l" defTabSz="914400" rtl="0" eaLnBrk="1" latinLnBrk="0" hangingPunct="1">
                        <a:defRPr sz="1800" b="1" kern="1200">
                          <a:solidFill>
                            <a:schemeClr val="lt1"/>
                          </a:solidFill>
                          <a:latin typeface="Calibri"/>
                          <a:ea typeface="黑体"/>
                        </a:defRPr>
                      </a:lvl6pPr>
                      <a:lvl7pPr marL="2743200" algn="l" defTabSz="914400" rtl="0" eaLnBrk="1" latinLnBrk="0" hangingPunct="1">
                        <a:defRPr sz="1800" b="1" kern="1200">
                          <a:solidFill>
                            <a:schemeClr val="lt1"/>
                          </a:solidFill>
                          <a:latin typeface="Calibri"/>
                          <a:ea typeface="黑体"/>
                        </a:defRPr>
                      </a:lvl7pPr>
                      <a:lvl8pPr marL="3200400" algn="l" defTabSz="914400" rtl="0" eaLnBrk="1" latinLnBrk="0" hangingPunct="1">
                        <a:defRPr sz="1800" b="1" kern="1200">
                          <a:solidFill>
                            <a:schemeClr val="lt1"/>
                          </a:solidFill>
                          <a:latin typeface="Calibri"/>
                          <a:ea typeface="黑体"/>
                        </a:defRPr>
                      </a:lvl8pPr>
                      <a:lvl9pPr marL="3657600" algn="l" defTabSz="914400" rtl="0" eaLnBrk="1" latinLnBrk="0" hangingPunct="1">
                        <a:defRPr sz="1800" b="1" kern="1200">
                          <a:solidFill>
                            <a:schemeClr val="lt1"/>
                          </a:solidFill>
                          <a:latin typeface="Calibri"/>
                          <a:ea typeface="黑体"/>
                        </a:defRPr>
                      </a:lvl9pPr>
                    </a:lstStyle>
                    <a:p>
                      <a:pPr algn="ctr"/>
                      <a:r>
                        <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作用</a:t>
                      </a:r>
                    </a:p>
                  </a:txBody>
                  <a:tcPr marT="45721" marB="45721"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0"/>
                  </a:ext>
                </a:extLst>
              </a:tr>
              <a:tr h="360163">
                <a:tc>
                  <a:txBody>
                    <a:bodyPr/>
                    <a:lstStyle>
                      <a:lvl1pPr marL="0" algn="l" defTabSz="914400" rtl="0" eaLnBrk="1" latinLnBrk="0" hangingPunct="1">
                        <a:defRPr sz="1800" kern="1200">
                          <a:solidFill>
                            <a:schemeClr val="dk1"/>
                          </a:solidFill>
                          <a:latin typeface="Calibri"/>
                          <a:ea typeface="黑体"/>
                        </a:defRPr>
                      </a:lvl1pPr>
                      <a:lvl2pPr marL="457200" algn="l" defTabSz="914400" rtl="0" eaLnBrk="1" latinLnBrk="0" hangingPunct="1">
                        <a:defRPr sz="1800" kern="1200">
                          <a:solidFill>
                            <a:schemeClr val="dk1"/>
                          </a:solidFill>
                          <a:latin typeface="Calibri"/>
                          <a:ea typeface="黑体"/>
                        </a:defRPr>
                      </a:lvl2pPr>
                      <a:lvl3pPr marL="914400" algn="l" defTabSz="914400" rtl="0" eaLnBrk="1" latinLnBrk="0" hangingPunct="1">
                        <a:defRPr sz="1800" kern="1200">
                          <a:solidFill>
                            <a:schemeClr val="dk1"/>
                          </a:solidFill>
                          <a:latin typeface="Calibri"/>
                          <a:ea typeface="黑体"/>
                        </a:defRPr>
                      </a:lvl3pPr>
                      <a:lvl4pPr marL="1371600" algn="l" defTabSz="914400" rtl="0" eaLnBrk="1" latinLnBrk="0" hangingPunct="1">
                        <a:defRPr sz="1800" kern="1200">
                          <a:solidFill>
                            <a:schemeClr val="dk1"/>
                          </a:solidFill>
                          <a:latin typeface="Calibri"/>
                          <a:ea typeface="黑体"/>
                        </a:defRPr>
                      </a:lvl4pPr>
                      <a:lvl5pPr marL="1828800" algn="l" defTabSz="914400" rtl="0" eaLnBrk="1" latinLnBrk="0" hangingPunct="1">
                        <a:defRPr sz="1800" kern="1200">
                          <a:solidFill>
                            <a:schemeClr val="dk1"/>
                          </a:solidFill>
                          <a:latin typeface="Calibri"/>
                          <a:ea typeface="黑体"/>
                        </a:defRPr>
                      </a:lvl5pPr>
                      <a:lvl6pPr marL="2286000" algn="l" defTabSz="914400" rtl="0" eaLnBrk="1" latinLnBrk="0" hangingPunct="1">
                        <a:defRPr sz="1800" kern="1200">
                          <a:solidFill>
                            <a:schemeClr val="dk1"/>
                          </a:solidFill>
                          <a:latin typeface="Calibri"/>
                          <a:ea typeface="黑体"/>
                        </a:defRPr>
                      </a:lvl6pPr>
                      <a:lvl7pPr marL="2743200" algn="l" defTabSz="914400" rtl="0" eaLnBrk="1" latinLnBrk="0" hangingPunct="1">
                        <a:defRPr sz="1800" kern="1200">
                          <a:solidFill>
                            <a:schemeClr val="dk1"/>
                          </a:solidFill>
                          <a:latin typeface="Calibri"/>
                          <a:ea typeface="黑体"/>
                        </a:defRPr>
                      </a:lvl7pPr>
                      <a:lvl8pPr marL="3200400" algn="l" defTabSz="914400" rtl="0" eaLnBrk="1" latinLnBrk="0" hangingPunct="1">
                        <a:defRPr sz="1800" kern="1200">
                          <a:solidFill>
                            <a:schemeClr val="dk1"/>
                          </a:solidFill>
                          <a:latin typeface="Calibri"/>
                          <a:ea typeface="黑体"/>
                        </a:defRPr>
                      </a:lvl8pPr>
                      <a:lvl9pPr marL="3657600" algn="l" defTabSz="914400" rtl="0" eaLnBrk="1" latinLnBrk="0" hangingPunct="1">
                        <a:defRPr sz="1800" kern="1200">
                          <a:solidFill>
                            <a:schemeClr val="dk1"/>
                          </a:solidFill>
                          <a:latin typeface="Calibri"/>
                          <a:ea typeface="黑体"/>
                        </a:defRPr>
                      </a:lvl9pPr>
                    </a:lstStyle>
                    <a:p>
                      <a:pPr algn="ct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v-bind</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T="45721" marB="45721"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dk1"/>
                          </a:solidFill>
                          <a:latin typeface="Calibri"/>
                          <a:ea typeface="黑体"/>
                        </a:defRPr>
                      </a:lvl1pPr>
                      <a:lvl2pPr marL="457200" algn="l" defTabSz="914400" rtl="0" eaLnBrk="1" latinLnBrk="0" hangingPunct="1">
                        <a:defRPr sz="1800" kern="1200">
                          <a:solidFill>
                            <a:schemeClr val="dk1"/>
                          </a:solidFill>
                          <a:latin typeface="Calibri"/>
                          <a:ea typeface="黑体"/>
                        </a:defRPr>
                      </a:lvl2pPr>
                      <a:lvl3pPr marL="914400" algn="l" defTabSz="914400" rtl="0" eaLnBrk="1" latinLnBrk="0" hangingPunct="1">
                        <a:defRPr sz="1800" kern="1200">
                          <a:solidFill>
                            <a:schemeClr val="dk1"/>
                          </a:solidFill>
                          <a:latin typeface="Calibri"/>
                          <a:ea typeface="黑体"/>
                        </a:defRPr>
                      </a:lvl3pPr>
                      <a:lvl4pPr marL="1371600" algn="l" defTabSz="914400" rtl="0" eaLnBrk="1" latinLnBrk="0" hangingPunct="1">
                        <a:defRPr sz="1800" kern="1200">
                          <a:solidFill>
                            <a:schemeClr val="dk1"/>
                          </a:solidFill>
                          <a:latin typeface="Calibri"/>
                          <a:ea typeface="黑体"/>
                        </a:defRPr>
                      </a:lvl4pPr>
                      <a:lvl5pPr marL="1828800" algn="l" defTabSz="914400" rtl="0" eaLnBrk="1" latinLnBrk="0" hangingPunct="1">
                        <a:defRPr sz="1800" kern="1200">
                          <a:solidFill>
                            <a:schemeClr val="dk1"/>
                          </a:solidFill>
                          <a:latin typeface="Calibri"/>
                          <a:ea typeface="黑体"/>
                        </a:defRPr>
                      </a:lvl5pPr>
                      <a:lvl6pPr marL="2286000" algn="l" defTabSz="914400" rtl="0" eaLnBrk="1" latinLnBrk="0" hangingPunct="1">
                        <a:defRPr sz="1800" kern="1200">
                          <a:solidFill>
                            <a:schemeClr val="dk1"/>
                          </a:solidFill>
                          <a:latin typeface="Calibri"/>
                          <a:ea typeface="黑体"/>
                        </a:defRPr>
                      </a:lvl6pPr>
                      <a:lvl7pPr marL="2743200" algn="l" defTabSz="914400" rtl="0" eaLnBrk="1" latinLnBrk="0" hangingPunct="1">
                        <a:defRPr sz="1800" kern="1200">
                          <a:solidFill>
                            <a:schemeClr val="dk1"/>
                          </a:solidFill>
                          <a:latin typeface="Calibri"/>
                          <a:ea typeface="黑体"/>
                        </a:defRPr>
                      </a:lvl7pPr>
                      <a:lvl8pPr marL="3200400" algn="l" defTabSz="914400" rtl="0" eaLnBrk="1" latinLnBrk="0" hangingPunct="1">
                        <a:defRPr sz="1800" kern="1200">
                          <a:solidFill>
                            <a:schemeClr val="dk1"/>
                          </a:solidFill>
                          <a:latin typeface="Calibri"/>
                          <a:ea typeface="黑体"/>
                        </a:defRPr>
                      </a:lvl8pPr>
                      <a:lvl9pPr marL="3657600" algn="l" defTabSz="914400" rtl="0" eaLnBrk="1" latinLnBrk="0" hangingPunct="1">
                        <a:defRPr sz="1800" kern="1200">
                          <a:solidFill>
                            <a:schemeClr val="dk1"/>
                          </a:solidFill>
                          <a:latin typeface="Calibri"/>
                          <a:ea typeface="黑体"/>
                        </a:defRPr>
                      </a:lvl9pPr>
                    </a:lstStyle>
                    <a:p>
                      <a:r>
                        <a:rPr lang="zh-CN" altLang="en-US" sz="18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为</a:t>
                      </a:r>
                      <a:r>
                        <a:rPr lang="en-US" altLang="zh-CN" sz="18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HTML</a:t>
                      </a:r>
                      <a:r>
                        <a:rPr lang="zh-CN" altLang="en-US" sz="18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标签绑定属性值，如设置 </a:t>
                      </a:r>
                      <a:r>
                        <a:rPr lang="en-US" altLang="zh-CN" sz="1800" dirty="0" err="1">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href</a:t>
                      </a:r>
                      <a:r>
                        <a:rPr lang="en-US" altLang="zh-CN" sz="18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 , </a:t>
                      </a:r>
                      <a:r>
                        <a:rPr lang="en-US" altLang="zh-CN" sz="1800" dirty="0" err="1">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css</a:t>
                      </a:r>
                      <a:r>
                        <a:rPr lang="zh-CN" altLang="en-US" sz="18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样式等</a:t>
                      </a:r>
                    </a:p>
                  </a:txBody>
                  <a:tcPr marT="45721" marB="45721"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2"/>
                  </a:ext>
                </a:extLst>
              </a:tr>
              <a:tr h="360163">
                <a:tc>
                  <a:txBody>
                    <a:bodyPr/>
                    <a:lstStyle>
                      <a:lvl1pPr marL="0" algn="l" defTabSz="914400" rtl="0" eaLnBrk="1" latinLnBrk="0" hangingPunct="1">
                        <a:defRPr sz="1800" kern="1200">
                          <a:solidFill>
                            <a:schemeClr val="dk1"/>
                          </a:solidFill>
                          <a:latin typeface="Calibri"/>
                          <a:ea typeface="黑体"/>
                        </a:defRPr>
                      </a:lvl1pPr>
                      <a:lvl2pPr marL="457200" algn="l" defTabSz="914400" rtl="0" eaLnBrk="1" latinLnBrk="0" hangingPunct="1">
                        <a:defRPr sz="1800" kern="1200">
                          <a:solidFill>
                            <a:schemeClr val="dk1"/>
                          </a:solidFill>
                          <a:latin typeface="Calibri"/>
                          <a:ea typeface="黑体"/>
                        </a:defRPr>
                      </a:lvl2pPr>
                      <a:lvl3pPr marL="914400" algn="l" defTabSz="914400" rtl="0" eaLnBrk="1" latinLnBrk="0" hangingPunct="1">
                        <a:defRPr sz="1800" kern="1200">
                          <a:solidFill>
                            <a:schemeClr val="dk1"/>
                          </a:solidFill>
                          <a:latin typeface="Calibri"/>
                          <a:ea typeface="黑体"/>
                        </a:defRPr>
                      </a:lvl3pPr>
                      <a:lvl4pPr marL="1371600" algn="l" defTabSz="914400" rtl="0" eaLnBrk="1" latinLnBrk="0" hangingPunct="1">
                        <a:defRPr sz="1800" kern="1200">
                          <a:solidFill>
                            <a:schemeClr val="dk1"/>
                          </a:solidFill>
                          <a:latin typeface="Calibri"/>
                          <a:ea typeface="黑体"/>
                        </a:defRPr>
                      </a:lvl4pPr>
                      <a:lvl5pPr marL="1828800" algn="l" defTabSz="914400" rtl="0" eaLnBrk="1" latinLnBrk="0" hangingPunct="1">
                        <a:defRPr sz="1800" kern="1200">
                          <a:solidFill>
                            <a:schemeClr val="dk1"/>
                          </a:solidFill>
                          <a:latin typeface="Calibri"/>
                          <a:ea typeface="黑体"/>
                        </a:defRPr>
                      </a:lvl5pPr>
                      <a:lvl6pPr marL="2286000" algn="l" defTabSz="914400" rtl="0" eaLnBrk="1" latinLnBrk="0" hangingPunct="1">
                        <a:defRPr sz="1800" kern="1200">
                          <a:solidFill>
                            <a:schemeClr val="dk1"/>
                          </a:solidFill>
                          <a:latin typeface="Calibri"/>
                          <a:ea typeface="黑体"/>
                        </a:defRPr>
                      </a:lvl6pPr>
                      <a:lvl7pPr marL="2743200" algn="l" defTabSz="914400" rtl="0" eaLnBrk="1" latinLnBrk="0" hangingPunct="1">
                        <a:defRPr sz="1800" kern="1200">
                          <a:solidFill>
                            <a:schemeClr val="dk1"/>
                          </a:solidFill>
                          <a:latin typeface="Calibri"/>
                          <a:ea typeface="黑体"/>
                        </a:defRPr>
                      </a:lvl7pPr>
                      <a:lvl8pPr marL="3200400" algn="l" defTabSz="914400" rtl="0" eaLnBrk="1" latinLnBrk="0" hangingPunct="1">
                        <a:defRPr sz="1800" kern="1200">
                          <a:solidFill>
                            <a:schemeClr val="dk1"/>
                          </a:solidFill>
                          <a:latin typeface="Calibri"/>
                          <a:ea typeface="黑体"/>
                        </a:defRPr>
                      </a:lvl8pPr>
                      <a:lvl9pPr marL="3657600" algn="l" defTabSz="914400" rtl="0" eaLnBrk="1" latinLnBrk="0" hangingPunct="1">
                        <a:defRPr sz="1800" kern="1200">
                          <a:solidFill>
                            <a:schemeClr val="dk1"/>
                          </a:solidFill>
                          <a:latin typeface="Calibri"/>
                          <a:ea typeface="黑体"/>
                        </a:defRPr>
                      </a:lvl9pPr>
                    </a:lstStyle>
                    <a:p>
                      <a:pPr algn="ct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v-model</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T="45721" marB="45721"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dk1"/>
                          </a:solidFill>
                          <a:latin typeface="Calibri"/>
                          <a:ea typeface="黑体"/>
                        </a:defRPr>
                      </a:lvl1pPr>
                      <a:lvl2pPr marL="457200" algn="l" defTabSz="914400" rtl="0" eaLnBrk="1" latinLnBrk="0" hangingPunct="1">
                        <a:defRPr sz="1800" kern="1200">
                          <a:solidFill>
                            <a:schemeClr val="dk1"/>
                          </a:solidFill>
                          <a:latin typeface="Calibri"/>
                          <a:ea typeface="黑体"/>
                        </a:defRPr>
                      </a:lvl2pPr>
                      <a:lvl3pPr marL="914400" algn="l" defTabSz="914400" rtl="0" eaLnBrk="1" latinLnBrk="0" hangingPunct="1">
                        <a:defRPr sz="1800" kern="1200">
                          <a:solidFill>
                            <a:schemeClr val="dk1"/>
                          </a:solidFill>
                          <a:latin typeface="Calibri"/>
                          <a:ea typeface="黑体"/>
                        </a:defRPr>
                      </a:lvl3pPr>
                      <a:lvl4pPr marL="1371600" algn="l" defTabSz="914400" rtl="0" eaLnBrk="1" latinLnBrk="0" hangingPunct="1">
                        <a:defRPr sz="1800" kern="1200">
                          <a:solidFill>
                            <a:schemeClr val="dk1"/>
                          </a:solidFill>
                          <a:latin typeface="Calibri"/>
                          <a:ea typeface="黑体"/>
                        </a:defRPr>
                      </a:lvl4pPr>
                      <a:lvl5pPr marL="1828800" algn="l" defTabSz="914400" rtl="0" eaLnBrk="1" latinLnBrk="0" hangingPunct="1">
                        <a:defRPr sz="1800" kern="1200">
                          <a:solidFill>
                            <a:schemeClr val="dk1"/>
                          </a:solidFill>
                          <a:latin typeface="Calibri"/>
                          <a:ea typeface="黑体"/>
                        </a:defRPr>
                      </a:lvl5pPr>
                      <a:lvl6pPr marL="2286000" algn="l" defTabSz="914400" rtl="0" eaLnBrk="1" latinLnBrk="0" hangingPunct="1">
                        <a:defRPr sz="1800" kern="1200">
                          <a:solidFill>
                            <a:schemeClr val="dk1"/>
                          </a:solidFill>
                          <a:latin typeface="Calibri"/>
                          <a:ea typeface="黑体"/>
                        </a:defRPr>
                      </a:lvl6pPr>
                      <a:lvl7pPr marL="2743200" algn="l" defTabSz="914400" rtl="0" eaLnBrk="1" latinLnBrk="0" hangingPunct="1">
                        <a:defRPr sz="1800" kern="1200">
                          <a:solidFill>
                            <a:schemeClr val="dk1"/>
                          </a:solidFill>
                          <a:latin typeface="Calibri"/>
                          <a:ea typeface="黑体"/>
                        </a:defRPr>
                      </a:lvl7pPr>
                      <a:lvl8pPr marL="3200400" algn="l" defTabSz="914400" rtl="0" eaLnBrk="1" latinLnBrk="0" hangingPunct="1">
                        <a:defRPr sz="1800" kern="1200">
                          <a:solidFill>
                            <a:schemeClr val="dk1"/>
                          </a:solidFill>
                          <a:latin typeface="Calibri"/>
                          <a:ea typeface="黑体"/>
                        </a:defRPr>
                      </a:lvl8pPr>
                      <a:lvl9pPr marL="3657600" algn="l" defTabSz="914400" rtl="0" eaLnBrk="1" latinLnBrk="0" hangingPunct="1">
                        <a:defRPr sz="1800" kern="1200">
                          <a:solidFill>
                            <a:schemeClr val="dk1"/>
                          </a:solidFill>
                          <a:latin typeface="Calibri"/>
                          <a:ea typeface="黑体"/>
                        </a:defRPr>
                      </a:lvl9pPr>
                    </a:lstStyle>
                    <a:p>
                      <a:r>
                        <a:rPr lang="zh-CN" altLang="en-US" sz="18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在表单元素上创建双向数据绑定</a:t>
                      </a:r>
                    </a:p>
                  </a:txBody>
                  <a:tcPr marT="45721" marB="45721"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502247632"/>
                  </a:ext>
                </a:extLst>
              </a:tr>
              <a:tr h="360163">
                <a:tc>
                  <a:txBody>
                    <a:bodyPr/>
                    <a:lstStyle>
                      <a:lvl1pPr marL="0" algn="l" defTabSz="914400" rtl="0" eaLnBrk="1" latinLnBrk="0" hangingPunct="1">
                        <a:defRPr sz="1800" kern="1200">
                          <a:solidFill>
                            <a:schemeClr val="dk1"/>
                          </a:solidFill>
                          <a:latin typeface="Calibri"/>
                          <a:ea typeface="黑体"/>
                        </a:defRPr>
                      </a:lvl1pPr>
                      <a:lvl2pPr marL="457200" algn="l" defTabSz="914400" rtl="0" eaLnBrk="1" latinLnBrk="0" hangingPunct="1">
                        <a:defRPr sz="1800" kern="1200">
                          <a:solidFill>
                            <a:schemeClr val="dk1"/>
                          </a:solidFill>
                          <a:latin typeface="Calibri"/>
                          <a:ea typeface="黑体"/>
                        </a:defRPr>
                      </a:lvl2pPr>
                      <a:lvl3pPr marL="914400" algn="l" defTabSz="914400" rtl="0" eaLnBrk="1" latinLnBrk="0" hangingPunct="1">
                        <a:defRPr sz="1800" kern="1200">
                          <a:solidFill>
                            <a:schemeClr val="dk1"/>
                          </a:solidFill>
                          <a:latin typeface="Calibri"/>
                          <a:ea typeface="黑体"/>
                        </a:defRPr>
                      </a:lvl3pPr>
                      <a:lvl4pPr marL="1371600" algn="l" defTabSz="914400" rtl="0" eaLnBrk="1" latinLnBrk="0" hangingPunct="1">
                        <a:defRPr sz="1800" kern="1200">
                          <a:solidFill>
                            <a:schemeClr val="dk1"/>
                          </a:solidFill>
                          <a:latin typeface="Calibri"/>
                          <a:ea typeface="黑体"/>
                        </a:defRPr>
                      </a:lvl4pPr>
                      <a:lvl5pPr marL="1828800" algn="l" defTabSz="914400" rtl="0" eaLnBrk="1" latinLnBrk="0" hangingPunct="1">
                        <a:defRPr sz="1800" kern="1200">
                          <a:solidFill>
                            <a:schemeClr val="dk1"/>
                          </a:solidFill>
                          <a:latin typeface="Calibri"/>
                          <a:ea typeface="黑体"/>
                        </a:defRPr>
                      </a:lvl5pPr>
                      <a:lvl6pPr marL="2286000" algn="l" defTabSz="914400" rtl="0" eaLnBrk="1" latinLnBrk="0" hangingPunct="1">
                        <a:defRPr sz="1800" kern="1200">
                          <a:solidFill>
                            <a:schemeClr val="dk1"/>
                          </a:solidFill>
                          <a:latin typeface="Calibri"/>
                          <a:ea typeface="黑体"/>
                        </a:defRPr>
                      </a:lvl6pPr>
                      <a:lvl7pPr marL="2743200" algn="l" defTabSz="914400" rtl="0" eaLnBrk="1" latinLnBrk="0" hangingPunct="1">
                        <a:defRPr sz="1800" kern="1200">
                          <a:solidFill>
                            <a:schemeClr val="dk1"/>
                          </a:solidFill>
                          <a:latin typeface="Calibri"/>
                          <a:ea typeface="黑体"/>
                        </a:defRPr>
                      </a:lvl7pPr>
                      <a:lvl8pPr marL="3200400" algn="l" defTabSz="914400" rtl="0" eaLnBrk="1" latinLnBrk="0" hangingPunct="1">
                        <a:defRPr sz="1800" kern="1200">
                          <a:solidFill>
                            <a:schemeClr val="dk1"/>
                          </a:solidFill>
                          <a:latin typeface="Calibri"/>
                          <a:ea typeface="黑体"/>
                        </a:defRPr>
                      </a:lvl8pPr>
                      <a:lvl9pPr marL="3657600" algn="l" defTabSz="914400" rtl="0" eaLnBrk="1" latinLnBrk="0" hangingPunct="1">
                        <a:defRPr sz="1800" kern="1200">
                          <a:solidFill>
                            <a:schemeClr val="dk1"/>
                          </a:solidFill>
                          <a:latin typeface="Calibri"/>
                          <a:ea typeface="黑体"/>
                        </a:defRPr>
                      </a:lvl9pPr>
                    </a:lstStyle>
                    <a:p>
                      <a:pPr algn="ct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v-on</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T="45721" marB="45721"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dk1"/>
                          </a:solidFill>
                          <a:latin typeface="Calibri"/>
                          <a:ea typeface="黑体"/>
                        </a:defRPr>
                      </a:lvl1pPr>
                      <a:lvl2pPr marL="457200" algn="l" defTabSz="914400" rtl="0" eaLnBrk="1" latinLnBrk="0" hangingPunct="1">
                        <a:defRPr sz="1800" kern="1200">
                          <a:solidFill>
                            <a:schemeClr val="dk1"/>
                          </a:solidFill>
                          <a:latin typeface="Calibri"/>
                          <a:ea typeface="黑体"/>
                        </a:defRPr>
                      </a:lvl2pPr>
                      <a:lvl3pPr marL="914400" algn="l" defTabSz="914400" rtl="0" eaLnBrk="1" latinLnBrk="0" hangingPunct="1">
                        <a:defRPr sz="1800" kern="1200">
                          <a:solidFill>
                            <a:schemeClr val="dk1"/>
                          </a:solidFill>
                          <a:latin typeface="Calibri"/>
                          <a:ea typeface="黑体"/>
                        </a:defRPr>
                      </a:lvl3pPr>
                      <a:lvl4pPr marL="1371600" algn="l" defTabSz="914400" rtl="0" eaLnBrk="1" latinLnBrk="0" hangingPunct="1">
                        <a:defRPr sz="1800" kern="1200">
                          <a:solidFill>
                            <a:schemeClr val="dk1"/>
                          </a:solidFill>
                          <a:latin typeface="Calibri"/>
                          <a:ea typeface="黑体"/>
                        </a:defRPr>
                      </a:lvl4pPr>
                      <a:lvl5pPr marL="1828800" algn="l" defTabSz="914400" rtl="0" eaLnBrk="1" latinLnBrk="0" hangingPunct="1">
                        <a:defRPr sz="1800" kern="1200">
                          <a:solidFill>
                            <a:schemeClr val="dk1"/>
                          </a:solidFill>
                          <a:latin typeface="Calibri"/>
                          <a:ea typeface="黑体"/>
                        </a:defRPr>
                      </a:lvl5pPr>
                      <a:lvl6pPr marL="2286000" algn="l" defTabSz="914400" rtl="0" eaLnBrk="1" latinLnBrk="0" hangingPunct="1">
                        <a:defRPr sz="1800" kern="1200">
                          <a:solidFill>
                            <a:schemeClr val="dk1"/>
                          </a:solidFill>
                          <a:latin typeface="Calibri"/>
                          <a:ea typeface="黑体"/>
                        </a:defRPr>
                      </a:lvl6pPr>
                      <a:lvl7pPr marL="2743200" algn="l" defTabSz="914400" rtl="0" eaLnBrk="1" latinLnBrk="0" hangingPunct="1">
                        <a:defRPr sz="1800" kern="1200">
                          <a:solidFill>
                            <a:schemeClr val="dk1"/>
                          </a:solidFill>
                          <a:latin typeface="Calibri"/>
                          <a:ea typeface="黑体"/>
                        </a:defRPr>
                      </a:lvl7pPr>
                      <a:lvl8pPr marL="3200400" algn="l" defTabSz="914400" rtl="0" eaLnBrk="1" latinLnBrk="0" hangingPunct="1">
                        <a:defRPr sz="1800" kern="1200">
                          <a:solidFill>
                            <a:schemeClr val="dk1"/>
                          </a:solidFill>
                          <a:latin typeface="Calibri"/>
                          <a:ea typeface="黑体"/>
                        </a:defRPr>
                      </a:lvl8pPr>
                      <a:lvl9pPr marL="3657600" algn="l" defTabSz="914400" rtl="0" eaLnBrk="1" latinLnBrk="0" hangingPunct="1">
                        <a:defRPr sz="1800" kern="1200">
                          <a:solidFill>
                            <a:schemeClr val="dk1"/>
                          </a:solidFill>
                          <a:latin typeface="Calibri"/>
                          <a:ea typeface="黑体"/>
                        </a:defRPr>
                      </a:lvl9pPr>
                    </a:lstStyle>
                    <a:p>
                      <a:r>
                        <a:rPr lang="zh-CN" altLang="en-US" sz="18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为</a:t>
                      </a:r>
                      <a:r>
                        <a:rPr lang="en-US" altLang="zh-CN" sz="18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HTML</a:t>
                      </a:r>
                      <a:r>
                        <a:rPr lang="zh-CN" altLang="en-US" sz="18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标签绑定事件</a:t>
                      </a:r>
                    </a:p>
                  </a:txBody>
                  <a:tcPr marT="45721" marB="45721"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445771539"/>
                  </a:ext>
                </a:extLst>
              </a:tr>
              <a:tr h="360163">
                <a:tc>
                  <a:txBody>
                    <a:bodyPr/>
                    <a:lstStyle>
                      <a:lvl1pPr marL="0" algn="l" defTabSz="914400" rtl="0" eaLnBrk="1" latinLnBrk="0" hangingPunct="1">
                        <a:defRPr sz="1800" kern="1200">
                          <a:solidFill>
                            <a:schemeClr val="dk1"/>
                          </a:solidFill>
                          <a:latin typeface="Calibri"/>
                          <a:ea typeface="黑体"/>
                        </a:defRPr>
                      </a:lvl1pPr>
                      <a:lvl2pPr marL="457200" algn="l" defTabSz="914400" rtl="0" eaLnBrk="1" latinLnBrk="0" hangingPunct="1">
                        <a:defRPr sz="1800" kern="1200">
                          <a:solidFill>
                            <a:schemeClr val="dk1"/>
                          </a:solidFill>
                          <a:latin typeface="Calibri"/>
                          <a:ea typeface="黑体"/>
                        </a:defRPr>
                      </a:lvl2pPr>
                      <a:lvl3pPr marL="914400" algn="l" defTabSz="914400" rtl="0" eaLnBrk="1" latinLnBrk="0" hangingPunct="1">
                        <a:defRPr sz="1800" kern="1200">
                          <a:solidFill>
                            <a:schemeClr val="dk1"/>
                          </a:solidFill>
                          <a:latin typeface="Calibri"/>
                          <a:ea typeface="黑体"/>
                        </a:defRPr>
                      </a:lvl3pPr>
                      <a:lvl4pPr marL="1371600" algn="l" defTabSz="914400" rtl="0" eaLnBrk="1" latinLnBrk="0" hangingPunct="1">
                        <a:defRPr sz="1800" kern="1200">
                          <a:solidFill>
                            <a:schemeClr val="dk1"/>
                          </a:solidFill>
                          <a:latin typeface="Calibri"/>
                          <a:ea typeface="黑体"/>
                        </a:defRPr>
                      </a:lvl4pPr>
                      <a:lvl5pPr marL="1828800" algn="l" defTabSz="914400" rtl="0" eaLnBrk="1" latinLnBrk="0" hangingPunct="1">
                        <a:defRPr sz="1800" kern="1200">
                          <a:solidFill>
                            <a:schemeClr val="dk1"/>
                          </a:solidFill>
                          <a:latin typeface="Calibri"/>
                          <a:ea typeface="黑体"/>
                        </a:defRPr>
                      </a:lvl5pPr>
                      <a:lvl6pPr marL="2286000" algn="l" defTabSz="914400" rtl="0" eaLnBrk="1" latinLnBrk="0" hangingPunct="1">
                        <a:defRPr sz="1800" kern="1200">
                          <a:solidFill>
                            <a:schemeClr val="dk1"/>
                          </a:solidFill>
                          <a:latin typeface="Calibri"/>
                          <a:ea typeface="黑体"/>
                        </a:defRPr>
                      </a:lvl6pPr>
                      <a:lvl7pPr marL="2743200" algn="l" defTabSz="914400" rtl="0" eaLnBrk="1" latinLnBrk="0" hangingPunct="1">
                        <a:defRPr sz="1800" kern="1200">
                          <a:solidFill>
                            <a:schemeClr val="dk1"/>
                          </a:solidFill>
                          <a:latin typeface="Calibri"/>
                          <a:ea typeface="黑体"/>
                        </a:defRPr>
                      </a:lvl7pPr>
                      <a:lvl8pPr marL="3200400" algn="l" defTabSz="914400" rtl="0" eaLnBrk="1" latinLnBrk="0" hangingPunct="1">
                        <a:defRPr sz="1800" kern="1200">
                          <a:solidFill>
                            <a:schemeClr val="dk1"/>
                          </a:solidFill>
                          <a:latin typeface="Calibri"/>
                          <a:ea typeface="黑体"/>
                        </a:defRPr>
                      </a:lvl8pPr>
                      <a:lvl9pPr marL="3657600" algn="l" defTabSz="914400" rtl="0" eaLnBrk="1" latinLnBrk="0" hangingPunct="1">
                        <a:defRPr sz="1800" kern="1200">
                          <a:solidFill>
                            <a:schemeClr val="dk1"/>
                          </a:solidFill>
                          <a:latin typeface="Calibri"/>
                          <a:ea typeface="黑体"/>
                        </a:defRPr>
                      </a:lvl9pPr>
                    </a:lstStyle>
                    <a:p>
                      <a:pPr algn="ct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v-if</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T="45721" marB="45721"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2"/>
                    </a:solidFill>
                  </a:tcPr>
                </a:tc>
                <a:tc rowSpan="3">
                  <a:txBody>
                    <a:bodyPr/>
                    <a:lstStyle>
                      <a:lvl1pPr marL="0" algn="l" defTabSz="914400" rtl="0" eaLnBrk="1" latinLnBrk="0" hangingPunct="1">
                        <a:defRPr sz="1800" kern="1200">
                          <a:solidFill>
                            <a:schemeClr val="dk1"/>
                          </a:solidFill>
                          <a:latin typeface="Calibri"/>
                          <a:ea typeface="黑体"/>
                        </a:defRPr>
                      </a:lvl1pPr>
                      <a:lvl2pPr marL="457200" algn="l" defTabSz="914400" rtl="0" eaLnBrk="1" latinLnBrk="0" hangingPunct="1">
                        <a:defRPr sz="1800" kern="1200">
                          <a:solidFill>
                            <a:schemeClr val="dk1"/>
                          </a:solidFill>
                          <a:latin typeface="Calibri"/>
                          <a:ea typeface="黑体"/>
                        </a:defRPr>
                      </a:lvl2pPr>
                      <a:lvl3pPr marL="914400" algn="l" defTabSz="914400" rtl="0" eaLnBrk="1" latinLnBrk="0" hangingPunct="1">
                        <a:defRPr sz="1800" kern="1200">
                          <a:solidFill>
                            <a:schemeClr val="dk1"/>
                          </a:solidFill>
                          <a:latin typeface="Calibri"/>
                          <a:ea typeface="黑体"/>
                        </a:defRPr>
                      </a:lvl3pPr>
                      <a:lvl4pPr marL="1371600" algn="l" defTabSz="914400" rtl="0" eaLnBrk="1" latinLnBrk="0" hangingPunct="1">
                        <a:defRPr sz="1800" kern="1200">
                          <a:solidFill>
                            <a:schemeClr val="dk1"/>
                          </a:solidFill>
                          <a:latin typeface="Calibri"/>
                          <a:ea typeface="黑体"/>
                        </a:defRPr>
                      </a:lvl4pPr>
                      <a:lvl5pPr marL="1828800" algn="l" defTabSz="914400" rtl="0" eaLnBrk="1" latinLnBrk="0" hangingPunct="1">
                        <a:defRPr sz="1800" kern="1200">
                          <a:solidFill>
                            <a:schemeClr val="dk1"/>
                          </a:solidFill>
                          <a:latin typeface="Calibri"/>
                          <a:ea typeface="黑体"/>
                        </a:defRPr>
                      </a:lvl5pPr>
                      <a:lvl6pPr marL="2286000" algn="l" defTabSz="914400" rtl="0" eaLnBrk="1" latinLnBrk="0" hangingPunct="1">
                        <a:defRPr sz="1800" kern="1200">
                          <a:solidFill>
                            <a:schemeClr val="dk1"/>
                          </a:solidFill>
                          <a:latin typeface="Calibri"/>
                          <a:ea typeface="黑体"/>
                        </a:defRPr>
                      </a:lvl6pPr>
                      <a:lvl7pPr marL="2743200" algn="l" defTabSz="914400" rtl="0" eaLnBrk="1" latinLnBrk="0" hangingPunct="1">
                        <a:defRPr sz="1800" kern="1200">
                          <a:solidFill>
                            <a:schemeClr val="dk1"/>
                          </a:solidFill>
                          <a:latin typeface="Calibri"/>
                          <a:ea typeface="黑体"/>
                        </a:defRPr>
                      </a:lvl7pPr>
                      <a:lvl8pPr marL="3200400" algn="l" defTabSz="914400" rtl="0" eaLnBrk="1" latinLnBrk="0" hangingPunct="1">
                        <a:defRPr sz="1800" kern="1200">
                          <a:solidFill>
                            <a:schemeClr val="dk1"/>
                          </a:solidFill>
                          <a:latin typeface="Calibri"/>
                          <a:ea typeface="黑体"/>
                        </a:defRPr>
                      </a:lvl8pPr>
                      <a:lvl9pPr marL="3657600" algn="l" defTabSz="914400" rtl="0" eaLnBrk="1" latinLnBrk="0" hangingPunct="1">
                        <a:defRPr sz="1800" kern="1200">
                          <a:solidFill>
                            <a:schemeClr val="dk1"/>
                          </a:solidFill>
                          <a:latin typeface="Calibri"/>
                          <a:ea typeface="黑体"/>
                        </a:defRPr>
                      </a:lvl9pPr>
                    </a:lstStyle>
                    <a:p>
                      <a:r>
                        <a:rPr lang="zh-CN" altLang="en-US" sz="18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条件性的渲染某元素，判定为</a:t>
                      </a:r>
                      <a:r>
                        <a:rPr lang="en-US" altLang="zh-CN" sz="18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true</a:t>
                      </a:r>
                      <a:r>
                        <a:rPr lang="zh-CN" altLang="en-US" sz="18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时渲染</a:t>
                      </a:r>
                      <a:r>
                        <a:rPr lang="en-US" altLang="zh-CN" sz="18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a:t>
                      </a:r>
                      <a:r>
                        <a:rPr lang="zh-CN" altLang="en-US" sz="18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否则不渲染</a:t>
                      </a:r>
                    </a:p>
                  </a:txBody>
                  <a:tcPr marT="45721" marB="45721"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3"/>
                  </a:ext>
                </a:extLst>
              </a:tr>
              <a:tr h="360163">
                <a:tc>
                  <a:txBody>
                    <a:bodyPr/>
                    <a:lstStyle>
                      <a:lvl1pPr marL="0" algn="l" defTabSz="914400" rtl="0" eaLnBrk="1" latinLnBrk="0" hangingPunct="1">
                        <a:defRPr sz="1800" kern="1200">
                          <a:solidFill>
                            <a:schemeClr val="dk1"/>
                          </a:solidFill>
                          <a:latin typeface="Calibri"/>
                          <a:ea typeface="黑体"/>
                        </a:defRPr>
                      </a:lvl1pPr>
                      <a:lvl2pPr marL="457200" algn="l" defTabSz="914400" rtl="0" eaLnBrk="1" latinLnBrk="0" hangingPunct="1">
                        <a:defRPr sz="1800" kern="1200">
                          <a:solidFill>
                            <a:schemeClr val="dk1"/>
                          </a:solidFill>
                          <a:latin typeface="Calibri"/>
                          <a:ea typeface="黑体"/>
                        </a:defRPr>
                      </a:lvl2pPr>
                      <a:lvl3pPr marL="914400" algn="l" defTabSz="914400" rtl="0" eaLnBrk="1" latinLnBrk="0" hangingPunct="1">
                        <a:defRPr sz="1800" kern="1200">
                          <a:solidFill>
                            <a:schemeClr val="dk1"/>
                          </a:solidFill>
                          <a:latin typeface="Calibri"/>
                          <a:ea typeface="黑体"/>
                        </a:defRPr>
                      </a:lvl3pPr>
                      <a:lvl4pPr marL="1371600" algn="l" defTabSz="914400" rtl="0" eaLnBrk="1" latinLnBrk="0" hangingPunct="1">
                        <a:defRPr sz="1800" kern="1200">
                          <a:solidFill>
                            <a:schemeClr val="dk1"/>
                          </a:solidFill>
                          <a:latin typeface="Calibri"/>
                          <a:ea typeface="黑体"/>
                        </a:defRPr>
                      </a:lvl4pPr>
                      <a:lvl5pPr marL="1828800" algn="l" defTabSz="914400" rtl="0" eaLnBrk="1" latinLnBrk="0" hangingPunct="1">
                        <a:defRPr sz="1800" kern="1200">
                          <a:solidFill>
                            <a:schemeClr val="dk1"/>
                          </a:solidFill>
                          <a:latin typeface="Calibri"/>
                          <a:ea typeface="黑体"/>
                        </a:defRPr>
                      </a:lvl5pPr>
                      <a:lvl6pPr marL="2286000" algn="l" defTabSz="914400" rtl="0" eaLnBrk="1" latinLnBrk="0" hangingPunct="1">
                        <a:defRPr sz="1800" kern="1200">
                          <a:solidFill>
                            <a:schemeClr val="dk1"/>
                          </a:solidFill>
                          <a:latin typeface="Calibri"/>
                          <a:ea typeface="黑体"/>
                        </a:defRPr>
                      </a:lvl6pPr>
                      <a:lvl7pPr marL="2743200" algn="l" defTabSz="914400" rtl="0" eaLnBrk="1" latinLnBrk="0" hangingPunct="1">
                        <a:defRPr sz="1800" kern="1200">
                          <a:solidFill>
                            <a:schemeClr val="dk1"/>
                          </a:solidFill>
                          <a:latin typeface="Calibri"/>
                          <a:ea typeface="黑体"/>
                        </a:defRPr>
                      </a:lvl7pPr>
                      <a:lvl8pPr marL="3200400" algn="l" defTabSz="914400" rtl="0" eaLnBrk="1" latinLnBrk="0" hangingPunct="1">
                        <a:defRPr sz="1800" kern="1200">
                          <a:solidFill>
                            <a:schemeClr val="dk1"/>
                          </a:solidFill>
                          <a:latin typeface="Calibri"/>
                          <a:ea typeface="黑体"/>
                        </a:defRPr>
                      </a:lvl8pPr>
                      <a:lvl9pPr marL="3657600" algn="l" defTabSz="914400" rtl="0" eaLnBrk="1" latinLnBrk="0" hangingPunct="1">
                        <a:defRPr sz="1800" kern="1200">
                          <a:solidFill>
                            <a:schemeClr val="dk1"/>
                          </a:solidFill>
                          <a:latin typeface="Calibri"/>
                          <a:ea typeface="黑体"/>
                        </a:defRPr>
                      </a:lvl9pPr>
                    </a:lstStyle>
                    <a:p>
                      <a:pPr algn="ct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v-else-if</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T="45721" marB="45721"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2"/>
                    </a:solidFill>
                  </a:tcPr>
                </a:tc>
                <a:tc vMerge="1">
                  <a:txBody>
                    <a:bodyPr/>
                    <a:lstStyle/>
                    <a:p>
                      <a:endPar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10004"/>
                  </a:ext>
                </a:extLst>
              </a:tr>
              <a:tr h="360163">
                <a:tc>
                  <a:txBody>
                    <a:bodyPr/>
                    <a:lstStyle>
                      <a:lvl1pPr marL="0" algn="l" defTabSz="914400" rtl="0" eaLnBrk="1" latinLnBrk="0" hangingPunct="1">
                        <a:defRPr sz="1800" kern="1200">
                          <a:solidFill>
                            <a:schemeClr val="dk1"/>
                          </a:solidFill>
                          <a:latin typeface="Calibri"/>
                          <a:ea typeface="黑体"/>
                        </a:defRPr>
                      </a:lvl1pPr>
                      <a:lvl2pPr marL="457200" algn="l" defTabSz="914400" rtl="0" eaLnBrk="1" latinLnBrk="0" hangingPunct="1">
                        <a:defRPr sz="1800" kern="1200">
                          <a:solidFill>
                            <a:schemeClr val="dk1"/>
                          </a:solidFill>
                          <a:latin typeface="Calibri"/>
                          <a:ea typeface="黑体"/>
                        </a:defRPr>
                      </a:lvl2pPr>
                      <a:lvl3pPr marL="914400" algn="l" defTabSz="914400" rtl="0" eaLnBrk="1" latinLnBrk="0" hangingPunct="1">
                        <a:defRPr sz="1800" kern="1200">
                          <a:solidFill>
                            <a:schemeClr val="dk1"/>
                          </a:solidFill>
                          <a:latin typeface="Calibri"/>
                          <a:ea typeface="黑体"/>
                        </a:defRPr>
                      </a:lvl3pPr>
                      <a:lvl4pPr marL="1371600" algn="l" defTabSz="914400" rtl="0" eaLnBrk="1" latinLnBrk="0" hangingPunct="1">
                        <a:defRPr sz="1800" kern="1200">
                          <a:solidFill>
                            <a:schemeClr val="dk1"/>
                          </a:solidFill>
                          <a:latin typeface="Calibri"/>
                          <a:ea typeface="黑体"/>
                        </a:defRPr>
                      </a:lvl4pPr>
                      <a:lvl5pPr marL="1828800" algn="l" defTabSz="914400" rtl="0" eaLnBrk="1" latinLnBrk="0" hangingPunct="1">
                        <a:defRPr sz="1800" kern="1200">
                          <a:solidFill>
                            <a:schemeClr val="dk1"/>
                          </a:solidFill>
                          <a:latin typeface="Calibri"/>
                          <a:ea typeface="黑体"/>
                        </a:defRPr>
                      </a:lvl5pPr>
                      <a:lvl6pPr marL="2286000" algn="l" defTabSz="914400" rtl="0" eaLnBrk="1" latinLnBrk="0" hangingPunct="1">
                        <a:defRPr sz="1800" kern="1200">
                          <a:solidFill>
                            <a:schemeClr val="dk1"/>
                          </a:solidFill>
                          <a:latin typeface="Calibri"/>
                          <a:ea typeface="黑体"/>
                        </a:defRPr>
                      </a:lvl6pPr>
                      <a:lvl7pPr marL="2743200" algn="l" defTabSz="914400" rtl="0" eaLnBrk="1" latinLnBrk="0" hangingPunct="1">
                        <a:defRPr sz="1800" kern="1200">
                          <a:solidFill>
                            <a:schemeClr val="dk1"/>
                          </a:solidFill>
                          <a:latin typeface="Calibri"/>
                          <a:ea typeface="黑体"/>
                        </a:defRPr>
                      </a:lvl7pPr>
                      <a:lvl8pPr marL="3200400" algn="l" defTabSz="914400" rtl="0" eaLnBrk="1" latinLnBrk="0" hangingPunct="1">
                        <a:defRPr sz="1800" kern="1200">
                          <a:solidFill>
                            <a:schemeClr val="dk1"/>
                          </a:solidFill>
                          <a:latin typeface="Calibri"/>
                          <a:ea typeface="黑体"/>
                        </a:defRPr>
                      </a:lvl8pPr>
                      <a:lvl9pPr marL="3657600" algn="l" defTabSz="914400" rtl="0" eaLnBrk="1" latinLnBrk="0" hangingPunct="1">
                        <a:defRPr sz="1800" kern="1200">
                          <a:solidFill>
                            <a:schemeClr val="dk1"/>
                          </a:solidFill>
                          <a:latin typeface="Calibri"/>
                          <a:ea typeface="黑体"/>
                        </a:defRPr>
                      </a:lvl9pPr>
                    </a:lstStyle>
                    <a:p>
                      <a:pPr algn="ct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v-else</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T="45721" marB="45721"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2"/>
                    </a:solidFill>
                  </a:tcPr>
                </a:tc>
                <a:tc vMerge="1">
                  <a:txBody>
                    <a:bodyPr/>
                    <a:lstStyle/>
                    <a:p>
                      <a:endParaRPr lang="zh-CN" altLang="en-US" sz="105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10005"/>
                  </a:ext>
                </a:extLst>
              </a:tr>
              <a:tr h="360163">
                <a:tc>
                  <a:txBody>
                    <a:bodyPr/>
                    <a:lstStyle>
                      <a:lvl1pPr marL="0" algn="l" defTabSz="914400" rtl="0" eaLnBrk="1" latinLnBrk="0" hangingPunct="1">
                        <a:defRPr sz="1800" kern="1200">
                          <a:solidFill>
                            <a:schemeClr val="dk1"/>
                          </a:solidFill>
                          <a:latin typeface="Calibri"/>
                          <a:ea typeface="黑体"/>
                        </a:defRPr>
                      </a:lvl1pPr>
                      <a:lvl2pPr marL="457200" algn="l" defTabSz="914400" rtl="0" eaLnBrk="1" latinLnBrk="0" hangingPunct="1">
                        <a:defRPr sz="1800" kern="1200">
                          <a:solidFill>
                            <a:schemeClr val="dk1"/>
                          </a:solidFill>
                          <a:latin typeface="Calibri"/>
                          <a:ea typeface="黑体"/>
                        </a:defRPr>
                      </a:lvl2pPr>
                      <a:lvl3pPr marL="914400" algn="l" defTabSz="914400" rtl="0" eaLnBrk="1" latinLnBrk="0" hangingPunct="1">
                        <a:defRPr sz="1800" kern="1200">
                          <a:solidFill>
                            <a:schemeClr val="dk1"/>
                          </a:solidFill>
                          <a:latin typeface="Calibri"/>
                          <a:ea typeface="黑体"/>
                        </a:defRPr>
                      </a:lvl3pPr>
                      <a:lvl4pPr marL="1371600" algn="l" defTabSz="914400" rtl="0" eaLnBrk="1" latinLnBrk="0" hangingPunct="1">
                        <a:defRPr sz="1800" kern="1200">
                          <a:solidFill>
                            <a:schemeClr val="dk1"/>
                          </a:solidFill>
                          <a:latin typeface="Calibri"/>
                          <a:ea typeface="黑体"/>
                        </a:defRPr>
                      </a:lvl4pPr>
                      <a:lvl5pPr marL="1828800" algn="l" defTabSz="914400" rtl="0" eaLnBrk="1" latinLnBrk="0" hangingPunct="1">
                        <a:defRPr sz="1800" kern="1200">
                          <a:solidFill>
                            <a:schemeClr val="dk1"/>
                          </a:solidFill>
                          <a:latin typeface="Calibri"/>
                          <a:ea typeface="黑体"/>
                        </a:defRPr>
                      </a:lvl5pPr>
                      <a:lvl6pPr marL="2286000" algn="l" defTabSz="914400" rtl="0" eaLnBrk="1" latinLnBrk="0" hangingPunct="1">
                        <a:defRPr sz="1800" kern="1200">
                          <a:solidFill>
                            <a:schemeClr val="dk1"/>
                          </a:solidFill>
                          <a:latin typeface="Calibri"/>
                          <a:ea typeface="黑体"/>
                        </a:defRPr>
                      </a:lvl6pPr>
                      <a:lvl7pPr marL="2743200" algn="l" defTabSz="914400" rtl="0" eaLnBrk="1" latinLnBrk="0" hangingPunct="1">
                        <a:defRPr sz="1800" kern="1200">
                          <a:solidFill>
                            <a:schemeClr val="dk1"/>
                          </a:solidFill>
                          <a:latin typeface="Calibri"/>
                          <a:ea typeface="黑体"/>
                        </a:defRPr>
                      </a:lvl7pPr>
                      <a:lvl8pPr marL="3200400" algn="l" defTabSz="914400" rtl="0" eaLnBrk="1" latinLnBrk="0" hangingPunct="1">
                        <a:defRPr sz="1800" kern="1200">
                          <a:solidFill>
                            <a:schemeClr val="dk1"/>
                          </a:solidFill>
                          <a:latin typeface="Calibri"/>
                          <a:ea typeface="黑体"/>
                        </a:defRPr>
                      </a:lvl8pPr>
                      <a:lvl9pPr marL="3657600" algn="l" defTabSz="914400" rtl="0" eaLnBrk="1" latinLnBrk="0" hangingPunct="1">
                        <a:defRPr sz="1800" kern="1200">
                          <a:solidFill>
                            <a:schemeClr val="dk1"/>
                          </a:solidFill>
                          <a:latin typeface="Calibri"/>
                          <a:ea typeface="黑体"/>
                        </a:defRPr>
                      </a:lvl9pPr>
                    </a:lstStyle>
                    <a:p>
                      <a:pPr algn="ct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v-show</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T="45721" marB="45721"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dk1"/>
                          </a:solidFill>
                          <a:latin typeface="Calibri"/>
                          <a:ea typeface="黑体"/>
                        </a:defRPr>
                      </a:lvl1pPr>
                      <a:lvl2pPr marL="457200" algn="l" defTabSz="914400" rtl="0" eaLnBrk="1" latinLnBrk="0" hangingPunct="1">
                        <a:defRPr sz="1800" kern="1200">
                          <a:solidFill>
                            <a:schemeClr val="dk1"/>
                          </a:solidFill>
                          <a:latin typeface="Calibri"/>
                          <a:ea typeface="黑体"/>
                        </a:defRPr>
                      </a:lvl2pPr>
                      <a:lvl3pPr marL="914400" algn="l" defTabSz="914400" rtl="0" eaLnBrk="1" latinLnBrk="0" hangingPunct="1">
                        <a:defRPr sz="1800" kern="1200">
                          <a:solidFill>
                            <a:schemeClr val="dk1"/>
                          </a:solidFill>
                          <a:latin typeface="Calibri"/>
                          <a:ea typeface="黑体"/>
                        </a:defRPr>
                      </a:lvl3pPr>
                      <a:lvl4pPr marL="1371600" algn="l" defTabSz="914400" rtl="0" eaLnBrk="1" latinLnBrk="0" hangingPunct="1">
                        <a:defRPr sz="1800" kern="1200">
                          <a:solidFill>
                            <a:schemeClr val="dk1"/>
                          </a:solidFill>
                          <a:latin typeface="Calibri"/>
                          <a:ea typeface="黑体"/>
                        </a:defRPr>
                      </a:lvl4pPr>
                      <a:lvl5pPr marL="1828800" algn="l" defTabSz="914400" rtl="0" eaLnBrk="1" latinLnBrk="0" hangingPunct="1">
                        <a:defRPr sz="1800" kern="1200">
                          <a:solidFill>
                            <a:schemeClr val="dk1"/>
                          </a:solidFill>
                          <a:latin typeface="Calibri"/>
                          <a:ea typeface="黑体"/>
                        </a:defRPr>
                      </a:lvl5pPr>
                      <a:lvl6pPr marL="2286000" algn="l" defTabSz="914400" rtl="0" eaLnBrk="1" latinLnBrk="0" hangingPunct="1">
                        <a:defRPr sz="1800" kern="1200">
                          <a:solidFill>
                            <a:schemeClr val="dk1"/>
                          </a:solidFill>
                          <a:latin typeface="Calibri"/>
                          <a:ea typeface="黑体"/>
                        </a:defRPr>
                      </a:lvl6pPr>
                      <a:lvl7pPr marL="2743200" algn="l" defTabSz="914400" rtl="0" eaLnBrk="1" latinLnBrk="0" hangingPunct="1">
                        <a:defRPr sz="1800" kern="1200">
                          <a:solidFill>
                            <a:schemeClr val="dk1"/>
                          </a:solidFill>
                          <a:latin typeface="Calibri"/>
                          <a:ea typeface="黑体"/>
                        </a:defRPr>
                      </a:lvl7pPr>
                      <a:lvl8pPr marL="3200400" algn="l" defTabSz="914400" rtl="0" eaLnBrk="1" latinLnBrk="0" hangingPunct="1">
                        <a:defRPr sz="1800" kern="1200">
                          <a:solidFill>
                            <a:schemeClr val="dk1"/>
                          </a:solidFill>
                          <a:latin typeface="Calibri"/>
                          <a:ea typeface="黑体"/>
                        </a:defRPr>
                      </a:lvl8pPr>
                      <a:lvl9pPr marL="3657600" algn="l" defTabSz="914400" rtl="0" eaLnBrk="1" latinLnBrk="0" hangingPunct="1">
                        <a:defRPr sz="1800" kern="1200">
                          <a:solidFill>
                            <a:schemeClr val="dk1"/>
                          </a:solidFill>
                          <a:latin typeface="Calibri"/>
                          <a:ea typeface="黑体"/>
                        </a:defRPr>
                      </a:lvl9pPr>
                    </a:lstStyle>
                    <a:p>
                      <a:r>
                        <a:rPr lang="zh-CN" altLang="en-US" sz="18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根据条件展示某元素，区别在于切换的是</a:t>
                      </a:r>
                      <a:r>
                        <a:rPr lang="en-US" altLang="zh-CN" sz="18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display</a:t>
                      </a:r>
                      <a:r>
                        <a:rPr lang="zh-CN" altLang="en-US" sz="18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属性的值</a:t>
                      </a:r>
                    </a:p>
                  </a:txBody>
                  <a:tcPr marT="45721" marB="45721"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6"/>
                  </a:ext>
                </a:extLst>
              </a:tr>
              <a:tr h="360163">
                <a:tc>
                  <a:txBody>
                    <a:bodyPr/>
                    <a:lstStyle>
                      <a:lvl1pPr marL="0" algn="l" defTabSz="914400" rtl="0" eaLnBrk="1" latinLnBrk="0" hangingPunct="1">
                        <a:defRPr sz="1800" kern="1200">
                          <a:solidFill>
                            <a:schemeClr val="dk1"/>
                          </a:solidFill>
                          <a:latin typeface="Calibri"/>
                          <a:ea typeface="黑体"/>
                        </a:defRPr>
                      </a:lvl1pPr>
                      <a:lvl2pPr marL="457200" algn="l" defTabSz="914400" rtl="0" eaLnBrk="1" latinLnBrk="0" hangingPunct="1">
                        <a:defRPr sz="1800" kern="1200">
                          <a:solidFill>
                            <a:schemeClr val="dk1"/>
                          </a:solidFill>
                          <a:latin typeface="Calibri"/>
                          <a:ea typeface="黑体"/>
                        </a:defRPr>
                      </a:lvl2pPr>
                      <a:lvl3pPr marL="914400" algn="l" defTabSz="914400" rtl="0" eaLnBrk="1" latinLnBrk="0" hangingPunct="1">
                        <a:defRPr sz="1800" kern="1200">
                          <a:solidFill>
                            <a:schemeClr val="dk1"/>
                          </a:solidFill>
                          <a:latin typeface="Calibri"/>
                          <a:ea typeface="黑体"/>
                        </a:defRPr>
                      </a:lvl3pPr>
                      <a:lvl4pPr marL="1371600" algn="l" defTabSz="914400" rtl="0" eaLnBrk="1" latinLnBrk="0" hangingPunct="1">
                        <a:defRPr sz="1800" kern="1200">
                          <a:solidFill>
                            <a:schemeClr val="dk1"/>
                          </a:solidFill>
                          <a:latin typeface="Calibri"/>
                          <a:ea typeface="黑体"/>
                        </a:defRPr>
                      </a:lvl4pPr>
                      <a:lvl5pPr marL="1828800" algn="l" defTabSz="914400" rtl="0" eaLnBrk="1" latinLnBrk="0" hangingPunct="1">
                        <a:defRPr sz="1800" kern="1200">
                          <a:solidFill>
                            <a:schemeClr val="dk1"/>
                          </a:solidFill>
                          <a:latin typeface="Calibri"/>
                          <a:ea typeface="黑体"/>
                        </a:defRPr>
                      </a:lvl5pPr>
                      <a:lvl6pPr marL="2286000" algn="l" defTabSz="914400" rtl="0" eaLnBrk="1" latinLnBrk="0" hangingPunct="1">
                        <a:defRPr sz="1800" kern="1200">
                          <a:solidFill>
                            <a:schemeClr val="dk1"/>
                          </a:solidFill>
                          <a:latin typeface="Calibri"/>
                          <a:ea typeface="黑体"/>
                        </a:defRPr>
                      </a:lvl6pPr>
                      <a:lvl7pPr marL="2743200" algn="l" defTabSz="914400" rtl="0" eaLnBrk="1" latinLnBrk="0" hangingPunct="1">
                        <a:defRPr sz="1800" kern="1200">
                          <a:solidFill>
                            <a:schemeClr val="dk1"/>
                          </a:solidFill>
                          <a:latin typeface="Calibri"/>
                          <a:ea typeface="黑体"/>
                        </a:defRPr>
                      </a:lvl7pPr>
                      <a:lvl8pPr marL="3200400" algn="l" defTabSz="914400" rtl="0" eaLnBrk="1" latinLnBrk="0" hangingPunct="1">
                        <a:defRPr sz="1800" kern="1200">
                          <a:solidFill>
                            <a:schemeClr val="dk1"/>
                          </a:solidFill>
                          <a:latin typeface="Calibri"/>
                          <a:ea typeface="黑体"/>
                        </a:defRPr>
                      </a:lvl8pPr>
                      <a:lvl9pPr marL="3657600" algn="l" defTabSz="914400" rtl="0" eaLnBrk="1" latinLnBrk="0" hangingPunct="1">
                        <a:defRPr sz="1800" kern="1200">
                          <a:solidFill>
                            <a:schemeClr val="dk1"/>
                          </a:solidFill>
                          <a:latin typeface="Calibri"/>
                          <a:ea typeface="黑体"/>
                        </a:defRPr>
                      </a:lvl9pPr>
                    </a:lstStyle>
                    <a:p>
                      <a:pPr algn="ctr"/>
                      <a:r>
                        <a:rPr lang="en-US" altLang="zh-CN"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v-for</a:t>
                      </a:r>
                      <a:endParaRPr lang="zh-CN" altLang="en-US" sz="20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txBody>
                  <a:tcPr marT="45721" marB="45721"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2"/>
                    </a:solidFill>
                  </a:tcPr>
                </a:tc>
                <a:tc>
                  <a:txBody>
                    <a:bodyPr/>
                    <a:lstStyle>
                      <a:lvl1pPr marL="0" algn="l" defTabSz="914400" rtl="0" eaLnBrk="1" latinLnBrk="0" hangingPunct="1">
                        <a:defRPr sz="1800" kern="1200">
                          <a:solidFill>
                            <a:schemeClr val="dk1"/>
                          </a:solidFill>
                          <a:latin typeface="Calibri"/>
                          <a:ea typeface="黑体"/>
                        </a:defRPr>
                      </a:lvl1pPr>
                      <a:lvl2pPr marL="457200" algn="l" defTabSz="914400" rtl="0" eaLnBrk="1" latinLnBrk="0" hangingPunct="1">
                        <a:defRPr sz="1800" kern="1200">
                          <a:solidFill>
                            <a:schemeClr val="dk1"/>
                          </a:solidFill>
                          <a:latin typeface="Calibri"/>
                          <a:ea typeface="黑体"/>
                        </a:defRPr>
                      </a:lvl2pPr>
                      <a:lvl3pPr marL="914400" algn="l" defTabSz="914400" rtl="0" eaLnBrk="1" latinLnBrk="0" hangingPunct="1">
                        <a:defRPr sz="1800" kern="1200">
                          <a:solidFill>
                            <a:schemeClr val="dk1"/>
                          </a:solidFill>
                          <a:latin typeface="Calibri"/>
                          <a:ea typeface="黑体"/>
                        </a:defRPr>
                      </a:lvl3pPr>
                      <a:lvl4pPr marL="1371600" algn="l" defTabSz="914400" rtl="0" eaLnBrk="1" latinLnBrk="0" hangingPunct="1">
                        <a:defRPr sz="1800" kern="1200">
                          <a:solidFill>
                            <a:schemeClr val="dk1"/>
                          </a:solidFill>
                          <a:latin typeface="Calibri"/>
                          <a:ea typeface="黑体"/>
                        </a:defRPr>
                      </a:lvl4pPr>
                      <a:lvl5pPr marL="1828800" algn="l" defTabSz="914400" rtl="0" eaLnBrk="1" latinLnBrk="0" hangingPunct="1">
                        <a:defRPr sz="1800" kern="1200">
                          <a:solidFill>
                            <a:schemeClr val="dk1"/>
                          </a:solidFill>
                          <a:latin typeface="Calibri"/>
                          <a:ea typeface="黑体"/>
                        </a:defRPr>
                      </a:lvl5pPr>
                      <a:lvl6pPr marL="2286000" algn="l" defTabSz="914400" rtl="0" eaLnBrk="1" latinLnBrk="0" hangingPunct="1">
                        <a:defRPr sz="1800" kern="1200">
                          <a:solidFill>
                            <a:schemeClr val="dk1"/>
                          </a:solidFill>
                          <a:latin typeface="Calibri"/>
                          <a:ea typeface="黑体"/>
                        </a:defRPr>
                      </a:lvl6pPr>
                      <a:lvl7pPr marL="2743200" algn="l" defTabSz="914400" rtl="0" eaLnBrk="1" latinLnBrk="0" hangingPunct="1">
                        <a:defRPr sz="1800" kern="1200">
                          <a:solidFill>
                            <a:schemeClr val="dk1"/>
                          </a:solidFill>
                          <a:latin typeface="Calibri"/>
                          <a:ea typeface="黑体"/>
                        </a:defRPr>
                      </a:lvl7pPr>
                      <a:lvl8pPr marL="3200400" algn="l" defTabSz="914400" rtl="0" eaLnBrk="1" latinLnBrk="0" hangingPunct="1">
                        <a:defRPr sz="1800" kern="1200">
                          <a:solidFill>
                            <a:schemeClr val="dk1"/>
                          </a:solidFill>
                          <a:latin typeface="Calibri"/>
                          <a:ea typeface="黑体"/>
                        </a:defRPr>
                      </a:lvl8pPr>
                      <a:lvl9pPr marL="3657600" algn="l" defTabSz="914400" rtl="0" eaLnBrk="1" latinLnBrk="0" hangingPunct="1">
                        <a:defRPr sz="1800" kern="1200">
                          <a:solidFill>
                            <a:schemeClr val="dk1"/>
                          </a:solidFill>
                          <a:latin typeface="Calibri"/>
                          <a:ea typeface="黑体"/>
                        </a:defRPr>
                      </a:lvl9pPr>
                    </a:lstStyle>
                    <a:p>
                      <a:r>
                        <a:rPr lang="zh-CN" altLang="en-US" sz="18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列表渲染，遍历容器的元素或者对象的属性</a:t>
                      </a:r>
                    </a:p>
                  </a:txBody>
                  <a:tcPr marT="45721" marB="45721"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7"/>
                  </a:ext>
                </a:extLst>
              </a:tr>
            </a:tbl>
          </a:graphicData>
        </a:graphic>
      </p:graphicFrame>
      <p:sp>
        <p:nvSpPr>
          <p:cNvPr id="3" name="文本框 2">
            <a:extLst>
              <a:ext uri="{FF2B5EF4-FFF2-40B4-BE49-F238E27FC236}">
                <a16:creationId xmlns:a16="http://schemas.microsoft.com/office/drawing/2014/main" id="{A816D490-C184-45A5-9DAD-32AAFA5EA959}"/>
              </a:ext>
            </a:extLst>
          </p:cNvPr>
          <p:cNvSpPr txBox="1"/>
          <p:nvPr/>
        </p:nvSpPr>
        <p:spPr>
          <a:xfrm>
            <a:off x="657174" y="159741"/>
            <a:ext cx="9039225" cy="523220"/>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网站、网页与主页</a:t>
            </a:r>
          </a:p>
        </p:txBody>
      </p:sp>
      <p:pic>
        <p:nvPicPr>
          <p:cNvPr id="4" name="图片 3">
            <a:extLst>
              <a:ext uri="{FF2B5EF4-FFF2-40B4-BE49-F238E27FC236}">
                <a16:creationId xmlns:a16="http://schemas.microsoft.com/office/drawing/2014/main" id="{17D654AD-4881-3D9A-6614-A0517CD8C833}"/>
              </a:ext>
            </a:extLst>
          </p:cNvPr>
          <p:cNvPicPr>
            <a:picLocks noChangeAspect="1"/>
          </p:cNvPicPr>
          <p:nvPr/>
        </p:nvPicPr>
        <p:blipFill>
          <a:blip r:embed="rId3"/>
          <a:stretch>
            <a:fillRect/>
          </a:stretch>
        </p:blipFill>
        <p:spPr>
          <a:xfrm>
            <a:off x="0" y="3775"/>
            <a:ext cx="12192000" cy="708422"/>
          </a:xfrm>
          <a:prstGeom prst="rect">
            <a:avLst/>
          </a:prstGeom>
        </p:spPr>
      </p:pic>
      <p:sp>
        <p:nvSpPr>
          <p:cNvPr id="6" name="文本框 5">
            <a:extLst>
              <a:ext uri="{FF2B5EF4-FFF2-40B4-BE49-F238E27FC236}">
                <a16:creationId xmlns:a16="http://schemas.microsoft.com/office/drawing/2014/main" id="{20FE700A-F20E-F1FC-D6E6-4EAD1A4EA712}"/>
              </a:ext>
            </a:extLst>
          </p:cNvPr>
          <p:cNvSpPr txBox="1"/>
          <p:nvPr/>
        </p:nvSpPr>
        <p:spPr>
          <a:xfrm>
            <a:off x="540246" y="28747"/>
            <a:ext cx="9039225" cy="646331"/>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1 Vue</a:t>
            </a:r>
            <a:r>
              <a:rPr kumimoji="0" lang="zh-CN" altLang="en-US"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框架</a:t>
            </a:r>
          </a:p>
        </p:txBody>
      </p:sp>
    </p:spTree>
    <p:extLst>
      <p:ext uri="{BB962C8B-B14F-4D97-AF65-F5344CB8AC3E}">
        <p14:creationId xmlns:p14="http://schemas.microsoft.com/office/powerpoint/2010/main" val="75286133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11570</TotalTime>
  <Words>3190</Words>
  <Application>Microsoft Office PowerPoint</Application>
  <PresentationFormat>宽屏</PresentationFormat>
  <Paragraphs>575</Paragraphs>
  <Slides>40</Slides>
  <Notes>27</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40</vt:i4>
      </vt:variant>
    </vt:vector>
  </HeadingPairs>
  <TitlesOfParts>
    <vt:vector size="54" baseType="lpstr">
      <vt:lpstr>Alibaba PuHuiTi Medium</vt:lpstr>
      <vt:lpstr>Alibaba PuHuiTi R</vt:lpstr>
      <vt:lpstr>inpin heiti</vt:lpstr>
      <vt:lpstr>阿里巴巴普惠体</vt:lpstr>
      <vt:lpstr>等线</vt:lpstr>
      <vt:lpstr>等线 Light</vt:lpstr>
      <vt:lpstr>宋体</vt:lpstr>
      <vt:lpstr>微软雅黑</vt:lpstr>
      <vt:lpstr>Arial</vt:lpstr>
      <vt:lpstr>Calibri</vt:lpstr>
      <vt:lpstr>Consolas</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同步与异步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什么是线性结构(Linear Structure)？</dc:title>
  <dc:creator>He Xiaoyu</dc:creator>
  <cp:lastModifiedBy>e2232</cp:lastModifiedBy>
  <cp:revision>1075</cp:revision>
  <dcterms:created xsi:type="dcterms:W3CDTF">2022-10-08T06:09:03Z</dcterms:created>
  <dcterms:modified xsi:type="dcterms:W3CDTF">2024-10-18T06:05:20Z</dcterms:modified>
</cp:coreProperties>
</file>