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2" r:id="rId2"/>
    <p:sldId id="273" r:id="rId3"/>
    <p:sldId id="345" r:id="rId4"/>
    <p:sldId id="354" r:id="rId5"/>
    <p:sldId id="357" r:id="rId6"/>
    <p:sldId id="355" r:id="rId7"/>
    <p:sldId id="356" r:id="rId8"/>
    <p:sldId id="362" r:id="rId9"/>
    <p:sldId id="333" r:id="rId10"/>
    <p:sldId id="365" r:id="rId11"/>
    <p:sldId id="366" r:id="rId12"/>
    <p:sldId id="334" r:id="rId13"/>
    <p:sldId id="363" r:id="rId14"/>
    <p:sldId id="364" r:id="rId15"/>
    <p:sldId id="338" r:id="rId16"/>
    <p:sldId id="339" r:id="rId17"/>
    <p:sldId id="340" r:id="rId18"/>
    <p:sldId id="341" r:id="rId19"/>
    <p:sldId id="342" r:id="rId20"/>
    <p:sldId id="367" r:id="rId21"/>
    <p:sldId id="368" r:id="rId22"/>
    <p:sldId id="3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339966"/>
    <a:srgbClr val="00CC99"/>
    <a:srgbClr val="FFFF99"/>
    <a:srgbClr val="CC6600"/>
    <a:srgbClr val="FFCC66"/>
    <a:srgbClr val="FF33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43" autoAdjust="0"/>
  </p:normalViewPr>
  <p:slideViewPr>
    <p:cSldViewPr>
      <p:cViewPr varScale="1">
        <p:scale>
          <a:sx n="88" d="100"/>
          <a:sy n="88" d="100"/>
        </p:scale>
        <p:origin x="10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4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9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3AB3F1-4BE6-433C-9009-76CF9EE661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35F483-8E5A-4C8F-B92C-8E1D3FA2B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65772A-DB1B-4906-B80A-92D253A3D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F97C5D-5016-40B9-8B84-DB75C289CA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38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141E63-2652-4020-82C5-AB24653378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7947A4-D9F7-41AE-8830-4FFDCDFC7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5AF17A-954B-4E8B-A862-E691DC247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6D2B8-1F32-4929-96F1-8842F824B2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7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49D4C7-BAF4-4DB7-A253-C1E4137C3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1E0144-D431-41E8-9B63-D4D31B9250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3085EE-63AB-46D6-B3C0-756401D36E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E1395-6DE0-4ED1-96CF-6C08A4A7D3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798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8129CE-C75D-4A09-9446-5B18E0776B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4E8E7C-F526-4F6F-88DF-97233805C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83E314F-ADE1-4A18-9E99-6A7507DA19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EC5F1-40C3-4446-BD07-00D8974AA5D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935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699C4E-C738-418F-9816-04C4C2268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120C41-4BD5-48D6-8517-A77F15179A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53FE11-7664-47DE-AB5C-4AEA7FE98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3DBE4A-9820-475A-BD6C-51083CD9DA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6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9EC64BF-24A8-4395-AAF9-151AA0DBA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486C80-64C0-430F-A04A-788557CE1B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0F9295A-A293-42CF-862F-5B1098D8BE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E85252-7D09-4F40-873B-5E755B7852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01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2AF581-3CCA-4367-8056-01C566DD43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94D46C-269B-4E9C-9462-DE1BF80C8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5C8361-1FB9-4C85-8907-07F44C4A5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73E12-CA25-4B0E-9350-A16A63F1CC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20CCAC-4D61-4A37-B1FF-58B3E071F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BD69A4-0B23-42F5-BC5B-BB3B54B00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92C9D2-F06E-4772-90F6-CDD948F21C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9C44F-85F1-4055-B243-6FF229450A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3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0742F-056C-4AA0-ABD8-19353B343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A0DBA-4791-4E40-97B1-4CFAA09E4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104B2-C766-4133-8A1F-546C3FB6ED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1A7D2-9573-46BA-B60D-8B46961D24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6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946865-03D1-4B6A-B6CB-8BFBD60A2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42B553-48A5-4403-8D35-9CD5F28D8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E59900-E8B4-48BC-9A99-04EE87E5DA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13697-8E6F-438B-8C57-A99914DFE7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03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907239-2251-40CC-B6F5-E5F8DF1C7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AEA3DC-2E7F-4F1C-BC4E-E4A73D3C6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CC49D4-A368-48FC-A930-F4A1EA283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3F54BB-9A86-4178-AF9F-EACF6A2FD5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5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054A6AF-4991-42C3-B8E3-8EDCF3A668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1D3F63-B151-4A4A-8CE8-3E45276CC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68E1CCE-4F29-4FE5-A576-AF4A429DF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5189C-89C0-4DBF-819F-D0C95BA02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40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E96E0F-3143-4B4F-85AC-5919278AE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5A0F3-AB71-49D7-85C6-F7DA467ADE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33B5B-7BB5-4A1E-B4F2-1D2A4DC237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840642-0F14-4FAC-A669-11E8C366D2F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7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F76215-54D9-4E72-A924-EB87E2D27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413AB2-F993-43BE-8668-7C9D961DE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02148-FDC4-4EBD-B0F1-6B9F7A62CC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E2D47-68D8-484D-93F0-B7041BAF6C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56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3399"/>
            </a:gs>
            <a:gs pos="100000">
              <a:srgbClr val="001847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86B33F-9346-44A4-A622-921C00F2D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F1C87E-F33A-4C80-81F5-867226EB6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91809CD6-8133-4DA9-95DF-990E20AB28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69A0438A-2BA1-483E-8495-08E52AAF9D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6" name="Rectangle 6">
            <a:extLst>
              <a:ext uri="{FF2B5EF4-FFF2-40B4-BE49-F238E27FC236}">
                <a16:creationId xmlns:a16="http://schemas.microsoft.com/office/drawing/2014/main" id="{10F2B472-35E5-456E-BEE7-A519BAAA78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5086850B-1D2D-4B93-AC8F-5AC8500733E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4.xm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9.emf"/><Relationship Id="rId3" Type="http://schemas.openxmlformats.org/officeDocument/2006/relationships/image" Target="../media/image5.png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3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emf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8.jpeg"/><Relationship Id="rId4" Type="http://schemas.openxmlformats.org/officeDocument/2006/relationships/image" Target="../media/image44.emf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.png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57.emf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11" Type="http://schemas.openxmlformats.org/officeDocument/2006/relationships/image" Target="../media/image56.emf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60.emf"/><Relationship Id="rId4" Type="http://schemas.openxmlformats.org/officeDocument/2006/relationships/image" Target="../media/image53.emf"/><Relationship Id="rId9" Type="http://schemas.openxmlformats.org/officeDocument/2006/relationships/image" Target="../media/image5.png"/><Relationship Id="rId14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7.emf"/><Relationship Id="rId3" Type="http://schemas.openxmlformats.org/officeDocument/2006/relationships/oleObject" Target="../embeddings/oleObject51.bin"/><Relationship Id="rId7" Type="http://schemas.openxmlformats.org/officeDocument/2006/relationships/image" Target="../media/image5.png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63.e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5.emf"/><Relationship Id="rId3" Type="http://schemas.openxmlformats.org/officeDocument/2006/relationships/image" Target="../media/image24.jpeg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4.emf"/><Relationship Id="rId3" Type="http://schemas.openxmlformats.org/officeDocument/2006/relationships/image" Target="../media/image5.png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81.emf"/><Relationship Id="rId1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emf"/><Relationship Id="rId20" Type="http://schemas.openxmlformats.org/officeDocument/2006/relationships/image" Target="../media/image85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78.emf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80.emf"/><Relationship Id="rId19" Type="http://schemas.openxmlformats.org/officeDocument/2006/relationships/oleObject" Target="../embeddings/oleObject75.bin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82.emf"/><Relationship Id="rId22" Type="http://schemas.openxmlformats.org/officeDocument/2006/relationships/image" Target="../media/image8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19" Type="http://schemas.openxmlformats.org/officeDocument/2006/relationships/image" Target="../media/image5.png"/><Relationship Id="rId4" Type="http://schemas.openxmlformats.org/officeDocument/2006/relationships/image" Target="../media/image11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5D2784ED-B961-46B1-99DC-2A75D33E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76300"/>
            <a:ext cx="7993062" cy="8239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kumimoji="1" lang="zh-CN" altLang="en-US" sz="4800" b="1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叠加方法与网络函数</a:t>
            </a:r>
          </a:p>
        </p:txBody>
      </p: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A867A3A5-973A-4F1F-B386-071D9CADD63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162300"/>
            <a:ext cx="6192837" cy="627063"/>
            <a:chOff x="975" y="1842"/>
            <a:chExt cx="3901" cy="395"/>
          </a:xfrm>
        </p:grpSpPr>
        <p:pic>
          <p:nvPicPr>
            <p:cNvPr id="2069" name="Picture 4" descr="GEL Rounded Rectangle aquamarine">
              <a:hlinkClick r:id="rId2" action="ppaction://hlinksldjump"/>
              <a:extLst>
                <a:ext uri="{FF2B5EF4-FFF2-40B4-BE49-F238E27FC236}">
                  <a16:creationId xmlns:a16="http://schemas.microsoft.com/office/drawing/2014/main" id="{DC7DB9EF-A6B2-44A3-9B6C-A410478BF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846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70" name="Group 40">
              <a:extLst>
                <a:ext uri="{FF2B5EF4-FFF2-40B4-BE49-F238E27FC236}">
                  <a16:creationId xmlns:a16="http://schemas.microsoft.com/office/drawing/2014/main" id="{5B7F6533-DD31-4F2C-82C5-0BAB1B343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1842"/>
              <a:ext cx="3189" cy="391"/>
              <a:chOff x="1687" y="1832"/>
              <a:chExt cx="3189" cy="391"/>
            </a:xfrm>
          </p:grpSpPr>
          <p:pic>
            <p:nvPicPr>
              <p:cNvPr id="2072" name="Picture 6" descr="GEL Rounded Rectangle aquamarine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C0660525-CC4A-47CF-B07F-2482C40EE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7" y="1832"/>
                <a:ext cx="318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" name="Text Box 7">
                <a:hlinkClick r:id="rId2" action="ppaction://hlinksldjump"/>
                <a:extLst>
                  <a:ext uri="{FF2B5EF4-FFF2-40B4-BE49-F238E27FC236}">
                    <a16:creationId xmlns:a16="http://schemas.microsoft.com/office/drawing/2014/main" id="{7889A648-28A1-4B38-B9A0-B22273AA73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3" y="1861"/>
                <a:ext cx="29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800" b="1">
                    <a:solidFill>
                      <a:srgbClr val="CC0000"/>
                    </a:solidFill>
                    <a:ea typeface="隶书" panose="02010509060101010101" pitchFamily="49" charset="-122"/>
                  </a:rPr>
                  <a:t>线性电路的比例性  网络函数</a:t>
                </a:r>
              </a:p>
            </p:txBody>
          </p:sp>
        </p:grpSp>
        <p:sp>
          <p:nvSpPr>
            <p:cNvPr id="2071" name="Text Box 5">
              <a:hlinkClick r:id="rId2" action="ppaction://hlinksldjump"/>
              <a:extLst>
                <a:ext uri="{FF2B5EF4-FFF2-40B4-BE49-F238E27FC236}">
                  <a16:creationId xmlns:a16="http://schemas.microsoft.com/office/drawing/2014/main" id="{1880389B-50D7-4BBD-B343-E0B132D37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1862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ea typeface="楷体_GB2312" panose="02010609030101010101" pitchFamily="49" charset="-122"/>
                </a:rPr>
                <a:t>3.1</a:t>
              </a:r>
            </a:p>
          </p:txBody>
        </p:sp>
      </p:grpSp>
      <p:grpSp>
        <p:nvGrpSpPr>
          <p:cNvPr id="48136" name="Group 8">
            <a:extLst>
              <a:ext uri="{FF2B5EF4-FFF2-40B4-BE49-F238E27FC236}">
                <a16:creationId xmlns:a16="http://schemas.microsoft.com/office/drawing/2014/main" id="{926FBB67-E7B5-435E-B48F-D544953A3544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860800"/>
            <a:ext cx="6192837" cy="620713"/>
            <a:chOff x="975" y="1815"/>
            <a:chExt cx="3901" cy="391"/>
          </a:xfrm>
        </p:grpSpPr>
        <p:pic>
          <p:nvPicPr>
            <p:cNvPr id="2065" name="Picture 9" descr="GEL Rounded Rectangle aquamarine">
              <a:hlinkClick r:id="rId5" action="ppaction://hlinksldjump"/>
              <a:extLst>
                <a:ext uri="{FF2B5EF4-FFF2-40B4-BE49-F238E27FC236}">
                  <a16:creationId xmlns:a16="http://schemas.microsoft.com/office/drawing/2014/main" id="{3C8C4B9F-2FBC-4213-B10A-A914A3FB67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1815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6" name="Text Box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2AD14980-9955-418C-A406-40DFFCC61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1845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ea typeface="楷体_GB2312" panose="02010609030101010101" pitchFamily="49" charset="-122"/>
                </a:rPr>
                <a:t>3.2</a:t>
              </a:r>
            </a:p>
          </p:txBody>
        </p:sp>
        <p:pic>
          <p:nvPicPr>
            <p:cNvPr id="2067" name="Picture 11" descr="GEL Rounded Rectangle aquamarine">
              <a:hlinkClick r:id="rId5" action="ppaction://hlinksldjump"/>
              <a:extLst>
                <a:ext uri="{FF2B5EF4-FFF2-40B4-BE49-F238E27FC236}">
                  <a16:creationId xmlns:a16="http://schemas.microsoft.com/office/drawing/2014/main" id="{BC949297-C2CC-4C3E-A449-8AB630B3E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1815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8" name="Text Box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6915174F-A3B6-4E63-8546-6BC93878A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1844"/>
              <a:ext cx="2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ea typeface="隶书" panose="02010509060101010101" pitchFamily="49" charset="-122"/>
                </a:rPr>
                <a:t>叠加原理</a:t>
              </a:r>
            </a:p>
          </p:txBody>
        </p:sp>
      </p:grpSp>
      <p:grpSp>
        <p:nvGrpSpPr>
          <p:cNvPr id="48141" name="Group 13">
            <a:extLst>
              <a:ext uri="{FF2B5EF4-FFF2-40B4-BE49-F238E27FC236}">
                <a16:creationId xmlns:a16="http://schemas.microsoft.com/office/drawing/2014/main" id="{A74C2FB9-BB1A-4704-A664-50BD468AA1A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581525"/>
            <a:ext cx="6192837" cy="620713"/>
            <a:chOff x="975" y="2223"/>
            <a:chExt cx="3901" cy="391"/>
          </a:xfrm>
        </p:grpSpPr>
        <p:pic>
          <p:nvPicPr>
            <p:cNvPr id="2061" name="Picture 14" descr="GEL Rounded Rectangle aquamar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A0821A87-C823-4E7B-B5E8-445F84087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2223"/>
              <a:ext cx="767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2" name="Text Box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D97FBE8-6517-4947-B801-633CDD7C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2253"/>
              <a:ext cx="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solidFill>
                    <a:srgbClr val="CC0000"/>
                  </a:solidFill>
                  <a:ea typeface="楷体_GB2312" panose="02010609030101010101" pitchFamily="49" charset="-122"/>
                </a:rPr>
                <a:t>3.3</a:t>
              </a:r>
            </a:p>
          </p:txBody>
        </p:sp>
        <p:pic>
          <p:nvPicPr>
            <p:cNvPr id="2063" name="Picture 16" descr="GEL Rounded Rectangle aquamarine">
              <a:hlinkClick r:id="rId6" action="ppaction://hlinksldjump"/>
              <a:extLst>
                <a:ext uri="{FF2B5EF4-FFF2-40B4-BE49-F238E27FC236}">
                  <a16:creationId xmlns:a16="http://schemas.microsoft.com/office/drawing/2014/main" id="{EEBEC1C8-380A-4664-A3D2-83C14958B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2223"/>
              <a:ext cx="3189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Text Box 17">
              <a:hlinkClick r:id="rId6" action="ppaction://hlinksldjump"/>
              <a:extLst>
                <a:ext uri="{FF2B5EF4-FFF2-40B4-BE49-F238E27FC236}">
                  <a16:creationId xmlns:a16="http://schemas.microsoft.com/office/drawing/2014/main" id="{CD890DEA-8FB3-43C0-8298-C3BD4DADD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" y="2252"/>
              <a:ext cx="2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ea typeface="隶书" panose="02010509060101010101" pitchFamily="49" charset="-122"/>
                </a:rPr>
                <a:t>功率与叠加原理</a:t>
              </a:r>
            </a:p>
          </p:txBody>
        </p:sp>
      </p:grpSp>
      <p:grpSp>
        <p:nvGrpSpPr>
          <p:cNvPr id="48161" name="Group 33">
            <a:extLst>
              <a:ext uri="{FF2B5EF4-FFF2-40B4-BE49-F238E27FC236}">
                <a16:creationId xmlns:a16="http://schemas.microsoft.com/office/drawing/2014/main" id="{9F009C48-E306-42AC-BDDD-3C60ADF96B0B}"/>
              </a:ext>
            </a:extLst>
          </p:cNvPr>
          <p:cNvGrpSpPr>
            <a:grpSpLocks/>
          </p:cNvGrpSpPr>
          <p:nvPr/>
        </p:nvGrpSpPr>
        <p:grpSpPr bwMode="auto">
          <a:xfrm>
            <a:off x="7596188" y="6021388"/>
            <a:ext cx="1547812" cy="647700"/>
            <a:chOff x="2971" y="3113"/>
            <a:chExt cx="1043" cy="499"/>
          </a:xfrm>
        </p:grpSpPr>
        <p:sp>
          <p:nvSpPr>
            <p:cNvPr id="2059" name="Oval 34">
              <a:extLst>
                <a:ext uri="{FF2B5EF4-FFF2-40B4-BE49-F238E27FC236}">
                  <a16:creationId xmlns:a16="http://schemas.microsoft.com/office/drawing/2014/main" id="{7A297936-DDDB-462C-9346-B97348DC5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7799FF"/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Oval 35">
              <a:hlinkClick r:id="" action="ppaction://hlinkshowjump?jump=endshow" highlightClick="1"/>
              <a:extLst>
                <a:ext uri="{FF2B5EF4-FFF2-40B4-BE49-F238E27FC236}">
                  <a16:creationId xmlns:a16="http://schemas.microsoft.com/office/drawing/2014/main" id="{6FE0935C-D45C-4413-9BC5-5774F263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  <a:headEnd/>
              <a:tailE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CC0000"/>
                  </a:solidFill>
                  <a:latin typeface="Arial" panose="020B0604020202020204" pitchFamily="34" charset="0"/>
                  <a:ea typeface="隶书" panose="02010509060101010101" pitchFamily="49" charset="-122"/>
                </a:rPr>
                <a:t>首 页</a:t>
              </a:r>
            </a:p>
          </p:txBody>
        </p:sp>
      </p:grpSp>
      <p:grpSp>
        <p:nvGrpSpPr>
          <p:cNvPr id="48164" name="Group 36">
            <a:extLst>
              <a:ext uri="{FF2B5EF4-FFF2-40B4-BE49-F238E27FC236}">
                <a16:creationId xmlns:a16="http://schemas.microsoft.com/office/drawing/2014/main" id="{13FEE079-1F44-4B24-B2C7-C3CBCBEAB1B1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1973263"/>
            <a:ext cx="3024187" cy="1079500"/>
            <a:chOff x="1928" y="890"/>
            <a:chExt cx="1905" cy="680"/>
          </a:xfrm>
        </p:grpSpPr>
        <p:pic>
          <p:nvPicPr>
            <p:cNvPr id="2056" name="Picture 37" descr="GEL Oval MS-blue">
              <a:extLst>
                <a:ext uri="{FF2B5EF4-FFF2-40B4-BE49-F238E27FC236}">
                  <a16:creationId xmlns:a16="http://schemas.microsoft.com/office/drawing/2014/main" id="{6A916317-F8C1-4E9A-BC14-77ABA6F3FD19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" y="890"/>
              <a:ext cx="1905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7" name="Picture 38" descr="GEL Oval MS-yellow">
              <a:hlinkClick r:id="rId8" action="ppaction://hlinksldjump"/>
              <a:extLst>
                <a:ext uri="{FF2B5EF4-FFF2-40B4-BE49-F238E27FC236}">
                  <a16:creationId xmlns:a16="http://schemas.microsoft.com/office/drawing/2014/main" id="{52E2A013-4424-4A0D-9543-6DEE235851E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8" y="981"/>
              <a:ext cx="1715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8" name="Text Box 39" descr="斜纹布">
              <a:hlinkClick r:id="rId8" action="ppaction://hlinksldjump"/>
              <a:extLst>
                <a:ext uri="{FF2B5EF4-FFF2-40B4-BE49-F238E27FC236}">
                  <a16:creationId xmlns:a16="http://schemas.microsoft.com/office/drawing/2014/main" id="{C1E064EA-5F4D-48F0-B04F-C5D186A6D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062"/>
              <a:ext cx="1238" cy="365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28575" cap="sq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rgbClr val="CC0000"/>
                  </a:solidFill>
                  <a:ea typeface="楷体_GB2312" panose="02010609030101010101" pitchFamily="49" charset="-122"/>
                </a:rPr>
                <a:t>本章重点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>
            <a:extLst>
              <a:ext uri="{FF2B5EF4-FFF2-40B4-BE49-F238E27FC236}">
                <a16:creationId xmlns:a16="http://schemas.microsoft.com/office/drawing/2014/main" id="{7AAF6A74-771D-488C-AC54-DD4A497B8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2773363"/>
            <a:ext cx="3057525" cy="547687"/>
          </a:xfrm>
          <a:prstGeom prst="rect">
            <a:avLst/>
          </a:prstGeom>
          <a:noFill/>
          <a:ln w="28575" cap="sq">
            <a:solidFill>
              <a:srgbClr val="66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 Black" panose="020B0A04020102020204" pitchFamily="34" charset="0"/>
                <a:ea typeface="楷体_GB2312" panose="02010609030101010101" pitchFamily="49" charset="-122"/>
              </a:rPr>
              <a:t>三个电源共同作用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514815FB-4AAB-4552-BFA0-213C220C7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773363"/>
            <a:ext cx="1947863" cy="547687"/>
          </a:xfrm>
          <a:prstGeom prst="rect">
            <a:avLst/>
          </a:prstGeom>
          <a:noFill/>
          <a:ln w="28575" cap="sq">
            <a:solidFill>
              <a:srgbClr val="66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rPr>
              <a:t>s1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单独作用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64E0486D-8592-4BD7-9099-BBFE6401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765175"/>
            <a:ext cx="50323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5400" b="1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=</a:t>
            </a: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046089EE-86B4-4D77-A35D-C3B2B00273B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1371" name="Picture 6" descr="78900">
              <a:extLst>
                <a:ext uri="{FF2B5EF4-FFF2-40B4-BE49-F238E27FC236}">
                  <a16:creationId xmlns:a16="http://schemas.microsoft.com/office/drawing/2014/main" id="{DA0C3B9D-CF0F-40D3-93BC-1C3D5B19C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2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A8A0942-AD14-4424-8C25-ACFD20061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1270" name="Group 8">
            <a:extLst>
              <a:ext uri="{FF2B5EF4-FFF2-40B4-BE49-F238E27FC236}">
                <a16:creationId xmlns:a16="http://schemas.microsoft.com/office/drawing/2014/main" id="{A99803AB-580D-4F9C-8E58-B72BEC34E564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1369" name="Picture 9" descr="78900">
              <a:extLst>
                <a:ext uri="{FF2B5EF4-FFF2-40B4-BE49-F238E27FC236}">
                  <a16:creationId xmlns:a16="http://schemas.microsoft.com/office/drawing/2014/main" id="{F6522F92-23F4-4BD4-B09E-A1AB14032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0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5CEB0CB-1D1F-4B08-9F29-E7F7AFA72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56011" name="Text Box 11">
            <a:extLst>
              <a:ext uri="{FF2B5EF4-FFF2-40B4-BE49-F238E27FC236}">
                <a16:creationId xmlns:a16="http://schemas.microsoft.com/office/drawing/2014/main" id="{B2BFE0E2-3EB1-473B-B26A-74AD7643E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2211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400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</a:p>
        </p:txBody>
      </p:sp>
      <p:sp>
        <p:nvSpPr>
          <p:cNvPr id="256012" name="Text Box 12">
            <a:extLst>
              <a:ext uri="{FF2B5EF4-FFF2-40B4-BE49-F238E27FC236}">
                <a16:creationId xmlns:a16="http://schemas.microsoft.com/office/drawing/2014/main" id="{E17BF4C6-93F1-4774-9495-630C17F6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5589588"/>
            <a:ext cx="2027237" cy="547687"/>
          </a:xfrm>
          <a:prstGeom prst="rect">
            <a:avLst/>
          </a:prstGeom>
          <a:noFill/>
          <a:ln w="28575" cap="sq">
            <a:solidFill>
              <a:srgbClr val="66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rPr>
              <a:t>s2</a:t>
            </a:r>
            <a:r>
              <a:rPr lang="zh-CN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单独作用</a:t>
            </a:r>
            <a:endParaRPr lang="zh-CN" altLang="en-US" sz="2800" b="1" baseline="-250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013" name="Text Box 13">
            <a:extLst>
              <a:ext uri="{FF2B5EF4-FFF2-40B4-BE49-F238E27FC236}">
                <a16:creationId xmlns:a16="http://schemas.microsoft.com/office/drawing/2014/main" id="{AA49827D-978F-4CDB-9341-3B6A2832A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589588"/>
            <a:ext cx="2027238" cy="547687"/>
          </a:xfrm>
          <a:prstGeom prst="rect">
            <a:avLst/>
          </a:prstGeom>
          <a:noFill/>
          <a:ln w="28575" cap="sq">
            <a:solidFill>
              <a:srgbClr val="66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u</a:t>
            </a:r>
            <a:r>
              <a:rPr lang="en-US" altLang="zh-CN" sz="2800" baseline="-25000">
                <a:solidFill>
                  <a:schemeClr val="bg1"/>
                </a:solidFill>
                <a:ea typeface="楷体_GB2312" panose="02010609030101010101" pitchFamily="49" charset="-122"/>
              </a:rPr>
              <a:t>s3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单独作用</a:t>
            </a:r>
            <a:endParaRPr lang="zh-CN" altLang="en-US" sz="2800" b="1" baseline="-250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014" name="Text Box 14">
            <a:extLst>
              <a:ext uri="{FF2B5EF4-FFF2-40B4-BE49-F238E27FC236}">
                <a16:creationId xmlns:a16="http://schemas.microsoft.com/office/drawing/2014/main" id="{9EB79350-D3D5-48B2-9D0D-612AF5FBC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4000">
                <a:solidFill>
                  <a:srgbClr val="FF33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+</a:t>
            </a:r>
          </a:p>
        </p:txBody>
      </p:sp>
      <p:grpSp>
        <p:nvGrpSpPr>
          <p:cNvPr id="256015" name="Group 15">
            <a:extLst>
              <a:ext uri="{FF2B5EF4-FFF2-40B4-BE49-F238E27FC236}">
                <a16:creationId xmlns:a16="http://schemas.microsoft.com/office/drawing/2014/main" id="{82327EA6-5E52-4A1E-A31A-1A0DDAE76E5D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573463"/>
            <a:ext cx="3311525" cy="1846262"/>
            <a:chOff x="2971" y="644"/>
            <a:chExt cx="2086" cy="1163"/>
          </a:xfrm>
        </p:grpSpPr>
        <p:sp>
          <p:nvSpPr>
            <p:cNvPr id="11348" name="Oval 16">
              <a:extLst>
                <a:ext uri="{FF2B5EF4-FFF2-40B4-BE49-F238E27FC236}">
                  <a16:creationId xmlns:a16="http://schemas.microsoft.com/office/drawing/2014/main" id="{FA8E86C7-062F-415D-BD81-9EDDB5226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129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1349" name="Line 17">
              <a:extLst>
                <a:ext uri="{FF2B5EF4-FFF2-40B4-BE49-F238E27FC236}">
                  <a16:creationId xmlns:a16="http://schemas.microsoft.com/office/drawing/2014/main" id="{9E522474-04B1-4A9D-BF81-6506082EE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7" y="657"/>
              <a:ext cx="0" cy="11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0" name="Line 18">
              <a:extLst>
                <a:ext uri="{FF2B5EF4-FFF2-40B4-BE49-F238E27FC236}">
                  <a16:creationId xmlns:a16="http://schemas.microsoft.com/office/drawing/2014/main" id="{1A3EF8C4-C12A-4957-9BE9-988E5590B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644"/>
              <a:ext cx="0" cy="115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51" name="Rectangle 19">
              <a:extLst>
                <a:ext uri="{FF2B5EF4-FFF2-40B4-BE49-F238E27FC236}">
                  <a16:creationId xmlns:a16="http://schemas.microsoft.com/office/drawing/2014/main" id="{5F7A36A1-4FBE-4A3B-A388-CD6DA6227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2" name="Line 20">
              <a:extLst>
                <a:ext uri="{FF2B5EF4-FFF2-40B4-BE49-F238E27FC236}">
                  <a16:creationId xmlns:a16="http://schemas.microsoft.com/office/drawing/2014/main" id="{316CEE39-6E10-4DAB-B299-DD1234E63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657"/>
              <a:ext cx="0" cy="6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3" name="Text Box 21">
              <a:extLst>
                <a:ext uri="{FF2B5EF4-FFF2-40B4-BE49-F238E27FC236}">
                  <a16:creationId xmlns:a16="http://schemas.microsoft.com/office/drawing/2014/main" id="{2F72A3DF-B15F-4F73-844E-1B636444A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799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4" name="Text Box 22">
              <a:extLst>
                <a:ext uri="{FF2B5EF4-FFF2-40B4-BE49-F238E27FC236}">
                  <a16:creationId xmlns:a16="http://schemas.microsoft.com/office/drawing/2014/main" id="{D983CF36-FBC5-4DF0-9E31-19939A8BE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754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5" name="Rectangle 23">
              <a:extLst>
                <a:ext uri="{FF2B5EF4-FFF2-40B4-BE49-F238E27FC236}">
                  <a16:creationId xmlns:a16="http://schemas.microsoft.com/office/drawing/2014/main" id="{7FE6942A-F2FD-4169-B31A-75F22D043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6" name="Rectangle 24">
              <a:extLst>
                <a:ext uri="{FF2B5EF4-FFF2-40B4-BE49-F238E27FC236}">
                  <a16:creationId xmlns:a16="http://schemas.microsoft.com/office/drawing/2014/main" id="{2E71CC4D-95F5-46E2-959D-8130031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7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57" name="Line 25">
              <a:extLst>
                <a:ext uri="{FF2B5EF4-FFF2-40B4-BE49-F238E27FC236}">
                  <a16:creationId xmlns:a16="http://schemas.microsoft.com/office/drawing/2014/main" id="{B61FB37F-97BF-4DC4-8295-5787F10F6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2" y="700"/>
              <a:ext cx="0" cy="23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58" name="Line 26">
              <a:extLst>
                <a:ext uri="{FF2B5EF4-FFF2-40B4-BE49-F238E27FC236}">
                  <a16:creationId xmlns:a16="http://schemas.microsoft.com/office/drawing/2014/main" id="{BAEEFD07-A55D-40DE-A634-2D298E9E7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6" y="700"/>
              <a:ext cx="30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59" name="Line 27">
              <a:extLst>
                <a:ext uri="{FF2B5EF4-FFF2-40B4-BE49-F238E27FC236}">
                  <a16:creationId xmlns:a16="http://schemas.microsoft.com/office/drawing/2014/main" id="{69A1915C-2D20-44B9-AB32-CCA214C4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657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0" name="Line 28">
              <a:extLst>
                <a:ext uri="{FF2B5EF4-FFF2-40B4-BE49-F238E27FC236}">
                  <a16:creationId xmlns:a16="http://schemas.microsoft.com/office/drawing/2014/main" id="{588EED94-DA87-42E2-B4CD-DD883B7D5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7" y="1802"/>
              <a:ext cx="18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1" name="Line 29">
              <a:extLst>
                <a:ext uri="{FF2B5EF4-FFF2-40B4-BE49-F238E27FC236}">
                  <a16:creationId xmlns:a16="http://schemas.microsoft.com/office/drawing/2014/main" id="{A6D1B438-8429-4AA3-A8C7-8C9155B779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7" y="1670"/>
              <a:ext cx="0" cy="1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2" name="Oval 30">
              <a:extLst>
                <a:ext uri="{FF2B5EF4-FFF2-40B4-BE49-F238E27FC236}">
                  <a16:creationId xmlns:a16="http://schemas.microsoft.com/office/drawing/2014/main" id="{06138235-10B0-495F-A0F7-1734C720D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583"/>
              <a:ext cx="87" cy="8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3" name="Oval 31">
              <a:extLst>
                <a:ext uri="{FF2B5EF4-FFF2-40B4-BE49-F238E27FC236}">
                  <a16:creationId xmlns:a16="http://schemas.microsoft.com/office/drawing/2014/main" id="{EF57ACC9-1C5A-42C5-B02F-B89BFC47C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4" y="1274"/>
              <a:ext cx="87" cy="8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64" name="Text Box 32">
              <a:extLst>
                <a:ext uri="{FF2B5EF4-FFF2-40B4-BE49-F238E27FC236}">
                  <a16:creationId xmlns:a16="http://schemas.microsoft.com/office/drawing/2014/main" id="{66DC221C-97AC-49EA-A262-2E6B55A16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29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s3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1365" name="Text Box 33">
              <a:extLst>
                <a:ext uri="{FF2B5EF4-FFF2-40B4-BE49-F238E27FC236}">
                  <a16:creationId xmlns:a16="http://schemas.microsoft.com/office/drawing/2014/main" id="{4C03A2A5-3063-4D72-BE21-D8D1FA0ED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07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1366" name="Text Box 34">
              <a:extLst>
                <a:ext uri="{FF2B5EF4-FFF2-40B4-BE49-F238E27FC236}">
                  <a16:creationId xmlns:a16="http://schemas.microsoft.com/office/drawing/2014/main" id="{3612D60C-33B4-484A-A152-48E8D4D39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14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11367" name="Object 35">
              <a:extLst>
                <a:ext uri="{FF2B5EF4-FFF2-40B4-BE49-F238E27FC236}">
                  <a16:creationId xmlns:a16="http://schemas.microsoft.com/office/drawing/2014/main" id="{5AE39801-2BFD-4D09-A84A-3AE2B06092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799"/>
            <a:ext cx="26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3" name="公式" r:id="rId4" imgW="203200" imgH="241212" progId="Equation.3">
                    <p:embed/>
                  </p:oleObj>
                </mc:Choice>
                <mc:Fallback>
                  <p:oleObj name="公式" r:id="rId4" imgW="203200" imgH="241212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99"/>
                          <a:ext cx="26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" name="Object 36">
              <a:extLst>
                <a:ext uri="{FF2B5EF4-FFF2-40B4-BE49-F238E27FC236}">
                  <a16:creationId xmlns:a16="http://schemas.microsoft.com/office/drawing/2014/main" id="{2CA2A15C-B293-44A5-A249-5497671E9D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709"/>
            <a:ext cx="266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4" name="公式" r:id="rId6" imgW="203200" imgH="241212" progId="Equation.3">
                    <p:embed/>
                  </p:oleObj>
                </mc:Choice>
                <mc:Fallback>
                  <p:oleObj name="公式" r:id="rId6" imgW="203200" imgH="24121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709"/>
                          <a:ext cx="266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37" name="Group 37">
            <a:extLst>
              <a:ext uri="{FF2B5EF4-FFF2-40B4-BE49-F238E27FC236}">
                <a16:creationId xmlns:a16="http://schemas.microsoft.com/office/drawing/2014/main" id="{C753A210-FEBC-48D9-BA94-68FF719C3E5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573463"/>
            <a:ext cx="3168650" cy="1838325"/>
            <a:chOff x="521" y="2251"/>
            <a:chExt cx="1996" cy="1158"/>
          </a:xfrm>
        </p:grpSpPr>
        <p:grpSp>
          <p:nvGrpSpPr>
            <p:cNvPr id="11326" name="Group 38">
              <a:extLst>
                <a:ext uri="{FF2B5EF4-FFF2-40B4-BE49-F238E27FC236}">
                  <a16:creationId xmlns:a16="http://schemas.microsoft.com/office/drawing/2014/main" id="{4356A5DD-0D98-4B6B-AE6E-D0B8118265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2251"/>
              <a:ext cx="1996" cy="1158"/>
              <a:chOff x="2971" y="644"/>
              <a:chExt cx="1996" cy="1158"/>
            </a:xfrm>
          </p:grpSpPr>
          <p:sp>
            <p:nvSpPr>
              <p:cNvPr id="11330" name="Line 39">
                <a:extLst>
                  <a:ext uri="{FF2B5EF4-FFF2-40B4-BE49-F238E27FC236}">
                    <a16:creationId xmlns:a16="http://schemas.microsoft.com/office/drawing/2014/main" id="{E069ECEB-5213-4156-ACAC-E93FF6BA3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7" y="657"/>
                <a:ext cx="0" cy="11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1" name="Oval 40">
                <a:extLst>
                  <a:ext uri="{FF2B5EF4-FFF2-40B4-BE49-F238E27FC236}">
                    <a16:creationId xmlns:a16="http://schemas.microsoft.com/office/drawing/2014/main" id="{7042C282-B417-4AF4-9B23-DD17C0A22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129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1332" name="Line 41">
                <a:extLst>
                  <a:ext uri="{FF2B5EF4-FFF2-40B4-BE49-F238E27FC236}">
                    <a16:creationId xmlns:a16="http://schemas.microsoft.com/office/drawing/2014/main" id="{0C5C0F56-6981-4793-A772-84ADCCCFD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644"/>
                <a:ext cx="0" cy="115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33" name="Rectangle 42">
                <a:extLst>
                  <a:ext uri="{FF2B5EF4-FFF2-40B4-BE49-F238E27FC236}">
                    <a16:creationId xmlns:a16="http://schemas.microsoft.com/office/drawing/2014/main" id="{8B8090D4-54FE-4A86-993A-22DD0D4D7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7" y="7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4" name="Line 43">
                <a:extLst>
                  <a:ext uri="{FF2B5EF4-FFF2-40B4-BE49-F238E27FC236}">
                    <a16:creationId xmlns:a16="http://schemas.microsoft.com/office/drawing/2014/main" id="{FD1A3DB5-5890-4408-95B8-5D6FE011D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657"/>
                <a:ext cx="0" cy="617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35" name="Text Box 44">
                <a:extLst>
                  <a:ext uri="{FF2B5EF4-FFF2-40B4-BE49-F238E27FC236}">
                    <a16:creationId xmlns:a16="http://schemas.microsoft.com/office/drawing/2014/main" id="{D8B8FF33-5157-4D81-B4A1-D71F03E08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799"/>
                <a:ext cx="4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G</a:t>
                </a:r>
                <a:r>
                  <a:rPr lang="en-US" altLang="zh-CN" sz="2800" baseline="-250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6" name="Text Box 45">
                <a:extLst>
                  <a:ext uri="{FF2B5EF4-FFF2-40B4-BE49-F238E27FC236}">
                    <a16:creationId xmlns:a16="http://schemas.microsoft.com/office/drawing/2014/main" id="{B9C8CDDB-5952-47A0-8CF7-F16E44DB1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754"/>
                <a:ext cx="4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G</a:t>
                </a:r>
                <a:r>
                  <a:rPr lang="en-US" altLang="zh-CN" sz="2800" baseline="-25000">
                    <a:solidFill>
                      <a:schemeClr val="bg1"/>
                    </a:solidFill>
                    <a:ea typeface="楷体_GB2312" panose="02010609030101010101" pitchFamily="49" charset="-122"/>
                  </a:rPr>
                  <a:t>3</a:t>
                </a:r>
                <a:endParaRPr lang="en-US" altLang="zh-CN" sz="2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7" name="Rectangle 46">
                <a:extLst>
                  <a:ext uri="{FF2B5EF4-FFF2-40B4-BE49-F238E27FC236}">
                    <a16:creationId xmlns:a16="http://schemas.microsoft.com/office/drawing/2014/main" id="{CE9C6F61-BC58-48FC-A536-7ACBF187F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0" y="7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8" name="Rectangle 47">
                <a:extLst>
                  <a:ext uri="{FF2B5EF4-FFF2-40B4-BE49-F238E27FC236}">
                    <a16:creationId xmlns:a16="http://schemas.microsoft.com/office/drawing/2014/main" id="{046C514E-2DD4-4C3B-BD78-487730BDF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7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39" name="Line 48">
                <a:extLst>
                  <a:ext uri="{FF2B5EF4-FFF2-40B4-BE49-F238E27FC236}">
                    <a16:creationId xmlns:a16="http://schemas.microsoft.com/office/drawing/2014/main" id="{066EB359-6132-4DF2-BE51-CCA93301F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2" y="700"/>
                <a:ext cx="0" cy="232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40" name="Line 49">
                <a:extLst>
                  <a:ext uri="{FF2B5EF4-FFF2-40B4-BE49-F238E27FC236}">
                    <a16:creationId xmlns:a16="http://schemas.microsoft.com/office/drawing/2014/main" id="{A97E90E3-0300-41BB-BB8A-BF5BFEDA5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6" y="700"/>
                <a:ext cx="307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11341" name="Line 50">
                <a:extLst>
                  <a:ext uri="{FF2B5EF4-FFF2-40B4-BE49-F238E27FC236}">
                    <a16:creationId xmlns:a16="http://schemas.microsoft.com/office/drawing/2014/main" id="{306DDD41-37CA-4A19-B5F6-C9BCB1422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657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2" name="Line 51">
                <a:extLst>
                  <a:ext uri="{FF2B5EF4-FFF2-40B4-BE49-F238E27FC236}">
                    <a16:creationId xmlns:a16="http://schemas.microsoft.com/office/drawing/2014/main" id="{87478404-AB62-44FB-A8F4-CE96FD198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7" y="1802"/>
                <a:ext cx="186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3" name="Line 52">
                <a:extLst>
                  <a:ext uri="{FF2B5EF4-FFF2-40B4-BE49-F238E27FC236}">
                    <a16:creationId xmlns:a16="http://schemas.microsoft.com/office/drawing/2014/main" id="{CDEDE7B1-3BBE-41DD-91A7-22CD8A100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7" y="1670"/>
                <a:ext cx="0" cy="13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44" name="Oval 53">
                <a:extLst>
                  <a:ext uri="{FF2B5EF4-FFF2-40B4-BE49-F238E27FC236}">
                    <a16:creationId xmlns:a16="http://schemas.microsoft.com/office/drawing/2014/main" id="{59F971DA-678A-4407-9507-5F2B0DB31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" y="1583"/>
                <a:ext cx="87" cy="8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45" name="Oval 54">
                <a:extLst>
                  <a:ext uri="{FF2B5EF4-FFF2-40B4-BE49-F238E27FC236}">
                    <a16:creationId xmlns:a16="http://schemas.microsoft.com/office/drawing/2014/main" id="{3DCE3CAE-DD76-46D3-8074-D250D6C04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4" y="1274"/>
                <a:ext cx="87" cy="8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346" name="Object 55">
                <a:extLst>
                  <a:ext uri="{FF2B5EF4-FFF2-40B4-BE49-F238E27FC236}">
                    <a16:creationId xmlns:a16="http://schemas.microsoft.com/office/drawing/2014/main" id="{49BD6055-3228-418A-B7A3-F2F0AF3A46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0" y="709"/>
              <a:ext cx="288" cy="3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5" name="公式" r:id="rId8" imgW="215826" imgH="241212" progId="Equation.3">
                      <p:embed/>
                    </p:oleObj>
                  </mc:Choice>
                  <mc:Fallback>
                    <p:oleObj name="公式" r:id="rId8" imgW="215826" imgH="241212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709"/>
                            <a:ext cx="288" cy="3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47" name="Object 56">
                <a:extLst>
                  <a:ext uri="{FF2B5EF4-FFF2-40B4-BE49-F238E27FC236}">
                    <a16:creationId xmlns:a16="http://schemas.microsoft.com/office/drawing/2014/main" id="{15780B34-DB13-431D-8F7E-9243412461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0" y="799"/>
              <a:ext cx="288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6" name="公式" r:id="rId10" imgW="215826" imgH="241212" progId="Equation.3">
                      <p:embed/>
                    </p:oleObj>
                  </mc:Choice>
                  <mc:Fallback>
                    <p:oleObj name="公式" r:id="rId10" imgW="215826" imgH="241212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799"/>
                            <a:ext cx="288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27" name="Text Box 57">
              <a:extLst>
                <a:ext uri="{FF2B5EF4-FFF2-40B4-BE49-F238E27FC236}">
                  <a16:creationId xmlns:a16="http://schemas.microsoft.com/office/drawing/2014/main" id="{9BD87D3D-D0A5-41EE-A898-129A90BF6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288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8" name="Text Box 58">
              <a:extLst>
                <a:ext uri="{FF2B5EF4-FFF2-40B4-BE49-F238E27FC236}">
                  <a16:creationId xmlns:a16="http://schemas.microsoft.com/office/drawing/2014/main" id="{57A51B77-D00A-43BF-B681-8B1CD9503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65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9" name="Text Box 59">
              <a:extLst>
                <a:ext uri="{FF2B5EF4-FFF2-40B4-BE49-F238E27FC236}">
                  <a16:creationId xmlns:a16="http://schemas.microsoft.com/office/drawing/2014/main" id="{96A537A6-9FFD-469F-9318-32AA61A8C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06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60" name="Group 60">
            <a:extLst>
              <a:ext uri="{FF2B5EF4-FFF2-40B4-BE49-F238E27FC236}">
                <a16:creationId xmlns:a16="http://schemas.microsoft.com/office/drawing/2014/main" id="{0E8D7E05-A8CA-41CF-A09E-C16C9B4EF24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684213"/>
            <a:ext cx="4103687" cy="1997075"/>
            <a:chOff x="5375" y="1415"/>
            <a:chExt cx="2404" cy="1218"/>
          </a:xfrm>
        </p:grpSpPr>
        <p:sp>
          <p:nvSpPr>
            <p:cNvPr id="11300" name="Oval 61">
              <a:extLst>
                <a:ext uri="{FF2B5EF4-FFF2-40B4-BE49-F238E27FC236}">
                  <a16:creationId xmlns:a16="http://schemas.microsoft.com/office/drawing/2014/main" id="{FA781029-9362-48DD-92F3-7FB2DDAEE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1" y="2097"/>
              <a:ext cx="329" cy="34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1301" name="Oval 62">
              <a:extLst>
                <a:ext uri="{FF2B5EF4-FFF2-40B4-BE49-F238E27FC236}">
                  <a16:creationId xmlns:a16="http://schemas.microsoft.com/office/drawing/2014/main" id="{9EE6429E-CDEF-4116-8DD2-C8940527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" y="2107"/>
              <a:ext cx="328" cy="34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1302" name="Rectangle 63">
              <a:extLst>
                <a:ext uri="{FF2B5EF4-FFF2-40B4-BE49-F238E27FC236}">
                  <a16:creationId xmlns:a16="http://schemas.microsoft.com/office/drawing/2014/main" id="{40345685-8B30-40AC-A5FD-521E3F99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" y="1420"/>
              <a:ext cx="1726" cy="115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Line 64">
              <a:extLst>
                <a:ext uri="{FF2B5EF4-FFF2-40B4-BE49-F238E27FC236}">
                  <a16:creationId xmlns:a16="http://schemas.microsoft.com/office/drawing/2014/main" id="{DD71CF13-5C2E-4991-A467-71FF947B1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3" y="1420"/>
              <a:ext cx="0" cy="11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04" name="Text Box 65">
              <a:extLst>
                <a:ext uri="{FF2B5EF4-FFF2-40B4-BE49-F238E27FC236}">
                  <a16:creationId xmlns:a16="http://schemas.microsoft.com/office/drawing/2014/main" id="{655A9837-E647-421B-A1E1-9C14E147B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8" y="1502"/>
              <a:ext cx="43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5" name="Text Box 66">
              <a:extLst>
                <a:ext uri="{FF2B5EF4-FFF2-40B4-BE49-F238E27FC236}">
                  <a16:creationId xmlns:a16="http://schemas.microsoft.com/office/drawing/2014/main" id="{F2FA67F2-9A90-4D26-AE83-C676B1243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" y="1803"/>
              <a:ext cx="291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6" name="Text Box 67">
              <a:extLst>
                <a:ext uri="{FF2B5EF4-FFF2-40B4-BE49-F238E27FC236}">
                  <a16:creationId xmlns:a16="http://schemas.microsoft.com/office/drawing/2014/main" id="{65F810DC-44FE-45DE-A1AF-51410ABE4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3" y="1501"/>
              <a:ext cx="37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7" name="Text Box 68">
              <a:extLst>
                <a:ext uri="{FF2B5EF4-FFF2-40B4-BE49-F238E27FC236}">
                  <a16:creationId xmlns:a16="http://schemas.microsoft.com/office/drawing/2014/main" id="{60E53458-91FC-487C-8047-2496ABC54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" y="2059"/>
              <a:ext cx="337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8" name="Text Box 69">
              <a:extLst>
                <a:ext uri="{FF2B5EF4-FFF2-40B4-BE49-F238E27FC236}">
                  <a16:creationId xmlns:a16="http://schemas.microsoft.com/office/drawing/2014/main" id="{988D7434-08A1-4B80-A994-2C1215809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6" y="1501"/>
              <a:ext cx="37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9" name="Text Box 70">
              <a:extLst>
                <a:ext uri="{FF2B5EF4-FFF2-40B4-BE49-F238E27FC236}">
                  <a16:creationId xmlns:a16="http://schemas.microsoft.com/office/drawing/2014/main" id="{32C48269-9D67-4725-8D69-36FB4B71C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9" y="2060"/>
              <a:ext cx="39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0" name="Line 71">
              <a:extLst>
                <a:ext uri="{FF2B5EF4-FFF2-40B4-BE49-F238E27FC236}">
                  <a16:creationId xmlns:a16="http://schemas.microsoft.com/office/drawing/2014/main" id="{72B67EAF-F627-4376-AADA-BD210B3E1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9" y="1506"/>
              <a:ext cx="0" cy="225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11" name="Text Box 72">
              <a:extLst>
                <a:ext uri="{FF2B5EF4-FFF2-40B4-BE49-F238E27FC236}">
                  <a16:creationId xmlns:a16="http://schemas.microsoft.com/office/drawing/2014/main" id="{DAC908DF-2BD2-4B8F-88EF-624122D09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9" y="1501"/>
              <a:ext cx="23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2" name="Line 73">
              <a:extLst>
                <a:ext uri="{FF2B5EF4-FFF2-40B4-BE49-F238E27FC236}">
                  <a16:creationId xmlns:a16="http://schemas.microsoft.com/office/drawing/2014/main" id="{2F7A9241-76E4-43A4-9041-FDE60FAFD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3" y="1464"/>
              <a:ext cx="29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13" name="Text Box 74">
              <a:extLst>
                <a:ext uri="{FF2B5EF4-FFF2-40B4-BE49-F238E27FC236}">
                  <a16:creationId xmlns:a16="http://schemas.microsoft.com/office/drawing/2014/main" id="{BB7976F4-3946-48CA-8BCB-230998DF1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2" y="1415"/>
              <a:ext cx="23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4" name="Text Box 75">
              <a:extLst>
                <a:ext uri="{FF2B5EF4-FFF2-40B4-BE49-F238E27FC236}">
                  <a16:creationId xmlns:a16="http://schemas.microsoft.com/office/drawing/2014/main" id="{C41805B3-ED8B-436D-BC7C-6B6C29834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" y="1845"/>
              <a:ext cx="22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5" name="Text Box 76">
              <a:extLst>
                <a:ext uri="{FF2B5EF4-FFF2-40B4-BE49-F238E27FC236}">
                  <a16:creationId xmlns:a16="http://schemas.microsoft.com/office/drawing/2014/main" id="{C2F4A94F-CA85-4EAE-AEB8-6DBC41BB4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" y="2315"/>
              <a:ext cx="21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6" name="Text Box 77">
              <a:extLst>
                <a:ext uri="{FF2B5EF4-FFF2-40B4-BE49-F238E27FC236}">
                  <a16:creationId xmlns:a16="http://schemas.microsoft.com/office/drawing/2014/main" id="{E0B55220-27FB-4F9F-A91A-224CE5B5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" y="1846"/>
              <a:ext cx="22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7" name="Text Box 78">
              <a:extLst>
                <a:ext uri="{FF2B5EF4-FFF2-40B4-BE49-F238E27FC236}">
                  <a16:creationId xmlns:a16="http://schemas.microsoft.com/office/drawing/2014/main" id="{24493FF9-0DD9-4705-BB18-52808C2A7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5" y="2316"/>
              <a:ext cx="212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8" name="Rectangle 79">
              <a:extLst>
                <a:ext uri="{FF2B5EF4-FFF2-40B4-BE49-F238E27FC236}">
                  <a16:creationId xmlns:a16="http://schemas.microsoft.com/office/drawing/2014/main" id="{5490EE2A-D6F8-4FDE-A72E-3CB2D84B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" y="1550"/>
              <a:ext cx="115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9" name="Rectangle 80">
              <a:extLst>
                <a:ext uri="{FF2B5EF4-FFF2-40B4-BE49-F238E27FC236}">
                  <a16:creationId xmlns:a16="http://schemas.microsoft.com/office/drawing/2014/main" id="{CB6C0A9B-8D89-427F-B0DB-05558545E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" y="1550"/>
              <a:ext cx="115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20" name="Rectangle 81">
              <a:extLst>
                <a:ext uri="{FF2B5EF4-FFF2-40B4-BE49-F238E27FC236}">
                  <a16:creationId xmlns:a16="http://schemas.microsoft.com/office/drawing/2014/main" id="{DB789F5E-FA28-4188-88BE-5D3A0D52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1550"/>
              <a:ext cx="116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321" name="Group 82">
              <a:extLst>
                <a:ext uri="{FF2B5EF4-FFF2-40B4-BE49-F238E27FC236}">
                  <a16:creationId xmlns:a16="http://schemas.microsoft.com/office/drawing/2014/main" id="{3E9E05A6-2A6E-474C-82CD-909ACB8EC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5" y="1893"/>
              <a:ext cx="329" cy="557"/>
              <a:chOff x="2336" y="2568"/>
              <a:chExt cx="363" cy="590"/>
            </a:xfrm>
          </p:grpSpPr>
          <p:grpSp>
            <p:nvGrpSpPr>
              <p:cNvPr id="11322" name="Group 83">
                <a:extLst>
                  <a:ext uri="{FF2B5EF4-FFF2-40B4-BE49-F238E27FC236}">
                    <a16:creationId xmlns:a16="http://schemas.microsoft.com/office/drawing/2014/main" id="{355A9CE9-2093-4343-9661-25B3A0C4F5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795"/>
                <a:ext cx="363" cy="363"/>
                <a:chOff x="4785" y="709"/>
                <a:chExt cx="363" cy="363"/>
              </a:xfrm>
            </p:grpSpPr>
            <p:sp>
              <p:nvSpPr>
                <p:cNvPr id="11324" name="Oval 84">
                  <a:extLst>
                    <a:ext uri="{FF2B5EF4-FFF2-40B4-BE49-F238E27FC236}">
                      <a16:creationId xmlns:a16="http://schemas.microsoft.com/office/drawing/2014/main" id="{E4010A64-C614-458C-85FA-61C02D56E4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rgbClr val="FFFF00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11325" name="Line 85">
                  <a:extLst>
                    <a:ext uri="{FF2B5EF4-FFF2-40B4-BE49-F238E27FC236}">
                      <a16:creationId xmlns:a16="http://schemas.microsoft.com/office/drawing/2014/main" id="{43501289-5253-4E20-9CF5-C5AF1C7A1B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23" name="Line 86">
                <a:extLst>
                  <a:ext uri="{FF2B5EF4-FFF2-40B4-BE49-F238E27FC236}">
                    <a16:creationId xmlns:a16="http://schemas.microsoft.com/office/drawing/2014/main" id="{70C861C6-CF64-4E2D-8B68-BFEBA4238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7" y="2568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6087" name="Group 87">
            <a:extLst>
              <a:ext uri="{FF2B5EF4-FFF2-40B4-BE49-F238E27FC236}">
                <a16:creationId xmlns:a16="http://schemas.microsoft.com/office/drawing/2014/main" id="{6F57712D-EF06-4D6C-B2F5-8859FD1D9C0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692150"/>
            <a:ext cx="3960813" cy="1879600"/>
            <a:chOff x="3152" y="436"/>
            <a:chExt cx="2495" cy="1184"/>
          </a:xfrm>
        </p:grpSpPr>
        <p:graphicFrame>
          <p:nvGraphicFramePr>
            <p:cNvPr id="11282" name="Object 88">
              <a:extLst>
                <a:ext uri="{FF2B5EF4-FFF2-40B4-BE49-F238E27FC236}">
                  <a16:creationId xmlns:a16="http://schemas.microsoft.com/office/drawing/2014/main" id="{78052C59-DBF0-4DDF-B184-45B0724351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8" y="527"/>
            <a:ext cx="24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name="公式" r:id="rId12" imgW="190574" imgH="241212" progId="Equation.3">
                    <p:embed/>
                  </p:oleObj>
                </mc:Choice>
                <mc:Fallback>
                  <p:oleObj name="公式" r:id="rId12" imgW="190574" imgH="241212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527"/>
                          <a:ext cx="24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89">
              <a:extLst>
                <a:ext uri="{FF2B5EF4-FFF2-40B4-BE49-F238E27FC236}">
                  <a16:creationId xmlns:a16="http://schemas.microsoft.com/office/drawing/2014/main" id="{E8424900-0A9A-4EBB-A347-67F0462585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5" y="482"/>
            <a:ext cx="24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8" name="公式" r:id="rId14" imgW="190574" imgH="241212" progId="Equation.3">
                    <p:embed/>
                  </p:oleObj>
                </mc:Choice>
                <mc:Fallback>
                  <p:oleObj name="公式" r:id="rId14" imgW="190574" imgH="241212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" y="482"/>
                          <a:ext cx="245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90">
              <a:extLst>
                <a:ext uri="{FF2B5EF4-FFF2-40B4-BE49-F238E27FC236}">
                  <a16:creationId xmlns:a16="http://schemas.microsoft.com/office/drawing/2014/main" id="{17543446-EFBB-44EE-BAD5-110B1009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436"/>
              <a:ext cx="1905" cy="118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Line 91">
              <a:extLst>
                <a:ext uri="{FF2B5EF4-FFF2-40B4-BE49-F238E27FC236}">
                  <a16:creationId xmlns:a16="http://schemas.microsoft.com/office/drawing/2014/main" id="{F5D6CDE3-9CFB-4102-B136-1A1AA6F82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" y="436"/>
              <a:ext cx="0" cy="11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86" name="Text Box 92">
              <a:extLst>
                <a:ext uri="{FF2B5EF4-FFF2-40B4-BE49-F238E27FC236}">
                  <a16:creationId xmlns:a16="http://schemas.microsoft.com/office/drawing/2014/main" id="{FF340630-26CE-40BE-BD7D-7B3C30225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527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Text Box 93">
              <a:extLst>
                <a:ext uri="{FF2B5EF4-FFF2-40B4-BE49-F238E27FC236}">
                  <a16:creationId xmlns:a16="http://schemas.microsoft.com/office/drawing/2014/main" id="{B070BB87-5383-4591-8482-409ACFB2C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845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94">
              <a:extLst>
                <a:ext uri="{FF2B5EF4-FFF2-40B4-BE49-F238E27FC236}">
                  <a16:creationId xmlns:a16="http://schemas.microsoft.com/office/drawing/2014/main" id="{F5E4FF0E-2A1D-4B76-85E8-47AB7DEFF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527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95">
              <a:extLst>
                <a:ext uri="{FF2B5EF4-FFF2-40B4-BE49-F238E27FC236}">
                  <a16:creationId xmlns:a16="http://schemas.microsoft.com/office/drawing/2014/main" id="{C30D0778-B002-4916-ABB9-C3EF73756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527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Line 96">
              <a:extLst>
                <a:ext uri="{FF2B5EF4-FFF2-40B4-BE49-F238E27FC236}">
                  <a16:creationId xmlns:a16="http://schemas.microsoft.com/office/drawing/2014/main" id="{C439D08C-F3BF-47AD-9FDB-A6918E4AF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1" y="527"/>
              <a:ext cx="0" cy="23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1" name="Line 97">
              <a:extLst>
                <a:ext uri="{FF2B5EF4-FFF2-40B4-BE49-F238E27FC236}">
                  <a16:creationId xmlns:a16="http://schemas.microsoft.com/office/drawing/2014/main" id="{F44EED3F-AFF0-45BE-90B2-C559D31EE2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6" y="482"/>
              <a:ext cx="32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292" name="Rectangle 98">
              <a:extLst>
                <a:ext uri="{FF2B5EF4-FFF2-40B4-BE49-F238E27FC236}">
                  <a16:creationId xmlns:a16="http://schemas.microsoft.com/office/drawing/2014/main" id="{BB4CBC97-FB46-4537-9394-E04A46542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" y="57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3" name="Rectangle 99">
              <a:extLst>
                <a:ext uri="{FF2B5EF4-FFF2-40B4-BE49-F238E27FC236}">
                  <a16:creationId xmlns:a16="http://schemas.microsoft.com/office/drawing/2014/main" id="{1376C731-80C1-4A12-B175-1BB47B208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7" y="57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Rectangle 100">
              <a:extLst>
                <a:ext uri="{FF2B5EF4-FFF2-40B4-BE49-F238E27FC236}">
                  <a16:creationId xmlns:a16="http://schemas.microsoft.com/office/drawing/2014/main" id="{0BB90739-23FF-4772-8E4D-A493D3F54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57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295" name="Group 101">
              <a:extLst>
                <a:ext uri="{FF2B5EF4-FFF2-40B4-BE49-F238E27FC236}">
                  <a16:creationId xmlns:a16="http://schemas.microsoft.com/office/drawing/2014/main" id="{E4F190EB-20DA-466E-A807-DF6483A70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935"/>
              <a:ext cx="363" cy="590"/>
              <a:chOff x="2336" y="2568"/>
              <a:chExt cx="363" cy="590"/>
            </a:xfrm>
          </p:grpSpPr>
          <p:grpSp>
            <p:nvGrpSpPr>
              <p:cNvPr id="11296" name="Group 102">
                <a:extLst>
                  <a:ext uri="{FF2B5EF4-FFF2-40B4-BE49-F238E27FC236}">
                    <a16:creationId xmlns:a16="http://schemas.microsoft.com/office/drawing/2014/main" id="{C9CEC0C1-45CD-4457-BCF2-A9A4A5506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795"/>
                <a:ext cx="363" cy="363"/>
                <a:chOff x="4785" y="709"/>
                <a:chExt cx="363" cy="363"/>
              </a:xfrm>
            </p:grpSpPr>
            <p:sp>
              <p:nvSpPr>
                <p:cNvPr id="11298" name="Oval 103">
                  <a:extLst>
                    <a:ext uri="{FF2B5EF4-FFF2-40B4-BE49-F238E27FC236}">
                      <a16:creationId xmlns:a16="http://schemas.microsoft.com/office/drawing/2014/main" id="{C049AEBE-92A5-414A-B3F3-18F76DF985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rgbClr val="FFFF00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11299" name="Line 104">
                  <a:extLst>
                    <a:ext uri="{FF2B5EF4-FFF2-40B4-BE49-F238E27FC236}">
                      <a16:creationId xmlns:a16="http://schemas.microsoft.com/office/drawing/2014/main" id="{55E53A50-C97A-4FCE-A202-5A73DB84C5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297" name="Line 105">
                <a:extLst>
                  <a:ext uri="{FF2B5EF4-FFF2-40B4-BE49-F238E27FC236}">
                    <a16:creationId xmlns:a16="http://schemas.microsoft.com/office/drawing/2014/main" id="{B1FAE919-361C-48EA-B947-D3DF5CBB7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7" y="2568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1279" name="Group 106">
            <a:extLst>
              <a:ext uri="{FF2B5EF4-FFF2-40B4-BE49-F238E27FC236}">
                <a16:creationId xmlns:a16="http://schemas.microsoft.com/office/drawing/2014/main" id="{9ED47FF4-07CB-496C-AA9A-3C6F24067F80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1280" name="Picture 107" descr="78900">
              <a:extLst>
                <a:ext uri="{FF2B5EF4-FFF2-40B4-BE49-F238E27FC236}">
                  <a16:creationId xmlns:a16="http://schemas.microsoft.com/office/drawing/2014/main" id="{6844AA95-B08C-4701-8561-8961EDAFA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Text Box 10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71B26BC-2A04-4EB2-B0C8-8E7C0CA8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25600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85" decel="1000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385" decel="100000"/>
                                        <p:tgtEl>
                                          <p:spTgt spid="2560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4" dur="385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6" dur="385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 autoUpdateAnimBg="0"/>
      <p:bldP spid="256003" grpId="0" animBg="1" autoUpdateAnimBg="0"/>
      <p:bldP spid="256004" grpId="0"/>
      <p:bldP spid="256011" grpId="0" autoUpdateAnimBg="0"/>
      <p:bldP spid="256012" grpId="0" animBg="1" autoUpdateAnimBg="0"/>
      <p:bldP spid="256013" grpId="0" animBg="1" autoUpdateAnimBg="0"/>
      <p:bldP spid="2560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8" name="Rectangle 4">
            <a:extLst>
              <a:ext uri="{FF2B5EF4-FFF2-40B4-BE49-F238E27FC236}">
                <a16:creationId xmlns:a16="http://schemas.microsoft.com/office/drawing/2014/main" id="{8CBF6F28-39E0-450F-8E06-0B90B9A6D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36004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2 .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定理的证明</a:t>
            </a: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3AC896F0-4C71-430C-BD02-F2195E18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应用结点法：</a:t>
            </a:r>
            <a:endParaRPr lang="zh-CN" altLang="en-US" sz="2800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7030" name="Text Box 6">
            <a:extLst>
              <a:ext uri="{FF2B5EF4-FFF2-40B4-BE49-F238E27FC236}">
                <a16:creationId xmlns:a16="http://schemas.microsoft.com/office/drawing/2014/main" id="{6BCA2246-BBB1-4853-BDFA-332037E1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89138"/>
            <a:ext cx="5113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)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n1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s2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s3</a:t>
            </a: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i="1">
                <a:solidFill>
                  <a:schemeClr val="bg1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solidFill>
                  <a:schemeClr val="bg1"/>
                </a:solidFill>
                <a:ea typeface="宋体" panose="02010600030101010101" pitchFamily="2" charset="-122"/>
              </a:rPr>
              <a:t>S1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257031" name="Group 7">
            <a:extLst>
              <a:ext uri="{FF2B5EF4-FFF2-40B4-BE49-F238E27FC236}">
                <a16:creationId xmlns:a16="http://schemas.microsoft.com/office/drawing/2014/main" id="{D759A6DE-B4FD-42F0-819A-F6AC25B91ACA}"/>
              </a:ext>
            </a:extLst>
          </p:cNvPr>
          <p:cNvGrpSpPr>
            <a:grpSpLocks/>
          </p:cNvGrpSpPr>
          <p:nvPr/>
        </p:nvGrpSpPr>
        <p:grpSpPr bwMode="auto">
          <a:xfrm>
            <a:off x="4752975" y="330200"/>
            <a:ext cx="4211638" cy="2593975"/>
            <a:chOff x="2880" y="1797"/>
            <a:chExt cx="2653" cy="1634"/>
          </a:xfrm>
        </p:grpSpPr>
        <p:sp>
          <p:nvSpPr>
            <p:cNvPr id="12299" name="Oval 8">
              <a:extLst>
                <a:ext uri="{FF2B5EF4-FFF2-40B4-BE49-F238E27FC236}">
                  <a16:creationId xmlns:a16="http://schemas.microsoft.com/office/drawing/2014/main" id="{B3BCF1DF-B837-4D48-B60A-23D6A6672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74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2300" name="Oval 9">
              <a:extLst>
                <a:ext uri="{FF2B5EF4-FFF2-40B4-BE49-F238E27FC236}">
                  <a16:creationId xmlns:a16="http://schemas.microsoft.com/office/drawing/2014/main" id="{872FB26B-9420-4113-BD0B-86D79A00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275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2301" name="Rectangle 10">
              <a:extLst>
                <a:ext uri="{FF2B5EF4-FFF2-40B4-BE49-F238E27FC236}">
                  <a16:creationId xmlns:a16="http://schemas.microsoft.com/office/drawing/2014/main" id="{187821A3-3EC8-423A-BD74-84FD770E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" y="2023"/>
              <a:ext cx="1905" cy="122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Line 11">
              <a:extLst>
                <a:ext uri="{FF2B5EF4-FFF2-40B4-BE49-F238E27FC236}">
                  <a16:creationId xmlns:a16="http://schemas.microsoft.com/office/drawing/2014/main" id="{F794688C-4302-4810-91AE-99FF9D15F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23"/>
              <a:ext cx="0" cy="1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03" name="Text Box 12">
              <a:extLst>
                <a:ext uri="{FF2B5EF4-FFF2-40B4-BE49-F238E27FC236}">
                  <a16:creationId xmlns:a16="http://schemas.microsoft.com/office/drawing/2014/main" id="{CA05F074-C0DA-443C-9506-142069E9E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15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Text Box 13">
              <a:extLst>
                <a:ext uri="{FF2B5EF4-FFF2-40B4-BE49-F238E27FC236}">
                  <a16:creationId xmlns:a16="http://schemas.microsoft.com/office/drawing/2014/main" id="{07479737-F09C-4AED-83DC-41DA1F107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43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Text Box 14">
              <a:extLst>
                <a:ext uri="{FF2B5EF4-FFF2-40B4-BE49-F238E27FC236}">
                  <a16:creationId xmlns:a16="http://schemas.microsoft.com/office/drawing/2014/main" id="{ECAAAA73-7BC1-49B0-BD22-B1608A795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2114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Text Box 15">
              <a:extLst>
                <a:ext uri="{FF2B5EF4-FFF2-40B4-BE49-F238E27FC236}">
                  <a16:creationId xmlns:a16="http://schemas.microsoft.com/office/drawing/2014/main" id="{54BF6B90-273E-4BDA-80FB-58C5EA9E9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270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7" name="Text Box 16">
              <a:extLst>
                <a:ext uri="{FF2B5EF4-FFF2-40B4-BE49-F238E27FC236}">
                  <a16:creationId xmlns:a16="http://schemas.microsoft.com/office/drawing/2014/main" id="{61C5157C-329C-439F-90F0-35D078A21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114"/>
              <a:ext cx="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8" name="Text Box 17">
              <a:extLst>
                <a:ext uri="{FF2B5EF4-FFF2-40B4-BE49-F238E27FC236}">
                  <a16:creationId xmlns:a16="http://schemas.microsoft.com/office/drawing/2014/main" id="{649DC10D-2E13-4121-8355-DE33F6E2C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2705"/>
              <a:ext cx="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Line 18">
              <a:extLst>
                <a:ext uri="{FF2B5EF4-FFF2-40B4-BE49-F238E27FC236}">
                  <a16:creationId xmlns:a16="http://schemas.microsoft.com/office/drawing/2014/main" id="{8F7C9926-79D7-47FD-9E50-0E2EDB8D9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2114"/>
              <a:ext cx="0" cy="23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10" name="Text Box 19">
              <a:extLst>
                <a:ext uri="{FF2B5EF4-FFF2-40B4-BE49-F238E27FC236}">
                  <a16:creationId xmlns:a16="http://schemas.microsoft.com/office/drawing/2014/main" id="{883EBE42-F4EA-45A7-BEE0-27CD8752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11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Line 20">
              <a:extLst>
                <a:ext uri="{FF2B5EF4-FFF2-40B4-BE49-F238E27FC236}">
                  <a16:creationId xmlns:a16="http://schemas.microsoft.com/office/drawing/2014/main" id="{6D598086-9A06-4B1E-B43C-E4921644B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2069"/>
              <a:ext cx="32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2312" name="Text Box 21">
              <a:extLst>
                <a:ext uri="{FF2B5EF4-FFF2-40B4-BE49-F238E27FC236}">
                  <a16:creationId xmlns:a16="http://schemas.microsoft.com/office/drawing/2014/main" id="{47201F09-3D1C-4855-9F38-5EC05EC9B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023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22">
              <a:extLst>
                <a:ext uri="{FF2B5EF4-FFF2-40B4-BE49-F238E27FC236}">
                  <a16:creationId xmlns:a16="http://schemas.microsoft.com/office/drawing/2014/main" id="{2F46085B-7FF8-4504-953D-A0E1A5087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7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4" name="Text Box 23">
              <a:extLst>
                <a:ext uri="{FF2B5EF4-FFF2-40B4-BE49-F238E27FC236}">
                  <a16:creationId xmlns:a16="http://schemas.microsoft.com/office/drawing/2014/main" id="{7117B4B7-E79A-4A11-A804-8BD77871F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9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5" name="Text Box 24">
              <a:extLst>
                <a:ext uri="{FF2B5EF4-FFF2-40B4-BE49-F238E27FC236}">
                  <a16:creationId xmlns:a16="http://schemas.microsoft.com/office/drawing/2014/main" id="{C7E984DA-0034-4F64-8CEF-9FBF2D07A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478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6" name="Text Box 25">
              <a:extLst>
                <a:ext uri="{FF2B5EF4-FFF2-40B4-BE49-F238E27FC236}">
                  <a16:creationId xmlns:a16="http://schemas.microsoft.com/office/drawing/2014/main" id="{4F4D7001-278D-40FD-90F5-85146327D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" y="2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17" name="Line 26">
              <a:extLst>
                <a:ext uri="{FF2B5EF4-FFF2-40B4-BE49-F238E27FC236}">
                  <a16:creationId xmlns:a16="http://schemas.microsoft.com/office/drawing/2014/main" id="{D78A12B4-2D2A-41AE-B45F-3F7D5F280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3249"/>
              <a:ext cx="1" cy="1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8" name="Line 27">
              <a:extLst>
                <a:ext uri="{FF2B5EF4-FFF2-40B4-BE49-F238E27FC236}">
                  <a16:creationId xmlns:a16="http://schemas.microsoft.com/office/drawing/2014/main" id="{12348182-3AE0-45F6-BFB0-51DA6EDD7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31"/>
              <a:ext cx="31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9" name="Oval 28">
              <a:extLst>
                <a:ext uri="{FF2B5EF4-FFF2-40B4-BE49-F238E27FC236}">
                  <a16:creationId xmlns:a16="http://schemas.microsoft.com/office/drawing/2014/main" id="{8943F4DC-9C59-4C44-9FA4-78760C791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797"/>
              <a:ext cx="181" cy="18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20" name="Rectangle 29">
              <a:extLst>
                <a:ext uri="{FF2B5EF4-FFF2-40B4-BE49-F238E27FC236}">
                  <a16:creationId xmlns:a16="http://schemas.microsoft.com/office/drawing/2014/main" id="{D0A0614B-664C-4BA6-AD02-D612DDC4D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1" name="Rectangle 30">
              <a:extLst>
                <a:ext uri="{FF2B5EF4-FFF2-40B4-BE49-F238E27FC236}">
                  <a16:creationId xmlns:a16="http://schemas.microsoft.com/office/drawing/2014/main" id="{174781C4-9637-4BF2-BF22-B1D30F3FE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Rectangle 31">
              <a:extLst>
                <a:ext uri="{FF2B5EF4-FFF2-40B4-BE49-F238E27FC236}">
                  <a16:creationId xmlns:a16="http://schemas.microsoft.com/office/drawing/2014/main" id="{67CC32B4-ACCB-416D-A55F-55E2067B1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1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323" name="Group 32">
              <a:extLst>
                <a:ext uri="{FF2B5EF4-FFF2-40B4-BE49-F238E27FC236}">
                  <a16:creationId xmlns:a16="http://schemas.microsoft.com/office/drawing/2014/main" id="{D3281ECD-6F77-444F-9986-D8900F45B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523"/>
              <a:ext cx="363" cy="590"/>
              <a:chOff x="2336" y="2568"/>
              <a:chExt cx="363" cy="590"/>
            </a:xfrm>
          </p:grpSpPr>
          <p:grpSp>
            <p:nvGrpSpPr>
              <p:cNvPr id="12324" name="Group 33">
                <a:extLst>
                  <a:ext uri="{FF2B5EF4-FFF2-40B4-BE49-F238E27FC236}">
                    <a16:creationId xmlns:a16="http://schemas.microsoft.com/office/drawing/2014/main" id="{2DEEF914-3A29-4CA7-9B98-14B6C90780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795"/>
                <a:ext cx="363" cy="363"/>
                <a:chOff x="4785" y="709"/>
                <a:chExt cx="363" cy="363"/>
              </a:xfrm>
            </p:grpSpPr>
            <p:sp>
              <p:nvSpPr>
                <p:cNvPr id="12326" name="Oval 34">
                  <a:extLst>
                    <a:ext uri="{FF2B5EF4-FFF2-40B4-BE49-F238E27FC236}">
                      <a16:creationId xmlns:a16="http://schemas.microsoft.com/office/drawing/2014/main" id="{9D4CBB1B-CB23-4EB3-A9C4-2C32937101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rgbClr val="FFFF00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12327" name="Line 35">
                  <a:extLst>
                    <a:ext uri="{FF2B5EF4-FFF2-40B4-BE49-F238E27FC236}">
                      <a16:creationId xmlns:a16="http://schemas.microsoft.com/office/drawing/2014/main" id="{C37DE147-4326-47C2-A7B6-84661F7A3A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25" name="Line 36">
                <a:extLst>
                  <a:ext uri="{FF2B5EF4-FFF2-40B4-BE49-F238E27FC236}">
                    <a16:creationId xmlns:a16="http://schemas.microsoft.com/office/drawing/2014/main" id="{378A2E1D-B69A-42FD-A404-7CC28CED6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7" y="2568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57061" name="Object 37">
            <a:extLst>
              <a:ext uri="{FF2B5EF4-FFF2-40B4-BE49-F238E27FC236}">
                <a16:creationId xmlns:a16="http://schemas.microsoft.com/office/drawing/2014/main" id="{BB07FF92-51A3-4EAB-8521-B44855C63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586038"/>
          <a:ext cx="482441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3" imgW="2374875" imgH="482425" progId="Equation.3">
                  <p:embed/>
                </p:oleObj>
              </mc:Choice>
              <mc:Fallback>
                <p:oleObj name="公式" r:id="rId3" imgW="2374875" imgH="48242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86038"/>
                        <a:ext cx="4824412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2" name="Text Box 38">
            <a:extLst>
              <a:ext uri="{FF2B5EF4-FFF2-40B4-BE49-F238E27FC236}">
                <a16:creationId xmlns:a16="http://schemas.microsoft.com/office/drawing/2014/main" id="{92242850-6BA5-4653-9276-2F64C4FF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702050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或表示为：</a:t>
            </a:r>
          </a:p>
        </p:txBody>
      </p:sp>
      <p:graphicFrame>
        <p:nvGraphicFramePr>
          <p:cNvPr id="257063" name="Object 39">
            <a:extLst>
              <a:ext uri="{FF2B5EF4-FFF2-40B4-BE49-F238E27FC236}">
                <a16:creationId xmlns:a16="http://schemas.microsoft.com/office/drawing/2014/main" id="{41244C4A-FDDC-4339-86B6-2BA3C80B5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789363"/>
          <a:ext cx="6480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5" imgW="2679873" imgH="228600" progId="Equation.DSMT4">
                  <p:embed/>
                </p:oleObj>
              </mc:Choice>
              <mc:Fallback>
                <p:oleObj name="Equation" r:id="rId5" imgW="2679873" imgH="2286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64801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65" name="Text Box 41">
            <a:extLst>
              <a:ext uri="{FF2B5EF4-FFF2-40B4-BE49-F238E27FC236}">
                <a16:creationId xmlns:a16="http://schemas.microsoft.com/office/drawing/2014/main" id="{9853EC6D-1845-4AAB-BC1C-27625CD2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926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支路电流为：</a:t>
            </a:r>
          </a:p>
        </p:txBody>
      </p:sp>
      <p:graphicFrame>
        <p:nvGraphicFramePr>
          <p:cNvPr id="257066" name="Object 42">
            <a:extLst>
              <a:ext uri="{FF2B5EF4-FFF2-40B4-BE49-F238E27FC236}">
                <a16:creationId xmlns:a16="http://schemas.microsoft.com/office/drawing/2014/main" id="{93DE4B8B-1258-45FD-A1DD-494DEB33B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24400"/>
          <a:ext cx="77628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公式" r:id="rId7" imgW="3759397" imgH="711025" progId="Equation.3">
                  <p:embed/>
                </p:oleObj>
              </mc:Choice>
              <mc:Fallback>
                <p:oleObj name="公式" r:id="rId7" imgW="3759397" imgH="71102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77628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5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3000"/>
                                        <p:tgtEl>
                                          <p:spTgt spid="2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2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1000"/>
                                        <p:tgtEl>
                                          <p:spTgt spid="25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29" grpId="0"/>
      <p:bldP spid="257030" grpId="0" autoUpdateAnimBg="0"/>
      <p:bldP spid="257062" grpId="0"/>
      <p:bldP spid="2570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4" name="Object 6">
            <a:extLst>
              <a:ext uri="{FF2B5EF4-FFF2-40B4-BE49-F238E27FC236}">
                <a16:creationId xmlns:a16="http://schemas.microsoft.com/office/drawing/2014/main" id="{0B247B80-0440-4077-99C9-1452A7846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333625"/>
          <a:ext cx="7275513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3" imgW="3594075" imgH="749256" progId="Equation.DSMT4">
                  <p:embed/>
                </p:oleObj>
              </mc:Choice>
              <mc:Fallback>
                <p:oleObj name="Equation" r:id="rId3" imgW="3594075" imgH="74925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33625"/>
                        <a:ext cx="7275513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5" name="Group 8">
            <a:extLst>
              <a:ext uri="{FF2B5EF4-FFF2-40B4-BE49-F238E27FC236}">
                <a16:creationId xmlns:a16="http://schemas.microsoft.com/office/drawing/2014/main" id="{9DC02852-2FD6-4280-A948-FBD3A521AC7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3357" name="Picture 9" descr="78900">
              <a:extLst>
                <a:ext uri="{FF2B5EF4-FFF2-40B4-BE49-F238E27FC236}">
                  <a16:creationId xmlns:a16="http://schemas.microsoft.com/office/drawing/2014/main" id="{006AC07F-C23B-4B30-8E30-B3BE694C1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8" name="Text Box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CEE8841-4626-457C-96FF-C797DE381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3316" name="Group 11">
            <a:extLst>
              <a:ext uri="{FF2B5EF4-FFF2-40B4-BE49-F238E27FC236}">
                <a16:creationId xmlns:a16="http://schemas.microsoft.com/office/drawing/2014/main" id="{5DD0D802-9E85-4385-B5CD-9FD3B990F7B1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3355" name="Picture 12" descr="78900">
              <a:extLst>
                <a:ext uri="{FF2B5EF4-FFF2-40B4-BE49-F238E27FC236}">
                  <a16:creationId xmlns:a16="http://schemas.microsoft.com/office/drawing/2014/main" id="{31443808-FFEA-43F0-88B9-E6F563697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56" name="Text Box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0E387D-3DBB-433A-A8D3-B56F26A9A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3317" name="Group 14">
            <a:extLst>
              <a:ext uri="{FF2B5EF4-FFF2-40B4-BE49-F238E27FC236}">
                <a16:creationId xmlns:a16="http://schemas.microsoft.com/office/drawing/2014/main" id="{22C666B3-ECF0-432E-836D-2062B30495C3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403225"/>
            <a:ext cx="3816350" cy="2449513"/>
            <a:chOff x="3243" y="391"/>
            <a:chExt cx="2404" cy="1543"/>
          </a:xfrm>
        </p:grpSpPr>
        <p:sp>
          <p:nvSpPr>
            <p:cNvPr id="13326" name="Oval 15">
              <a:extLst>
                <a:ext uri="{FF2B5EF4-FFF2-40B4-BE49-F238E27FC236}">
                  <a16:creationId xmlns:a16="http://schemas.microsoft.com/office/drawing/2014/main" id="{5372289B-FCE0-4892-99C1-A14BFF072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" y="1281"/>
              <a:ext cx="329" cy="34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3327" name="Oval 16">
              <a:extLst>
                <a:ext uri="{FF2B5EF4-FFF2-40B4-BE49-F238E27FC236}">
                  <a16:creationId xmlns:a16="http://schemas.microsoft.com/office/drawing/2014/main" id="{758F2C79-612A-425B-A26C-255D60EC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7" y="1291"/>
              <a:ext cx="328" cy="34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3328" name="Rectangle 17">
              <a:extLst>
                <a:ext uri="{FF2B5EF4-FFF2-40B4-BE49-F238E27FC236}">
                  <a16:creationId xmlns:a16="http://schemas.microsoft.com/office/drawing/2014/main" id="{E5A3801D-38C0-4896-8313-E82D44A88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604"/>
              <a:ext cx="1726" cy="1158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Line 18">
              <a:extLst>
                <a:ext uri="{FF2B5EF4-FFF2-40B4-BE49-F238E27FC236}">
                  <a16:creationId xmlns:a16="http://schemas.microsoft.com/office/drawing/2014/main" id="{CAB0090E-37EA-4C61-BDAC-FBA1EEC50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604"/>
              <a:ext cx="0" cy="11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30" name="Text Box 19">
              <a:extLst>
                <a:ext uri="{FF2B5EF4-FFF2-40B4-BE49-F238E27FC236}">
                  <a16:creationId xmlns:a16="http://schemas.microsoft.com/office/drawing/2014/main" id="{B3AB017D-9872-4EE3-8329-8DE399E36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682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Text Box 20">
              <a:extLst>
                <a:ext uri="{FF2B5EF4-FFF2-40B4-BE49-F238E27FC236}">
                  <a16:creationId xmlns:a16="http://schemas.microsoft.com/office/drawing/2014/main" id="{294890F1-677F-418E-8CEA-8F5F9F36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98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s1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Text Box 21">
              <a:extLst>
                <a:ext uri="{FF2B5EF4-FFF2-40B4-BE49-F238E27FC236}">
                  <a16:creationId xmlns:a16="http://schemas.microsoft.com/office/drawing/2014/main" id="{FE761FE4-1F84-4AA1-9D8E-66C481B9D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68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Text Box 22">
              <a:extLst>
                <a:ext uri="{FF2B5EF4-FFF2-40B4-BE49-F238E27FC236}">
                  <a16:creationId xmlns:a16="http://schemas.microsoft.com/office/drawing/2014/main" id="{E6C58087-BD20-47DE-940E-95E0F07A8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" y="123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4" name="Text Box 23">
              <a:extLst>
                <a:ext uri="{FF2B5EF4-FFF2-40B4-BE49-F238E27FC236}">
                  <a16:creationId xmlns:a16="http://schemas.microsoft.com/office/drawing/2014/main" id="{56FC0401-832C-492A-83CC-AE3C96EAD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4" y="681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G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5" name="Text Box 24">
              <a:extLst>
                <a:ext uri="{FF2B5EF4-FFF2-40B4-BE49-F238E27FC236}">
                  <a16:creationId xmlns:a16="http://schemas.microsoft.com/office/drawing/2014/main" id="{8DEDB60C-1F0A-4E34-8CA7-DBBEFF1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" y="1239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s3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Line 25">
              <a:extLst>
                <a:ext uri="{FF2B5EF4-FFF2-40B4-BE49-F238E27FC236}">
                  <a16:creationId xmlns:a16="http://schemas.microsoft.com/office/drawing/2014/main" id="{787872CE-5CAE-4DBF-9E4D-9AA2ECB6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690"/>
              <a:ext cx="0" cy="225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37" name="Text Box 26">
              <a:extLst>
                <a:ext uri="{FF2B5EF4-FFF2-40B4-BE49-F238E27FC236}">
                  <a16:creationId xmlns:a16="http://schemas.microsoft.com/office/drawing/2014/main" id="{25A9E39B-415B-4E4B-9C44-A8E4A6E5F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9" y="68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Line 27">
              <a:extLst>
                <a:ext uri="{FF2B5EF4-FFF2-40B4-BE49-F238E27FC236}">
                  <a16:creationId xmlns:a16="http://schemas.microsoft.com/office/drawing/2014/main" id="{D068F831-BE16-49CC-B4F9-4A227DA12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648"/>
              <a:ext cx="29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3339" name="Text Box 28">
              <a:extLst>
                <a:ext uri="{FF2B5EF4-FFF2-40B4-BE49-F238E27FC236}">
                  <a16:creationId xmlns:a16="http://schemas.microsoft.com/office/drawing/2014/main" id="{2C854426-79AE-41A6-B9E7-5A5F9CEDB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" y="595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楷体_GB2312" panose="02010609030101010101" pitchFamily="49" charset="-122"/>
                </a:rPr>
                <a:t>3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Text Box 29">
              <a:extLst>
                <a:ext uri="{FF2B5EF4-FFF2-40B4-BE49-F238E27FC236}">
                  <a16:creationId xmlns:a16="http://schemas.microsoft.com/office/drawing/2014/main" id="{7AF41273-5ABA-4ED5-9BC8-86F26AF1F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2" y="102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Text Box 30">
              <a:extLst>
                <a:ext uri="{FF2B5EF4-FFF2-40B4-BE49-F238E27FC236}">
                  <a16:creationId xmlns:a16="http://schemas.microsoft.com/office/drawing/2014/main" id="{B50A72AA-F423-4073-97CB-3DAE79803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" y="149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Text Box 31">
              <a:extLst>
                <a:ext uri="{FF2B5EF4-FFF2-40B4-BE49-F238E27FC236}">
                  <a16:creationId xmlns:a16="http://schemas.microsoft.com/office/drawing/2014/main" id="{811C75D8-F08A-464E-89B4-C46310595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" y="102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Text Box 32">
              <a:extLst>
                <a:ext uri="{FF2B5EF4-FFF2-40B4-BE49-F238E27FC236}">
                  <a16:creationId xmlns:a16="http://schemas.microsoft.com/office/drawing/2014/main" id="{1E7D1A21-5F03-4F3E-B0E8-4E04021DA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" y="14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–</a:t>
              </a:r>
              <a:endParaRPr lang="en-US" altLang="zh-CN" sz="28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Line 33">
              <a:extLst>
                <a:ext uri="{FF2B5EF4-FFF2-40B4-BE49-F238E27FC236}">
                  <a16:creationId xmlns:a16="http://schemas.microsoft.com/office/drawing/2014/main" id="{13BD9BEA-CA0D-4FE7-83EE-A16F87783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1" y="1762"/>
              <a:ext cx="0" cy="1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Line 34">
              <a:extLst>
                <a:ext uri="{FF2B5EF4-FFF2-40B4-BE49-F238E27FC236}">
                  <a16:creationId xmlns:a16="http://schemas.microsoft.com/office/drawing/2014/main" id="{DE1987CF-732E-49CD-8B2D-07CA26B76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7" y="1934"/>
              <a:ext cx="2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Oval 35">
              <a:extLst>
                <a:ext uri="{FF2B5EF4-FFF2-40B4-BE49-F238E27FC236}">
                  <a16:creationId xmlns:a16="http://schemas.microsoft.com/office/drawing/2014/main" id="{A6705A12-7CFA-48FC-94AE-B2AC39066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91"/>
              <a:ext cx="164" cy="172"/>
            </a:xfrm>
            <a:prstGeom prst="ellips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66FF33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347" name="Rectangle 36">
              <a:extLst>
                <a:ext uri="{FF2B5EF4-FFF2-40B4-BE49-F238E27FC236}">
                  <a16:creationId xmlns:a16="http://schemas.microsoft.com/office/drawing/2014/main" id="{1D0879B1-4359-4504-97BE-316706829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734"/>
              <a:ext cx="115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8" name="Rectangle 37">
              <a:extLst>
                <a:ext uri="{FF2B5EF4-FFF2-40B4-BE49-F238E27FC236}">
                  <a16:creationId xmlns:a16="http://schemas.microsoft.com/office/drawing/2014/main" id="{1BDC90EA-4F20-4C9A-9316-DF3B56E96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734"/>
              <a:ext cx="115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9" name="Rectangle 38">
              <a:extLst>
                <a:ext uri="{FF2B5EF4-FFF2-40B4-BE49-F238E27FC236}">
                  <a16:creationId xmlns:a16="http://schemas.microsoft.com/office/drawing/2014/main" id="{1486C909-14A4-45FE-99AE-1F3242A6F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734"/>
              <a:ext cx="116" cy="300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350" name="Group 39">
              <a:extLst>
                <a:ext uri="{FF2B5EF4-FFF2-40B4-BE49-F238E27FC236}">
                  <a16:creationId xmlns:a16="http://schemas.microsoft.com/office/drawing/2014/main" id="{F20FC017-7283-4B79-BFBB-7EBE0FC24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3" y="1077"/>
              <a:ext cx="329" cy="557"/>
              <a:chOff x="2336" y="2568"/>
              <a:chExt cx="363" cy="590"/>
            </a:xfrm>
          </p:grpSpPr>
          <p:grpSp>
            <p:nvGrpSpPr>
              <p:cNvPr id="13351" name="Group 40">
                <a:extLst>
                  <a:ext uri="{FF2B5EF4-FFF2-40B4-BE49-F238E27FC236}">
                    <a16:creationId xmlns:a16="http://schemas.microsoft.com/office/drawing/2014/main" id="{E3BF8495-474E-4159-9DB6-06E311C40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6" y="2795"/>
                <a:ext cx="363" cy="363"/>
                <a:chOff x="4785" y="709"/>
                <a:chExt cx="363" cy="363"/>
              </a:xfrm>
            </p:grpSpPr>
            <p:sp>
              <p:nvSpPr>
                <p:cNvPr id="13353" name="Oval 41">
                  <a:extLst>
                    <a:ext uri="{FF2B5EF4-FFF2-40B4-BE49-F238E27FC236}">
                      <a16:creationId xmlns:a16="http://schemas.microsoft.com/office/drawing/2014/main" id="{9829DF64-7E11-45FD-BCF5-14CE8A9634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rgbClr val="FFFF00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13354" name="Line 42">
                  <a:extLst>
                    <a:ext uri="{FF2B5EF4-FFF2-40B4-BE49-F238E27FC236}">
                      <a16:creationId xmlns:a16="http://schemas.microsoft.com/office/drawing/2014/main" id="{A1147AB8-2DC0-45E7-9D53-35D513EADD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352" name="Line 43">
                <a:extLst>
                  <a:ext uri="{FF2B5EF4-FFF2-40B4-BE49-F238E27FC236}">
                    <a16:creationId xmlns:a16="http://schemas.microsoft.com/office/drawing/2014/main" id="{6101BB3E-15BB-47D0-BF88-1F2A5E8A5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7" y="2568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00FF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18" name="Group 44">
            <a:extLst>
              <a:ext uri="{FF2B5EF4-FFF2-40B4-BE49-F238E27FC236}">
                <a16:creationId xmlns:a16="http://schemas.microsoft.com/office/drawing/2014/main" id="{87DCF029-BC4D-4B44-A4B6-3134D5B305B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3324" name="Picture 45" descr="78900">
              <a:extLst>
                <a:ext uri="{FF2B5EF4-FFF2-40B4-BE49-F238E27FC236}">
                  <a16:creationId xmlns:a16="http://schemas.microsoft.com/office/drawing/2014/main" id="{6CE68E70-3AAE-4B14-811F-20B6E1E7C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5" name="Text Box 4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9D055E0-DC7E-47D2-BA02-CD9D4EF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212015" name="Text Box 47">
            <a:extLst>
              <a:ext uri="{FF2B5EF4-FFF2-40B4-BE49-F238E27FC236}">
                <a16:creationId xmlns:a16="http://schemas.microsoft.com/office/drawing/2014/main" id="{064FC30A-B265-42E3-94E0-A0D3F9DCD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46563"/>
            <a:ext cx="6335713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结点电压和支路电流均为各电源的一次函数，均可看成各独立电源单独作用时，产生的响应之叠加。                                  </a:t>
            </a:r>
          </a:p>
        </p:txBody>
      </p:sp>
      <p:grpSp>
        <p:nvGrpSpPr>
          <p:cNvPr id="212016" name="Group 48">
            <a:extLst>
              <a:ext uri="{FF2B5EF4-FFF2-40B4-BE49-F238E27FC236}">
                <a16:creationId xmlns:a16="http://schemas.microsoft.com/office/drawing/2014/main" id="{7BB38054-DACB-4D66-8304-D68798D4EDE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246563"/>
            <a:ext cx="1644650" cy="850900"/>
            <a:chOff x="385" y="3022"/>
            <a:chExt cx="1036" cy="536"/>
          </a:xfrm>
        </p:grpSpPr>
        <p:pic>
          <p:nvPicPr>
            <p:cNvPr id="13322" name="Picture 49" descr="123">
              <a:extLst>
                <a:ext uri="{FF2B5EF4-FFF2-40B4-BE49-F238E27FC236}">
                  <a16:creationId xmlns:a16="http://schemas.microsoft.com/office/drawing/2014/main" id="{F2AAA390-7B12-48EF-87D6-8EBF8D131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50">
              <a:extLst>
                <a:ext uri="{FF2B5EF4-FFF2-40B4-BE49-F238E27FC236}">
                  <a16:creationId xmlns:a16="http://schemas.microsoft.com/office/drawing/2014/main" id="{1753C5F1-4B77-428D-A173-AAFA0788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>
                  <a:solidFill>
                    <a:srgbClr val="FA7748"/>
                  </a:solidFill>
                  <a:ea typeface="华文行楷" panose="02010800040101010101" pitchFamily="2" charset="-122"/>
                </a:rPr>
                <a:t>结论</a:t>
              </a:r>
            </a:p>
          </p:txBody>
        </p:sp>
      </p:grpSp>
      <p:sp>
        <p:nvSpPr>
          <p:cNvPr id="212019" name="Text Box 51">
            <a:extLst>
              <a:ext uri="{FF2B5EF4-FFF2-40B4-BE49-F238E27FC236}">
                <a16:creationId xmlns:a16="http://schemas.microsoft.com/office/drawing/2014/main" id="{341F6DEC-56D0-449D-8E83-30BFF651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支路电流为：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21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15" grpId="0" autoUpdateAnimBg="0"/>
      <p:bldP spid="2120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>
            <a:extLst>
              <a:ext uri="{FF2B5EF4-FFF2-40B4-BE49-F238E27FC236}">
                <a16:creationId xmlns:a16="http://schemas.microsoft.com/office/drawing/2014/main" id="{A8CAB73C-29BF-446C-8339-8D78FCBC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4813"/>
            <a:ext cx="2016125" cy="576262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举例说明</a:t>
            </a:r>
          </a:p>
        </p:txBody>
      </p:sp>
      <p:grpSp>
        <p:nvGrpSpPr>
          <p:cNvPr id="14339" name="Group 33">
            <a:extLst>
              <a:ext uri="{FF2B5EF4-FFF2-40B4-BE49-F238E27FC236}">
                <a16:creationId xmlns:a16="http://schemas.microsoft.com/office/drawing/2014/main" id="{5384B00B-9A6C-496E-A295-D04DD504E309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549275"/>
            <a:ext cx="4824413" cy="2592388"/>
            <a:chOff x="2426" y="255"/>
            <a:chExt cx="3039" cy="1633"/>
          </a:xfrm>
        </p:grpSpPr>
        <p:sp>
          <p:nvSpPr>
            <p:cNvPr id="14362" name="Rectangle 32">
              <a:extLst>
                <a:ext uri="{FF2B5EF4-FFF2-40B4-BE49-F238E27FC236}">
                  <a16:creationId xmlns:a16="http://schemas.microsoft.com/office/drawing/2014/main" id="{A2A84676-E2C7-40AF-8AA9-C525DAE33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55"/>
              <a:ext cx="3039" cy="16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63" name="Group 5">
              <a:extLst>
                <a:ext uri="{FF2B5EF4-FFF2-40B4-BE49-F238E27FC236}">
                  <a16:creationId xmlns:a16="http://schemas.microsoft.com/office/drawing/2014/main" id="{C3502E17-885F-49E7-A636-363F06328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55"/>
              <a:ext cx="2994" cy="1471"/>
              <a:chOff x="203" y="-117"/>
              <a:chExt cx="2994" cy="1471"/>
            </a:xfrm>
          </p:grpSpPr>
          <p:sp>
            <p:nvSpPr>
              <p:cNvPr id="14364" name="Oval 6">
                <a:extLst>
                  <a:ext uri="{FF2B5EF4-FFF2-40B4-BE49-F238E27FC236}">
                    <a16:creationId xmlns:a16="http://schemas.microsoft.com/office/drawing/2014/main" id="{47D8CA51-1A1F-4EA9-806D-F73248ED1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" y="58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65" name="Text Box 7">
                <a:extLst>
                  <a:ext uri="{FF2B5EF4-FFF2-40B4-BE49-F238E27FC236}">
                    <a16:creationId xmlns:a16="http://schemas.microsoft.com/office/drawing/2014/main" id="{CF23D51B-B4BB-4779-B22D-F48804E26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" y="573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i="1" baseline="-25000">
                    <a:ea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14366" name="Line 8">
                <a:extLst>
                  <a:ext uri="{FF2B5EF4-FFF2-40B4-BE49-F238E27FC236}">
                    <a16:creationId xmlns:a16="http://schemas.microsoft.com/office/drawing/2014/main" id="{3D33F454-FFB3-4418-BE7F-7B98DD10C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5" y="265"/>
                <a:ext cx="0" cy="10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Line 9">
                <a:extLst>
                  <a:ext uri="{FF2B5EF4-FFF2-40B4-BE49-F238E27FC236}">
                    <a16:creationId xmlns:a16="http://schemas.microsoft.com/office/drawing/2014/main" id="{14CD2C77-43A4-4745-9EA7-D66530598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9" y="210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8" name="Text Box 10">
                <a:extLst>
                  <a:ext uri="{FF2B5EF4-FFF2-40B4-BE49-F238E27FC236}">
                    <a16:creationId xmlns:a16="http://schemas.microsoft.com/office/drawing/2014/main" id="{92151613-F246-40CE-A3A2-811431144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" y="346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69" name="Text Box 11">
                <a:extLst>
                  <a:ext uri="{FF2B5EF4-FFF2-40B4-BE49-F238E27FC236}">
                    <a16:creationId xmlns:a16="http://schemas.microsoft.com/office/drawing/2014/main" id="{43F96495-66BA-43F4-BBB2-2D334FE138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" y="799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0" name="Text Box 12">
                <a:extLst>
                  <a:ext uri="{FF2B5EF4-FFF2-40B4-BE49-F238E27FC236}">
                    <a16:creationId xmlns:a16="http://schemas.microsoft.com/office/drawing/2014/main" id="{A1221C55-5059-4B57-A025-C59998D02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1" y="654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1" name="Text Box 13">
                <a:extLst>
                  <a:ext uri="{FF2B5EF4-FFF2-40B4-BE49-F238E27FC236}">
                    <a16:creationId xmlns:a16="http://schemas.microsoft.com/office/drawing/2014/main" id="{E6A9053C-701F-4686-A2A2-855F9A75E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9" y="-107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2" name="Text Box 14">
                <a:extLst>
                  <a:ext uri="{FF2B5EF4-FFF2-40B4-BE49-F238E27FC236}">
                    <a16:creationId xmlns:a16="http://schemas.microsoft.com/office/drawing/2014/main" id="{4C7DD7C6-6520-4773-89E5-787F8CBC8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-117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3" name="Rectangle 15">
                <a:extLst>
                  <a:ext uri="{FF2B5EF4-FFF2-40B4-BE49-F238E27FC236}">
                    <a16:creationId xmlns:a16="http://schemas.microsoft.com/office/drawing/2014/main" id="{4F26D3C9-8D36-4526-AE8C-017D83E3B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265"/>
                <a:ext cx="2041" cy="108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4" name="Rectangle 16">
                <a:extLst>
                  <a:ext uri="{FF2B5EF4-FFF2-40B4-BE49-F238E27FC236}">
                    <a16:creationId xmlns:a16="http://schemas.microsoft.com/office/drawing/2014/main" id="{490C4F21-D5DA-4A0C-8517-0C0EF6F89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" y="220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5" name="Rectangle 17">
                <a:extLst>
                  <a:ext uri="{FF2B5EF4-FFF2-40B4-BE49-F238E27FC236}">
                    <a16:creationId xmlns:a16="http://schemas.microsoft.com/office/drawing/2014/main" id="{52AE196B-C710-4007-ACE9-1CE56720E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663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6" name="Line 18">
                <a:extLst>
                  <a:ext uri="{FF2B5EF4-FFF2-40B4-BE49-F238E27FC236}">
                    <a16:creationId xmlns:a16="http://schemas.microsoft.com/office/drawing/2014/main" id="{DFC1C4DB-16B1-4B20-B646-F996582E6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4" y="220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" name="Text Box 19">
                <a:extLst>
                  <a:ext uri="{FF2B5EF4-FFF2-40B4-BE49-F238E27FC236}">
                    <a16:creationId xmlns:a16="http://schemas.microsoft.com/office/drawing/2014/main" id="{965FA827-EA03-4FAD-AEBC-EAEA8111B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" y="-107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8" name="Text Box 20">
                <a:extLst>
                  <a:ext uri="{FF2B5EF4-FFF2-40B4-BE49-F238E27FC236}">
                    <a16:creationId xmlns:a16="http://schemas.microsoft.com/office/drawing/2014/main" id="{34BAA0E1-8639-476F-9BF6-5F861FF87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55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u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79" name="Text Box 21">
                <a:extLst>
                  <a:ext uri="{FF2B5EF4-FFF2-40B4-BE49-F238E27FC236}">
                    <a16:creationId xmlns:a16="http://schemas.microsoft.com/office/drawing/2014/main" id="{1D0F7EFA-2D5B-4B1E-8291-DA7AA0450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46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80" name="Text Box 22">
                <a:extLst>
                  <a:ext uri="{FF2B5EF4-FFF2-40B4-BE49-F238E27FC236}">
                    <a16:creationId xmlns:a16="http://schemas.microsoft.com/office/drawing/2014/main" id="{5BD5DDD1-9DE8-43AD-9C90-86349A79A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8" y="119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81" name="Text Box 23">
                <a:extLst>
                  <a:ext uri="{FF2B5EF4-FFF2-40B4-BE49-F238E27FC236}">
                    <a16:creationId xmlns:a16="http://schemas.microsoft.com/office/drawing/2014/main" id="{07C01A4B-1C4B-4E3F-A1EC-E0A8E5588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4" y="598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u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82" name="Text Box 24">
                <a:extLst>
                  <a:ext uri="{FF2B5EF4-FFF2-40B4-BE49-F238E27FC236}">
                    <a16:creationId xmlns:a16="http://schemas.microsoft.com/office/drawing/2014/main" id="{07D1C351-35B0-4A9B-B606-A2AA37ED09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9" y="392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83" name="Text Box 25">
                <a:extLst>
                  <a:ext uri="{FF2B5EF4-FFF2-40B4-BE49-F238E27FC236}">
                    <a16:creationId xmlns:a16="http://schemas.microsoft.com/office/drawing/2014/main" id="{BE3AEC31-B81C-46F6-A61E-BC077D59B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745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4384" name="Line 26">
                <a:extLst>
                  <a:ext uri="{FF2B5EF4-FFF2-40B4-BE49-F238E27FC236}">
                    <a16:creationId xmlns:a16="http://schemas.microsoft.com/office/drawing/2014/main" id="{8B3B3A1A-42E1-48FC-889D-862671277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1" y="562"/>
                <a:ext cx="0" cy="283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5" name="Text Box 27">
                <a:extLst>
                  <a:ext uri="{FF2B5EF4-FFF2-40B4-BE49-F238E27FC236}">
                    <a16:creationId xmlns:a16="http://schemas.microsoft.com/office/drawing/2014/main" id="{6B1454EA-74FD-428F-8769-D200A764C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7" y="482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800" baseline="-25000">
                    <a:ea typeface="宋体" panose="02010600030101010101" pitchFamily="2" charset="-122"/>
                  </a:rPr>
                  <a:t>S</a:t>
                </a:r>
                <a:endParaRPr kumimoji="1" lang="en-US" altLang="zh-CN" sz="2800">
                  <a:ea typeface="宋体" panose="02010600030101010101" pitchFamily="2" charset="-122"/>
                </a:endParaRPr>
              </a:p>
            </p:txBody>
          </p:sp>
          <p:grpSp>
            <p:nvGrpSpPr>
              <p:cNvPr id="14386" name="Group 28">
                <a:extLst>
                  <a:ext uri="{FF2B5EF4-FFF2-40B4-BE49-F238E27FC236}">
                    <a16:creationId xmlns:a16="http://schemas.microsoft.com/office/drawing/2014/main" id="{229F6B71-3DC3-44BB-85B7-2E971B2021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799"/>
                <a:ext cx="392" cy="363"/>
                <a:chOff x="4785" y="709"/>
                <a:chExt cx="363" cy="363"/>
              </a:xfrm>
            </p:grpSpPr>
            <p:sp>
              <p:nvSpPr>
                <p:cNvPr id="14388" name="Oval 29">
                  <a:extLst>
                    <a:ext uri="{FF2B5EF4-FFF2-40B4-BE49-F238E27FC236}">
                      <a16:creationId xmlns:a16="http://schemas.microsoft.com/office/drawing/2014/main" id="{7D8FACF5-DCCC-408F-B139-151F5BF57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5" y="709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4776"/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rgbClr val="FFFF00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14389" name="Line 30">
                  <a:extLst>
                    <a:ext uri="{FF2B5EF4-FFF2-40B4-BE49-F238E27FC236}">
                      <a16:creationId xmlns:a16="http://schemas.microsoft.com/office/drawing/2014/main" id="{811175A1-588A-4C19-A16B-87B3A8E6D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85" y="890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87" name="Oval 31">
                <a:extLst>
                  <a:ext uri="{FF2B5EF4-FFF2-40B4-BE49-F238E27FC236}">
                    <a16:creationId xmlns:a16="http://schemas.microsoft.com/office/drawing/2014/main" id="{37565B7E-51EE-4EBE-891E-B1E76D9E4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28"/>
                <a:ext cx="226" cy="182"/>
              </a:xfrm>
              <a:prstGeom prst="ellipse">
                <a:avLst/>
              </a:prstGeom>
              <a:solidFill>
                <a:srgbClr val="3333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solidFill>
                      <a:srgbClr val="FFFF00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rPr>
                  <a:t>1</a:t>
                </a:r>
              </a:p>
            </p:txBody>
          </p:sp>
        </p:grpSp>
      </p:grpSp>
      <p:graphicFrame>
        <p:nvGraphicFramePr>
          <p:cNvPr id="249890" name="Object 34">
            <a:extLst>
              <a:ext uri="{FF2B5EF4-FFF2-40B4-BE49-F238E27FC236}">
                <a16:creationId xmlns:a16="http://schemas.microsoft.com/office/drawing/2014/main" id="{959F991E-C4B8-4E20-B697-51FB54CEE6B5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620838" y="1163638"/>
          <a:ext cx="17272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634852" imgH="215988" progId="Equation.DSMT4">
                  <p:embed/>
                </p:oleObj>
              </mc:Choice>
              <mc:Fallback>
                <p:oleObj name="Equation" r:id="rId3" imgW="634852" imgH="215988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163638"/>
                        <a:ext cx="17272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2" name="Object 36">
            <a:extLst>
              <a:ext uri="{FF2B5EF4-FFF2-40B4-BE49-F238E27FC236}">
                <a16:creationId xmlns:a16="http://schemas.microsoft.com/office/drawing/2014/main" id="{9AA00C39-0A44-4C39-AF44-74104F9F193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803900" y="2876550"/>
          <a:ext cx="149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公式" r:id="rId5" imgW="1485925" imgH="177756" progId="Equation.3">
                  <p:embed/>
                </p:oleObj>
              </mc:Choice>
              <mc:Fallback>
                <p:oleObj name="公式" r:id="rId5" imgW="1485925" imgH="177756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2876550"/>
                        <a:ext cx="149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5" name="Object 39">
            <a:extLst>
              <a:ext uri="{FF2B5EF4-FFF2-40B4-BE49-F238E27FC236}">
                <a16:creationId xmlns:a16="http://schemas.microsoft.com/office/drawing/2014/main" id="{D8D91FA5-32EB-4928-B941-7A7B08CC7AE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546225" y="1955800"/>
          <a:ext cx="21621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7" imgW="863699" imgH="215988" progId="Equation.DSMT4">
                  <p:embed/>
                </p:oleObj>
              </mc:Choice>
              <mc:Fallback>
                <p:oleObj name="Equation" r:id="rId7" imgW="863699" imgH="215988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955800"/>
                        <a:ext cx="21621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98" name="Object 42">
            <a:extLst>
              <a:ext uri="{FF2B5EF4-FFF2-40B4-BE49-F238E27FC236}">
                <a16:creationId xmlns:a16="http://schemas.microsoft.com/office/drawing/2014/main" id="{5031BB54-EDE5-4CE4-B106-1343B42C0C12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763713" y="2676525"/>
          <a:ext cx="14398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9" imgW="584348" imgH="215988" progId="Equation.DSMT4">
                  <p:embed/>
                </p:oleObj>
              </mc:Choice>
              <mc:Fallback>
                <p:oleObj name="Equation" r:id="rId9" imgW="584348" imgH="215988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76525"/>
                        <a:ext cx="14398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01" name="Object 45">
            <a:extLst>
              <a:ext uri="{FF2B5EF4-FFF2-40B4-BE49-F238E27FC236}">
                <a16:creationId xmlns:a16="http://schemas.microsoft.com/office/drawing/2014/main" id="{8AE01AD0-C880-494F-890F-CB9726C89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3284538"/>
          <a:ext cx="53832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1" imgW="2273473" imgH="431975" progId="Equation.DSMT4">
                  <p:embed/>
                </p:oleObj>
              </mc:Choice>
              <mc:Fallback>
                <p:oleObj name="Equation" r:id="rId11" imgW="2273473" imgH="431975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284538"/>
                        <a:ext cx="538321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02" name="Text Box 46">
            <a:extLst>
              <a:ext uri="{FF2B5EF4-FFF2-40B4-BE49-F238E27FC236}">
                <a16:creationId xmlns:a16="http://schemas.microsoft.com/office/drawing/2014/main" id="{99D9AB4B-9283-4141-8EB9-90F9A3ED0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2078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节点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</p:txBody>
      </p:sp>
      <p:sp>
        <p:nvSpPr>
          <p:cNvPr id="249903" name="Text Box 47">
            <a:extLst>
              <a:ext uri="{FF2B5EF4-FFF2-40B4-BE49-F238E27FC236}">
                <a16:creationId xmlns:a16="http://schemas.microsoft.com/office/drawing/2014/main" id="{7F5EBEC9-C20D-4879-87B5-277D2964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71621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网络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</p:txBody>
      </p:sp>
      <p:grpSp>
        <p:nvGrpSpPr>
          <p:cNvPr id="14347" name="Group 82">
            <a:extLst>
              <a:ext uri="{FF2B5EF4-FFF2-40B4-BE49-F238E27FC236}">
                <a16:creationId xmlns:a16="http://schemas.microsoft.com/office/drawing/2014/main" id="{DFB38517-DD97-4D7D-B6CE-930AB936961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646238"/>
            <a:ext cx="719138" cy="846137"/>
            <a:chOff x="-876" y="2088"/>
            <a:chExt cx="382" cy="912"/>
          </a:xfrm>
        </p:grpSpPr>
        <p:sp>
          <p:nvSpPr>
            <p:cNvPr id="14359" name="Oval 83">
              <a:extLst>
                <a:ext uri="{FF2B5EF4-FFF2-40B4-BE49-F238E27FC236}">
                  <a16:creationId xmlns:a16="http://schemas.microsoft.com/office/drawing/2014/main" id="{06D5FC37-8B84-4A61-9DF6-E9E1E45F8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6" y="2088"/>
              <a:ext cx="382" cy="91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60" name="Text Box 84">
              <a:extLst>
                <a:ext uri="{FF2B5EF4-FFF2-40B4-BE49-F238E27FC236}">
                  <a16:creationId xmlns:a16="http://schemas.microsoft.com/office/drawing/2014/main" id="{053414A0-B9FD-4FA1-A2EF-DF8C4EE57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7" y="2398"/>
              <a:ext cx="275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1</a:t>
              </a:r>
              <a:endPara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61" name="Line 85">
              <a:extLst>
                <a:ext uri="{FF2B5EF4-FFF2-40B4-BE49-F238E27FC236}">
                  <a16:creationId xmlns:a16="http://schemas.microsoft.com/office/drawing/2014/main" id="{6C205812-B56C-48DE-A70D-C5B897485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876" y="2517"/>
              <a:ext cx="2" cy="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348" name="Group 86">
            <a:extLst>
              <a:ext uri="{FF2B5EF4-FFF2-40B4-BE49-F238E27FC236}">
                <a16:creationId xmlns:a16="http://schemas.microsoft.com/office/drawing/2014/main" id="{E6DAB6E9-E0AE-4AC0-ABBD-CB90D06F6D64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1736725"/>
            <a:ext cx="720725" cy="971550"/>
            <a:chOff x="-876" y="2088"/>
            <a:chExt cx="382" cy="912"/>
          </a:xfrm>
        </p:grpSpPr>
        <p:sp>
          <p:nvSpPr>
            <p:cNvPr id="14356" name="Oval 87">
              <a:extLst>
                <a:ext uri="{FF2B5EF4-FFF2-40B4-BE49-F238E27FC236}">
                  <a16:creationId xmlns:a16="http://schemas.microsoft.com/office/drawing/2014/main" id="{A4687DC7-3E8C-46DE-884B-2743EDEC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76" y="2088"/>
              <a:ext cx="382" cy="91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ea typeface="楷体_GB2312" panose="02010609030101010101" pitchFamily="49" charset="-122"/>
              </a:endParaRPr>
            </a:p>
          </p:txBody>
        </p:sp>
        <p:sp>
          <p:nvSpPr>
            <p:cNvPr id="14357" name="Text Box 88">
              <a:extLst>
                <a:ext uri="{FF2B5EF4-FFF2-40B4-BE49-F238E27FC236}">
                  <a16:creationId xmlns:a16="http://schemas.microsoft.com/office/drawing/2014/main" id="{2558BFD4-419C-415F-BC2D-70F3F5167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17" y="2397"/>
              <a:ext cx="27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solidFill>
                    <a:schemeClr val="accent2"/>
                  </a:solidFill>
                  <a:ea typeface="宋体" panose="02010600030101010101" pitchFamily="2" charset="-122"/>
                </a:rPr>
                <a:t>i</a:t>
              </a:r>
              <a:r>
                <a:rPr kumimoji="1" lang="en-US" altLang="zh-CN" sz="2800" i="1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l</a:t>
              </a:r>
              <a:r>
                <a:rPr kumimoji="1" lang="en-US" altLang="zh-CN" sz="2800" baseline="-25000">
                  <a:solidFill>
                    <a:schemeClr val="accent2"/>
                  </a:solidFill>
                  <a:ea typeface="宋体" panose="02010600030101010101" pitchFamily="2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58" name="Line 89">
              <a:extLst>
                <a:ext uri="{FF2B5EF4-FFF2-40B4-BE49-F238E27FC236}">
                  <a16:creationId xmlns:a16="http://schemas.microsoft.com/office/drawing/2014/main" id="{11CA676E-7E8F-4941-90C1-141DC7D36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-876" y="2517"/>
              <a:ext cx="2" cy="4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9946" name="Text Box 90">
            <a:extLst>
              <a:ext uri="{FF2B5EF4-FFF2-40B4-BE49-F238E27FC236}">
                <a16:creationId xmlns:a16="http://schemas.microsoft.com/office/drawing/2014/main" id="{6499A500-6383-4F36-ACCE-41D5F7B9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558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网络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</a:p>
        </p:txBody>
      </p:sp>
      <p:sp>
        <p:nvSpPr>
          <p:cNvPr id="249947" name="Text Box 91">
            <a:extLst>
              <a:ext uri="{FF2B5EF4-FFF2-40B4-BE49-F238E27FC236}">
                <a16:creationId xmlns:a16="http://schemas.microsoft.com/office/drawing/2014/main" id="{C4CC8E40-47A4-49BC-9E78-03534E67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50043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得：</a:t>
            </a:r>
          </a:p>
        </p:txBody>
      </p:sp>
      <p:graphicFrame>
        <p:nvGraphicFramePr>
          <p:cNvPr id="249952" name="Object 96">
            <a:extLst>
              <a:ext uri="{FF2B5EF4-FFF2-40B4-BE49-F238E27FC236}">
                <a16:creationId xmlns:a16="http://schemas.microsoft.com/office/drawing/2014/main" id="{3E6E437B-7773-4B90-86CF-8825EC8F5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437063"/>
          <a:ext cx="30226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3" imgW="1663700" imgH="444500" progId="Equation.DSMT4">
                  <p:embed/>
                </p:oleObj>
              </mc:Choice>
              <mc:Fallback>
                <p:oleObj name="Equation" r:id="rId13" imgW="1663700" imgH="444500" progId="Equation.DSMT4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3022600" cy="8080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953" name="Object 97">
            <a:extLst>
              <a:ext uri="{FF2B5EF4-FFF2-40B4-BE49-F238E27FC236}">
                <a16:creationId xmlns:a16="http://schemas.microsoft.com/office/drawing/2014/main" id="{8DC4D861-7FBC-4945-AB78-D7F40BE33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437063"/>
          <a:ext cx="29543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5" imgW="1624895" imgH="444307" progId="Equation.DSMT4">
                  <p:embed/>
                </p:oleObj>
              </mc:Choice>
              <mc:Fallback>
                <p:oleObj name="Equation" r:id="rId15" imgW="1624895" imgH="444307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437063"/>
                        <a:ext cx="2954337" cy="8080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954" name="Text Box 98">
            <a:extLst>
              <a:ext uri="{FF2B5EF4-FFF2-40B4-BE49-F238E27FC236}">
                <a16:creationId xmlns:a16="http://schemas.microsoft.com/office/drawing/2014/main" id="{9228FFE7-0F78-4E04-AA09-4518B805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57346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其中</a:t>
            </a:r>
          </a:p>
        </p:txBody>
      </p:sp>
      <p:pic>
        <p:nvPicPr>
          <p:cNvPr id="249958" name="Picture 102">
            <a:extLst>
              <a:ext uri="{FF2B5EF4-FFF2-40B4-BE49-F238E27FC236}">
                <a16:creationId xmlns:a16="http://schemas.microsoft.com/office/drawing/2014/main" id="{8D56A024-BAEB-48D5-887D-1DA0DB64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403850"/>
            <a:ext cx="259238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9960" name="Picture 104">
            <a:extLst>
              <a:ext uri="{FF2B5EF4-FFF2-40B4-BE49-F238E27FC236}">
                <a16:creationId xmlns:a16="http://schemas.microsoft.com/office/drawing/2014/main" id="{67384FCD-5DEC-48C2-99A1-DC7FD9EA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34013"/>
            <a:ext cx="2160588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2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2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2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4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2000"/>
                                        <p:tgtEl>
                                          <p:spTgt spid="2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4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3000"/>
                                        <p:tgtEl>
                                          <p:spTgt spid="24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3000"/>
                                        <p:tgtEl>
                                          <p:spTgt spid="24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4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4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nimBg="1"/>
      <p:bldP spid="249902" grpId="0" autoUpdateAnimBg="0"/>
      <p:bldP spid="249903" grpId="0" autoUpdateAnimBg="0"/>
      <p:bldP spid="249946" grpId="0" autoUpdateAnimBg="0"/>
      <p:bldP spid="249947" grpId="0" autoUpdateAnimBg="0"/>
      <p:bldP spid="2499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>
            <a:extLst>
              <a:ext uri="{FF2B5EF4-FFF2-40B4-BE49-F238E27FC236}">
                <a16:creationId xmlns:a16="http://schemas.microsoft.com/office/drawing/2014/main" id="{22D419B3-4C02-4A04-9F1D-3D8F7D89D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19250"/>
            <a:ext cx="273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几点说明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C45BD35E-4307-4949-AA10-B8712172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1844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叠加定理只适用于线性电路。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F202C479-4282-4B8F-853F-4EB2984D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76066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FF00"/>
              </a:buClr>
              <a:buFont typeface="Monotype Sorts" pitchFamily="2" charset="2"/>
              <a:buAutoNum type="circleNumDbPlain" startAt="2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一个电源作用，其余电源为零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EC68B2C8-0D95-4845-89A3-D4EBA3A7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79775"/>
            <a:ext cx="453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电压源为零 </a:t>
            </a:r>
            <a:r>
              <a:rPr lang="en-US" altLang="zh-CN" sz="2400" b="1">
                <a:solidFill>
                  <a:srgbClr val="FF3399"/>
                </a:solidFill>
                <a:ea typeface="楷体_GB2312" panose="02010609030101010101" pitchFamily="49" charset="-122"/>
              </a:rPr>
              <a:t>—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短路。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8E1E8C96-F952-4A57-8AB5-767A5E5EC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716338"/>
            <a:ext cx="4319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电流源为零 </a:t>
            </a:r>
            <a:r>
              <a:rPr lang="en-US" altLang="zh-CN" sz="2400" b="1">
                <a:solidFill>
                  <a:srgbClr val="FF3399"/>
                </a:solidFill>
                <a:ea typeface="楷体_GB2312" panose="02010609030101010101" pitchFamily="49" charset="-122"/>
              </a:rPr>
              <a:t>—</a:t>
            </a:r>
            <a:r>
              <a:rPr lang="en-US" altLang="zh-CN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sz="2400" b="1">
                <a:solidFill>
                  <a:srgbClr val="FF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开路。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9E1E9898-3289-4388-9CE3-70DCD9A6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040188"/>
            <a:ext cx="77041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 startAt="3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功率不能叠加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功率为电压和电流的乘积，为电源的二次函数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0A6A377-3804-4A74-87C0-C235154C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121275"/>
            <a:ext cx="653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AutoNum type="circleNumDbPlain" startAt="4"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u,  i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叠加时要注意各分量的参考方向。</a:t>
            </a:r>
          </a:p>
        </p:txBody>
      </p:sp>
      <p:sp>
        <p:nvSpPr>
          <p:cNvPr id="250891" name="Text Box 11">
            <a:extLst>
              <a:ext uri="{FF2B5EF4-FFF2-40B4-BE49-F238E27FC236}">
                <a16:creationId xmlns:a16="http://schemas.microsoft.com/office/drawing/2014/main" id="{6BB0AF7C-3FEF-4207-8EB5-4EEC00EEC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24513"/>
            <a:ext cx="7696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buFontTx/>
              <a:buAutoNum type="circleNumDbPlain" startAt="5"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含受控源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电路亦可用叠加，但受控源应始终保留。</a:t>
            </a:r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id="{9F3C1927-4503-4232-9F88-140A30A4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72009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CC66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两个激励产生的响应为每一激励单独作用时产生的响应之和。</a:t>
            </a:r>
            <a:endParaRPr lang="en-US" altLang="zh-CN" sz="2800" b="1">
              <a:solidFill>
                <a:srgbClr val="FFCC66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0893" name="Text Box 13">
            <a:extLst>
              <a:ext uri="{FF2B5EF4-FFF2-40B4-BE49-F238E27FC236}">
                <a16:creationId xmlns:a16="http://schemas.microsoft.com/office/drawing/2014/main" id="{2A2C93DE-532C-4ADC-A549-630638B7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814388"/>
            <a:ext cx="935038" cy="519112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表明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5" grpId="0" autoUpdateAnimBg="0"/>
      <p:bldP spid="250886" grpId="0" autoUpdateAnimBg="0"/>
      <p:bldP spid="250887" grpId="0" autoUpdateAnimBg="0"/>
      <p:bldP spid="250888" grpId="0" autoUpdateAnimBg="0"/>
      <p:bldP spid="250889" grpId="0" autoUpdateAnimBg="0"/>
      <p:bldP spid="250890" grpId="0" autoUpdateAnimBg="0"/>
      <p:bldP spid="250891" grpId="0" autoUpdateAnimBg="0"/>
      <p:bldP spid="250892" grpId="0" autoUpdateAnimBg="0"/>
      <p:bldP spid="25089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ext Box 2">
            <a:extLst>
              <a:ext uri="{FF2B5EF4-FFF2-40B4-BE49-F238E27FC236}">
                <a16:creationId xmlns:a16="http://schemas.microsoft.com/office/drawing/2014/main" id="{B6D50DB3-79B7-43ED-8A31-5FF72DB44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852738"/>
            <a:ext cx="7207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3300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＋</a:t>
            </a:r>
          </a:p>
        </p:txBody>
      </p:sp>
      <p:sp>
        <p:nvSpPr>
          <p:cNvPr id="216067" name="Text Box 3">
            <a:extLst>
              <a:ext uri="{FF2B5EF4-FFF2-40B4-BE49-F238E27FC236}">
                <a16:creationId xmlns:a16="http://schemas.microsoft.com/office/drawing/2014/main" id="{11B61D18-97D8-4529-91C8-6BDDA067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91038"/>
            <a:ext cx="518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仿宋_GB2312" panose="02010609030101010101" pitchFamily="49" charset="-122"/>
              </a:rPr>
              <a:t>2A</a:t>
            </a: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电流源作用，电桥平衡：</a:t>
            </a:r>
          </a:p>
        </p:txBody>
      </p:sp>
      <p:graphicFrame>
        <p:nvGraphicFramePr>
          <p:cNvPr id="216068" name="Object 4">
            <a:extLst>
              <a:ext uri="{FF2B5EF4-FFF2-40B4-BE49-F238E27FC236}">
                <a16:creationId xmlns:a16="http://schemas.microsoft.com/office/drawing/2014/main" id="{22453159-2E6E-4E62-BB15-21F97EDC9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491038"/>
          <a:ext cx="11795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公式" r:id="rId3" imgW="508197" imgH="203375" progId="Equation.3">
                  <p:embed/>
                </p:oleObj>
              </mc:Choice>
              <mc:Fallback>
                <p:oleObj name="公式" r:id="rId3" imgW="508197" imgH="203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491038"/>
                        <a:ext cx="11795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Text Box 5">
            <a:extLst>
              <a:ext uri="{FF2B5EF4-FFF2-40B4-BE49-F238E27FC236}">
                <a16:creationId xmlns:a16="http://schemas.microsoft.com/office/drawing/2014/main" id="{A717C80A-F1C9-484B-BC84-53066721B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51244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anose="02010609030101010101" pitchFamily="49" charset="-122"/>
              </a:rPr>
              <a:t>70V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电压源作用：</a:t>
            </a:r>
          </a:p>
        </p:txBody>
      </p:sp>
      <p:graphicFrame>
        <p:nvGraphicFramePr>
          <p:cNvPr id="216070" name="Object 6">
            <a:extLst>
              <a:ext uri="{FF2B5EF4-FFF2-40B4-BE49-F238E27FC236}">
                <a16:creationId xmlns:a16="http://schemas.microsoft.com/office/drawing/2014/main" id="{096F1899-B898-492E-B282-2B7E6AAA2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124450"/>
          <a:ext cx="3960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公式" r:id="rId5" imgW="1854052" imgH="203375" progId="Equation.3">
                  <p:embed/>
                </p:oleObj>
              </mc:Choice>
              <mc:Fallback>
                <p:oleObj name="公式" r:id="rId5" imgW="1854052" imgH="2033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124450"/>
                        <a:ext cx="3960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>
            <a:extLst>
              <a:ext uri="{FF2B5EF4-FFF2-40B4-BE49-F238E27FC236}">
                <a16:creationId xmlns:a16="http://schemas.microsoft.com/office/drawing/2014/main" id="{466841DF-FBD6-4BAC-BC8F-227A001C66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772150"/>
          <a:ext cx="29527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公式" r:id="rId7" imgW="1358875" imgH="203375" progId="Equation.3">
                  <p:embed/>
                </p:oleObj>
              </mc:Choice>
              <mc:Fallback>
                <p:oleObj name="公式" r:id="rId7" imgW="1358875" imgH="20337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772150"/>
                        <a:ext cx="295275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8">
            <a:extLst>
              <a:ext uri="{FF2B5EF4-FFF2-40B4-BE49-F238E27FC236}">
                <a16:creationId xmlns:a16="http://schemas.microsoft.com/office/drawing/2014/main" id="{67FA97A7-5820-44DF-A1B9-A5A61C15408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6467" name="Picture 9" descr="78900">
              <a:extLst>
                <a:ext uri="{FF2B5EF4-FFF2-40B4-BE49-F238E27FC236}">
                  <a16:creationId xmlns:a16="http://schemas.microsoft.com/office/drawing/2014/main" id="{C75A4804-71AF-42DB-81B0-2C779E0355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8" name="Text Box 1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DE8D170-9736-44E6-9F66-9CD990430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6393" name="Group 11">
            <a:extLst>
              <a:ext uri="{FF2B5EF4-FFF2-40B4-BE49-F238E27FC236}">
                <a16:creationId xmlns:a16="http://schemas.microsoft.com/office/drawing/2014/main" id="{C6E0C84C-C9A2-48A2-8658-DC8277F71B28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6446838"/>
            <a:ext cx="792163" cy="366712"/>
            <a:chOff x="4649" y="4020"/>
            <a:chExt cx="499" cy="231"/>
          </a:xfrm>
        </p:grpSpPr>
        <p:pic>
          <p:nvPicPr>
            <p:cNvPr id="16465" name="Picture 12" descr="78900">
              <a:extLst>
                <a:ext uri="{FF2B5EF4-FFF2-40B4-BE49-F238E27FC236}">
                  <a16:creationId xmlns:a16="http://schemas.microsoft.com/office/drawing/2014/main" id="{66FC7D8C-CEFA-426C-AC1B-62ED7596A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66" name="Text Box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AE97573-2C36-44AF-B928-90483313D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6078" name="Group 14">
            <a:extLst>
              <a:ext uri="{FF2B5EF4-FFF2-40B4-BE49-F238E27FC236}">
                <a16:creationId xmlns:a16="http://schemas.microsoft.com/office/drawing/2014/main" id="{E0FBFE82-8E04-4DF5-89CA-FC1884B7C53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636838"/>
            <a:ext cx="3960813" cy="1662112"/>
            <a:chOff x="431" y="436"/>
            <a:chExt cx="2676" cy="1184"/>
          </a:xfrm>
        </p:grpSpPr>
        <p:sp>
          <p:nvSpPr>
            <p:cNvPr id="16447" name="Text Box 15">
              <a:extLst>
                <a:ext uri="{FF2B5EF4-FFF2-40B4-BE49-F238E27FC236}">
                  <a16:creationId xmlns:a16="http://schemas.microsoft.com/office/drawing/2014/main" id="{81BCC368-A1BA-42F7-9EA6-2504CD784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4" y="687"/>
              <a:ext cx="456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 </a:t>
              </a:r>
              <a:r>
                <a:rPr lang="en-US" altLang="zh-CN" sz="2800" baseline="30000">
                  <a:solidFill>
                    <a:schemeClr val="bg1"/>
                  </a:solidFill>
                  <a:ea typeface="楷体_GB2312" panose="02010609030101010101" pitchFamily="49" charset="-122"/>
                </a:rPr>
                <a:t>(1)</a:t>
              </a:r>
              <a:endParaRPr lang="en-US" altLang="zh-CN" sz="2800" i="1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48" name="Rectangle 16">
              <a:extLst>
                <a:ext uri="{FF2B5EF4-FFF2-40B4-BE49-F238E27FC236}">
                  <a16:creationId xmlns:a16="http://schemas.microsoft.com/office/drawing/2014/main" id="{34BDAE46-3ED8-486F-BC07-29CA2C3FF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436"/>
              <a:ext cx="1905" cy="118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49" name="Line 17">
              <a:extLst>
                <a:ext uri="{FF2B5EF4-FFF2-40B4-BE49-F238E27FC236}">
                  <a16:creationId xmlns:a16="http://schemas.microsoft.com/office/drawing/2014/main" id="{01890B54-D3BF-4085-8AEF-3F48F0033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436"/>
              <a:ext cx="0" cy="11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50" name="Text Box 18">
              <a:extLst>
                <a:ext uri="{FF2B5EF4-FFF2-40B4-BE49-F238E27FC236}">
                  <a16:creationId xmlns:a16="http://schemas.microsoft.com/office/drawing/2014/main" id="{25E583EE-A038-4CBB-B133-A9D55FF7E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595"/>
              <a:ext cx="47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4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51" name="Text Box 19">
              <a:extLst>
                <a:ext uri="{FF2B5EF4-FFF2-40B4-BE49-F238E27FC236}">
                  <a16:creationId xmlns:a16="http://schemas.microsoft.com/office/drawing/2014/main" id="{F4068EA6-DD78-43A4-9E88-FDEA5CE86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" y="541"/>
              <a:ext cx="41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2A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52" name="Line 20">
              <a:extLst>
                <a:ext uri="{FF2B5EF4-FFF2-40B4-BE49-F238E27FC236}">
                  <a16:creationId xmlns:a16="http://schemas.microsoft.com/office/drawing/2014/main" id="{C469CF8F-F7E0-4A62-9A00-2B6630792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1071"/>
              <a:ext cx="40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53" name="Line 21">
              <a:extLst>
                <a:ext uri="{FF2B5EF4-FFF2-40B4-BE49-F238E27FC236}">
                  <a16:creationId xmlns:a16="http://schemas.microsoft.com/office/drawing/2014/main" id="{2B353111-EFCE-4FAA-9E64-05E675023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025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Text Box 22">
              <a:extLst>
                <a:ext uri="{FF2B5EF4-FFF2-40B4-BE49-F238E27FC236}">
                  <a16:creationId xmlns:a16="http://schemas.microsoft.com/office/drawing/2014/main" id="{DCD0C872-21C0-48E0-8A7A-FE6DB5D7F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505"/>
              <a:ext cx="65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10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55" name="Text Box 23">
              <a:extLst>
                <a:ext uri="{FF2B5EF4-FFF2-40B4-BE49-F238E27FC236}">
                  <a16:creationId xmlns:a16="http://schemas.microsoft.com/office/drawing/2014/main" id="{F2EC8B67-305F-4D50-A8D7-138287816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" y="1139"/>
              <a:ext cx="47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5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56" name="Text Box 24">
              <a:extLst>
                <a:ext uri="{FF2B5EF4-FFF2-40B4-BE49-F238E27FC236}">
                  <a16:creationId xmlns:a16="http://schemas.microsoft.com/office/drawing/2014/main" id="{1C659E83-051B-43E5-B5CA-B49FF77A7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139"/>
              <a:ext cx="47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57" name="Line 25">
              <a:extLst>
                <a:ext uri="{FF2B5EF4-FFF2-40B4-BE49-F238E27FC236}">
                  <a16:creationId xmlns:a16="http://schemas.microsoft.com/office/drawing/2014/main" id="{8BF5B196-D77D-4752-B9B4-BD14D9DF39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572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Rectangle 26">
              <a:extLst>
                <a:ext uri="{FF2B5EF4-FFF2-40B4-BE49-F238E27FC236}">
                  <a16:creationId xmlns:a16="http://schemas.microsoft.com/office/drawing/2014/main" id="{EA5895C9-5ABA-49A1-A694-F5FC762EA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1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59" name="Rectangle 27">
              <a:extLst>
                <a:ext uri="{FF2B5EF4-FFF2-40B4-BE49-F238E27FC236}">
                  <a16:creationId xmlns:a16="http://schemas.microsoft.com/office/drawing/2014/main" id="{CE4BED45-1210-4129-B0B7-ED260F0E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0" name="Rectangle 28">
              <a:extLst>
                <a:ext uri="{FF2B5EF4-FFF2-40B4-BE49-F238E27FC236}">
                  <a16:creationId xmlns:a16="http://schemas.microsoft.com/office/drawing/2014/main" id="{3B4571A9-4DDE-495A-AF04-8FDF537A3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1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61" name="Rectangle 29">
              <a:extLst>
                <a:ext uri="{FF2B5EF4-FFF2-40B4-BE49-F238E27FC236}">
                  <a16:creationId xmlns:a16="http://schemas.microsoft.com/office/drawing/2014/main" id="{0F8438E9-6D07-404D-84D0-679FD7B3C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462" name="Group 30">
              <a:extLst>
                <a:ext uri="{FF2B5EF4-FFF2-40B4-BE49-F238E27FC236}">
                  <a16:creationId xmlns:a16="http://schemas.microsoft.com/office/drawing/2014/main" id="{51C90611-0C33-41F5-86AC-453D4335F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889"/>
              <a:ext cx="363" cy="363"/>
              <a:chOff x="4785" y="709"/>
              <a:chExt cx="363" cy="363"/>
            </a:xfrm>
          </p:grpSpPr>
          <p:sp>
            <p:nvSpPr>
              <p:cNvPr id="16463" name="Oval 31">
                <a:extLst>
                  <a:ext uri="{FF2B5EF4-FFF2-40B4-BE49-F238E27FC236}">
                    <a16:creationId xmlns:a16="http://schemas.microsoft.com/office/drawing/2014/main" id="{CF4C5613-A99A-4273-AD1D-75AA6F6B9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6464" name="Line 32">
                <a:extLst>
                  <a:ext uri="{FF2B5EF4-FFF2-40B4-BE49-F238E27FC236}">
                    <a16:creationId xmlns:a16="http://schemas.microsoft.com/office/drawing/2014/main" id="{002874E1-067D-4CA9-B95C-B4C0F12AA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16097" name="Group 33">
            <a:extLst>
              <a:ext uri="{FF2B5EF4-FFF2-40B4-BE49-F238E27FC236}">
                <a16:creationId xmlns:a16="http://schemas.microsoft.com/office/drawing/2014/main" id="{E5A10553-CDA0-4ACE-A2F9-586549471739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636838"/>
            <a:ext cx="3024187" cy="1584325"/>
            <a:chOff x="3561" y="2296"/>
            <a:chExt cx="2041" cy="1184"/>
          </a:xfrm>
        </p:grpSpPr>
        <p:sp>
          <p:nvSpPr>
            <p:cNvPr id="16431" name="Oval 34">
              <a:extLst>
                <a:ext uri="{FF2B5EF4-FFF2-40B4-BE49-F238E27FC236}">
                  <a16:creationId xmlns:a16="http://schemas.microsoft.com/office/drawing/2014/main" id="{DE52C717-F143-4996-9A15-EDDBBD2D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32" name="Rectangle 35">
              <a:extLst>
                <a:ext uri="{FF2B5EF4-FFF2-40B4-BE49-F238E27FC236}">
                  <a16:creationId xmlns:a16="http://schemas.microsoft.com/office/drawing/2014/main" id="{22D641AF-ABA4-4B05-A88F-69764257B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296"/>
              <a:ext cx="953" cy="118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33" name="Text Box 36">
              <a:extLst>
                <a:ext uri="{FF2B5EF4-FFF2-40B4-BE49-F238E27FC236}">
                  <a16:creationId xmlns:a16="http://schemas.microsoft.com/office/drawing/2014/main" id="{3895FA21-2A79-470F-B5A8-83CD45BC5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448"/>
              <a:ext cx="47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4</a:t>
              </a:r>
              <a:r>
                <a:rPr lang="en-US" altLang="zh-CN" sz="280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6434" name="Line 37">
              <a:extLst>
                <a:ext uri="{FF2B5EF4-FFF2-40B4-BE49-F238E27FC236}">
                  <a16:creationId xmlns:a16="http://schemas.microsoft.com/office/drawing/2014/main" id="{C5CC0908-0711-457C-A557-1281CBE16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112"/>
              <a:ext cx="40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35" name="Text Box 38">
              <a:extLst>
                <a:ext uri="{FF2B5EF4-FFF2-40B4-BE49-F238E27FC236}">
                  <a16:creationId xmlns:a16="http://schemas.microsoft.com/office/drawing/2014/main" id="{C9EE64A4-C3C8-4001-BAB4-A3BEF1B67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2403"/>
              <a:ext cx="53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70V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36" name="Line 39">
              <a:extLst>
                <a:ext uri="{FF2B5EF4-FFF2-40B4-BE49-F238E27FC236}">
                  <a16:creationId xmlns:a16="http://schemas.microsoft.com/office/drawing/2014/main" id="{2100A023-94C6-4CA5-8A96-6E50A7C2F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85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Text Box 40">
              <a:extLst>
                <a:ext uri="{FF2B5EF4-FFF2-40B4-BE49-F238E27FC236}">
                  <a16:creationId xmlns:a16="http://schemas.microsoft.com/office/drawing/2014/main" id="{97CF44CB-512C-4988-8A3C-8709DE401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" y="2357"/>
              <a:ext cx="657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10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38" name="Text Box 41">
              <a:extLst>
                <a:ext uri="{FF2B5EF4-FFF2-40B4-BE49-F238E27FC236}">
                  <a16:creationId xmlns:a16="http://schemas.microsoft.com/office/drawing/2014/main" id="{B94065C4-2AA4-4498-A25A-56414E81A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8" y="2991"/>
              <a:ext cx="47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5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39" name="Text Box 42">
              <a:extLst>
                <a:ext uri="{FF2B5EF4-FFF2-40B4-BE49-F238E27FC236}">
                  <a16:creationId xmlns:a16="http://schemas.microsoft.com/office/drawing/2014/main" id="{5713E3D7-A0FA-469A-A80E-6D14151C8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2991"/>
              <a:ext cx="47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40" name="Text Box 43">
              <a:extLst>
                <a:ext uri="{FF2B5EF4-FFF2-40B4-BE49-F238E27FC236}">
                  <a16:creationId xmlns:a16="http://schemas.microsoft.com/office/drawing/2014/main" id="{CD7199AD-820A-41A2-81F1-A286AE2D8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2" y="2584"/>
              <a:ext cx="25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41" name="Text Box 44">
              <a:extLst>
                <a:ext uri="{FF2B5EF4-FFF2-40B4-BE49-F238E27FC236}">
                  <a16:creationId xmlns:a16="http://schemas.microsoft.com/office/drawing/2014/main" id="{6D8D0ECF-44CA-4943-9E30-110019627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3" y="2584"/>
              <a:ext cx="3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42" name="Rectangle 45">
              <a:extLst>
                <a:ext uri="{FF2B5EF4-FFF2-40B4-BE49-F238E27FC236}">
                  <a16:creationId xmlns:a16="http://schemas.microsoft.com/office/drawing/2014/main" id="{B249DFAC-70E2-4EFF-BD8E-62BFA5DC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302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3" name="Rectangle 46">
              <a:extLst>
                <a:ext uri="{FF2B5EF4-FFF2-40B4-BE49-F238E27FC236}">
                  <a16:creationId xmlns:a16="http://schemas.microsoft.com/office/drawing/2014/main" id="{923279C8-B0D1-4BF6-B44D-D2F761F8D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4" name="Rectangle 47">
              <a:extLst>
                <a:ext uri="{FF2B5EF4-FFF2-40B4-BE49-F238E27FC236}">
                  <a16:creationId xmlns:a16="http://schemas.microsoft.com/office/drawing/2014/main" id="{ACAF55C3-6854-4512-9C2B-7BFAB169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302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5" name="Rectangle 48">
              <a:extLst>
                <a:ext uri="{FF2B5EF4-FFF2-40B4-BE49-F238E27FC236}">
                  <a16:creationId xmlns:a16="http://schemas.microsoft.com/office/drawing/2014/main" id="{F5CC718C-016D-4420-BF1F-F9D333196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43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46" name="Text Box 49">
              <a:extLst>
                <a:ext uri="{FF2B5EF4-FFF2-40B4-BE49-F238E27FC236}">
                  <a16:creationId xmlns:a16="http://schemas.microsoft.com/office/drawing/2014/main" id="{48338BE2-EB86-4C95-98D5-265CC033D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3037"/>
              <a:ext cx="56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 </a:t>
              </a:r>
              <a:r>
                <a:rPr lang="en-US" altLang="zh-CN" sz="2800" baseline="30000">
                  <a:solidFill>
                    <a:schemeClr val="bg1"/>
                  </a:solidFill>
                  <a:ea typeface="楷体_GB2312" panose="02010609030101010101" pitchFamily="49" charset="-122"/>
                </a:rPr>
                <a:t>(2</a:t>
              </a:r>
              <a:r>
                <a:rPr lang="zh-CN" altLang="en-US" sz="2800" baseline="30000">
                  <a:solidFill>
                    <a:schemeClr val="bg1"/>
                  </a:solidFill>
                  <a:ea typeface="楷体_GB2312" panose="02010609030101010101" pitchFamily="49" charset="-122"/>
                </a:rPr>
                <a:t>）</a:t>
              </a:r>
            </a:p>
          </p:txBody>
        </p:sp>
      </p:grpSp>
      <p:sp>
        <p:nvSpPr>
          <p:cNvPr id="216114" name="AutoShape 50" descr="羊皮纸">
            <a:extLst>
              <a:ext uri="{FF2B5EF4-FFF2-40B4-BE49-F238E27FC236}">
                <a16:creationId xmlns:a16="http://schemas.microsoft.com/office/drawing/2014/main" id="{881B7402-71F0-4AD5-B51B-03B9061A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08500"/>
            <a:ext cx="2592388" cy="576263"/>
          </a:xfrm>
          <a:prstGeom prst="wedgeRoundRectCallout">
            <a:avLst>
              <a:gd name="adj1" fmla="val -59981"/>
              <a:gd name="adj2" fmla="val -107301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两个简单电路</a:t>
            </a:r>
          </a:p>
        </p:txBody>
      </p:sp>
      <p:graphicFrame>
        <p:nvGraphicFramePr>
          <p:cNvPr id="216115" name="Object 51">
            <a:extLst>
              <a:ext uri="{FF2B5EF4-FFF2-40B4-BE49-F238E27FC236}">
                <a16:creationId xmlns:a16="http://schemas.microsoft.com/office/drawing/2014/main" id="{BD4A7587-D330-44B3-B6C3-0EEF82A47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772150"/>
          <a:ext cx="3313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公式" r:id="rId11" imgW="1485925" imgH="177756" progId="Equation.3">
                  <p:embed/>
                </p:oleObj>
              </mc:Choice>
              <mc:Fallback>
                <p:oleObj name="公式" r:id="rId11" imgW="1485925" imgH="177756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772150"/>
                        <a:ext cx="33131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16" name="Text Box 52">
            <a:extLst>
              <a:ext uri="{FF2B5EF4-FFF2-40B4-BE49-F238E27FC236}">
                <a16:creationId xmlns:a16="http://schemas.microsoft.com/office/drawing/2014/main" id="{47E60433-8C06-437F-9877-8EE058A79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23000"/>
            <a:ext cx="518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3399"/>
                </a:solidFill>
                <a:ea typeface="楷体_GB2312" panose="02010609030101010101" pitchFamily="49" charset="-122"/>
              </a:rPr>
              <a:t>应用叠加定理使计算简化</a:t>
            </a:r>
            <a:endParaRPr lang="zh-CN" altLang="en-US" sz="2400" b="1">
              <a:solidFill>
                <a:srgbClr val="FF3399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pSp>
        <p:nvGrpSpPr>
          <p:cNvPr id="16399" name="Group 53">
            <a:extLst>
              <a:ext uri="{FF2B5EF4-FFF2-40B4-BE49-F238E27FC236}">
                <a16:creationId xmlns:a16="http://schemas.microsoft.com/office/drawing/2014/main" id="{D4CE3497-2778-4C59-9E11-9CB987FECC37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6429" name="Picture 54" descr="78900">
              <a:extLst>
                <a:ext uri="{FF2B5EF4-FFF2-40B4-BE49-F238E27FC236}">
                  <a16:creationId xmlns:a16="http://schemas.microsoft.com/office/drawing/2014/main" id="{43F6A661-0347-4D08-9F62-5797587FE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30" name="Text Box 5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19504FFF-E29E-4910-BC06-83AD0299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pSp>
        <p:nvGrpSpPr>
          <p:cNvPr id="216120" name="Group 56">
            <a:extLst>
              <a:ext uri="{FF2B5EF4-FFF2-40B4-BE49-F238E27FC236}">
                <a16:creationId xmlns:a16="http://schemas.microsoft.com/office/drawing/2014/main" id="{2E6042BF-69A8-49DC-9726-F68CA33E8834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404813"/>
            <a:ext cx="4105275" cy="1655762"/>
            <a:chOff x="3016" y="2564"/>
            <a:chExt cx="2722" cy="1184"/>
          </a:xfrm>
        </p:grpSpPr>
        <p:sp>
          <p:nvSpPr>
            <p:cNvPr id="16407" name="Oval 57">
              <a:extLst>
                <a:ext uri="{FF2B5EF4-FFF2-40B4-BE49-F238E27FC236}">
                  <a16:creationId xmlns:a16="http://schemas.microsoft.com/office/drawing/2014/main" id="{D629E5B4-F0F7-47C9-A8C7-9A2D2077F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97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08" name="Rectangle 58">
              <a:extLst>
                <a:ext uri="{FF2B5EF4-FFF2-40B4-BE49-F238E27FC236}">
                  <a16:creationId xmlns:a16="http://schemas.microsoft.com/office/drawing/2014/main" id="{E04E7758-14C5-44BF-9FD6-B2A00CA1B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2564"/>
              <a:ext cx="1950" cy="118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09" name="Line 59">
              <a:extLst>
                <a:ext uri="{FF2B5EF4-FFF2-40B4-BE49-F238E27FC236}">
                  <a16:creationId xmlns:a16="http://schemas.microsoft.com/office/drawing/2014/main" id="{4C31D7D6-BF03-484E-B53C-A70CDCE50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564"/>
              <a:ext cx="0" cy="118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0" name="Text Box 60">
              <a:extLst>
                <a:ext uri="{FF2B5EF4-FFF2-40B4-BE49-F238E27FC236}">
                  <a16:creationId xmlns:a16="http://schemas.microsoft.com/office/drawing/2014/main" id="{D2DC47CF-E7E1-4ED2-B985-6FF6FAAD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" y="2723"/>
              <a:ext cx="478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4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11" name="Text Box 61">
              <a:extLst>
                <a:ext uri="{FF2B5EF4-FFF2-40B4-BE49-F238E27FC236}">
                  <a16:creationId xmlns:a16="http://schemas.microsoft.com/office/drawing/2014/main" id="{61AC4396-A4D3-46CC-934A-DB319D5F3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" y="2773"/>
              <a:ext cx="410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2A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12" name="Line 62">
              <a:extLst>
                <a:ext uri="{FF2B5EF4-FFF2-40B4-BE49-F238E27FC236}">
                  <a16:creationId xmlns:a16="http://schemas.microsoft.com/office/drawing/2014/main" id="{5FB9D912-8327-4829-8E92-D6C01DDD5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380"/>
              <a:ext cx="40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3" name="Text Box 63">
              <a:extLst>
                <a:ext uri="{FF2B5EF4-FFF2-40B4-BE49-F238E27FC236}">
                  <a16:creationId xmlns:a16="http://schemas.microsoft.com/office/drawing/2014/main" id="{C108D93A-87CE-49BB-836E-5A76AF990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2678"/>
              <a:ext cx="529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70V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14" name="Line 64">
              <a:extLst>
                <a:ext uri="{FF2B5EF4-FFF2-40B4-BE49-F238E27FC236}">
                  <a16:creationId xmlns:a16="http://schemas.microsoft.com/office/drawing/2014/main" id="{3827B53F-BC0F-4044-9AF9-9E32D116A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3153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Text Box 65">
              <a:extLst>
                <a:ext uri="{FF2B5EF4-FFF2-40B4-BE49-F238E27FC236}">
                  <a16:creationId xmlns:a16="http://schemas.microsoft.com/office/drawing/2014/main" id="{A75CBA48-99EA-42F5-9FAC-D9013DA2C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1" y="2633"/>
              <a:ext cx="657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10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16" name="Text Box 66">
              <a:extLst>
                <a:ext uri="{FF2B5EF4-FFF2-40B4-BE49-F238E27FC236}">
                  <a16:creationId xmlns:a16="http://schemas.microsoft.com/office/drawing/2014/main" id="{5B6E0334-611C-4F4D-A41D-FF88846DF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" y="3268"/>
              <a:ext cx="478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5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17" name="Text Box 67">
              <a:extLst>
                <a:ext uri="{FF2B5EF4-FFF2-40B4-BE49-F238E27FC236}">
                  <a16:creationId xmlns:a16="http://schemas.microsoft.com/office/drawing/2014/main" id="{3A4B5006-75CC-4CB2-9E58-9233A8453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3268"/>
              <a:ext cx="478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6418" name="Text Box 68">
              <a:extLst>
                <a:ext uri="{FF2B5EF4-FFF2-40B4-BE49-F238E27FC236}">
                  <a16:creationId xmlns:a16="http://schemas.microsoft.com/office/drawing/2014/main" id="{42AC00A8-C0F3-4A15-9B03-84567F756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2860"/>
              <a:ext cx="255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+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19" name="Text Box 69">
              <a:extLst>
                <a:ext uri="{FF2B5EF4-FFF2-40B4-BE49-F238E27FC236}">
                  <a16:creationId xmlns:a16="http://schemas.microsoft.com/office/drawing/2014/main" id="{E5E23BD7-814F-4481-A58A-883D8A5A3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" y="2860"/>
              <a:ext cx="358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楷体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20" name="Text Box 70">
              <a:extLst>
                <a:ext uri="{FF2B5EF4-FFF2-40B4-BE49-F238E27FC236}">
                  <a16:creationId xmlns:a16="http://schemas.microsoft.com/office/drawing/2014/main" id="{9B10132A-0C6D-4C13-B554-EFC42959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359"/>
              <a:ext cx="201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楷体_GB2312" panose="02010609030101010101" pitchFamily="49" charset="-122"/>
                </a:rPr>
                <a:t>I</a:t>
              </a:r>
              <a:endParaRPr lang="en-US" altLang="zh-CN" sz="2800" i="1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6421" name="Line 71">
              <a:extLst>
                <a:ext uri="{FF2B5EF4-FFF2-40B4-BE49-F238E27FC236}">
                  <a16:creationId xmlns:a16="http://schemas.microsoft.com/office/drawing/2014/main" id="{3B16CB4B-5BDB-4C06-9EC7-9D7536CBC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Rectangle 72">
              <a:extLst>
                <a:ext uri="{FF2B5EF4-FFF2-40B4-BE49-F238E27FC236}">
                  <a16:creationId xmlns:a16="http://schemas.microsoft.com/office/drawing/2014/main" id="{197843B6-29EF-4CF5-A7A6-9059B07B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32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3" name="Rectangle 73">
              <a:extLst>
                <a:ext uri="{FF2B5EF4-FFF2-40B4-BE49-F238E27FC236}">
                  <a16:creationId xmlns:a16="http://schemas.microsoft.com/office/drawing/2014/main" id="{10F593FF-203B-4F6D-8F2E-242AB9E0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270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4" name="Rectangle 74">
              <a:extLst>
                <a:ext uri="{FF2B5EF4-FFF2-40B4-BE49-F238E27FC236}">
                  <a16:creationId xmlns:a16="http://schemas.microsoft.com/office/drawing/2014/main" id="{C0AEAC2E-30F7-4304-85C5-04CB6F923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2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25" name="Rectangle 75">
              <a:extLst>
                <a:ext uri="{FF2B5EF4-FFF2-40B4-BE49-F238E27FC236}">
                  <a16:creationId xmlns:a16="http://schemas.microsoft.com/office/drawing/2014/main" id="{F78E0508-FA81-45AB-A21F-3720A86A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70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426" name="Group 76">
              <a:extLst>
                <a:ext uri="{FF2B5EF4-FFF2-40B4-BE49-F238E27FC236}">
                  <a16:creationId xmlns:a16="http://schemas.microsoft.com/office/drawing/2014/main" id="{907D367F-B261-441F-A286-605DEC75E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" y="3112"/>
              <a:ext cx="363" cy="363"/>
              <a:chOff x="4785" y="709"/>
              <a:chExt cx="363" cy="363"/>
            </a:xfrm>
          </p:grpSpPr>
          <p:sp>
            <p:nvSpPr>
              <p:cNvPr id="16427" name="Oval 77">
                <a:extLst>
                  <a:ext uri="{FF2B5EF4-FFF2-40B4-BE49-F238E27FC236}">
                    <a16:creationId xmlns:a16="http://schemas.microsoft.com/office/drawing/2014/main" id="{462DA4E6-DA42-4A9F-858A-605B133E4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6428" name="Line 78">
                <a:extLst>
                  <a:ext uri="{FF2B5EF4-FFF2-40B4-BE49-F238E27FC236}">
                    <a16:creationId xmlns:a16="http://schemas.microsoft.com/office/drawing/2014/main" id="{E05A7AC4-C9D5-4A1D-A602-2E0CABBC9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6145" name="Text Box 81">
            <a:extLst>
              <a:ext uri="{FF2B5EF4-FFF2-40B4-BE49-F238E27FC236}">
                <a16:creationId xmlns:a16="http://schemas.microsoft.com/office/drawing/2014/main" id="{9749DB66-32B1-4493-A990-0FEC17B6B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981075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6146" name="Text Box 82">
            <a:extLst>
              <a:ext uri="{FF2B5EF4-FFF2-40B4-BE49-F238E27FC236}">
                <a16:creationId xmlns:a16="http://schemas.microsoft.com/office/drawing/2014/main" id="{898EFBEB-79D0-4948-8B98-E422BF95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73238"/>
            <a:ext cx="576263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6148" name="Text Box 84">
            <a:extLst>
              <a:ext uri="{FF2B5EF4-FFF2-40B4-BE49-F238E27FC236}">
                <a16:creationId xmlns:a16="http://schemas.microsoft.com/office/drawing/2014/main" id="{C0CF2A77-DC15-4B43-9C78-DDF2A272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1638"/>
            <a:ext cx="374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叠加定理的应用</a:t>
            </a:r>
          </a:p>
        </p:txBody>
      </p:sp>
      <p:sp>
        <p:nvSpPr>
          <p:cNvPr id="216149" name="Text Box 85">
            <a:extLst>
              <a:ext uri="{FF2B5EF4-FFF2-40B4-BE49-F238E27FC236}">
                <a16:creationId xmlns:a16="http://schemas.microsoft.com/office/drawing/2014/main" id="{DC1E4EBC-CE0F-4042-A81B-8ECAD50C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81075"/>
            <a:ext cx="38877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求电压源的电流及功率</a:t>
            </a:r>
          </a:p>
        </p:txBody>
      </p:sp>
      <p:sp>
        <p:nvSpPr>
          <p:cNvPr id="216150" name="Text Box 86">
            <a:extLst>
              <a:ext uri="{FF2B5EF4-FFF2-40B4-BE49-F238E27FC236}">
                <a16:creationId xmlns:a16="http://schemas.microsoft.com/office/drawing/2014/main" id="{F98F13DC-00DA-4284-A275-64E49F5DA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8446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画出分电路图</a:t>
            </a:r>
          </a:p>
        </p:txBody>
      </p:sp>
      <p:sp>
        <p:nvSpPr>
          <p:cNvPr id="86" name="AutoShape 50" descr="羊皮纸">
            <a:extLst>
              <a:ext uri="{FF2B5EF4-FFF2-40B4-BE49-F238E27FC236}">
                <a16:creationId xmlns:a16="http://schemas.microsoft.com/office/drawing/2014/main" id="{30623C38-E223-415F-A76B-7B47B0BC7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5678488"/>
            <a:ext cx="1331912" cy="576262"/>
          </a:xfrm>
          <a:prstGeom prst="wedgeRoundRectCallout">
            <a:avLst>
              <a:gd name="adj1" fmla="val -65208"/>
              <a:gd name="adj2" fmla="val 8259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供能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1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70" decel="1000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770" decel="100000"/>
                                        <p:tgtEl>
                                          <p:spTgt spid="21606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7" dur="77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9" dur="770" fill="hold"/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21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20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2000"/>
                                        <p:tgtEl>
                                          <p:spTgt spid="2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4" dur="500"/>
                                        <p:tgtEl>
                                          <p:spTgt spid="2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/>
      <p:bldP spid="216069" grpId="0"/>
      <p:bldP spid="216114" grpId="0" animBg="1"/>
      <p:bldP spid="216116" grpId="0"/>
      <p:bldP spid="216145" grpId="0"/>
      <p:bldP spid="216146" grpId="0" animBg="1"/>
      <p:bldP spid="216148" grpId="0"/>
      <p:bldP spid="216149" grpId="0"/>
      <p:bldP spid="216150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>
            <a:extLst>
              <a:ext uri="{FF2B5EF4-FFF2-40B4-BE49-F238E27FC236}">
                <a16:creationId xmlns:a16="http://schemas.microsoft.com/office/drawing/2014/main" id="{48C2A4A6-9301-4314-A705-A1D48223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17091" name="Text Box 3">
            <a:extLst>
              <a:ext uri="{FF2B5EF4-FFF2-40B4-BE49-F238E27FC236}">
                <a16:creationId xmlns:a16="http://schemas.microsoft.com/office/drawing/2014/main" id="{43757BDA-BC97-483B-9D00-1D500AB8E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92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计算电压</a:t>
            </a:r>
            <a:r>
              <a:rPr lang="en-US" altLang="zh-CN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u</a:t>
            </a:r>
            <a:endParaRPr lang="en-US" altLang="zh-CN" sz="2800" b="1" i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7092" name="Text Box 4">
            <a:extLst>
              <a:ext uri="{FF2B5EF4-FFF2-40B4-BE49-F238E27FC236}">
                <a16:creationId xmlns:a16="http://schemas.microsoft.com/office/drawing/2014/main" id="{DD3916F7-8FCB-479A-8F3A-C4BB65B76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anose="02010609030101010101" pitchFamily="49" charset="-122"/>
              </a:rPr>
              <a:t>3A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电流源作用：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5719C8C1-DDA2-4DC7-99AB-CA0454C70DF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7510" name="Picture 6" descr="78900">
              <a:extLst>
                <a:ext uri="{FF2B5EF4-FFF2-40B4-BE49-F238E27FC236}">
                  <a16:creationId xmlns:a16="http://schemas.microsoft.com/office/drawing/2014/main" id="{9B870B22-0A1D-439A-B76A-78C299791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11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EBBAC2C-0431-4B37-BF47-E790047ED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7414" name="Group 8">
            <a:extLst>
              <a:ext uri="{FF2B5EF4-FFF2-40B4-BE49-F238E27FC236}">
                <a16:creationId xmlns:a16="http://schemas.microsoft.com/office/drawing/2014/main" id="{6E5F682F-12CB-485F-BE94-F9F017E58382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7508" name="Picture 9" descr="78900">
              <a:extLst>
                <a:ext uri="{FF2B5EF4-FFF2-40B4-BE49-F238E27FC236}">
                  <a16:creationId xmlns:a16="http://schemas.microsoft.com/office/drawing/2014/main" id="{072C66F3-8D4F-4318-8A1A-1732B1292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09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A8E085E-7E74-43D3-983A-CBD7BC709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17099" name="Text Box 11">
            <a:extLst>
              <a:ext uri="{FF2B5EF4-FFF2-40B4-BE49-F238E27FC236}">
                <a16:creationId xmlns:a16="http://schemas.microsoft.com/office/drawing/2014/main" id="{118DD748-8764-4F5D-82CF-71F692365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5762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</a:p>
        </p:txBody>
      </p:sp>
      <p:grpSp>
        <p:nvGrpSpPr>
          <p:cNvPr id="217100" name="Group 12">
            <a:extLst>
              <a:ext uri="{FF2B5EF4-FFF2-40B4-BE49-F238E27FC236}">
                <a16:creationId xmlns:a16="http://schemas.microsoft.com/office/drawing/2014/main" id="{8350CD5E-B19D-46C9-8C50-BFBF811EAE5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33375"/>
            <a:ext cx="4895850" cy="2535238"/>
            <a:chOff x="2426" y="210"/>
            <a:chExt cx="3084" cy="1597"/>
          </a:xfrm>
        </p:grpSpPr>
        <p:sp>
          <p:nvSpPr>
            <p:cNvPr id="17478" name="Oval 13">
              <a:extLst>
                <a:ext uri="{FF2B5EF4-FFF2-40B4-BE49-F238E27FC236}">
                  <a16:creationId xmlns:a16="http://schemas.microsoft.com/office/drawing/2014/main" id="{F1DDAEA3-2958-4EEB-AC54-CDE30E7E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6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79" name="Oval 14">
              <a:extLst>
                <a:ext uri="{FF2B5EF4-FFF2-40B4-BE49-F238E27FC236}">
                  <a16:creationId xmlns:a16="http://schemas.microsoft.com/office/drawing/2014/main" id="{4AA08720-D51C-43FD-85B0-E12964B00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16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80" name="Rectangle 15">
              <a:extLst>
                <a:ext uri="{FF2B5EF4-FFF2-40B4-BE49-F238E27FC236}">
                  <a16:creationId xmlns:a16="http://schemas.microsoft.com/office/drawing/2014/main" id="{26455A72-00E1-47BC-B1C6-24E0A056C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528"/>
              <a:ext cx="2494" cy="1225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81" name="Text Box 16">
              <a:extLst>
                <a:ext uri="{FF2B5EF4-FFF2-40B4-BE49-F238E27FC236}">
                  <a16:creationId xmlns:a16="http://schemas.microsoft.com/office/drawing/2014/main" id="{E8D5A4F9-3AF6-490F-BD8B-9D2937461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61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endParaRPr lang="en-US" altLang="zh-CN" sz="2800" i="1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82" name="Text Box 17">
              <a:extLst>
                <a:ext uri="{FF2B5EF4-FFF2-40B4-BE49-F238E27FC236}">
                  <a16:creationId xmlns:a16="http://schemas.microsoft.com/office/drawing/2014/main" id="{E0A18B20-3D54-4362-9020-E15F2FAEB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143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83" name="Text Box 18">
              <a:extLst>
                <a:ext uri="{FF2B5EF4-FFF2-40B4-BE49-F238E27FC236}">
                  <a16:creationId xmlns:a16="http://schemas.microsoft.com/office/drawing/2014/main" id="{A9DCFD88-1B82-46C5-9413-CC8BE6607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927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7484" name="Text Box 19">
              <a:extLst>
                <a:ext uri="{FF2B5EF4-FFF2-40B4-BE49-F238E27FC236}">
                  <a16:creationId xmlns:a16="http://schemas.microsoft.com/office/drawing/2014/main" id="{62711AF7-17F6-4904-94A2-A8A866B70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208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12V</a:t>
              </a:r>
            </a:p>
          </p:txBody>
        </p:sp>
        <p:sp>
          <p:nvSpPr>
            <p:cNvPr id="17485" name="Text Box 20">
              <a:extLst>
                <a:ext uri="{FF2B5EF4-FFF2-40B4-BE49-F238E27FC236}">
                  <a16:creationId xmlns:a16="http://schemas.microsoft.com/office/drawing/2014/main" id="{3D979B5D-D0B1-46A4-9AC2-D7254BF0B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28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</a:rPr>
                <a:t>2A</a:t>
              </a:r>
            </a:p>
          </p:txBody>
        </p:sp>
        <p:sp>
          <p:nvSpPr>
            <p:cNvPr id="17486" name="Text Box 21">
              <a:extLst>
                <a:ext uri="{FF2B5EF4-FFF2-40B4-BE49-F238E27FC236}">
                  <a16:creationId xmlns:a16="http://schemas.microsoft.com/office/drawing/2014/main" id="{627F5FDD-3284-49A0-8A66-6F9B99F5F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89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87" name="Text Box 22">
              <a:extLst>
                <a:ext uri="{FF2B5EF4-FFF2-40B4-BE49-F238E27FC236}">
                  <a16:creationId xmlns:a16="http://schemas.microsoft.com/office/drawing/2014/main" id="{A218D157-1B81-40E7-AB11-9E82AF8D4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148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7488" name="Text Box 23">
              <a:extLst>
                <a:ext uri="{FF2B5EF4-FFF2-40B4-BE49-F238E27FC236}">
                  <a16:creationId xmlns:a16="http://schemas.microsoft.com/office/drawing/2014/main" id="{5723EB21-4C28-4281-B2FE-A3F22082D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" y="936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89" name="Text Box 24">
              <a:extLst>
                <a:ext uri="{FF2B5EF4-FFF2-40B4-BE49-F238E27FC236}">
                  <a16:creationId xmlns:a16="http://schemas.microsoft.com/office/drawing/2014/main" id="{103CFAEF-87A9-498E-B5D6-CAC9B58E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0"/>
              <a:ext cx="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90" name="Text Box 25">
              <a:extLst>
                <a:ext uri="{FF2B5EF4-FFF2-40B4-BE49-F238E27FC236}">
                  <a16:creationId xmlns:a16="http://schemas.microsoft.com/office/drawing/2014/main" id="{030E01BB-2E4A-498F-B359-07A87C238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664"/>
              <a:ext cx="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91" name="Text Box 26">
              <a:extLst>
                <a:ext uri="{FF2B5EF4-FFF2-40B4-BE49-F238E27FC236}">
                  <a16:creationId xmlns:a16="http://schemas.microsoft.com/office/drawing/2014/main" id="{31871E1F-C6DF-4956-8FAE-18F5C800F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" y="619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6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92" name="Line 27">
              <a:extLst>
                <a:ext uri="{FF2B5EF4-FFF2-40B4-BE49-F238E27FC236}">
                  <a16:creationId xmlns:a16="http://schemas.microsoft.com/office/drawing/2014/main" id="{F48093E8-6AB6-4B12-BE1E-9D7672299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Line 28">
              <a:extLst>
                <a:ext uri="{FF2B5EF4-FFF2-40B4-BE49-F238E27FC236}">
                  <a16:creationId xmlns:a16="http://schemas.microsoft.com/office/drawing/2014/main" id="{513E5282-6FCE-4577-B3E1-77191C5EC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9" y="528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29">
              <a:extLst>
                <a:ext uri="{FF2B5EF4-FFF2-40B4-BE49-F238E27FC236}">
                  <a16:creationId xmlns:a16="http://schemas.microsoft.com/office/drawing/2014/main" id="{83B3E878-A23D-4EC9-B015-399D3E4B21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3969" y="345"/>
              <a:ext cx="0" cy="3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Line 30">
              <a:extLst>
                <a:ext uri="{FF2B5EF4-FFF2-40B4-BE49-F238E27FC236}">
                  <a16:creationId xmlns:a16="http://schemas.microsoft.com/office/drawing/2014/main" id="{85EAF6DC-ECF1-4BBC-83A6-C5C45A34C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297"/>
              <a:ext cx="0" cy="3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Text Box 31">
              <a:extLst>
                <a:ext uri="{FF2B5EF4-FFF2-40B4-BE49-F238E27FC236}">
                  <a16:creationId xmlns:a16="http://schemas.microsoft.com/office/drawing/2014/main" id="{740894A9-4038-4E79-B10A-3FAF61265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20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6V</a:t>
              </a:r>
            </a:p>
          </p:txBody>
        </p:sp>
        <p:sp>
          <p:nvSpPr>
            <p:cNvPr id="17497" name="Text Box 32">
              <a:extLst>
                <a:ext uri="{FF2B5EF4-FFF2-40B4-BE49-F238E27FC236}">
                  <a16:creationId xmlns:a16="http://schemas.microsoft.com/office/drawing/2014/main" id="{6134117E-23D8-4E73-AEEE-C928BF287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43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98" name="Text Box 33">
              <a:extLst>
                <a:ext uri="{FF2B5EF4-FFF2-40B4-BE49-F238E27FC236}">
                  <a16:creationId xmlns:a16="http://schemas.microsoft.com/office/drawing/2014/main" id="{0B675F56-ADC5-4C54-AA30-534FFC360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437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99" name="Rectangle 34">
              <a:extLst>
                <a:ext uri="{FF2B5EF4-FFF2-40B4-BE49-F238E27FC236}">
                  <a16:creationId xmlns:a16="http://schemas.microsoft.com/office/drawing/2014/main" id="{9AA4E3B9-871D-4B5E-816D-442D851AC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66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0" name="Rectangle 35">
              <a:extLst>
                <a:ext uri="{FF2B5EF4-FFF2-40B4-BE49-F238E27FC236}">
                  <a16:creationId xmlns:a16="http://schemas.microsoft.com/office/drawing/2014/main" id="{EAD0D1C6-77D1-4C30-B576-84C99F53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66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01" name="Rectangle 36">
              <a:extLst>
                <a:ext uri="{FF2B5EF4-FFF2-40B4-BE49-F238E27FC236}">
                  <a16:creationId xmlns:a16="http://schemas.microsoft.com/office/drawing/2014/main" id="{2A4180FF-BB84-4FB6-B18F-BDCF46BC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" y="93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502" name="Group 37">
              <a:extLst>
                <a:ext uri="{FF2B5EF4-FFF2-40B4-BE49-F238E27FC236}">
                  <a16:creationId xmlns:a16="http://schemas.microsoft.com/office/drawing/2014/main" id="{EFD70141-9A0B-4BEF-9B9C-86658AAF1CE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149" y="346"/>
              <a:ext cx="363" cy="363"/>
              <a:chOff x="4785" y="709"/>
              <a:chExt cx="363" cy="363"/>
            </a:xfrm>
          </p:grpSpPr>
          <p:sp>
            <p:nvSpPr>
              <p:cNvPr id="17506" name="Oval 38">
                <a:extLst>
                  <a:ext uri="{FF2B5EF4-FFF2-40B4-BE49-F238E27FC236}">
                    <a16:creationId xmlns:a16="http://schemas.microsoft.com/office/drawing/2014/main" id="{D04535CB-648E-4328-AABE-7BE5BA6B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7507" name="Line 39">
                <a:extLst>
                  <a:ext uri="{FF2B5EF4-FFF2-40B4-BE49-F238E27FC236}">
                    <a16:creationId xmlns:a16="http://schemas.microsoft.com/office/drawing/2014/main" id="{D54875ED-D339-4F7A-9F76-63982682F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503" name="Group 40">
              <a:extLst>
                <a:ext uri="{FF2B5EF4-FFF2-40B4-BE49-F238E27FC236}">
                  <a16:creationId xmlns:a16="http://schemas.microsoft.com/office/drawing/2014/main" id="{565E5DCF-7555-437E-BB5B-2EFBDB624B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936"/>
              <a:ext cx="363" cy="363"/>
              <a:chOff x="4785" y="709"/>
              <a:chExt cx="363" cy="363"/>
            </a:xfrm>
          </p:grpSpPr>
          <p:sp>
            <p:nvSpPr>
              <p:cNvPr id="17504" name="Oval 41">
                <a:extLst>
                  <a:ext uri="{FF2B5EF4-FFF2-40B4-BE49-F238E27FC236}">
                    <a16:creationId xmlns:a16="http://schemas.microsoft.com/office/drawing/2014/main" id="{C8A16204-D68F-43F3-89AF-B2017E30E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7505" name="Line 42">
                <a:extLst>
                  <a:ext uri="{FF2B5EF4-FFF2-40B4-BE49-F238E27FC236}">
                    <a16:creationId xmlns:a16="http://schemas.microsoft.com/office/drawing/2014/main" id="{382222D5-7EE7-4306-AD2D-387F5B310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6DB8FEB7-DC7F-4C31-8F64-3ACA7E1B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画出分电路图</a:t>
            </a:r>
          </a:p>
        </p:txBody>
      </p:sp>
      <p:sp>
        <p:nvSpPr>
          <p:cNvPr id="217132" name="Text Box 44">
            <a:extLst>
              <a:ext uri="{FF2B5EF4-FFF2-40B4-BE49-F238E27FC236}">
                <a16:creationId xmlns:a16="http://schemas.microsoft.com/office/drawing/2014/main" id="{7F560F68-854A-43AA-B676-2A31684D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576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3300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＋</a:t>
            </a:r>
          </a:p>
        </p:txBody>
      </p:sp>
      <p:grpSp>
        <p:nvGrpSpPr>
          <p:cNvPr id="217133" name="Group 45">
            <a:extLst>
              <a:ext uri="{FF2B5EF4-FFF2-40B4-BE49-F238E27FC236}">
                <a16:creationId xmlns:a16="http://schemas.microsoft.com/office/drawing/2014/main" id="{9999C392-B1EC-4EF7-871B-7CAE3254E12A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292600"/>
            <a:ext cx="4751387" cy="2103438"/>
            <a:chOff x="2381" y="2704"/>
            <a:chExt cx="2993" cy="1325"/>
          </a:xfrm>
        </p:grpSpPr>
        <p:sp>
          <p:nvSpPr>
            <p:cNvPr id="17445" name="Oval 46">
              <a:extLst>
                <a:ext uri="{FF2B5EF4-FFF2-40B4-BE49-F238E27FC236}">
                  <a16:creationId xmlns:a16="http://schemas.microsoft.com/office/drawing/2014/main" id="{186C426A-4B6A-466E-AA78-1DE3F860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38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46" name="Line 47">
              <a:extLst>
                <a:ext uri="{FF2B5EF4-FFF2-40B4-BE49-F238E27FC236}">
                  <a16:creationId xmlns:a16="http://schemas.microsoft.com/office/drawing/2014/main" id="{57F91F46-F7A4-4388-89DE-DED387EF0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2750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48">
              <a:extLst>
                <a:ext uri="{FF2B5EF4-FFF2-40B4-BE49-F238E27FC236}">
                  <a16:creationId xmlns:a16="http://schemas.microsoft.com/office/drawing/2014/main" id="{756E2E7A-A126-4E53-B5F9-3A6EE66A9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3974"/>
              <a:ext cx="244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Line 49">
              <a:extLst>
                <a:ext uri="{FF2B5EF4-FFF2-40B4-BE49-F238E27FC236}">
                  <a16:creationId xmlns:a16="http://schemas.microsoft.com/office/drawing/2014/main" id="{37D644BA-F264-499B-9EE3-65CED457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750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50">
              <a:extLst>
                <a:ext uri="{FF2B5EF4-FFF2-40B4-BE49-F238E27FC236}">
                  <a16:creationId xmlns:a16="http://schemas.microsoft.com/office/drawing/2014/main" id="{39EEB518-6697-42E5-83F9-C42FAAE4D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750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Text Box 51">
              <a:extLst>
                <a:ext uri="{FF2B5EF4-FFF2-40B4-BE49-F238E27FC236}">
                  <a16:creationId xmlns:a16="http://schemas.microsoft.com/office/drawing/2014/main" id="{05DBEADC-F721-4A86-B7AD-84044F21B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795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(2)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51" name="Line 52">
              <a:extLst>
                <a:ext uri="{FF2B5EF4-FFF2-40B4-BE49-F238E27FC236}">
                  <a16:creationId xmlns:a16="http://schemas.microsoft.com/office/drawing/2014/main" id="{B5E8D073-5665-449F-A6AE-F2337FACB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795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Text Box 53">
              <a:extLst>
                <a:ext uri="{FF2B5EF4-FFF2-40B4-BE49-F238E27FC236}">
                  <a16:creationId xmlns:a16="http://schemas.microsoft.com/office/drawing/2014/main" id="{D2CFC864-9CAA-4737-B592-AD0A42A21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75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 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(2)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53" name="Oval 54">
              <a:extLst>
                <a:ext uri="{FF2B5EF4-FFF2-40B4-BE49-F238E27FC236}">
                  <a16:creationId xmlns:a16="http://schemas.microsoft.com/office/drawing/2014/main" id="{7606531F-C240-4086-BE34-BA7D8FE64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338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7454" name="Text Box 55">
              <a:extLst>
                <a:ext uri="{FF2B5EF4-FFF2-40B4-BE49-F238E27FC236}">
                  <a16:creationId xmlns:a16="http://schemas.microsoft.com/office/drawing/2014/main" id="{30781912-E81C-4769-BFDD-29411C3EE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4" y="365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55" name="Text Box 56">
              <a:extLst>
                <a:ext uri="{FF2B5EF4-FFF2-40B4-BE49-F238E27FC236}">
                  <a16:creationId xmlns:a16="http://schemas.microsoft.com/office/drawing/2014/main" id="{CF72A631-AF01-42D7-A02E-1007A75E6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58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7456" name="Text Box 57">
              <a:extLst>
                <a:ext uri="{FF2B5EF4-FFF2-40B4-BE49-F238E27FC236}">
                  <a16:creationId xmlns:a16="http://schemas.microsoft.com/office/drawing/2014/main" id="{72C5C075-CBE3-4CDF-B792-6DB9D7FDF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3430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12V</a:t>
              </a:r>
            </a:p>
          </p:txBody>
        </p:sp>
        <p:sp>
          <p:nvSpPr>
            <p:cNvPr id="17457" name="Text Box 58">
              <a:extLst>
                <a:ext uri="{FF2B5EF4-FFF2-40B4-BE49-F238E27FC236}">
                  <a16:creationId xmlns:a16="http://schemas.microsoft.com/office/drawing/2014/main" id="{3AE46985-3876-4180-899C-5567B31CE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3475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</a:rPr>
                <a:t>2A</a:t>
              </a:r>
            </a:p>
          </p:txBody>
        </p:sp>
        <p:sp>
          <p:nvSpPr>
            <p:cNvPr id="17458" name="Text Box 59">
              <a:extLst>
                <a:ext uri="{FF2B5EF4-FFF2-40B4-BE49-F238E27FC236}">
                  <a16:creationId xmlns:a16="http://schemas.microsoft.com/office/drawing/2014/main" id="{AB5986C7-14ED-487B-8E31-375B4566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3113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59" name="Text Box 60">
              <a:extLst>
                <a:ext uri="{FF2B5EF4-FFF2-40B4-BE49-F238E27FC236}">
                  <a16:creationId xmlns:a16="http://schemas.microsoft.com/office/drawing/2014/main" id="{AF405E98-B955-460A-8AFD-85BF301F6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5" y="370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7460" name="Text Box 61">
              <a:extLst>
                <a:ext uri="{FF2B5EF4-FFF2-40B4-BE49-F238E27FC236}">
                  <a16:creationId xmlns:a16="http://schemas.microsoft.com/office/drawing/2014/main" id="{E5F55201-92D9-4119-A8F0-B0F653B0E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3158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61" name="Text Box 62">
              <a:extLst>
                <a:ext uri="{FF2B5EF4-FFF2-40B4-BE49-F238E27FC236}">
                  <a16:creationId xmlns:a16="http://schemas.microsoft.com/office/drawing/2014/main" id="{B6FBED8B-14D8-4142-9D27-367CEF3D5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850"/>
              <a:ext cx="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62" name="Text Box 63">
              <a:extLst>
                <a:ext uri="{FF2B5EF4-FFF2-40B4-BE49-F238E27FC236}">
                  <a16:creationId xmlns:a16="http://schemas.microsoft.com/office/drawing/2014/main" id="{1A0003F5-1D4A-4EC8-A45C-DC3922744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2850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6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63" name="Line 64">
              <a:extLst>
                <a:ext uri="{FF2B5EF4-FFF2-40B4-BE49-F238E27FC236}">
                  <a16:creationId xmlns:a16="http://schemas.microsoft.com/office/drawing/2014/main" id="{7D94AC33-1ADD-4450-AE57-A9B12484E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750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65">
              <a:extLst>
                <a:ext uri="{FF2B5EF4-FFF2-40B4-BE49-F238E27FC236}">
                  <a16:creationId xmlns:a16="http://schemas.microsoft.com/office/drawing/2014/main" id="{E7894D55-B07D-4E77-96D8-2AABD1423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3" y="2750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66">
              <a:extLst>
                <a:ext uri="{FF2B5EF4-FFF2-40B4-BE49-F238E27FC236}">
                  <a16:creationId xmlns:a16="http://schemas.microsoft.com/office/drawing/2014/main" id="{93715063-1B82-453B-8F61-ED66B1BF2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3521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Text Box 67">
              <a:extLst>
                <a:ext uri="{FF2B5EF4-FFF2-40B4-BE49-F238E27FC236}">
                  <a16:creationId xmlns:a16="http://schemas.microsoft.com/office/drawing/2014/main" id="{60A7A4F3-3FCD-4256-A20C-D1B2308E2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430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6V</a:t>
              </a:r>
            </a:p>
          </p:txBody>
        </p:sp>
        <p:sp>
          <p:nvSpPr>
            <p:cNvPr id="17467" name="Text Box 68">
              <a:extLst>
                <a:ext uri="{FF2B5EF4-FFF2-40B4-BE49-F238E27FC236}">
                  <a16:creationId xmlns:a16="http://schemas.microsoft.com/office/drawing/2014/main" id="{0FBD539C-30CC-4F4E-AF35-5F517F17A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70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68" name="Text Box 69">
              <a:extLst>
                <a:ext uri="{FF2B5EF4-FFF2-40B4-BE49-F238E27FC236}">
                  <a16:creationId xmlns:a16="http://schemas.microsoft.com/office/drawing/2014/main" id="{70607278-77AD-4702-B557-21437D2C0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704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69" name="Rectangle 70">
              <a:extLst>
                <a:ext uri="{FF2B5EF4-FFF2-40B4-BE49-F238E27FC236}">
                  <a16:creationId xmlns:a16="http://schemas.microsoft.com/office/drawing/2014/main" id="{18D638EC-87A0-4B57-B694-39197615B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0" name="Rectangle 71">
              <a:extLst>
                <a:ext uri="{FF2B5EF4-FFF2-40B4-BE49-F238E27FC236}">
                  <a16:creationId xmlns:a16="http://schemas.microsoft.com/office/drawing/2014/main" id="{09DB73ED-8F5E-45CF-BCAC-3817A04AD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1" name="Rectangle 72">
              <a:extLst>
                <a:ext uri="{FF2B5EF4-FFF2-40B4-BE49-F238E27FC236}">
                  <a16:creationId xmlns:a16="http://schemas.microsoft.com/office/drawing/2014/main" id="{795B03B2-1155-4C13-A60D-F008CF58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315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72" name="Group 73">
              <a:extLst>
                <a:ext uri="{FF2B5EF4-FFF2-40B4-BE49-F238E27FC236}">
                  <a16:creationId xmlns:a16="http://schemas.microsoft.com/office/drawing/2014/main" id="{3FC04734-BA0E-4010-A77D-CC3BDAC4C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158"/>
              <a:ext cx="363" cy="363"/>
              <a:chOff x="4785" y="709"/>
              <a:chExt cx="363" cy="363"/>
            </a:xfrm>
          </p:grpSpPr>
          <p:sp>
            <p:nvSpPr>
              <p:cNvPr id="17476" name="Oval 74">
                <a:extLst>
                  <a:ext uri="{FF2B5EF4-FFF2-40B4-BE49-F238E27FC236}">
                    <a16:creationId xmlns:a16="http://schemas.microsoft.com/office/drawing/2014/main" id="{5AC271FB-6DAD-440C-B66F-B609C383F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7477" name="Line 75">
                <a:extLst>
                  <a:ext uri="{FF2B5EF4-FFF2-40B4-BE49-F238E27FC236}">
                    <a16:creationId xmlns:a16="http://schemas.microsoft.com/office/drawing/2014/main" id="{8116F5E5-C929-4591-9CEB-851775FB1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73" name="Line 76">
              <a:extLst>
                <a:ext uri="{FF2B5EF4-FFF2-40B4-BE49-F238E27FC236}">
                  <a16:creationId xmlns:a16="http://schemas.microsoft.com/office/drawing/2014/main" id="{ECCB79C8-79A7-4AA2-BE9A-042C9A6CE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750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Oval 77">
              <a:extLst>
                <a:ext uri="{FF2B5EF4-FFF2-40B4-BE49-F238E27FC236}">
                  <a16:creationId xmlns:a16="http://schemas.microsoft.com/office/drawing/2014/main" id="{DD69DDC8-E912-4324-BCB3-44241B15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70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75" name="Oval 78">
              <a:extLst>
                <a:ext uri="{FF2B5EF4-FFF2-40B4-BE49-F238E27FC236}">
                  <a16:creationId xmlns:a16="http://schemas.microsoft.com/office/drawing/2014/main" id="{DD122327-CEDC-4445-8D96-5DD9BC346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70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7167" name="Group 79">
            <a:extLst>
              <a:ext uri="{FF2B5EF4-FFF2-40B4-BE49-F238E27FC236}">
                <a16:creationId xmlns:a16="http://schemas.microsoft.com/office/drawing/2014/main" id="{9FE9A30B-25B5-4805-BCE2-88ED721B4A1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062413"/>
            <a:ext cx="3240087" cy="2247900"/>
            <a:chOff x="249" y="2559"/>
            <a:chExt cx="2041" cy="1416"/>
          </a:xfrm>
        </p:grpSpPr>
        <p:sp>
          <p:nvSpPr>
            <p:cNvPr id="17429" name="Rectangle 80">
              <a:extLst>
                <a:ext uri="{FF2B5EF4-FFF2-40B4-BE49-F238E27FC236}">
                  <a16:creationId xmlns:a16="http://schemas.microsoft.com/office/drawing/2014/main" id="{C6A158F3-F306-4A2E-8E05-B97B36A6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2841"/>
              <a:ext cx="1905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0" name="Text Box 81">
              <a:extLst>
                <a:ext uri="{FF2B5EF4-FFF2-40B4-BE49-F238E27FC236}">
                  <a16:creationId xmlns:a16="http://schemas.microsoft.com/office/drawing/2014/main" id="{4B35C610-36EA-4D11-A365-CEF701850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4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31" name="Text Box 82">
              <a:extLst>
                <a:ext uri="{FF2B5EF4-FFF2-40B4-BE49-F238E27FC236}">
                  <a16:creationId xmlns:a16="http://schemas.microsoft.com/office/drawing/2014/main" id="{B17055CC-7E8B-4F69-8765-85C9A1C9E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2559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rgbClr val="FFFF00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A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32" name="Text Box 83">
              <a:extLst>
                <a:ext uri="{FF2B5EF4-FFF2-40B4-BE49-F238E27FC236}">
                  <a16:creationId xmlns:a16="http://schemas.microsoft.com/office/drawing/2014/main" id="{D553A566-945B-4160-8FAA-F7BADB14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94"/>
              <a:ext cx="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3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33" name="Text Box 84">
              <a:extLst>
                <a:ext uri="{FF2B5EF4-FFF2-40B4-BE49-F238E27FC236}">
                  <a16:creationId xmlns:a16="http://schemas.microsoft.com/office/drawing/2014/main" id="{AB70928D-F799-477E-9EE5-162DD62C1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249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6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34" name="Line 85">
              <a:extLst>
                <a:ext uri="{FF2B5EF4-FFF2-40B4-BE49-F238E27FC236}">
                  <a16:creationId xmlns:a16="http://schemas.microsoft.com/office/drawing/2014/main" id="{A4D8A984-9653-4EFD-9A5F-608E8D3C4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2841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86">
              <a:extLst>
                <a:ext uri="{FF2B5EF4-FFF2-40B4-BE49-F238E27FC236}">
                  <a16:creationId xmlns:a16="http://schemas.microsoft.com/office/drawing/2014/main" id="{A0B862E6-DB48-4A60-AD33-77E1720682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1293" y="2658"/>
              <a:ext cx="0" cy="3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Text Box 87">
              <a:extLst>
                <a:ext uri="{FF2B5EF4-FFF2-40B4-BE49-F238E27FC236}">
                  <a16:creationId xmlns:a16="http://schemas.microsoft.com/office/drawing/2014/main" id="{5F76C1E4-5010-482F-ABDB-BF9246678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5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7437" name="Text Box 88">
              <a:extLst>
                <a:ext uri="{FF2B5EF4-FFF2-40B4-BE49-F238E27FC236}">
                  <a16:creationId xmlns:a16="http://schemas.microsoft.com/office/drawing/2014/main" id="{B0219199-470A-448D-B322-532E13475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75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7438" name="Rectangle 89">
              <a:extLst>
                <a:ext uri="{FF2B5EF4-FFF2-40B4-BE49-F238E27FC236}">
                  <a16:creationId xmlns:a16="http://schemas.microsoft.com/office/drawing/2014/main" id="{C56114D3-FBB5-46BB-AAB2-EF5EC41B5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29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Rectangle 90">
              <a:extLst>
                <a:ext uri="{FF2B5EF4-FFF2-40B4-BE49-F238E27FC236}">
                  <a16:creationId xmlns:a16="http://schemas.microsoft.com/office/drawing/2014/main" id="{FE0D194C-1208-48AD-871E-D07B3CF2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329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Rectangle 91">
              <a:extLst>
                <a:ext uri="{FF2B5EF4-FFF2-40B4-BE49-F238E27FC236}">
                  <a16:creationId xmlns:a16="http://schemas.microsoft.com/office/drawing/2014/main" id="{39B9B0B7-6B53-44EC-B0F3-196DBC6F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24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7441" name="Group 92">
              <a:extLst>
                <a:ext uri="{FF2B5EF4-FFF2-40B4-BE49-F238E27FC236}">
                  <a16:creationId xmlns:a16="http://schemas.microsoft.com/office/drawing/2014/main" id="{4CDD83FB-8CBB-4C9B-9AA6-E5B6B03B1EB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73" y="2659"/>
              <a:ext cx="363" cy="363"/>
              <a:chOff x="4785" y="709"/>
              <a:chExt cx="363" cy="363"/>
            </a:xfrm>
          </p:grpSpPr>
          <p:sp>
            <p:nvSpPr>
              <p:cNvPr id="17443" name="Oval 93">
                <a:extLst>
                  <a:ext uri="{FF2B5EF4-FFF2-40B4-BE49-F238E27FC236}">
                    <a16:creationId xmlns:a16="http://schemas.microsoft.com/office/drawing/2014/main" id="{670A9E1C-BBBB-4686-AE59-D0F5A92E6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7444" name="Line 94">
                <a:extLst>
                  <a:ext uri="{FF2B5EF4-FFF2-40B4-BE49-F238E27FC236}">
                    <a16:creationId xmlns:a16="http://schemas.microsoft.com/office/drawing/2014/main" id="{88BF9C0C-3B3D-4267-A85F-4505B9639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42" name="Text Box 95">
              <a:extLst>
                <a:ext uri="{FF2B5EF4-FFF2-40B4-BE49-F238E27FC236}">
                  <a16:creationId xmlns:a16="http://schemas.microsoft.com/office/drawing/2014/main" id="{E7B14D2C-7B14-438B-8ABF-98E5E50C5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302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(1)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</p:grpSp>
      <p:graphicFrame>
        <p:nvGraphicFramePr>
          <p:cNvPr id="217184" name="Object 96">
            <a:extLst>
              <a:ext uri="{FF2B5EF4-FFF2-40B4-BE49-F238E27FC236}">
                <a16:creationId xmlns:a16="http://schemas.microsoft.com/office/drawing/2014/main" id="{4EBEE854-F1D2-4DDD-815A-BEF0D0F08D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20938"/>
          <a:ext cx="36718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" name="公式" r:id="rId4" imgW="1689125" imgH="241212" progId="Equation.3">
                  <p:embed/>
                </p:oleObj>
              </mc:Choice>
              <mc:Fallback>
                <p:oleObj name="公式" r:id="rId4" imgW="1689125" imgH="241212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36718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85" name="Text Box 97">
            <a:extLst>
              <a:ext uri="{FF2B5EF4-FFF2-40B4-BE49-F238E27FC236}">
                <a16:creationId xmlns:a16="http://schemas.microsoft.com/office/drawing/2014/main" id="{7865C448-C17C-4739-A039-8BF28FD6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3382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其余电源作用：</a:t>
            </a:r>
          </a:p>
        </p:txBody>
      </p:sp>
      <p:graphicFrame>
        <p:nvGraphicFramePr>
          <p:cNvPr id="217186" name="Object 98">
            <a:extLst>
              <a:ext uri="{FF2B5EF4-FFF2-40B4-BE49-F238E27FC236}">
                <a16:creationId xmlns:a16="http://schemas.microsoft.com/office/drawing/2014/main" id="{3E41597C-B349-4A2D-A4C7-1DB58FEA9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5538" y="2997200"/>
          <a:ext cx="41465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公式" r:id="rId6" imgW="1854052" imgH="241212" progId="Equation.3">
                  <p:embed/>
                </p:oleObj>
              </mc:Choice>
              <mc:Fallback>
                <p:oleObj name="公式" r:id="rId6" imgW="1854052" imgH="241212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997200"/>
                        <a:ext cx="414655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87" name="Object 99">
            <a:extLst>
              <a:ext uri="{FF2B5EF4-FFF2-40B4-BE49-F238E27FC236}">
                <a16:creationId xmlns:a16="http://schemas.microsoft.com/office/drawing/2014/main" id="{55A46E3E-380F-4E41-A5FC-705BD63D8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3644900"/>
          <a:ext cx="4032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公式" r:id="rId8" imgW="1816174" imgH="203375" progId="Equation.3">
                  <p:embed/>
                </p:oleObj>
              </mc:Choice>
              <mc:Fallback>
                <p:oleObj name="公式" r:id="rId8" imgW="1816174" imgH="203375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40322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88" name="Object 100">
            <a:extLst>
              <a:ext uri="{FF2B5EF4-FFF2-40B4-BE49-F238E27FC236}">
                <a16:creationId xmlns:a16="http://schemas.microsoft.com/office/drawing/2014/main" id="{6003C8FE-35E9-4B89-B623-247FD2923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644900"/>
          <a:ext cx="36623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公式" r:id="rId10" imgW="1879699" imgH="203375" progId="Equation.3">
                  <p:embed/>
                </p:oleObj>
              </mc:Choice>
              <mc:Fallback>
                <p:oleObj name="公式" r:id="rId10" imgW="1879699" imgH="203375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44900"/>
                        <a:ext cx="36623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6" name="Group 101">
            <a:extLst>
              <a:ext uri="{FF2B5EF4-FFF2-40B4-BE49-F238E27FC236}">
                <a16:creationId xmlns:a16="http://schemas.microsoft.com/office/drawing/2014/main" id="{D6A081E4-9C1F-4E48-A9E6-13C0F1117C7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7427" name="Picture 102" descr="78900">
              <a:extLst>
                <a:ext uri="{FF2B5EF4-FFF2-40B4-BE49-F238E27FC236}">
                  <a16:creationId xmlns:a16="http://schemas.microsoft.com/office/drawing/2014/main" id="{AFC3E77B-837C-4046-B338-7A9D395D4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8" name="Text Box 103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E224B23-E349-4904-9EA9-01799F9BA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10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3000"/>
                                        <p:tgtEl>
                                          <p:spTgt spid="21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85" decel="100000"/>
                                        <p:tgtEl>
                                          <p:spTgt spid="2171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85" decel="100000"/>
                                        <p:tgtEl>
                                          <p:spTgt spid="21713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38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385" fill="hold"/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3000"/>
                                        <p:tgtEl>
                                          <p:spTgt spid="2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2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3000"/>
                                        <p:tgtEl>
                                          <p:spTgt spid="21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1" grpId="0"/>
      <p:bldP spid="217092" grpId="0"/>
      <p:bldP spid="217099" grpId="0" animBg="1"/>
      <p:bldP spid="217131" grpId="0"/>
      <p:bldP spid="217132" grpId="0"/>
      <p:bldP spid="2171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>
            <a:extLst>
              <a:ext uri="{FF2B5EF4-FFF2-40B4-BE49-F238E27FC236}">
                <a16:creationId xmlns:a16="http://schemas.microsoft.com/office/drawing/2014/main" id="{48CED299-B805-4614-BE3D-2C898AD31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784860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               叠加方式是任意的，可以一次一个独立源单独作用，也可以一次几个独立源同时作用，取决于使分析计算简便。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7ED90055-93AB-431A-B8FC-C576DE5BEF9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8521" name="Picture 4" descr="78900">
              <a:extLst>
                <a:ext uri="{FF2B5EF4-FFF2-40B4-BE49-F238E27FC236}">
                  <a16:creationId xmlns:a16="http://schemas.microsoft.com/office/drawing/2014/main" id="{1147CB1A-CB70-42AA-AB68-A063AC2AC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22" name="Text Box 5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E4673E0-9081-42FA-91BA-3D5A60542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8436" name="Group 6">
            <a:extLst>
              <a:ext uri="{FF2B5EF4-FFF2-40B4-BE49-F238E27FC236}">
                <a16:creationId xmlns:a16="http://schemas.microsoft.com/office/drawing/2014/main" id="{A2782B67-B804-4218-BBE4-200AD28AFFD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8519" name="Picture 7" descr="78900">
              <a:extLst>
                <a:ext uri="{FF2B5EF4-FFF2-40B4-BE49-F238E27FC236}">
                  <a16:creationId xmlns:a16="http://schemas.microsoft.com/office/drawing/2014/main" id="{AE921903-3054-4FB1-BE2E-870CE2C83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20" name="Text Box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883670B-2E03-4D9A-80B2-20142B471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8121" name="Group 9">
            <a:extLst>
              <a:ext uri="{FF2B5EF4-FFF2-40B4-BE49-F238E27FC236}">
                <a16:creationId xmlns:a16="http://schemas.microsoft.com/office/drawing/2014/main" id="{BB500336-67BF-4E25-8F21-7413C0BDB303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49275"/>
            <a:ext cx="1644650" cy="850900"/>
            <a:chOff x="385" y="3022"/>
            <a:chExt cx="1036" cy="536"/>
          </a:xfrm>
        </p:grpSpPr>
        <p:pic>
          <p:nvPicPr>
            <p:cNvPr id="18517" name="Picture 10" descr="123">
              <a:extLst>
                <a:ext uri="{FF2B5EF4-FFF2-40B4-BE49-F238E27FC236}">
                  <a16:creationId xmlns:a16="http://schemas.microsoft.com/office/drawing/2014/main" id="{6BC489E3-2B10-4E85-B9EF-0AE24C9C5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518" name="Text Box 11">
              <a:extLst>
                <a:ext uri="{FF2B5EF4-FFF2-40B4-BE49-F238E27FC236}">
                  <a16:creationId xmlns:a16="http://schemas.microsoft.com/office/drawing/2014/main" id="{C5295932-B6F9-4967-9215-5BF96796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218124" name="Text Box 12">
            <a:extLst>
              <a:ext uri="{FF2B5EF4-FFF2-40B4-BE49-F238E27FC236}">
                <a16:creationId xmlns:a16="http://schemas.microsoft.com/office/drawing/2014/main" id="{1802C09E-C85D-413C-8570-CFE48ADA5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  <a:endParaRPr lang="en-US" altLang="zh-CN">
              <a:solidFill>
                <a:srgbClr val="FFFF00"/>
              </a:solidFill>
              <a:ea typeface="仿宋_GB2312" panose="02010609030101010101" pitchFamily="49" charset="-122"/>
            </a:endParaRPr>
          </a:p>
        </p:txBody>
      </p:sp>
      <p:sp>
        <p:nvSpPr>
          <p:cNvPr id="218125" name="Text Box 13">
            <a:extLst>
              <a:ext uri="{FF2B5EF4-FFF2-40B4-BE49-F238E27FC236}">
                <a16:creationId xmlns:a16="http://schemas.microsoft.com/office/drawing/2014/main" id="{648BF669-5E6A-4C72-8BC5-E334F708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2764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计算电压</a:t>
            </a: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u</a:t>
            </a:r>
            <a:r>
              <a:rPr lang="zh-CN" altLang="en-US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、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电流</a:t>
            </a: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i</a:t>
            </a:r>
            <a:r>
              <a:rPr lang="zh-CN" altLang="en-US" sz="2800" b="1" i="1">
                <a:solidFill>
                  <a:schemeClr val="bg1"/>
                </a:solidFill>
                <a:ea typeface="楷体_GB2312" panose="02010609030101010101" pitchFamily="49" charset="-122"/>
              </a:rPr>
              <a:t>。</a:t>
            </a:r>
            <a:endParaRPr lang="zh-CN" altLang="en-US" sz="2800" b="1" i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18126" name="Text Box 14">
            <a:extLst>
              <a:ext uri="{FF2B5EF4-FFF2-40B4-BE49-F238E27FC236}">
                <a16:creationId xmlns:a16="http://schemas.microsoft.com/office/drawing/2014/main" id="{2F61E010-D10F-42DB-B7D9-361672FB6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97200"/>
            <a:ext cx="576262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8127" name="Text Box 15">
            <a:extLst>
              <a:ext uri="{FF2B5EF4-FFF2-40B4-BE49-F238E27FC236}">
                <a16:creationId xmlns:a16="http://schemas.microsoft.com/office/drawing/2014/main" id="{8458A0CE-EBEB-42A7-8141-5CB74818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9972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画出分电路图</a:t>
            </a:r>
          </a:p>
        </p:txBody>
      </p:sp>
      <p:grpSp>
        <p:nvGrpSpPr>
          <p:cNvPr id="218128" name="Group 16">
            <a:extLst>
              <a:ext uri="{FF2B5EF4-FFF2-40B4-BE49-F238E27FC236}">
                <a16:creationId xmlns:a16="http://schemas.microsoft.com/office/drawing/2014/main" id="{EE5F9389-8DCB-43C5-A35E-50C8AAEEBF85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16338"/>
            <a:ext cx="4246563" cy="1944687"/>
            <a:chOff x="2835" y="2160"/>
            <a:chExt cx="2675" cy="1225"/>
          </a:xfrm>
        </p:grpSpPr>
        <p:sp>
          <p:nvSpPr>
            <p:cNvPr id="18494" name="Line 17">
              <a:extLst>
                <a:ext uri="{FF2B5EF4-FFF2-40B4-BE49-F238E27FC236}">
                  <a16:creationId xmlns:a16="http://schemas.microsoft.com/office/drawing/2014/main" id="{B0A68C4C-70A7-4398-912C-D6CB14796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06"/>
              <a:ext cx="0" cy="11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Oval 18">
              <a:extLst>
                <a:ext uri="{FF2B5EF4-FFF2-40B4-BE49-F238E27FC236}">
                  <a16:creationId xmlns:a16="http://schemas.microsoft.com/office/drawing/2014/main" id="{7292C663-D7D4-4CAE-9409-91C48CF77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8496" name="Rectangle 19">
              <a:extLst>
                <a:ext uri="{FF2B5EF4-FFF2-40B4-BE49-F238E27FC236}">
                  <a16:creationId xmlns:a16="http://schemas.microsoft.com/office/drawing/2014/main" id="{9D1B4FE3-5372-4B59-8CC2-4CEC6D30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97" name="Text Box 20">
              <a:extLst>
                <a:ext uri="{FF2B5EF4-FFF2-40B4-BE49-F238E27FC236}">
                  <a16:creationId xmlns:a16="http://schemas.microsoft.com/office/drawing/2014/main" id="{8AB6AA1E-2B3E-41BD-AF34-CCF8F53D0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47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（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）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98" name="Text Box 21">
              <a:extLst>
                <a:ext uri="{FF2B5EF4-FFF2-40B4-BE49-F238E27FC236}">
                  <a16:creationId xmlns:a16="http://schemas.microsoft.com/office/drawing/2014/main" id="{EFA19798-FA1F-4AD1-949D-7CAB9C07A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34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99" name="Text Box 22">
              <a:extLst>
                <a:ext uri="{FF2B5EF4-FFF2-40B4-BE49-F238E27FC236}">
                  <a16:creationId xmlns:a16="http://schemas.microsoft.com/office/drawing/2014/main" id="{A12BDDB8-00D5-4072-AD98-649690FB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01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0" name="Text Box 23">
              <a:extLst>
                <a:ext uri="{FF2B5EF4-FFF2-40B4-BE49-F238E27FC236}">
                  <a16:creationId xmlns:a16="http://schemas.microsoft.com/office/drawing/2014/main" id="{7640D6CA-C3CC-45C2-AF34-2C6D92420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704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10V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1" name="Text Box 24">
              <a:extLst>
                <a:ext uri="{FF2B5EF4-FFF2-40B4-BE49-F238E27FC236}">
                  <a16:creationId xmlns:a16="http://schemas.microsoft.com/office/drawing/2014/main" id="{102CABF9-6902-4ABB-9410-41A0EAC57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840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(1)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2" name="Text Box 25">
              <a:extLst>
                <a:ext uri="{FF2B5EF4-FFF2-40B4-BE49-F238E27FC236}">
                  <a16:creationId xmlns:a16="http://schemas.microsoft.com/office/drawing/2014/main" id="{8B5FE9AC-A7DE-4A7D-86F5-23A8B0458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61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3" name="Text Box 26">
              <a:extLst>
                <a:ext uri="{FF2B5EF4-FFF2-40B4-BE49-F238E27FC236}">
                  <a16:creationId xmlns:a16="http://schemas.microsoft.com/office/drawing/2014/main" id="{5DA95BBE-93DE-48B8-BF53-29308804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02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4" name="Text Box 27">
              <a:extLst>
                <a:ext uri="{FF2B5EF4-FFF2-40B4-BE49-F238E27FC236}">
                  <a16:creationId xmlns:a16="http://schemas.microsoft.com/office/drawing/2014/main" id="{FC883FE8-8089-4493-BD71-6D5CEBBB6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29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5" name="Text Box 28">
              <a:extLst>
                <a:ext uri="{FF2B5EF4-FFF2-40B4-BE49-F238E27FC236}">
                  <a16:creationId xmlns:a16="http://schemas.microsoft.com/office/drawing/2014/main" id="{2648F8C5-0AD7-4102-8DF5-3ADB174CD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251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06" name="Line 29">
              <a:extLst>
                <a:ext uri="{FF2B5EF4-FFF2-40B4-BE49-F238E27FC236}">
                  <a16:creationId xmlns:a16="http://schemas.microsoft.com/office/drawing/2014/main" id="{9A908053-6E47-40D3-879B-8F24EEE26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5"/>
              <a:ext cx="1451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7" name="Line 30">
              <a:extLst>
                <a:ext uri="{FF2B5EF4-FFF2-40B4-BE49-F238E27FC236}">
                  <a16:creationId xmlns:a16="http://schemas.microsoft.com/office/drawing/2014/main" id="{1122DA61-0B7A-473B-9239-895627335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339"/>
              <a:ext cx="142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8" name="Line 31">
              <a:extLst>
                <a:ext uri="{FF2B5EF4-FFF2-40B4-BE49-F238E27FC236}">
                  <a16:creationId xmlns:a16="http://schemas.microsoft.com/office/drawing/2014/main" id="{D406F533-6AFE-477F-9295-B5D1C575B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6"/>
              <a:ext cx="0" cy="11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Line 32">
              <a:extLst>
                <a:ext uri="{FF2B5EF4-FFF2-40B4-BE49-F238E27FC236}">
                  <a16:creationId xmlns:a16="http://schemas.microsoft.com/office/drawing/2014/main" id="{197620FD-4AB5-46CC-977B-C879F3ABE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51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0" name="Text Box 33">
              <a:extLst>
                <a:ext uri="{FF2B5EF4-FFF2-40B4-BE49-F238E27FC236}">
                  <a16:creationId xmlns:a16="http://schemas.microsoft.com/office/drawing/2014/main" id="{6FAC27CD-DDCA-4A6F-BEA0-1688DEC9E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20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11" name="Text Box 34">
              <a:extLst>
                <a:ext uri="{FF2B5EF4-FFF2-40B4-BE49-F238E27FC236}">
                  <a16:creationId xmlns:a16="http://schemas.microsoft.com/office/drawing/2014/main" id="{F488F606-8183-4E0A-9899-225D91F61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841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12" name="Text Box 35">
              <a:extLst>
                <a:ext uri="{FF2B5EF4-FFF2-40B4-BE49-F238E27FC236}">
                  <a16:creationId xmlns:a16="http://schemas.microsoft.com/office/drawing/2014/main" id="{F03A8E7A-B7F7-447C-BD8A-AFDB8F047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196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（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）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513" name="Oval 36">
              <a:extLst>
                <a:ext uri="{FF2B5EF4-FFF2-40B4-BE49-F238E27FC236}">
                  <a16:creationId xmlns:a16="http://schemas.microsoft.com/office/drawing/2014/main" id="{8906FDF4-D875-4B3F-8BDF-BA1C2158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29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14" name="Oval 37">
              <a:extLst>
                <a:ext uri="{FF2B5EF4-FFF2-40B4-BE49-F238E27FC236}">
                  <a16:creationId xmlns:a16="http://schemas.microsoft.com/office/drawing/2014/main" id="{1B4A75C6-A8B0-4E8D-B41D-1F349EAC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2160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15" name="Rectangle 38">
              <a:extLst>
                <a:ext uri="{FF2B5EF4-FFF2-40B4-BE49-F238E27FC236}">
                  <a16:creationId xmlns:a16="http://schemas.microsoft.com/office/drawing/2014/main" id="{9B389262-369F-4DF1-96D5-E5FB554A8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16" name="AutoShape 39">
              <a:extLst>
                <a:ext uri="{FF2B5EF4-FFF2-40B4-BE49-F238E27FC236}">
                  <a16:creationId xmlns:a16="http://schemas.microsoft.com/office/drawing/2014/main" id="{DCFCEA8E-782D-4655-BE5C-50A8D88C3C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46" y="2819"/>
              <a:ext cx="407" cy="362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8152" name="Text Box 40">
            <a:extLst>
              <a:ext uri="{FF2B5EF4-FFF2-40B4-BE49-F238E27FC236}">
                <a16:creationId xmlns:a16="http://schemas.microsoft.com/office/drawing/2014/main" id="{21C6B811-C4BA-4CA5-BF57-1AE418D6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365625"/>
            <a:ext cx="576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3300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＋</a:t>
            </a:r>
          </a:p>
        </p:txBody>
      </p:sp>
      <p:sp>
        <p:nvSpPr>
          <p:cNvPr id="218153" name="AutoShape 41" descr="羊皮纸">
            <a:extLst>
              <a:ext uri="{FF2B5EF4-FFF2-40B4-BE49-F238E27FC236}">
                <a16:creationId xmlns:a16="http://schemas.microsoft.com/office/drawing/2014/main" id="{A6060899-9789-49EA-88CB-98905DBA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5876925"/>
            <a:ext cx="3095625" cy="576263"/>
          </a:xfrm>
          <a:prstGeom prst="wedgeRoundRectCallout">
            <a:avLst>
              <a:gd name="adj1" fmla="val 28870"/>
              <a:gd name="adj2" fmla="val -145593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Arial" panose="020B0604020202020204" pitchFamily="34" charset="0"/>
                <a:ea typeface="楷体_GB2312" panose="02010609030101010101" pitchFamily="49" charset="-122"/>
              </a:rPr>
              <a:t>受控源始终保留</a:t>
            </a:r>
          </a:p>
        </p:txBody>
      </p:sp>
      <p:grpSp>
        <p:nvGrpSpPr>
          <p:cNvPr id="218154" name="Group 42">
            <a:extLst>
              <a:ext uri="{FF2B5EF4-FFF2-40B4-BE49-F238E27FC236}">
                <a16:creationId xmlns:a16="http://schemas.microsoft.com/office/drawing/2014/main" id="{911FDDF1-B35F-4010-83FB-C2C6EAD06B32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989138"/>
            <a:ext cx="3890962" cy="1887537"/>
            <a:chOff x="2925" y="1253"/>
            <a:chExt cx="2451" cy="1189"/>
          </a:xfrm>
        </p:grpSpPr>
        <p:sp>
          <p:nvSpPr>
            <p:cNvPr id="18470" name="Oval 43">
              <a:extLst>
                <a:ext uri="{FF2B5EF4-FFF2-40B4-BE49-F238E27FC236}">
                  <a16:creationId xmlns:a16="http://schemas.microsoft.com/office/drawing/2014/main" id="{5E0BCE00-6DCD-4634-8A8F-5CDDFABEA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75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8471" name="Text Box 44">
              <a:extLst>
                <a:ext uri="{FF2B5EF4-FFF2-40B4-BE49-F238E27FC236}">
                  <a16:creationId xmlns:a16="http://schemas.microsoft.com/office/drawing/2014/main" id="{B6582713-8B0C-4D96-A405-F68D396A3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70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endParaRPr lang="en-US" altLang="zh-CN" sz="2800" i="1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72" name="Text Box 45">
              <a:extLst>
                <a:ext uri="{FF2B5EF4-FFF2-40B4-BE49-F238E27FC236}">
                  <a16:creationId xmlns:a16="http://schemas.microsoft.com/office/drawing/2014/main" id="{3ED7A9E1-D9E6-430C-96B6-BA740E74C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8473" name="Text Box 46">
              <a:extLst>
                <a:ext uri="{FF2B5EF4-FFF2-40B4-BE49-F238E27FC236}">
                  <a16:creationId xmlns:a16="http://schemas.microsoft.com/office/drawing/2014/main" id="{FD4554A3-6F08-402D-A522-17A593D85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024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8474" name="Text Box 47">
              <a:extLst>
                <a:ext uri="{FF2B5EF4-FFF2-40B4-BE49-F238E27FC236}">
                  <a16:creationId xmlns:a16="http://schemas.microsoft.com/office/drawing/2014/main" id="{17434C13-04B9-4130-AF97-A66B873D4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797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10V</a:t>
              </a:r>
            </a:p>
          </p:txBody>
        </p:sp>
        <p:sp>
          <p:nvSpPr>
            <p:cNvPr id="18475" name="Text Box 48">
              <a:extLst>
                <a:ext uri="{FF2B5EF4-FFF2-40B4-BE49-F238E27FC236}">
                  <a16:creationId xmlns:a16="http://schemas.microsoft.com/office/drawing/2014/main" id="{66BEB4F2-1781-42D5-8C86-9E4775E65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88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</a:p>
          </p:txBody>
        </p:sp>
        <p:sp>
          <p:nvSpPr>
            <p:cNvPr id="18476" name="Text Box 49">
              <a:extLst>
                <a:ext uri="{FF2B5EF4-FFF2-40B4-BE49-F238E27FC236}">
                  <a16:creationId xmlns:a16="http://schemas.microsoft.com/office/drawing/2014/main" id="{003408EA-9C66-4D40-8B2A-9A362751E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61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8477" name="Text Box 50">
              <a:extLst>
                <a:ext uri="{FF2B5EF4-FFF2-40B4-BE49-F238E27FC236}">
                  <a16:creationId xmlns:a16="http://schemas.microsoft.com/office/drawing/2014/main" id="{E8D0E1BB-DBD2-4142-BAE6-281E8D98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115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8478" name="Text Box 51">
              <a:extLst>
                <a:ext uri="{FF2B5EF4-FFF2-40B4-BE49-F238E27FC236}">
                  <a16:creationId xmlns:a16="http://schemas.microsoft.com/office/drawing/2014/main" id="{AB6C6AD4-34E4-4E01-9283-2AB4E7DE5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1389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79" name="Text Box 52">
              <a:extLst>
                <a:ext uri="{FF2B5EF4-FFF2-40B4-BE49-F238E27FC236}">
                  <a16:creationId xmlns:a16="http://schemas.microsoft.com/office/drawing/2014/main" id="{78251935-B7EF-4C26-A09E-632813F16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1334"/>
              <a:ext cx="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endParaRPr lang="en-US" altLang="zh-CN" sz="2800" i="1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80" name="Text Box 53">
              <a:extLst>
                <a:ext uri="{FF2B5EF4-FFF2-40B4-BE49-F238E27FC236}">
                  <a16:creationId xmlns:a16="http://schemas.microsoft.com/office/drawing/2014/main" id="{1593DD29-4A15-4464-8612-43ED9A10F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334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81" name="Line 54">
              <a:extLst>
                <a:ext uri="{FF2B5EF4-FFF2-40B4-BE49-F238E27FC236}">
                  <a16:creationId xmlns:a16="http://schemas.microsoft.com/office/drawing/2014/main" id="{6555318B-8D7A-4822-8A1F-4D9E629FB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98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55">
              <a:extLst>
                <a:ext uri="{FF2B5EF4-FFF2-40B4-BE49-F238E27FC236}">
                  <a16:creationId xmlns:a16="http://schemas.microsoft.com/office/drawing/2014/main" id="{5982A4CF-36AB-42CD-9436-5A127FD38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1344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Text Box 56">
              <a:extLst>
                <a:ext uri="{FF2B5EF4-FFF2-40B4-BE49-F238E27FC236}">
                  <a16:creationId xmlns:a16="http://schemas.microsoft.com/office/drawing/2014/main" id="{A9B74857-AF4B-44F0-A9CF-37579D13A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389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8484" name="Text Box 57">
              <a:extLst>
                <a:ext uri="{FF2B5EF4-FFF2-40B4-BE49-F238E27FC236}">
                  <a16:creationId xmlns:a16="http://schemas.microsoft.com/office/drawing/2014/main" id="{1267D5C1-A383-4A3D-B075-246894053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979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85" name="Text Box 58">
              <a:extLst>
                <a:ext uri="{FF2B5EF4-FFF2-40B4-BE49-F238E27FC236}">
                  <a16:creationId xmlns:a16="http://schemas.microsoft.com/office/drawing/2014/main" id="{3D44A8AC-B4EC-421B-9E29-766F6994A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1389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5A</a:t>
              </a:r>
            </a:p>
          </p:txBody>
        </p:sp>
        <p:sp>
          <p:nvSpPr>
            <p:cNvPr id="18486" name="Rectangle 59">
              <a:extLst>
                <a:ext uri="{FF2B5EF4-FFF2-40B4-BE49-F238E27FC236}">
                  <a16:creationId xmlns:a16="http://schemas.microsoft.com/office/drawing/2014/main" id="{120DEC3E-397B-4713-A9B8-2607CE4B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1298"/>
              <a:ext cx="1860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7" name="Rectangle 60">
              <a:extLst>
                <a:ext uri="{FF2B5EF4-FFF2-40B4-BE49-F238E27FC236}">
                  <a16:creationId xmlns:a16="http://schemas.microsoft.com/office/drawing/2014/main" id="{EAC4E603-F222-4B68-84A6-1C5B35A3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8" name="Rectangle 61">
              <a:extLst>
                <a:ext uri="{FF2B5EF4-FFF2-40B4-BE49-F238E27FC236}">
                  <a16:creationId xmlns:a16="http://schemas.microsoft.com/office/drawing/2014/main" id="{0E137AA7-FFFD-44C2-A38D-E02382D2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5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89" name="AutoShape 62">
              <a:extLst>
                <a:ext uri="{FF2B5EF4-FFF2-40B4-BE49-F238E27FC236}">
                  <a16:creationId xmlns:a16="http://schemas.microsoft.com/office/drawing/2014/main" id="{E9E48B68-5790-44D4-B7AD-2562F10B53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10" y="1866"/>
              <a:ext cx="407" cy="362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90" name="Group 63">
              <a:extLst>
                <a:ext uri="{FF2B5EF4-FFF2-40B4-BE49-F238E27FC236}">
                  <a16:creationId xmlns:a16="http://schemas.microsoft.com/office/drawing/2014/main" id="{32ED93B2-8D9C-429C-A376-658B7EB55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1706"/>
              <a:ext cx="363" cy="363"/>
              <a:chOff x="4785" y="709"/>
              <a:chExt cx="363" cy="363"/>
            </a:xfrm>
          </p:grpSpPr>
          <p:sp>
            <p:nvSpPr>
              <p:cNvPr id="18492" name="Oval 64">
                <a:extLst>
                  <a:ext uri="{FF2B5EF4-FFF2-40B4-BE49-F238E27FC236}">
                    <a16:creationId xmlns:a16="http://schemas.microsoft.com/office/drawing/2014/main" id="{361A3961-B129-43E8-AD24-1A7E9114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8493" name="Line 65">
                <a:extLst>
                  <a:ext uri="{FF2B5EF4-FFF2-40B4-BE49-F238E27FC236}">
                    <a16:creationId xmlns:a16="http://schemas.microsoft.com/office/drawing/2014/main" id="{F9B31687-BC49-4FF8-BEAC-A7E21DCDB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91" name="Line 66">
              <a:extLst>
                <a:ext uri="{FF2B5EF4-FFF2-40B4-BE49-F238E27FC236}">
                  <a16:creationId xmlns:a16="http://schemas.microsoft.com/office/drawing/2014/main" id="{4EF90B14-1900-450A-96BA-85FF7C32A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1389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8179" name="Group 67">
            <a:extLst>
              <a:ext uri="{FF2B5EF4-FFF2-40B4-BE49-F238E27FC236}">
                <a16:creationId xmlns:a16="http://schemas.microsoft.com/office/drawing/2014/main" id="{623A8687-100E-4DAA-B422-A838666ABE6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4133850"/>
            <a:ext cx="3602037" cy="1887538"/>
            <a:chOff x="3107" y="2604"/>
            <a:chExt cx="2269" cy="1189"/>
          </a:xfrm>
        </p:grpSpPr>
        <p:sp>
          <p:nvSpPr>
            <p:cNvPr id="18450" name="Text Box 68">
              <a:extLst>
                <a:ext uri="{FF2B5EF4-FFF2-40B4-BE49-F238E27FC236}">
                  <a16:creationId xmlns:a16="http://schemas.microsoft.com/office/drawing/2014/main" id="{BE609EDD-C055-474E-9ABB-C5AC060BB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012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51" name="Text Box 69">
              <a:extLst>
                <a:ext uri="{FF2B5EF4-FFF2-40B4-BE49-F238E27FC236}">
                  <a16:creationId xmlns:a16="http://schemas.microsoft.com/office/drawing/2014/main" id="{D6963081-3AA2-4532-B8E0-98A2D066F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23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 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52" name="Text Box 70">
              <a:extLst>
                <a:ext uri="{FF2B5EF4-FFF2-40B4-BE49-F238E27FC236}">
                  <a16:creationId xmlns:a16="http://schemas.microsoft.com/office/drawing/2014/main" id="{BE97D175-13EF-4386-87F6-C6C136293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6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 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53" name="Text Box 71">
              <a:extLst>
                <a:ext uri="{FF2B5EF4-FFF2-40B4-BE49-F238E27FC236}">
                  <a16:creationId xmlns:a16="http://schemas.microsoft.com/office/drawing/2014/main" id="{1FD214E1-A457-4CCE-B117-57EDC42DC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96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8454" name="Text Box 72">
              <a:extLst>
                <a:ext uri="{FF2B5EF4-FFF2-40B4-BE49-F238E27FC236}">
                  <a16:creationId xmlns:a16="http://schemas.microsoft.com/office/drawing/2014/main" id="{7FACE83C-6A42-490E-82A1-3C961D1CE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466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8455" name="Text Box 73">
              <a:extLst>
                <a:ext uri="{FF2B5EF4-FFF2-40B4-BE49-F238E27FC236}">
                  <a16:creationId xmlns:a16="http://schemas.microsoft.com/office/drawing/2014/main" id="{8183785E-0337-4A6D-9CDA-E05BC0238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740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8456" name="Text Box 74">
              <a:extLst>
                <a:ext uri="{FF2B5EF4-FFF2-40B4-BE49-F238E27FC236}">
                  <a16:creationId xmlns:a16="http://schemas.microsoft.com/office/drawing/2014/main" id="{9796B515-DB40-4E45-9664-E167A61D8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85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57" name="Line 75">
              <a:extLst>
                <a:ext uri="{FF2B5EF4-FFF2-40B4-BE49-F238E27FC236}">
                  <a16:creationId xmlns:a16="http://schemas.microsoft.com/office/drawing/2014/main" id="{CA9F7964-B62A-45F9-A928-61E7A6829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649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76">
              <a:extLst>
                <a:ext uri="{FF2B5EF4-FFF2-40B4-BE49-F238E27FC236}">
                  <a16:creationId xmlns:a16="http://schemas.microsoft.com/office/drawing/2014/main" id="{13E541CB-E9DC-495D-84DE-1693CEA43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012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Text Box 77">
              <a:extLst>
                <a:ext uri="{FF2B5EF4-FFF2-40B4-BE49-F238E27FC236}">
                  <a16:creationId xmlns:a16="http://schemas.microsoft.com/office/drawing/2014/main" id="{1AE54530-D2CC-4AB1-8567-0887E91FC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74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8460" name="Text Box 78">
              <a:extLst>
                <a:ext uri="{FF2B5EF4-FFF2-40B4-BE49-F238E27FC236}">
                  <a16:creationId xmlns:a16="http://schemas.microsoft.com/office/drawing/2014/main" id="{57CA2505-D15D-4734-A43A-36330605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33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8461" name="Text Box 79">
              <a:extLst>
                <a:ext uri="{FF2B5EF4-FFF2-40B4-BE49-F238E27FC236}">
                  <a16:creationId xmlns:a16="http://schemas.microsoft.com/office/drawing/2014/main" id="{9B198DEA-9A5C-48DE-9643-152AC6B35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740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5A</a:t>
              </a:r>
            </a:p>
          </p:txBody>
        </p:sp>
        <p:sp>
          <p:nvSpPr>
            <p:cNvPr id="18462" name="Rectangle 80">
              <a:extLst>
                <a:ext uri="{FF2B5EF4-FFF2-40B4-BE49-F238E27FC236}">
                  <a16:creationId xmlns:a16="http://schemas.microsoft.com/office/drawing/2014/main" id="{E4768FC0-84A9-4064-ADFF-8DABD2FD3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49"/>
              <a:ext cx="1860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Rectangle 81">
              <a:extLst>
                <a:ext uri="{FF2B5EF4-FFF2-40B4-BE49-F238E27FC236}">
                  <a16:creationId xmlns:a16="http://schemas.microsoft.com/office/drawing/2014/main" id="{3052D3AC-5923-4D32-9267-FF1BF607F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Rectangle 82">
              <a:extLst>
                <a:ext uri="{FF2B5EF4-FFF2-40B4-BE49-F238E27FC236}">
                  <a16:creationId xmlns:a16="http://schemas.microsoft.com/office/drawing/2014/main" id="{15276373-EBD9-432B-A19D-B250B35C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0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5" name="AutoShape 83">
              <a:extLst>
                <a:ext uri="{FF2B5EF4-FFF2-40B4-BE49-F238E27FC236}">
                  <a16:creationId xmlns:a16="http://schemas.microsoft.com/office/drawing/2014/main" id="{1160766F-D7CD-4167-8CC8-1265B12424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3" y="3217"/>
              <a:ext cx="407" cy="362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66" name="Line 84">
              <a:extLst>
                <a:ext uri="{FF2B5EF4-FFF2-40B4-BE49-F238E27FC236}">
                  <a16:creationId xmlns:a16="http://schemas.microsoft.com/office/drawing/2014/main" id="{A7591285-DBF6-47C1-B4BA-AD1EF2562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2750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7" name="Group 85">
              <a:extLst>
                <a:ext uri="{FF2B5EF4-FFF2-40B4-BE49-F238E27FC236}">
                  <a16:creationId xmlns:a16="http://schemas.microsoft.com/office/drawing/2014/main" id="{C2185652-E9E8-433B-BA87-02959F8BA0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3067"/>
              <a:ext cx="363" cy="363"/>
              <a:chOff x="4785" y="709"/>
              <a:chExt cx="363" cy="363"/>
            </a:xfrm>
          </p:grpSpPr>
          <p:sp>
            <p:nvSpPr>
              <p:cNvPr id="18468" name="Oval 86">
                <a:extLst>
                  <a:ext uri="{FF2B5EF4-FFF2-40B4-BE49-F238E27FC236}">
                    <a16:creationId xmlns:a16="http://schemas.microsoft.com/office/drawing/2014/main" id="{1053CB5D-7595-484C-80F8-791AD826E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8469" name="Line 87">
                <a:extLst>
                  <a:ext uri="{FF2B5EF4-FFF2-40B4-BE49-F238E27FC236}">
                    <a16:creationId xmlns:a16="http://schemas.microsoft.com/office/drawing/2014/main" id="{9DF2733A-DCFA-4FA5-9382-F8E1D03F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8447" name="Group 88">
            <a:extLst>
              <a:ext uri="{FF2B5EF4-FFF2-40B4-BE49-F238E27FC236}">
                <a16:creationId xmlns:a16="http://schemas.microsoft.com/office/drawing/2014/main" id="{1622DD61-5486-4D3E-81E4-4A6381DC15E1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8448" name="Picture 89" descr="78900">
              <a:extLst>
                <a:ext uri="{FF2B5EF4-FFF2-40B4-BE49-F238E27FC236}">
                  <a16:creationId xmlns:a16="http://schemas.microsoft.com/office/drawing/2014/main" id="{E4C3FCA8-B8D4-4E71-BED6-93877B373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9" name="Text Box 90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0898D4F4-CEDE-4C8E-AE86-C6DB8AB35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85" decel="100000"/>
                                        <p:tgtEl>
                                          <p:spTgt spid="2181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385" decel="100000"/>
                                        <p:tgtEl>
                                          <p:spTgt spid="21815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3" dur="385" fill="hold"/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4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5" dur="385" fill="hold"/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6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21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21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/>
      <p:bldP spid="218124" grpId="0"/>
      <p:bldP spid="218125" grpId="0"/>
      <p:bldP spid="218126" grpId="0" animBg="1"/>
      <p:bldP spid="218127" grpId="0"/>
      <p:bldP spid="218152" grpId="0"/>
      <p:bldP spid="2181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38" name="Object 2">
            <a:extLst>
              <a:ext uri="{FF2B5EF4-FFF2-40B4-BE49-F238E27FC236}">
                <a16:creationId xmlns:a16="http://schemas.microsoft.com/office/drawing/2014/main" id="{6A9C8714-9327-4A25-9FE8-63BEA02DA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976563"/>
          <a:ext cx="357028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公式" r:id="rId3" imgW="1638226" imgH="241212" progId="Equation.3">
                  <p:embed/>
                </p:oleObj>
              </mc:Choice>
              <mc:Fallback>
                <p:oleObj name="公式" r:id="rId3" imgW="1638226" imgH="2412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76563"/>
                        <a:ext cx="357028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83587B59-9E93-40F7-8A4F-8843221E8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552825"/>
          <a:ext cx="50228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公式" r:id="rId5" imgW="2057252" imgH="203375" progId="Equation.3">
                  <p:embed/>
                </p:oleObj>
              </mc:Choice>
              <mc:Fallback>
                <p:oleObj name="公式" r:id="rId5" imgW="2057252" imgH="2033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52825"/>
                        <a:ext cx="50228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>
            <a:extLst>
              <a:ext uri="{FF2B5EF4-FFF2-40B4-BE49-F238E27FC236}">
                <a16:creationId xmlns:a16="http://schemas.microsoft.com/office/drawing/2014/main" id="{8128A622-6AC1-4BA9-8009-678156D75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2976563"/>
          <a:ext cx="138271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公式" r:id="rId7" imgW="609600" imgH="203375" progId="Equation.3">
                  <p:embed/>
                </p:oleObj>
              </mc:Choice>
              <mc:Fallback>
                <p:oleObj name="公式" r:id="rId7" imgW="609600" imgH="203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976563"/>
                        <a:ext cx="138271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1" name="Text Box 5">
            <a:extLst>
              <a:ext uri="{FF2B5EF4-FFF2-40B4-BE49-F238E27FC236}">
                <a16:creationId xmlns:a16="http://schemas.microsoft.com/office/drawing/2014/main" id="{AB2F3757-9F76-488B-95B6-C8304EE9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976563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anose="02010609030101010101" pitchFamily="49" charset="-122"/>
              </a:rPr>
              <a:t>10V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电源作用：</a:t>
            </a:r>
          </a:p>
        </p:txBody>
      </p:sp>
      <p:grpSp>
        <p:nvGrpSpPr>
          <p:cNvPr id="19462" name="Group 6">
            <a:extLst>
              <a:ext uri="{FF2B5EF4-FFF2-40B4-BE49-F238E27FC236}">
                <a16:creationId xmlns:a16="http://schemas.microsoft.com/office/drawing/2014/main" id="{77ADE47E-2F24-4B80-B6EA-03B6F459BAF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9521" name="Picture 7" descr="78900">
              <a:extLst>
                <a:ext uri="{FF2B5EF4-FFF2-40B4-BE49-F238E27FC236}">
                  <a16:creationId xmlns:a16="http://schemas.microsoft.com/office/drawing/2014/main" id="{52A5E79C-0083-446B-BA84-10E87BE9E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22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7C27FADC-DEC8-43A6-BFA2-F23C78F82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9463" name="Group 9">
            <a:extLst>
              <a:ext uri="{FF2B5EF4-FFF2-40B4-BE49-F238E27FC236}">
                <a16:creationId xmlns:a16="http://schemas.microsoft.com/office/drawing/2014/main" id="{35357228-9D7D-42D6-A8AE-83D0FD30FED6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9519" name="Picture 10" descr="78900">
              <a:extLst>
                <a:ext uri="{FF2B5EF4-FFF2-40B4-BE49-F238E27FC236}">
                  <a16:creationId xmlns:a16="http://schemas.microsoft.com/office/drawing/2014/main" id="{9E2E48C2-9687-47F2-8965-9A6142173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20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7B252797-B132-4109-8135-66C985190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9464" name="Group 12">
            <a:extLst>
              <a:ext uri="{FF2B5EF4-FFF2-40B4-BE49-F238E27FC236}">
                <a16:creationId xmlns:a16="http://schemas.microsoft.com/office/drawing/2014/main" id="{5ECB4BDA-2872-41E5-93F4-BB27D1045599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815975"/>
            <a:ext cx="4246563" cy="1944688"/>
            <a:chOff x="2835" y="2160"/>
            <a:chExt cx="2675" cy="1225"/>
          </a:xfrm>
        </p:grpSpPr>
        <p:sp>
          <p:nvSpPr>
            <p:cNvPr id="19496" name="Line 13">
              <a:extLst>
                <a:ext uri="{FF2B5EF4-FFF2-40B4-BE49-F238E27FC236}">
                  <a16:creationId xmlns:a16="http://schemas.microsoft.com/office/drawing/2014/main" id="{FADDAB42-013B-440C-8324-365CB8A5D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06"/>
              <a:ext cx="0" cy="11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Oval 14">
              <a:extLst>
                <a:ext uri="{FF2B5EF4-FFF2-40B4-BE49-F238E27FC236}">
                  <a16:creationId xmlns:a16="http://schemas.microsoft.com/office/drawing/2014/main" id="{B5403F88-1DDF-4E89-AF83-24CC49C1F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70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19498" name="Rectangle 15">
              <a:extLst>
                <a:ext uri="{FF2B5EF4-FFF2-40B4-BE49-F238E27FC236}">
                  <a16:creationId xmlns:a16="http://schemas.microsoft.com/office/drawing/2014/main" id="{EED88E0A-A17F-4811-A39B-2C8E50E4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34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9" name="Text Box 16">
              <a:extLst>
                <a:ext uri="{FF2B5EF4-FFF2-40B4-BE49-F238E27FC236}">
                  <a16:creationId xmlns:a16="http://schemas.microsoft.com/office/drawing/2014/main" id="{36757F95-DF19-4A54-A230-AA3074F6C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2478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（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）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0" name="Text Box 17">
              <a:extLst>
                <a:ext uri="{FF2B5EF4-FFF2-40B4-BE49-F238E27FC236}">
                  <a16:creationId xmlns:a16="http://schemas.microsoft.com/office/drawing/2014/main" id="{DA48AFC8-2D45-42B9-BD81-51669D3CF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234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1" name="Text Box 18">
              <a:extLst>
                <a:ext uri="{FF2B5EF4-FFF2-40B4-BE49-F238E27FC236}">
                  <a16:creationId xmlns:a16="http://schemas.microsoft.com/office/drawing/2014/main" id="{9F2EF5B3-2B98-4D83-A01C-423E4C1B7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01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2" name="Text Box 19">
              <a:extLst>
                <a:ext uri="{FF2B5EF4-FFF2-40B4-BE49-F238E27FC236}">
                  <a16:creationId xmlns:a16="http://schemas.microsoft.com/office/drawing/2014/main" id="{A941EB7D-37E7-4AEE-8D80-960ABAF41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2704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10V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3" name="Text Box 20">
              <a:extLst>
                <a:ext uri="{FF2B5EF4-FFF2-40B4-BE49-F238E27FC236}">
                  <a16:creationId xmlns:a16="http://schemas.microsoft.com/office/drawing/2014/main" id="{44C88AA1-7E64-4E3A-8C98-C81AE9D1C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2840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(1)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4" name="Text Box 21">
              <a:extLst>
                <a:ext uri="{FF2B5EF4-FFF2-40B4-BE49-F238E27FC236}">
                  <a16:creationId xmlns:a16="http://schemas.microsoft.com/office/drawing/2014/main" id="{20A89A5D-1B76-4150-B70F-DA1440B9B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261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5" name="Text Box 22">
              <a:extLst>
                <a:ext uri="{FF2B5EF4-FFF2-40B4-BE49-F238E27FC236}">
                  <a16:creationId xmlns:a16="http://schemas.microsoft.com/office/drawing/2014/main" id="{44B298F7-6EF8-46EF-AF05-977F8D637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302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6" name="Text Box 23">
              <a:extLst>
                <a:ext uri="{FF2B5EF4-FFF2-40B4-BE49-F238E27FC236}">
                  <a16:creationId xmlns:a16="http://schemas.microsoft.com/office/drawing/2014/main" id="{2D085D3D-7A0E-4355-81C0-2CDB88CE6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296"/>
              <a:ext cx="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7" name="Text Box 24">
              <a:extLst>
                <a:ext uri="{FF2B5EF4-FFF2-40B4-BE49-F238E27FC236}">
                  <a16:creationId xmlns:a16="http://schemas.microsoft.com/office/drawing/2014/main" id="{A646357E-707B-4191-B4D3-7245A63C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251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08" name="Line 25">
              <a:extLst>
                <a:ext uri="{FF2B5EF4-FFF2-40B4-BE49-F238E27FC236}">
                  <a16:creationId xmlns:a16="http://schemas.microsoft.com/office/drawing/2014/main" id="{6E24B52F-D2CC-47CF-866A-27416D82F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5"/>
              <a:ext cx="1451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Line 26">
              <a:extLst>
                <a:ext uri="{FF2B5EF4-FFF2-40B4-BE49-F238E27FC236}">
                  <a16:creationId xmlns:a16="http://schemas.microsoft.com/office/drawing/2014/main" id="{03433FE5-9DEF-49DD-B277-6814ACAAF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339"/>
              <a:ext cx="142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27">
              <a:extLst>
                <a:ext uri="{FF2B5EF4-FFF2-40B4-BE49-F238E27FC236}">
                  <a16:creationId xmlns:a16="http://schemas.microsoft.com/office/drawing/2014/main" id="{7DE79C57-7F70-422C-8D34-9D9C8EE61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206"/>
              <a:ext cx="0" cy="11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28">
              <a:extLst>
                <a:ext uri="{FF2B5EF4-FFF2-40B4-BE49-F238E27FC236}">
                  <a16:creationId xmlns:a16="http://schemas.microsoft.com/office/drawing/2014/main" id="{3765D190-DB9F-48EB-A08A-0C6F21697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51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Text Box 29">
              <a:extLst>
                <a:ext uri="{FF2B5EF4-FFF2-40B4-BE49-F238E27FC236}">
                  <a16:creationId xmlns:a16="http://schemas.microsoft.com/office/drawing/2014/main" id="{163DAB68-2F63-481F-B5AC-39C37F097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206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13" name="Text Box 30">
              <a:extLst>
                <a:ext uri="{FF2B5EF4-FFF2-40B4-BE49-F238E27FC236}">
                  <a16:creationId xmlns:a16="http://schemas.microsoft.com/office/drawing/2014/main" id="{12888D21-0829-4E16-A928-179B470A6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2841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14" name="Text Box 31">
              <a:extLst>
                <a:ext uri="{FF2B5EF4-FFF2-40B4-BE49-F238E27FC236}">
                  <a16:creationId xmlns:a16="http://schemas.microsoft.com/office/drawing/2014/main" id="{4AC12A7F-6B61-4FF4-8C10-7DD9B09B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196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（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zh-CN" altLang="en-US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）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515" name="Oval 32">
              <a:extLst>
                <a:ext uri="{FF2B5EF4-FFF2-40B4-BE49-F238E27FC236}">
                  <a16:creationId xmlns:a16="http://schemas.microsoft.com/office/drawing/2014/main" id="{84A11D8F-3E6F-47CA-B506-3EF263F4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329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6" name="Oval 33">
              <a:extLst>
                <a:ext uri="{FF2B5EF4-FFF2-40B4-BE49-F238E27FC236}">
                  <a16:creationId xmlns:a16="http://schemas.microsoft.com/office/drawing/2014/main" id="{B18B705C-292E-4ED0-B183-DB1FF5617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2160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7" name="Rectangle 34">
              <a:extLst>
                <a:ext uri="{FF2B5EF4-FFF2-40B4-BE49-F238E27FC236}">
                  <a16:creationId xmlns:a16="http://schemas.microsoft.com/office/drawing/2014/main" id="{6CCA2C37-59B7-41AA-8FCD-7970D11EF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16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18" name="AutoShape 35">
              <a:extLst>
                <a:ext uri="{FF2B5EF4-FFF2-40B4-BE49-F238E27FC236}">
                  <a16:creationId xmlns:a16="http://schemas.microsoft.com/office/drawing/2014/main" id="{52907665-96E6-4F96-B15F-8509F93B00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46" y="2819"/>
              <a:ext cx="407" cy="362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5" name="Text Box 36">
            <a:extLst>
              <a:ext uri="{FF2B5EF4-FFF2-40B4-BE49-F238E27FC236}">
                <a16:creationId xmlns:a16="http://schemas.microsoft.com/office/drawing/2014/main" id="{2731CD43-D9DA-4D2B-BDCE-7C7B2F57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1463675"/>
            <a:ext cx="5762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rgbClr val="FF3300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＋</a:t>
            </a:r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F2CD6D4F-2C2E-43C9-8CF5-BE79D7DF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00525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ea typeface="楷体_GB2312" panose="02010609030101010101" pitchFamily="49" charset="-122"/>
              </a:rPr>
              <a:t>5A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电源作用：</a:t>
            </a:r>
          </a:p>
        </p:txBody>
      </p:sp>
      <p:graphicFrame>
        <p:nvGraphicFramePr>
          <p:cNvPr id="219174" name="Object 38">
            <a:extLst>
              <a:ext uri="{FF2B5EF4-FFF2-40B4-BE49-F238E27FC236}">
                <a16:creationId xmlns:a16="http://schemas.microsoft.com/office/drawing/2014/main" id="{BA11188E-E180-4886-8C0A-94862C2A3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129088"/>
          <a:ext cx="46656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公式" r:id="rId10" imgW="2006748" imgH="241212" progId="Equation.3">
                  <p:embed/>
                </p:oleObj>
              </mc:Choice>
              <mc:Fallback>
                <p:oleObj name="公式" r:id="rId10" imgW="2006748" imgH="2412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29088"/>
                        <a:ext cx="46656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5" name="Object 39">
            <a:extLst>
              <a:ext uri="{FF2B5EF4-FFF2-40B4-BE49-F238E27FC236}">
                <a16:creationId xmlns:a16="http://schemas.microsoft.com/office/drawing/2014/main" id="{C17C90D0-C264-47FC-B4F7-BF805C10A5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76788"/>
          <a:ext cx="16732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公式" r:id="rId12" imgW="711397" imgH="203375" progId="Equation.3">
                  <p:embed/>
                </p:oleObj>
              </mc:Choice>
              <mc:Fallback>
                <p:oleObj name="公式" r:id="rId12" imgW="711397" imgH="20337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76788"/>
                        <a:ext cx="16732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6" name="Object 40">
            <a:extLst>
              <a:ext uri="{FF2B5EF4-FFF2-40B4-BE49-F238E27FC236}">
                <a16:creationId xmlns:a16="http://schemas.microsoft.com/office/drawing/2014/main" id="{38745485-3FA0-444E-9696-13A3757DF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03763"/>
          <a:ext cx="45926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公式" r:id="rId14" imgW="2019374" imgH="241212" progId="Equation.3">
                  <p:embed/>
                </p:oleObj>
              </mc:Choice>
              <mc:Fallback>
                <p:oleObj name="公式" r:id="rId14" imgW="2019374" imgH="241212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03763"/>
                        <a:ext cx="459263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7" name="Object 41">
            <a:extLst>
              <a:ext uri="{FF2B5EF4-FFF2-40B4-BE49-F238E27FC236}">
                <a16:creationId xmlns:a16="http://schemas.microsoft.com/office/drawing/2014/main" id="{68D74538-7112-4E4F-8645-70D8252945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5925"/>
          <a:ext cx="2305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公式" r:id="rId16" imgW="1028626" imgH="177756" progId="Equation.3">
                  <p:embed/>
                </p:oleObj>
              </mc:Choice>
              <mc:Fallback>
                <p:oleObj name="公式" r:id="rId16" imgW="1028626" imgH="177756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5925"/>
                        <a:ext cx="23050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8" name="Object 42">
            <a:extLst>
              <a:ext uri="{FF2B5EF4-FFF2-40B4-BE49-F238E27FC236}">
                <a16:creationId xmlns:a16="http://schemas.microsoft.com/office/drawing/2014/main" id="{356C4CE4-824F-4F4E-8B2A-DA721C3AC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424488"/>
          <a:ext cx="2720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公式" r:id="rId18" imgW="1168301" imgH="215988" progId="Equation.3">
                  <p:embed/>
                </p:oleObj>
              </mc:Choice>
              <mc:Fallback>
                <p:oleObj name="公式" r:id="rId18" imgW="1168301" imgH="215988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24488"/>
                        <a:ext cx="27209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2" name="Group 43">
            <a:extLst>
              <a:ext uri="{FF2B5EF4-FFF2-40B4-BE49-F238E27FC236}">
                <a16:creationId xmlns:a16="http://schemas.microsoft.com/office/drawing/2014/main" id="{7AD62BE9-EB0B-4E3F-B1F1-2D8BA9F87DF5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820738"/>
            <a:ext cx="3602037" cy="1887537"/>
            <a:chOff x="3107" y="2604"/>
            <a:chExt cx="2269" cy="1189"/>
          </a:xfrm>
        </p:grpSpPr>
        <p:sp>
          <p:nvSpPr>
            <p:cNvPr id="19476" name="Text Box 44">
              <a:extLst>
                <a:ext uri="{FF2B5EF4-FFF2-40B4-BE49-F238E27FC236}">
                  <a16:creationId xmlns:a16="http://schemas.microsoft.com/office/drawing/2014/main" id="{C42E631F-3976-4CD2-9401-44D102309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3012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477" name="Text Box 45">
              <a:extLst>
                <a:ext uri="{FF2B5EF4-FFF2-40B4-BE49-F238E27FC236}">
                  <a16:creationId xmlns:a16="http://schemas.microsoft.com/office/drawing/2014/main" id="{278ACA64-1D45-4D3F-A232-FE0395F16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239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 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478" name="Text Box 46">
              <a:extLst>
                <a:ext uri="{FF2B5EF4-FFF2-40B4-BE49-F238E27FC236}">
                  <a16:creationId xmlns:a16="http://schemas.microsoft.com/office/drawing/2014/main" id="{22B8F0B1-678B-4E5D-B5D3-BC59217EF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6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30000">
                  <a:solidFill>
                    <a:schemeClr val="bg1"/>
                  </a:solidFill>
                  <a:ea typeface="仿宋_GB2312" panose="02010609030101010101" pitchFamily="49" charset="-122"/>
                </a:rPr>
                <a:t> (2)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479" name="Text Box 47">
              <a:extLst>
                <a:ext uri="{FF2B5EF4-FFF2-40B4-BE49-F238E27FC236}">
                  <a16:creationId xmlns:a16="http://schemas.microsoft.com/office/drawing/2014/main" id="{534AAB7A-DC79-4320-A448-3503484AD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967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9480" name="Text Box 48">
              <a:extLst>
                <a:ext uri="{FF2B5EF4-FFF2-40B4-BE49-F238E27FC236}">
                  <a16:creationId xmlns:a16="http://schemas.microsoft.com/office/drawing/2014/main" id="{265225A9-FEEB-4E84-AFDC-4A7A4964F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466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</a:p>
          </p:txBody>
        </p:sp>
        <p:sp>
          <p:nvSpPr>
            <p:cNvPr id="19481" name="Text Box 49">
              <a:extLst>
                <a:ext uri="{FF2B5EF4-FFF2-40B4-BE49-F238E27FC236}">
                  <a16:creationId xmlns:a16="http://schemas.microsoft.com/office/drawing/2014/main" id="{0D54160B-8120-4C43-9D31-8EFFED3E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740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1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9482" name="Text Box 50">
              <a:extLst>
                <a:ext uri="{FF2B5EF4-FFF2-40B4-BE49-F238E27FC236}">
                  <a16:creationId xmlns:a16="http://schemas.microsoft.com/office/drawing/2014/main" id="{09217A2E-4010-404D-88EB-9D4A1E256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85"/>
              <a:ext cx="4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2</a:t>
              </a: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  <a:sym typeface="Symbol" panose="05050102010706020507" pitchFamily="18" charset="2"/>
                </a:rPr>
                <a:t></a:t>
              </a:r>
              <a:endParaRPr lang="en-US" altLang="zh-CN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483" name="Line 51">
              <a:extLst>
                <a:ext uri="{FF2B5EF4-FFF2-40B4-BE49-F238E27FC236}">
                  <a16:creationId xmlns:a16="http://schemas.microsoft.com/office/drawing/2014/main" id="{434A9928-AA7D-48B9-8A6C-9B2B7C976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649"/>
              <a:ext cx="0" cy="11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52">
              <a:extLst>
                <a:ext uri="{FF2B5EF4-FFF2-40B4-BE49-F238E27FC236}">
                  <a16:creationId xmlns:a16="http://schemas.microsoft.com/office/drawing/2014/main" id="{E4D079BF-984D-47E0-8DF1-FDE9CDD55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2" y="3012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Text Box 53">
              <a:extLst>
                <a:ext uri="{FF2B5EF4-FFF2-40B4-BE49-F238E27FC236}">
                  <a16:creationId xmlns:a16="http://schemas.microsoft.com/office/drawing/2014/main" id="{EF3B682A-E868-4B70-8540-83D98D99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740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＋</a:t>
              </a:r>
            </a:p>
          </p:txBody>
        </p:sp>
        <p:sp>
          <p:nvSpPr>
            <p:cNvPr id="19486" name="Text Box 54">
              <a:extLst>
                <a:ext uri="{FF2B5EF4-FFF2-40B4-BE49-F238E27FC236}">
                  <a16:creationId xmlns:a16="http://schemas.microsoft.com/office/drawing/2014/main" id="{7A61348D-704F-481D-956B-1D4A89DCB9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3330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ea typeface="仿宋_GB2312" panose="02010609030101010101" pitchFamily="49" charset="-122"/>
              </a:endParaRPr>
            </a:p>
          </p:txBody>
        </p:sp>
        <p:sp>
          <p:nvSpPr>
            <p:cNvPr id="19487" name="Text Box 55">
              <a:extLst>
                <a:ext uri="{FF2B5EF4-FFF2-40B4-BE49-F238E27FC236}">
                  <a16:creationId xmlns:a16="http://schemas.microsoft.com/office/drawing/2014/main" id="{B56AA9F2-C9FA-4874-BE9A-FD432859C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740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仿宋_GB2312" panose="02010609030101010101" pitchFamily="49" charset="-122"/>
                </a:rPr>
                <a:t>5A</a:t>
              </a:r>
            </a:p>
          </p:txBody>
        </p:sp>
        <p:sp>
          <p:nvSpPr>
            <p:cNvPr id="19488" name="Rectangle 56">
              <a:extLst>
                <a:ext uri="{FF2B5EF4-FFF2-40B4-BE49-F238E27FC236}">
                  <a16:creationId xmlns:a16="http://schemas.microsoft.com/office/drawing/2014/main" id="{6BAB2A22-0320-4D45-B604-BD116BF37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49"/>
              <a:ext cx="1860" cy="113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89" name="Rectangle 57">
              <a:extLst>
                <a:ext uri="{FF2B5EF4-FFF2-40B4-BE49-F238E27FC236}">
                  <a16:creationId xmlns:a16="http://schemas.microsoft.com/office/drawing/2014/main" id="{5F2387E9-19AD-4302-9CCD-984C95B59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74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0" name="Rectangle 58">
              <a:extLst>
                <a:ext uri="{FF2B5EF4-FFF2-40B4-BE49-F238E27FC236}">
                  <a16:creationId xmlns:a16="http://schemas.microsoft.com/office/drawing/2014/main" id="{48D70FDD-5E20-4044-9F0F-C33BE5668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0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1" name="AutoShape 59">
              <a:extLst>
                <a:ext uri="{FF2B5EF4-FFF2-40B4-BE49-F238E27FC236}">
                  <a16:creationId xmlns:a16="http://schemas.microsoft.com/office/drawing/2014/main" id="{B1ED12FC-7F0C-47C0-8C95-E17D95C2FA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73" y="3217"/>
              <a:ext cx="407" cy="362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92" name="Line 60">
              <a:extLst>
                <a:ext uri="{FF2B5EF4-FFF2-40B4-BE49-F238E27FC236}">
                  <a16:creationId xmlns:a16="http://schemas.microsoft.com/office/drawing/2014/main" id="{7888F591-6DBB-412C-BFEC-D8FF729D8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7" y="2750"/>
              <a:ext cx="0" cy="31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493" name="Group 61">
              <a:extLst>
                <a:ext uri="{FF2B5EF4-FFF2-40B4-BE49-F238E27FC236}">
                  <a16:creationId xmlns:a16="http://schemas.microsoft.com/office/drawing/2014/main" id="{2D50A26B-BFD1-49C2-9B1A-84178ACBF0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5" y="3067"/>
              <a:ext cx="363" cy="363"/>
              <a:chOff x="4785" y="709"/>
              <a:chExt cx="363" cy="363"/>
            </a:xfrm>
          </p:grpSpPr>
          <p:sp>
            <p:nvSpPr>
              <p:cNvPr id="19494" name="Oval 62">
                <a:extLst>
                  <a:ext uri="{FF2B5EF4-FFF2-40B4-BE49-F238E27FC236}">
                    <a16:creationId xmlns:a16="http://schemas.microsoft.com/office/drawing/2014/main" id="{51CEF199-753A-4964-8D80-1BD2D865B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19495" name="Line 63">
                <a:extLst>
                  <a:ext uri="{FF2B5EF4-FFF2-40B4-BE49-F238E27FC236}">
                    <a16:creationId xmlns:a16="http://schemas.microsoft.com/office/drawing/2014/main" id="{27ACDF9A-A427-4100-829D-C202D5558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473" name="Group 64">
            <a:extLst>
              <a:ext uri="{FF2B5EF4-FFF2-40B4-BE49-F238E27FC236}">
                <a16:creationId xmlns:a16="http://schemas.microsoft.com/office/drawing/2014/main" id="{C2746162-A18F-4498-A8F9-D5B7F863A4ED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9474" name="Picture 65" descr="78900">
              <a:extLst>
                <a:ext uri="{FF2B5EF4-FFF2-40B4-BE49-F238E27FC236}">
                  <a16:creationId xmlns:a16="http://schemas.microsoft.com/office/drawing/2014/main" id="{C9A96102-D886-47A0-BDF6-1C7CDC51C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6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A6AA7A8-871A-45A8-BAF4-A65D2E7FD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30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30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30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3000"/>
                                        <p:tgtEl>
                                          <p:spTgt spid="2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3000"/>
                                        <p:tgtEl>
                                          <p:spTgt spid="2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3000"/>
                                        <p:tgtEl>
                                          <p:spTgt spid="2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2000"/>
                                        <p:tgtEl>
                                          <p:spTgt spid="21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2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/>
      <p:bldP spid="2191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ext Box 2">
            <a:extLst>
              <a:ext uri="{FF2B5EF4-FFF2-40B4-BE49-F238E27FC236}">
                <a16:creationId xmlns:a16="http://schemas.microsoft.com/office/drawing/2014/main" id="{B19566FE-D335-4B58-A7CD-71D9E7D8F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  <a:endParaRPr lang="en-US" altLang="zh-CN">
              <a:solidFill>
                <a:srgbClr val="FFFF00"/>
              </a:solidFill>
              <a:ea typeface="仿宋_GB2312" panose="02010609030101010101" pitchFamily="49" charset="-122"/>
            </a:endParaRPr>
          </a:p>
        </p:txBody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7B725E47-E7F1-4370-B51B-507C7559E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49275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封装好的电路如图，已知下列实验数据：</a:t>
            </a:r>
          </a:p>
        </p:txBody>
      </p:sp>
      <p:graphicFrame>
        <p:nvGraphicFramePr>
          <p:cNvPr id="220164" name="Object 4">
            <a:extLst>
              <a:ext uri="{FF2B5EF4-FFF2-40B4-BE49-F238E27FC236}">
                <a16:creationId xmlns:a16="http://schemas.microsoft.com/office/drawing/2014/main" id="{48DCADC8-D58B-480D-8CB3-4ACDA4FCC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25538"/>
          <a:ext cx="5743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3" imgW="2743397" imgH="241212" progId="Equation.3">
                  <p:embed/>
                </p:oleObj>
              </mc:Choice>
              <mc:Fallback>
                <p:oleObj name="公式" r:id="rId3" imgW="2743397" imgH="2412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57435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>
            <a:extLst>
              <a:ext uri="{FF2B5EF4-FFF2-40B4-BE49-F238E27FC236}">
                <a16:creationId xmlns:a16="http://schemas.microsoft.com/office/drawing/2014/main" id="{1AA2064A-90A4-409D-A13A-3D711775D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133600"/>
          <a:ext cx="55705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5" imgW="2781275" imgH="241212" progId="Equation.3">
                  <p:embed/>
                </p:oleObj>
              </mc:Choice>
              <mc:Fallback>
                <p:oleObj name="公式" r:id="rId5" imgW="2781275" imgH="2412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55705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Group 6">
            <a:extLst>
              <a:ext uri="{FF2B5EF4-FFF2-40B4-BE49-F238E27FC236}">
                <a16:creationId xmlns:a16="http://schemas.microsoft.com/office/drawing/2014/main" id="{667B4A47-3EF2-4142-AAD0-522B04DB300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0523" name="Picture 7" descr="78900">
              <a:extLst>
                <a:ext uri="{FF2B5EF4-FFF2-40B4-BE49-F238E27FC236}">
                  <a16:creationId xmlns:a16="http://schemas.microsoft.com/office/drawing/2014/main" id="{103BA319-44C5-4641-B45F-A3B2315DF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4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8DD5A5F-A373-4A35-98C2-43F4E453D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0487" name="Group 9">
            <a:extLst>
              <a:ext uri="{FF2B5EF4-FFF2-40B4-BE49-F238E27FC236}">
                <a16:creationId xmlns:a16="http://schemas.microsoft.com/office/drawing/2014/main" id="{C14B5948-D96A-4C00-B1DC-93AAC5536DF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0521" name="Picture 10" descr="78900">
              <a:extLst>
                <a:ext uri="{FF2B5EF4-FFF2-40B4-BE49-F238E27FC236}">
                  <a16:creationId xmlns:a16="http://schemas.microsoft.com/office/drawing/2014/main" id="{030143CA-A475-4787-A07E-A9861A2EA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22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D9843D9-AF61-4757-A763-8E57534CF4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220172" name="AutoShape 12" descr="羊皮纸">
            <a:extLst>
              <a:ext uri="{FF2B5EF4-FFF2-40B4-BE49-F238E27FC236}">
                <a16:creationId xmlns:a16="http://schemas.microsoft.com/office/drawing/2014/main" id="{E68BAFB0-0F89-472F-B073-F5C1A8C9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052513"/>
            <a:ext cx="1368425" cy="2016125"/>
          </a:xfrm>
          <a:prstGeom prst="wedgeRoundRectCallout">
            <a:avLst>
              <a:gd name="adj1" fmla="val -33759"/>
              <a:gd name="adj2" fmla="val 89449"/>
              <a:gd name="adj3" fmla="val 1666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楷体_GB2312" panose="02010609030101010101" pitchFamily="49" charset="-122"/>
              </a:rPr>
              <a:t>研究激励和响应关系的实验方法</a:t>
            </a:r>
          </a:p>
        </p:txBody>
      </p:sp>
      <p:graphicFrame>
        <p:nvGraphicFramePr>
          <p:cNvPr id="220173" name="Object 13">
            <a:extLst>
              <a:ext uri="{FF2B5EF4-FFF2-40B4-BE49-F238E27FC236}">
                <a16:creationId xmlns:a16="http://schemas.microsoft.com/office/drawing/2014/main" id="{0B3C38D0-B42E-48D4-999F-3BA5F5A20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628775"/>
          <a:ext cx="58213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公式" r:id="rId9" imgW="2781275" imgH="241212" progId="Equation.3">
                  <p:embed/>
                </p:oleObj>
              </mc:Choice>
              <mc:Fallback>
                <p:oleObj name="公式" r:id="rId9" imgW="2781275" imgH="2412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58213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4" name="Text Box 14">
            <a:extLst>
              <a:ext uri="{FF2B5EF4-FFF2-40B4-BE49-F238E27FC236}">
                <a16:creationId xmlns:a16="http://schemas.microsoft.com/office/drawing/2014/main" id="{1EA9894A-8DBB-4AD0-B073-9828C196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220175" name="Text Box 15">
            <a:extLst>
              <a:ext uri="{FF2B5EF4-FFF2-40B4-BE49-F238E27FC236}">
                <a16:creationId xmlns:a16="http://schemas.microsoft.com/office/drawing/2014/main" id="{042F1074-42AD-449A-901A-84990A17C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852738"/>
            <a:ext cx="266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根据叠加定理</a:t>
            </a:r>
          </a:p>
        </p:txBody>
      </p:sp>
      <p:graphicFrame>
        <p:nvGraphicFramePr>
          <p:cNvPr id="220176" name="Object 16">
            <a:extLst>
              <a:ext uri="{FF2B5EF4-FFF2-40B4-BE49-F238E27FC236}">
                <a16:creationId xmlns:a16="http://schemas.microsoft.com/office/drawing/2014/main" id="{9FCFF030-8958-4B3D-A841-EF52FE2A2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781300"/>
          <a:ext cx="2447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公式" r:id="rId11" imgW="927223" imgH="228600" progId="Equation.3">
                  <p:embed/>
                </p:oleObj>
              </mc:Choice>
              <mc:Fallback>
                <p:oleObj name="公式" r:id="rId11" imgW="927223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81300"/>
                        <a:ext cx="24479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7" name="Text Box 17">
            <a:extLst>
              <a:ext uri="{FF2B5EF4-FFF2-40B4-BE49-F238E27FC236}">
                <a16:creationId xmlns:a16="http://schemas.microsoft.com/office/drawing/2014/main" id="{560DCAD8-C275-4BF0-B9EC-C6CBE3DC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4290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代入实验数据：</a:t>
            </a:r>
          </a:p>
        </p:txBody>
      </p:sp>
      <p:graphicFrame>
        <p:nvGraphicFramePr>
          <p:cNvPr id="220178" name="Object 18">
            <a:extLst>
              <a:ext uri="{FF2B5EF4-FFF2-40B4-BE49-F238E27FC236}">
                <a16:creationId xmlns:a16="http://schemas.microsoft.com/office/drawing/2014/main" id="{A97B723C-8E22-4C86-873F-F22055646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021138"/>
          <a:ext cx="18732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公式" r:id="rId13" imgW="736649" imgH="228600" progId="Equation.3">
                  <p:embed/>
                </p:oleObj>
              </mc:Choice>
              <mc:Fallback>
                <p:oleObj name="公式" r:id="rId13" imgW="736649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21138"/>
                        <a:ext cx="18732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79" name="Object 19">
            <a:extLst>
              <a:ext uri="{FF2B5EF4-FFF2-40B4-BE49-F238E27FC236}">
                <a16:creationId xmlns:a16="http://schemas.microsoft.com/office/drawing/2014/main" id="{E1A37153-8509-47FF-BCF9-8206A426B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4633913"/>
          <a:ext cx="20685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公式" r:id="rId15" imgW="787548" imgH="228600" progId="Equation.3">
                  <p:embed/>
                </p:oleObj>
              </mc:Choice>
              <mc:Fallback>
                <p:oleObj name="公式" r:id="rId15" imgW="787548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633913"/>
                        <a:ext cx="20685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80" name="AutoShape 20">
            <a:extLst>
              <a:ext uri="{FF2B5EF4-FFF2-40B4-BE49-F238E27FC236}">
                <a16:creationId xmlns:a16="http://schemas.microsoft.com/office/drawing/2014/main" id="{559D5C26-ED48-44AB-A390-2A08EAE0905F}"/>
              </a:ext>
            </a:extLst>
          </p:cNvPr>
          <p:cNvSpPr>
            <a:spLocks/>
          </p:cNvSpPr>
          <p:nvPr/>
        </p:nvSpPr>
        <p:spPr bwMode="auto">
          <a:xfrm>
            <a:off x="1042988" y="4165600"/>
            <a:ext cx="144462" cy="936625"/>
          </a:xfrm>
          <a:prstGeom prst="leftBrace">
            <a:avLst>
              <a:gd name="adj1" fmla="val 54029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400" b="1">
              <a:solidFill>
                <a:srgbClr val="0000FF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20181" name="Group 21">
            <a:extLst>
              <a:ext uri="{FF2B5EF4-FFF2-40B4-BE49-F238E27FC236}">
                <a16:creationId xmlns:a16="http://schemas.microsoft.com/office/drawing/2014/main" id="{65558B03-B583-4451-9958-8DC8E9D87E51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4060825"/>
            <a:ext cx="1223962" cy="1168400"/>
            <a:chOff x="4286" y="2921"/>
            <a:chExt cx="864" cy="792"/>
          </a:xfrm>
        </p:grpSpPr>
        <p:sp>
          <p:nvSpPr>
            <p:cNvPr id="20519" name="AutoShape 22">
              <a:extLst>
                <a:ext uri="{FF2B5EF4-FFF2-40B4-BE49-F238E27FC236}">
                  <a16:creationId xmlns:a16="http://schemas.microsoft.com/office/drawing/2014/main" id="{5C549D39-0629-4B2A-8B10-7704AB7B1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6" y="3022"/>
              <a:ext cx="91" cy="590"/>
            </a:xfrm>
            <a:prstGeom prst="leftBrace">
              <a:avLst>
                <a:gd name="adj1" fmla="val 54029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en-US" sz="2400" b="1">
                <a:solidFill>
                  <a:srgbClr val="0000FF"/>
                </a:solidFill>
                <a:ea typeface="楷体_GB2312" panose="02010609030101010101" pitchFamily="49" charset="-122"/>
              </a:endParaRPr>
            </a:p>
          </p:txBody>
        </p:sp>
        <p:graphicFrame>
          <p:nvGraphicFramePr>
            <p:cNvPr id="20520" name="Object 23">
              <a:extLst>
                <a:ext uri="{FF2B5EF4-FFF2-40B4-BE49-F238E27FC236}">
                  <a16:creationId xmlns:a16="http://schemas.microsoft.com/office/drawing/2014/main" id="{35207613-66CF-4D55-9DAB-80E796A36F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8" y="2921"/>
            <a:ext cx="702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公式" r:id="rId17" imgW="406400" imgH="457200" progId="Equation.3">
                    <p:embed/>
                  </p:oleObj>
                </mc:Choice>
                <mc:Fallback>
                  <p:oleObj name="公式" r:id="rId17" imgW="4064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2921"/>
                          <a:ext cx="702" cy="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0184" name="Object 24">
            <a:extLst>
              <a:ext uri="{FF2B5EF4-FFF2-40B4-BE49-F238E27FC236}">
                <a16:creationId xmlns:a16="http://schemas.microsoft.com/office/drawing/2014/main" id="{137F6E56-6252-4ED9-A7CB-431AC0F95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260975"/>
          <a:ext cx="40322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公式" r:id="rId19" imgW="1689125" imgH="228600" progId="Equation.3">
                  <p:embed/>
                </p:oleObj>
              </mc:Choice>
              <mc:Fallback>
                <p:oleObj name="公式" r:id="rId19" imgW="1689125" imgH="2286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60975"/>
                        <a:ext cx="40322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85" name="Group 25">
            <a:extLst>
              <a:ext uri="{FF2B5EF4-FFF2-40B4-BE49-F238E27FC236}">
                <a16:creationId xmlns:a16="http://schemas.microsoft.com/office/drawing/2014/main" id="{A20D707F-2678-4AF3-A871-38638408B517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3284538"/>
            <a:ext cx="3313113" cy="2881312"/>
            <a:chOff x="3560" y="2069"/>
            <a:chExt cx="2087" cy="1815"/>
          </a:xfrm>
        </p:grpSpPr>
        <p:sp>
          <p:nvSpPr>
            <p:cNvPr id="20503" name="Oval 26">
              <a:extLst>
                <a:ext uri="{FF2B5EF4-FFF2-40B4-BE49-F238E27FC236}">
                  <a16:creationId xmlns:a16="http://schemas.microsoft.com/office/drawing/2014/main" id="{FA3850A0-05A4-4688-AD85-D2B8203B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2432"/>
              <a:ext cx="380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0504" name="Rectangle 27">
              <a:extLst>
                <a:ext uri="{FF2B5EF4-FFF2-40B4-BE49-F238E27FC236}">
                  <a16:creationId xmlns:a16="http://schemas.microsoft.com/office/drawing/2014/main" id="{E6C93599-3A9F-4DE4-98BD-DC8422053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3113"/>
              <a:ext cx="639" cy="57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Rectangle 28">
              <a:extLst>
                <a:ext uri="{FF2B5EF4-FFF2-40B4-BE49-F238E27FC236}">
                  <a16:creationId xmlns:a16="http://schemas.microsoft.com/office/drawing/2014/main" id="{88DF66E5-91AD-4C00-B6FD-745224A3B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" y="2631"/>
              <a:ext cx="588" cy="36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Rectangle 29">
              <a:extLst>
                <a:ext uri="{FF2B5EF4-FFF2-40B4-BE49-F238E27FC236}">
                  <a16:creationId xmlns:a16="http://schemas.microsoft.com/office/drawing/2014/main" id="{12984C76-FFEF-4FA4-A4B8-6FC94C24C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3102"/>
              <a:ext cx="640" cy="57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0190" name="Rectangle 30">
              <a:extLst>
                <a:ext uri="{FF2B5EF4-FFF2-40B4-BE49-F238E27FC236}">
                  <a16:creationId xmlns:a16="http://schemas.microsoft.com/office/drawing/2014/main" id="{A22DFF4A-4157-419D-93D3-D099F246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945"/>
              <a:ext cx="692" cy="939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chemeClr val="bg1"/>
                  </a:solidFill>
                  <a:ea typeface="楷体_GB2312" pitchFamily="49" charset="-122"/>
                </a:rPr>
                <a:t>无源</a:t>
              </a:r>
            </a:p>
            <a:p>
              <a:pPr eaLnBrk="1" hangingPunct="1">
                <a:defRPr/>
              </a:pPr>
              <a:r>
                <a:rPr lang="zh-CN" altLang="en-US" sz="2800" b="1">
                  <a:solidFill>
                    <a:schemeClr val="bg1"/>
                  </a:solidFill>
                  <a:ea typeface="楷体_GB2312" pitchFamily="49" charset="-122"/>
                </a:rPr>
                <a:t>线性</a:t>
              </a:r>
            </a:p>
            <a:p>
              <a:pPr eaLnBrk="1" hangingPunct="1">
                <a:defRPr/>
              </a:pPr>
              <a:r>
                <a:rPr lang="zh-CN" altLang="en-US" sz="2800" b="1">
                  <a:solidFill>
                    <a:schemeClr val="bg1"/>
                  </a:solidFill>
                  <a:ea typeface="楷体_GB2312" pitchFamily="49" charset="-122"/>
                </a:rPr>
                <a:t>网络</a:t>
              </a:r>
            </a:p>
          </p:txBody>
        </p:sp>
        <p:sp>
          <p:nvSpPr>
            <p:cNvPr id="20508" name="Line 31">
              <a:extLst>
                <a:ext uri="{FF2B5EF4-FFF2-40B4-BE49-F238E27FC236}">
                  <a16:creationId xmlns:a16="http://schemas.microsoft.com/office/drawing/2014/main" id="{57E1D59C-52E1-4293-988C-3F1F0DF77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7" y="3207"/>
              <a:ext cx="0" cy="31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Text Box 32">
              <a:extLst>
                <a:ext uri="{FF2B5EF4-FFF2-40B4-BE49-F238E27FC236}">
                  <a16:creationId xmlns:a16="http://schemas.microsoft.com/office/drawing/2014/main" id="{6A5FF50D-6142-4444-A3BC-58087E228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069"/>
              <a:ext cx="5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仿宋_GB2312" panose="02010609030101010101" pitchFamily="49" charset="-122"/>
                </a:rPr>
                <a:t>S</a:t>
              </a:r>
              <a:endParaRPr lang="en-US" altLang="zh-CN" sz="2800" baseline="-250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0510" name="Text Box 33">
              <a:extLst>
                <a:ext uri="{FF2B5EF4-FFF2-40B4-BE49-F238E27FC236}">
                  <a16:creationId xmlns:a16="http://schemas.microsoft.com/office/drawing/2014/main" id="{03D741B6-DE84-4599-B843-91CB3381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" y="3207"/>
              <a:ext cx="37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endParaRPr lang="en-US" altLang="zh-CN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0511" name="Text Box 34">
              <a:extLst>
                <a:ext uri="{FF2B5EF4-FFF2-40B4-BE49-F238E27FC236}">
                  <a16:creationId xmlns:a16="http://schemas.microsoft.com/office/drawing/2014/main" id="{CBD26C7C-60C5-4289-88AB-30EB3E0B1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2342"/>
              <a:ext cx="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－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0512" name="Text Box 35">
              <a:extLst>
                <a:ext uri="{FF2B5EF4-FFF2-40B4-BE49-F238E27FC236}">
                  <a16:creationId xmlns:a16="http://schemas.microsoft.com/office/drawing/2014/main" id="{201D4680-E6D4-4330-8B61-BDF59E800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2342"/>
              <a:ext cx="3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＋</a:t>
              </a:r>
              <a:endParaRPr lang="zh-CN" altLang="en-US" sz="28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0513" name="Text Box 36">
              <a:extLst>
                <a:ext uri="{FF2B5EF4-FFF2-40B4-BE49-F238E27FC236}">
                  <a16:creationId xmlns:a16="http://schemas.microsoft.com/office/drawing/2014/main" id="{A38F24A3-7897-48CD-9051-80B209130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750"/>
              <a:ext cx="30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仿宋_GB2312" panose="02010609030101010101" pitchFamily="49" charset="-122"/>
                </a:rPr>
                <a:t>i</a:t>
              </a:r>
              <a:r>
                <a:rPr lang="en-US" altLang="zh-CN" sz="2800" baseline="-25000">
                  <a:solidFill>
                    <a:schemeClr val="bg1"/>
                  </a:solidFill>
                  <a:ea typeface="仿宋_GB2312" panose="02010609030101010101" pitchFamily="49" charset="-122"/>
                </a:rPr>
                <a:t>S</a:t>
              </a:r>
            </a:p>
          </p:txBody>
        </p:sp>
        <p:sp>
          <p:nvSpPr>
            <p:cNvPr id="20514" name="Line 37">
              <a:extLst>
                <a:ext uri="{FF2B5EF4-FFF2-40B4-BE49-F238E27FC236}">
                  <a16:creationId xmlns:a16="http://schemas.microsoft.com/office/drawing/2014/main" id="{264472BB-EAD8-4E9E-826E-FA2DB84C6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3113"/>
              <a:ext cx="32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38">
              <a:extLst>
                <a:ext uri="{FF2B5EF4-FFF2-40B4-BE49-F238E27FC236}">
                  <a16:creationId xmlns:a16="http://schemas.microsoft.com/office/drawing/2014/main" id="{BC97806F-A0DA-41B6-A908-48F7A0957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2" y="3113"/>
              <a:ext cx="0" cy="9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6" name="Group 39">
              <a:extLst>
                <a:ext uri="{FF2B5EF4-FFF2-40B4-BE49-F238E27FC236}">
                  <a16:creationId xmlns:a16="http://schemas.microsoft.com/office/drawing/2014/main" id="{E13D5676-5EC2-471E-B7BC-1362B0EEA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0" y="3203"/>
              <a:ext cx="379" cy="363"/>
              <a:chOff x="4785" y="709"/>
              <a:chExt cx="363" cy="363"/>
            </a:xfrm>
          </p:grpSpPr>
          <p:sp>
            <p:nvSpPr>
              <p:cNvPr id="20517" name="Oval 40">
                <a:extLst>
                  <a:ext uri="{FF2B5EF4-FFF2-40B4-BE49-F238E27FC236}">
                    <a16:creationId xmlns:a16="http://schemas.microsoft.com/office/drawing/2014/main" id="{8ED37048-554A-4C67-B4CF-84EB5056A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0518" name="Line 41">
                <a:extLst>
                  <a:ext uri="{FF2B5EF4-FFF2-40B4-BE49-F238E27FC236}">
                    <a16:creationId xmlns:a16="http://schemas.microsoft.com/office/drawing/2014/main" id="{63DB9D8B-DA2C-4D7E-9316-DA377D7A9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0500" name="Group 42">
            <a:extLst>
              <a:ext uri="{FF2B5EF4-FFF2-40B4-BE49-F238E27FC236}">
                <a16:creationId xmlns:a16="http://schemas.microsoft.com/office/drawing/2014/main" id="{52B4B779-3C5A-41E7-9CFA-048E278FCF5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20501" name="Picture 43" descr="78900">
              <a:extLst>
                <a:ext uri="{FF2B5EF4-FFF2-40B4-BE49-F238E27FC236}">
                  <a16:creationId xmlns:a16="http://schemas.microsoft.com/office/drawing/2014/main" id="{7251AF97-0D53-4B4B-BFA6-01CF0611D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2" name="Text Box 4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C7CE0B9-B2EB-488F-9F0F-05D744C63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30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30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3000"/>
                                        <p:tgtEl>
                                          <p:spTgt spid="22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3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2" grpId="0"/>
      <p:bldP spid="220163" grpId="0"/>
      <p:bldP spid="220172" grpId="0" animBg="1"/>
      <p:bldP spid="220174" grpId="0" animBg="1" autoUpdateAnimBg="0"/>
      <p:bldP spid="220175" grpId="0" autoUpdateAnimBg="0"/>
      <p:bldP spid="220177" grpId="0" autoUpdateAnimBg="0"/>
      <p:bldP spid="22018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B3958C8E-19FC-4184-AEB9-6009DC3D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8150"/>
            <a:ext cx="1468437" cy="64135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36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重点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4A3F32DF-BEB3-4BD2-A8C0-4B379F298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00313"/>
            <a:ext cx="7107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掌握叠加原理及其应用</a:t>
            </a:r>
            <a:endParaRPr kumimoji="1" lang="en-US" altLang="zh-CN" sz="3600" b="1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076" name="Group 7">
            <a:extLst>
              <a:ext uri="{FF2B5EF4-FFF2-40B4-BE49-F238E27FC236}">
                <a16:creationId xmlns:a16="http://schemas.microsoft.com/office/drawing/2014/main" id="{9B755358-BAFD-4566-BE9C-FD6C205D1108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3083" name="Picture 8" descr="78900">
              <a:extLst>
                <a:ext uri="{FF2B5EF4-FFF2-40B4-BE49-F238E27FC236}">
                  <a16:creationId xmlns:a16="http://schemas.microsoft.com/office/drawing/2014/main" id="{51676580-DEED-4625-AA5C-02E761321F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4" name="Text Box 9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97E7253-A086-4ECA-BEF1-566E2E26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3077" name="Group 10">
            <a:extLst>
              <a:ext uri="{FF2B5EF4-FFF2-40B4-BE49-F238E27FC236}">
                <a16:creationId xmlns:a16="http://schemas.microsoft.com/office/drawing/2014/main" id="{A9AF2E78-AF6E-4222-848B-73001F345539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3081" name="Picture 11" descr="78900">
              <a:extLst>
                <a:ext uri="{FF2B5EF4-FFF2-40B4-BE49-F238E27FC236}">
                  <a16:creationId xmlns:a16="http://schemas.microsoft.com/office/drawing/2014/main" id="{2CC8EB06-FA8C-4F15-B67F-2748AD46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A6DCB9F7-AACD-473F-961C-F9867BE2B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3078" name="Group 13">
            <a:extLst>
              <a:ext uri="{FF2B5EF4-FFF2-40B4-BE49-F238E27FC236}">
                <a16:creationId xmlns:a16="http://schemas.microsoft.com/office/drawing/2014/main" id="{016508F3-AA4B-46B2-A9BB-4C6B776DB63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3079" name="Picture 14" descr="78900">
              <a:extLst>
                <a:ext uri="{FF2B5EF4-FFF2-40B4-BE49-F238E27FC236}">
                  <a16:creationId xmlns:a16="http://schemas.microsoft.com/office/drawing/2014/main" id="{F0829A02-E03F-4834-8BDE-57A29A87F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0" name="Text Box 15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D50BF78E-1071-48E1-8730-426C0F3DC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 descr="新闻纸">
            <a:extLst>
              <a:ext uri="{FF2B5EF4-FFF2-40B4-BE49-F238E27FC236}">
                <a16:creationId xmlns:a16="http://schemas.microsoft.com/office/drawing/2014/main" id="{DAA7817A-1F7C-4945-B9F4-6B632D3F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7543800" cy="6778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ea typeface="楷体_GB2312" panose="02010609030101010101" pitchFamily="49" charset="-122"/>
              </a:rPr>
              <a:t>3.3  </a:t>
            </a:r>
            <a:r>
              <a:rPr lang="zh-CN" altLang="en-US" sz="4000" b="1">
                <a:solidFill>
                  <a:schemeClr val="bg1"/>
                </a:solidFill>
                <a:ea typeface="楷体_GB2312" panose="02010609030101010101" pitchFamily="49" charset="-122"/>
              </a:rPr>
              <a:t>功率与叠加定理</a:t>
            </a:r>
            <a:endParaRPr lang="zh-CN" altLang="en-US" sz="36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grpSp>
        <p:nvGrpSpPr>
          <p:cNvPr id="21507" name="Group 6">
            <a:extLst>
              <a:ext uri="{FF2B5EF4-FFF2-40B4-BE49-F238E27FC236}">
                <a16:creationId xmlns:a16="http://schemas.microsoft.com/office/drawing/2014/main" id="{1996DD18-0547-4CAA-8ED6-B191C80FE65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1553" name="Picture 7" descr="78900">
              <a:extLst>
                <a:ext uri="{FF2B5EF4-FFF2-40B4-BE49-F238E27FC236}">
                  <a16:creationId xmlns:a16="http://schemas.microsoft.com/office/drawing/2014/main" id="{EFC55D51-7433-462B-A01D-6C2B54D0D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4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333A73B6-AC3C-43D2-9DC6-DD641E60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1508" name="Group 9">
            <a:extLst>
              <a:ext uri="{FF2B5EF4-FFF2-40B4-BE49-F238E27FC236}">
                <a16:creationId xmlns:a16="http://schemas.microsoft.com/office/drawing/2014/main" id="{89C846D4-8663-420E-8748-F8D1ABAD2F1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1551" name="Picture 10" descr="78900">
              <a:extLst>
                <a:ext uri="{FF2B5EF4-FFF2-40B4-BE49-F238E27FC236}">
                  <a16:creationId xmlns:a16="http://schemas.microsoft.com/office/drawing/2014/main" id="{5613AE1B-D06B-46F6-9D71-5190D7FB1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2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4C7F66E-2A6C-41EC-9E42-89BC5CA5B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1509" name="Group 12">
            <a:extLst>
              <a:ext uri="{FF2B5EF4-FFF2-40B4-BE49-F238E27FC236}">
                <a16:creationId xmlns:a16="http://schemas.microsoft.com/office/drawing/2014/main" id="{E36A3253-1066-444E-9158-FED6ED7A928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21549" name="Picture 13" descr="78900">
              <a:extLst>
                <a:ext uri="{FF2B5EF4-FFF2-40B4-BE49-F238E27FC236}">
                  <a16:creationId xmlns:a16="http://schemas.microsoft.com/office/drawing/2014/main" id="{6EEEB656-CDAA-407E-81E4-D1952EC7DA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50" name="Text Box 1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3863D5A-3C5A-409B-B4CF-A9DF8373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pSp>
        <p:nvGrpSpPr>
          <p:cNvPr id="258084" name="Group 36">
            <a:extLst>
              <a:ext uri="{FF2B5EF4-FFF2-40B4-BE49-F238E27FC236}">
                <a16:creationId xmlns:a16="http://schemas.microsoft.com/office/drawing/2014/main" id="{E4677DFA-219E-4BAD-9C81-8C8A6B312C7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482725"/>
            <a:ext cx="3960813" cy="2520950"/>
            <a:chOff x="2744" y="527"/>
            <a:chExt cx="2495" cy="1588"/>
          </a:xfrm>
        </p:grpSpPr>
        <p:sp>
          <p:nvSpPr>
            <p:cNvPr id="21530" name="Rectangle 16">
              <a:extLst>
                <a:ext uri="{FF2B5EF4-FFF2-40B4-BE49-F238E27FC236}">
                  <a16:creationId xmlns:a16="http://schemas.microsoft.com/office/drawing/2014/main" id="{EACD4646-3F5F-462D-9A5A-08E6EE9A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572"/>
              <a:ext cx="2495" cy="1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1531" name="Group 18">
              <a:extLst>
                <a:ext uri="{FF2B5EF4-FFF2-40B4-BE49-F238E27FC236}">
                  <a16:creationId xmlns:a16="http://schemas.microsoft.com/office/drawing/2014/main" id="{51C17D29-1FF0-4038-B821-C3FEFB5F8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527"/>
              <a:ext cx="2394" cy="1460"/>
              <a:chOff x="2789" y="528"/>
              <a:chExt cx="2394" cy="1460"/>
            </a:xfrm>
          </p:grpSpPr>
          <p:sp>
            <p:nvSpPr>
              <p:cNvPr id="21532" name="Oval 19">
                <a:extLst>
                  <a:ext uri="{FF2B5EF4-FFF2-40B4-BE49-F238E27FC236}">
                    <a16:creationId xmlns:a16="http://schemas.microsoft.com/office/drawing/2014/main" id="{6F5183DE-DEAE-4525-9A0F-4302ED51F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3" y="1253"/>
                <a:ext cx="350" cy="338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33" name="Oval 20">
                <a:extLst>
                  <a:ext uri="{FF2B5EF4-FFF2-40B4-BE49-F238E27FC236}">
                    <a16:creationId xmlns:a16="http://schemas.microsoft.com/office/drawing/2014/main" id="{93DCDCAE-4F73-489A-8F4D-60DF602C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121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34" name="Text Box 21">
                <a:extLst>
                  <a:ext uri="{FF2B5EF4-FFF2-40B4-BE49-F238E27FC236}">
                    <a16:creationId xmlns:a16="http://schemas.microsoft.com/office/drawing/2014/main" id="{BC671A4B-3AE4-4937-BAC1-C40EECC63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1035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21535" name="Text Box 22">
                <a:extLst>
                  <a:ext uri="{FF2B5EF4-FFF2-40B4-BE49-F238E27FC236}">
                    <a16:creationId xmlns:a16="http://schemas.microsoft.com/office/drawing/2014/main" id="{77F18E42-D1AC-4AA5-9B3B-BF6B156EA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1489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21536" name="Text Box 23">
                <a:extLst>
                  <a:ext uri="{FF2B5EF4-FFF2-40B4-BE49-F238E27FC236}">
                    <a16:creationId xmlns:a16="http://schemas.microsoft.com/office/drawing/2014/main" id="{042CF98A-E8B5-4399-B87D-884293E72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1216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baseline="-25000">
                    <a:ea typeface="宋体" panose="02010600030101010101" pitchFamily="2" charset="-122"/>
                    <a:sym typeface="Symbol" panose="05050102010706020507" pitchFamily="18" charset="2"/>
                  </a:rPr>
                  <a:t>S1</a:t>
                </a:r>
              </a:p>
            </p:txBody>
          </p:sp>
          <p:sp>
            <p:nvSpPr>
              <p:cNvPr id="21537" name="Line 24">
                <a:extLst>
                  <a:ext uri="{FF2B5EF4-FFF2-40B4-BE49-F238E27FC236}">
                    <a16:creationId xmlns:a16="http://schemas.microsoft.com/office/drawing/2014/main" id="{13592799-B625-4BB3-907C-96D47DFF1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899"/>
                <a:ext cx="0" cy="10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25">
                <a:extLst>
                  <a:ext uri="{FF2B5EF4-FFF2-40B4-BE49-F238E27FC236}">
                    <a16:creationId xmlns:a16="http://schemas.microsoft.com/office/drawing/2014/main" id="{6D6D9BC0-D62B-45D4-840E-4A85DFDD8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035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Text Box 26">
                <a:extLst>
                  <a:ext uri="{FF2B5EF4-FFF2-40B4-BE49-F238E27FC236}">
                    <a16:creationId xmlns:a16="http://schemas.microsoft.com/office/drawing/2014/main" id="{E87FF1B4-3A00-4EE7-BEAF-5C0C828A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990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40" name="Text Box 27">
                <a:extLst>
                  <a:ext uri="{FF2B5EF4-FFF2-40B4-BE49-F238E27FC236}">
                    <a16:creationId xmlns:a16="http://schemas.microsoft.com/office/drawing/2014/main" id="{A661E2A4-9D0C-4E26-9A47-543198275E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1" y="1443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41" name="Text Box 28">
                <a:extLst>
                  <a:ext uri="{FF2B5EF4-FFF2-40B4-BE49-F238E27FC236}">
                    <a16:creationId xmlns:a16="http://schemas.microsoft.com/office/drawing/2014/main" id="{8797743A-F021-44E0-99DB-CD11545A5E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" y="1216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42" name="Text Box 29">
                <a:extLst>
                  <a:ext uri="{FF2B5EF4-FFF2-40B4-BE49-F238E27FC236}">
                    <a16:creationId xmlns:a16="http://schemas.microsoft.com/office/drawing/2014/main" id="{03E1543B-18C5-4EA6-959B-7929DE27F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16" y="528"/>
                <a:ext cx="9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400" baseline="-25000">
                    <a:ea typeface="宋体" panose="02010600030101010101" pitchFamily="2" charset="-122"/>
                  </a:rPr>
                  <a:t>1</a:t>
                </a:r>
                <a:r>
                  <a:rPr lang="en-US" altLang="zh-CN" sz="2800">
                    <a:ea typeface="宋体" panose="02010600030101010101" pitchFamily="2" charset="-122"/>
                  </a:rPr>
                  <a:t>= </a:t>
                </a: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1543" name="Text Box 30">
                <a:extLst>
                  <a:ext uri="{FF2B5EF4-FFF2-40B4-BE49-F238E27FC236}">
                    <a16:creationId xmlns:a16="http://schemas.microsoft.com/office/drawing/2014/main" id="{52E8C1A1-4FA5-486D-8F98-4973B866C3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" y="854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21544" name="Rectangle 31">
                <a:extLst>
                  <a:ext uri="{FF2B5EF4-FFF2-40B4-BE49-F238E27FC236}">
                    <a16:creationId xmlns:a16="http://schemas.microsoft.com/office/drawing/2014/main" id="{7A1564A5-7EA2-4B0F-8619-4B64BA759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0" y="899"/>
                <a:ext cx="2041" cy="108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Rectangle 32">
                <a:extLst>
                  <a:ext uri="{FF2B5EF4-FFF2-40B4-BE49-F238E27FC236}">
                    <a16:creationId xmlns:a16="http://schemas.microsoft.com/office/drawing/2014/main" id="{D3DF0DDB-D32D-4E41-8929-6DCCF8F18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6" y="1216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6" name="Rectangle 33">
                <a:extLst>
                  <a:ext uri="{FF2B5EF4-FFF2-40B4-BE49-F238E27FC236}">
                    <a16:creationId xmlns:a16="http://schemas.microsoft.com/office/drawing/2014/main" id="{022E6491-9E7F-4CFD-9766-D4086795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854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7" name="Text Box 34">
                <a:extLst>
                  <a:ext uri="{FF2B5EF4-FFF2-40B4-BE49-F238E27FC236}">
                    <a16:creationId xmlns:a16="http://schemas.microsoft.com/office/drawing/2014/main" id="{E539E4BC-70BF-4FDD-B15D-6C0B9DAE8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4" y="1253"/>
                <a:ext cx="46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i="1" baseline="-25000"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800" baseline="-25000"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1548" name="Text Box 35">
                <a:extLst>
                  <a:ext uri="{FF2B5EF4-FFF2-40B4-BE49-F238E27FC236}">
                    <a16:creationId xmlns:a16="http://schemas.microsoft.com/office/drawing/2014/main" id="{633E9072-5DC9-4ACC-B3E8-3B2A329A4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8" y="146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ea typeface="宋体" panose="02010600030101010101" pitchFamily="2" charset="-122"/>
                  </a:rPr>
                  <a:t>1</a:t>
                </a:r>
                <a:r>
                  <a:rPr lang="en-US" altLang="zh-CN" sz="2400"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</p:grpSp>
      </p:grpSp>
      <p:graphicFrame>
        <p:nvGraphicFramePr>
          <p:cNvPr id="258085" name="Object 37">
            <a:extLst>
              <a:ext uri="{FF2B5EF4-FFF2-40B4-BE49-F238E27FC236}">
                <a16:creationId xmlns:a16="http://schemas.microsoft.com/office/drawing/2014/main" id="{6F16E7EF-BB3F-4784-A434-27BB75B51F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87550"/>
          <a:ext cx="2232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5" imgW="838052" imgH="215988" progId="Equation.DSMT4">
                  <p:embed/>
                </p:oleObj>
              </mc:Choice>
              <mc:Fallback>
                <p:oleObj name="Equation" r:id="rId5" imgW="838052" imgH="215988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7550"/>
                        <a:ext cx="22320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86" name="Rectangle 38">
            <a:extLst>
              <a:ext uri="{FF2B5EF4-FFF2-40B4-BE49-F238E27FC236}">
                <a16:creationId xmlns:a16="http://schemas.microsoft.com/office/drawing/2014/main" id="{9B0EBA59-1FE8-42AC-8793-F0E02324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2016125" cy="576263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举例说明</a:t>
            </a:r>
          </a:p>
        </p:txBody>
      </p:sp>
      <p:sp>
        <p:nvSpPr>
          <p:cNvPr id="258087" name="Text Box 39">
            <a:extLst>
              <a:ext uri="{FF2B5EF4-FFF2-40B4-BE49-F238E27FC236}">
                <a16:creationId xmlns:a16="http://schemas.microsoft.com/office/drawing/2014/main" id="{79A6862B-8986-4BDB-B39E-CEBD66E0B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058988"/>
            <a:ext cx="324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已知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8088" name="Text Box 40">
            <a:extLst>
              <a:ext uri="{FF2B5EF4-FFF2-40B4-BE49-F238E27FC236}">
                <a16:creationId xmlns:a16="http://schemas.microsoft.com/office/drawing/2014/main" id="{8F65230F-C6CB-42C6-8F1D-B1B6A32BE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329113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当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8089" name="Object 41">
            <a:extLst>
              <a:ext uri="{FF2B5EF4-FFF2-40B4-BE49-F238E27FC236}">
                <a16:creationId xmlns:a16="http://schemas.microsoft.com/office/drawing/2014/main" id="{6BAA64F3-7A53-4281-8AFE-CA5AC393C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4389438"/>
          <a:ext cx="1265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7" imgW="508197" imgH="215988" progId="Equation.DSMT4">
                  <p:embed/>
                </p:oleObj>
              </mc:Choice>
              <mc:Fallback>
                <p:oleObj name="Equation" r:id="rId7" imgW="508197" imgH="215988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389438"/>
                        <a:ext cx="12652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0" name="Object 42">
            <a:extLst>
              <a:ext uri="{FF2B5EF4-FFF2-40B4-BE49-F238E27FC236}">
                <a16:creationId xmlns:a16="http://schemas.microsoft.com/office/drawing/2014/main" id="{205AC6E9-6C5F-46C5-AB4A-D79A402C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4318000"/>
          <a:ext cx="10937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9" imgW="444673" imgH="215988" progId="Equation.DSMT4">
                  <p:embed/>
                </p:oleObj>
              </mc:Choice>
              <mc:Fallback>
                <p:oleObj name="Equation" r:id="rId9" imgW="444673" imgH="215988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318000"/>
                        <a:ext cx="10937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1" name="Object 43">
            <a:extLst>
              <a:ext uri="{FF2B5EF4-FFF2-40B4-BE49-F238E27FC236}">
                <a16:creationId xmlns:a16="http://schemas.microsoft.com/office/drawing/2014/main" id="{FB71F6A6-3D88-4FEA-9C6D-3DCBC319C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302125"/>
          <a:ext cx="112553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1" imgW="495177" imgH="215988" progId="Equation.DSMT4">
                  <p:embed/>
                </p:oleObj>
              </mc:Choice>
              <mc:Fallback>
                <p:oleObj name="Equation" r:id="rId11" imgW="495177" imgH="215988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302125"/>
                        <a:ext cx="112553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92" name="Text Box 44">
            <a:extLst>
              <a:ext uri="{FF2B5EF4-FFF2-40B4-BE49-F238E27FC236}">
                <a16:creationId xmlns:a16="http://schemas.microsoft.com/office/drawing/2014/main" id="{3456652B-DC2F-409B-8C79-7AE2693C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68638"/>
            <a:ext cx="64770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endParaRPr lang="zh-CN" altLang="en-US" sz="2400" b="1">
              <a:solidFill>
                <a:srgbClr val="FFFF00"/>
              </a:solidFill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258093" name="Text Box 45">
            <a:extLst>
              <a:ext uri="{FF2B5EF4-FFF2-40B4-BE49-F238E27FC236}">
                <a16:creationId xmlns:a16="http://schemas.microsoft.com/office/drawing/2014/main" id="{7CC08C96-B82A-46D6-8420-488C378EB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11738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当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8094" name="Object 46">
            <a:extLst>
              <a:ext uri="{FF2B5EF4-FFF2-40B4-BE49-F238E27FC236}">
                <a16:creationId xmlns:a16="http://schemas.microsoft.com/office/drawing/2014/main" id="{D4676518-D398-4CF2-B4A9-9D127B934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0025" y="5002213"/>
          <a:ext cx="1049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3" imgW="419026" imgH="215988" progId="Equation.DSMT4">
                  <p:embed/>
                </p:oleObj>
              </mc:Choice>
              <mc:Fallback>
                <p:oleObj name="Equation" r:id="rId13" imgW="419026" imgH="215988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5002213"/>
                        <a:ext cx="1049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5" name="Object 47">
            <a:extLst>
              <a:ext uri="{FF2B5EF4-FFF2-40B4-BE49-F238E27FC236}">
                <a16:creationId xmlns:a16="http://schemas.microsoft.com/office/drawing/2014/main" id="{9FC93419-826A-4BA3-BAA8-D25A15436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940300"/>
          <a:ext cx="1276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5" imgW="520823" imgH="215988" progId="Equation.DSMT4">
                  <p:embed/>
                </p:oleObj>
              </mc:Choice>
              <mc:Fallback>
                <p:oleObj name="Equation" r:id="rId15" imgW="520823" imgH="215988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40300"/>
                        <a:ext cx="12763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6" name="Object 48">
            <a:extLst>
              <a:ext uri="{FF2B5EF4-FFF2-40B4-BE49-F238E27FC236}">
                <a16:creationId xmlns:a16="http://schemas.microsoft.com/office/drawing/2014/main" id="{1813803A-0085-45CE-AEC9-5118A883E2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0763" y="4948238"/>
          <a:ext cx="11223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17" imgW="495177" imgH="215988" progId="Equation.DSMT4">
                  <p:embed/>
                </p:oleObj>
              </mc:Choice>
              <mc:Fallback>
                <p:oleObj name="Equation" r:id="rId17" imgW="495177" imgH="215988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4948238"/>
                        <a:ext cx="11223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97" name="Text Box 49">
            <a:extLst>
              <a:ext uri="{FF2B5EF4-FFF2-40B4-BE49-F238E27FC236}">
                <a16:creationId xmlns:a16="http://schemas.microsoft.com/office/drawing/2014/main" id="{9350E3A9-FE54-4D41-8C1D-86FFB3ECC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084763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时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8098" name="Text Box 50">
            <a:extLst>
              <a:ext uri="{FF2B5EF4-FFF2-40B4-BE49-F238E27FC236}">
                <a16:creationId xmlns:a16="http://schemas.microsoft.com/office/drawing/2014/main" id="{B1B04C59-95AF-4529-B486-2625131B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329113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时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8099" name="Object 51">
            <a:extLst>
              <a:ext uri="{FF2B5EF4-FFF2-40B4-BE49-F238E27FC236}">
                <a16:creationId xmlns:a16="http://schemas.microsoft.com/office/drawing/2014/main" id="{BF289E6E-732B-4990-8909-969387D20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140075"/>
          <a:ext cx="36718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9" imgW="1600348" imgH="228600" progId="Equation.DSMT4">
                  <p:embed/>
                </p:oleObj>
              </mc:Choice>
              <mc:Fallback>
                <p:oleObj name="Equation" r:id="rId19" imgW="1600348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0075"/>
                        <a:ext cx="36718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100" name="Text Box 52">
            <a:extLst>
              <a:ext uri="{FF2B5EF4-FFF2-40B4-BE49-F238E27FC236}">
                <a16:creationId xmlns:a16="http://schemas.microsoft.com/office/drawing/2014/main" id="{6F17F006-49EA-4E31-A8F5-16E3E54A0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73488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用叠加原理计算功率</a:t>
            </a:r>
            <a:endParaRPr lang="en-US" altLang="zh-CN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8101" name="Text Box 53">
            <a:extLst>
              <a:ext uri="{FF2B5EF4-FFF2-40B4-BE49-F238E27FC236}">
                <a16:creationId xmlns:a16="http://schemas.microsoft.com/office/drawing/2014/main" id="{03F1B148-187A-47FA-B5D5-B38F88EC1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4515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则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8102" name="Object 54">
            <a:extLst>
              <a:ext uri="{FF2B5EF4-FFF2-40B4-BE49-F238E27FC236}">
                <a16:creationId xmlns:a16="http://schemas.microsoft.com/office/drawing/2014/main" id="{E5EB5A06-58E9-4895-A714-C04FAB15E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668963"/>
          <a:ext cx="23002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21" imgW="1028626" imgH="215988" progId="Equation.DSMT4">
                  <p:embed/>
                </p:oleObj>
              </mc:Choice>
              <mc:Fallback>
                <p:oleObj name="Equation" r:id="rId21" imgW="1028626" imgH="215988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668963"/>
                        <a:ext cx="23002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108" name="Text Box 60">
            <a:extLst>
              <a:ext uri="{FF2B5EF4-FFF2-40B4-BE49-F238E27FC236}">
                <a16:creationId xmlns:a16="http://schemas.microsoft.com/office/drawing/2014/main" id="{91A3C20E-C071-408A-8F6B-4F278294A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36838"/>
            <a:ext cx="2951162" cy="5191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CC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分析 </a:t>
            </a:r>
            <a:r>
              <a:rPr lang="en-US" altLang="zh-CN" sz="2800" b="1" i="1">
                <a:solidFill>
                  <a:srgbClr val="FFFF00"/>
                </a:solidFill>
                <a:ea typeface="楷体_GB2312" panose="02010609030101010101" pitchFamily="49" charset="-122"/>
              </a:rPr>
              <a:t>R</a:t>
            </a:r>
            <a:r>
              <a:rPr lang="en-US" altLang="zh-CN" sz="2800" b="1" baseline="-25000">
                <a:solidFill>
                  <a:srgbClr val="FFFF00"/>
                </a:solidFill>
                <a:ea typeface="楷体_GB2312" panose="02010609030101010101" pitchFamily="49" charset="-122"/>
              </a:rPr>
              <a:t>1 </a:t>
            </a: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上的功率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5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2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  <p:bldP spid="258086" grpId="0" animBg="1"/>
      <p:bldP spid="258087" grpId="0" autoUpdateAnimBg="0"/>
      <p:bldP spid="258088" grpId="0" autoUpdateAnimBg="0"/>
      <p:bldP spid="258092" grpId="0" animBg="1" autoUpdateAnimBg="0"/>
      <p:bldP spid="258093" grpId="0" autoUpdateAnimBg="0"/>
      <p:bldP spid="258097" grpId="0" autoUpdateAnimBg="0"/>
      <p:bldP spid="258098" grpId="0" autoUpdateAnimBg="0"/>
      <p:bldP spid="258100" grpId="0" autoUpdateAnimBg="0"/>
      <p:bldP spid="258101" grpId="0" autoUpdateAnimBg="0"/>
      <p:bldP spid="25810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5">
            <a:extLst>
              <a:ext uri="{FF2B5EF4-FFF2-40B4-BE49-F238E27FC236}">
                <a16:creationId xmlns:a16="http://schemas.microsoft.com/office/drawing/2014/main" id="{0B176373-DE05-4234-B980-7D59C88E5861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2558" name="Picture 6" descr="78900">
              <a:extLst>
                <a:ext uri="{FF2B5EF4-FFF2-40B4-BE49-F238E27FC236}">
                  <a16:creationId xmlns:a16="http://schemas.microsoft.com/office/drawing/2014/main" id="{B667296B-9BF4-4092-B180-878EB3477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9" name="Text Box 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6B96492-2E35-4C7B-B289-7F19C4710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2531" name="Group 8">
            <a:extLst>
              <a:ext uri="{FF2B5EF4-FFF2-40B4-BE49-F238E27FC236}">
                <a16:creationId xmlns:a16="http://schemas.microsoft.com/office/drawing/2014/main" id="{4F362C6B-4F6D-4D27-8158-6E5AC42D5407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2556" name="Picture 9" descr="78900">
              <a:extLst>
                <a:ext uri="{FF2B5EF4-FFF2-40B4-BE49-F238E27FC236}">
                  <a16:creationId xmlns:a16="http://schemas.microsoft.com/office/drawing/2014/main" id="{DA1459D9-3E77-4C11-895D-43DF300598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7" name="Text Box 1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AF49BDE-400E-4632-93EC-18E37CF83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2532" name="Group 106">
            <a:extLst>
              <a:ext uri="{FF2B5EF4-FFF2-40B4-BE49-F238E27FC236}">
                <a16:creationId xmlns:a16="http://schemas.microsoft.com/office/drawing/2014/main" id="{B7C90505-964F-4BBA-81A4-9DBDE89B0B5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22554" name="Picture 107" descr="78900">
              <a:extLst>
                <a:ext uri="{FF2B5EF4-FFF2-40B4-BE49-F238E27FC236}">
                  <a16:creationId xmlns:a16="http://schemas.microsoft.com/office/drawing/2014/main" id="{049B2F9E-3517-4343-AFE2-A4232627C0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5" name="Text Box 10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F4211469-FCEC-45BC-A6A5-0D7B6A8A9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graphicFrame>
        <p:nvGraphicFramePr>
          <p:cNvPr id="259181" name="Object 109">
            <a:extLst>
              <a:ext uri="{FF2B5EF4-FFF2-40B4-BE49-F238E27FC236}">
                <a16:creationId xmlns:a16="http://schemas.microsoft.com/office/drawing/2014/main" id="{7969C658-7E80-4209-B762-6706281B8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730875"/>
          <a:ext cx="78279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4" imgW="3530551" imgH="190369" progId="Equation.DSMT4">
                  <p:embed/>
                </p:oleObj>
              </mc:Choice>
              <mc:Fallback>
                <p:oleObj name="Equation" r:id="rId4" imgW="3530551" imgH="190369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30875"/>
                        <a:ext cx="78279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182" name="Rectangle 110">
            <a:extLst>
              <a:ext uri="{FF2B5EF4-FFF2-40B4-BE49-F238E27FC236}">
                <a16:creationId xmlns:a16="http://schemas.microsoft.com/office/drawing/2014/main" id="{A127B51B-3EF2-477B-BC92-F9E833A2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865688"/>
            <a:ext cx="1079500" cy="576262"/>
          </a:xfrm>
          <a:prstGeom prst="rect">
            <a:avLst/>
          </a:prstGeom>
          <a:noFill/>
          <a:ln w="3810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证明</a:t>
            </a:r>
          </a:p>
        </p:txBody>
      </p:sp>
      <p:sp>
        <p:nvSpPr>
          <p:cNvPr id="259228" name="Text Box 156">
            <a:extLst>
              <a:ext uri="{FF2B5EF4-FFF2-40B4-BE49-F238E27FC236}">
                <a16:creationId xmlns:a16="http://schemas.microsoft.com/office/drawing/2014/main" id="{477C43A8-7487-421D-A388-E7FE2FE71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4103687" cy="5191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CC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分析 两电源提供的功率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9229" name="Text Box 157">
            <a:extLst>
              <a:ext uri="{FF2B5EF4-FFF2-40B4-BE49-F238E27FC236}">
                <a16:creationId xmlns:a16="http://schemas.microsoft.com/office/drawing/2014/main" id="{A1F6F3B8-75DD-4088-AD15-13D825E43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160838"/>
            <a:ext cx="2413000" cy="519112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CC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功率不能叠加</a:t>
            </a:r>
            <a:endParaRPr kumimoji="1" lang="zh-CN" altLang="en-US" b="1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9230" name="Group 158">
            <a:extLst>
              <a:ext uri="{FF2B5EF4-FFF2-40B4-BE49-F238E27FC236}">
                <a16:creationId xmlns:a16="http://schemas.microsoft.com/office/drawing/2014/main" id="{A8AD03D8-9C8F-47BA-89BC-E13854C3D543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3873500"/>
            <a:ext cx="1644650" cy="850900"/>
            <a:chOff x="385" y="3022"/>
            <a:chExt cx="1036" cy="536"/>
          </a:xfrm>
        </p:grpSpPr>
        <p:pic>
          <p:nvPicPr>
            <p:cNvPr id="22552" name="Picture 159" descr="123">
              <a:extLst>
                <a:ext uri="{FF2B5EF4-FFF2-40B4-BE49-F238E27FC236}">
                  <a16:creationId xmlns:a16="http://schemas.microsoft.com/office/drawing/2014/main" id="{FF6119D2-052B-497D-995C-D69388758A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3" name="Text Box 160">
              <a:extLst>
                <a:ext uri="{FF2B5EF4-FFF2-40B4-BE49-F238E27FC236}">
                  <a16:creationId xmlns:a16="http://schemas.microsoft.com/office/drawing/2014/main" id="{2659FF90-25EA-40A9-95F3-E2A7A433E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CC6600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graphicFrame>
        <p:nvGraphicFramePr>
          <p:cNvPr id="259233" name="Object 161">
            <a:extLst>
              <a:ext uri="{FF2B5EF4-FFF2-40B4-BE49-F238E27FC236}">
                <a16:creationId xmlns:a16="http://schemas.microsoft.com/office/drawing/2014/main" id="{614265FF-6BFB-4A00-B833-838BDC443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412875"/>
          <a:ext cx="12144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7" imgW="520823" imgH="215988" progId="Equation.DSMT4">
                  <p:embed/>
                </p:oleObj>
              </mc:Choice>
              <mc:Fallback>
                <p:oleObj name="Equation" r:id="rId7" imgW="520823" imgH="215988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412875"/>
                        <a:ext cx="121443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234" name="Text Box 162">
            <a:extLst>
              <a:ext uri="{FF2B5EF4-FFF2-40B4-BE49-F238E27FC236}">
                <a16:creationId xmlns:a16="http://schemas.microsoft.com/office/drawing/2014/main" id="{C639E24C-A335-4C8B-BA6E-F6D8F50BC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12875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电源实际提供功率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9235" name="Text Box 163">
            <a:extLst>
              <a:ext uri="{FF2B5EF4-FFF2-40B4-BE49-F238E27FC236}">
                <a16:creationId xmlns:a16="http://schemas.microsoft.com/office/drawing/2014/main" id="{B7FA8B22-8BF9-4821-B6CD-7DD1C5028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016125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当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9236" name="Object 164">
            <a:extLst>
              <a:ext uri="{FF2B5EF4-FFF2-40B4-BE49-F238E27FC236}">
                <a16:creationId xmlns:a16="http://schemas.microsoft.com/office/drawing/2014/main" id="{7416558E-0D50-4436-959E-C04FE2337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2076450"/>
          <a:ext cx="12652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9" imgW="508197" imgH="215988" progId="Equation.DSMT4">
                  <p:embed/>
                </p:oleObj>
              </mc:Choice>
              <mc:Fallback>
                <p:oleObj name="Equation" r:id="rId9" imgW="508197" imgH="215988" progId="Equation.DSMT4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076450"/>
                        <a:ext cx="12652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237" name="Object 165">
            <a:extLst>
              <a:ext uri="{FF2B5EF4-FFF2-40B4-BE49-F238E27FC236}">
                <a16:creationId xmlns:a16="http://schemas.microsoft.com/office/drawing/2014/main" id="{0D37BDDB-56E5-4E85-863F-E7D2B3CF6B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0513" y="2005013"/>
          <a:ext cx="10937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1" imgW="444673" imgH="215988" progId="Equation.DSMT4">
                  <p:embed/>
                </p:oleObj>
              </mc:Choice>
              <mc:Fallback>
                <p:oleObj name="Equation" r:id="rId11" imgW="444673" imgH="215988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2005013"/>
                        <a:ext cx="10937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238" name="Object 166">
            <a:extLst>
              <a:ext uri="{FF2B5EF4-FFF2-40B4-BE49-F238E27FC236}">
                <a16:creationId xmlns:a16="http://schemas.microsoft.com/office/drawing/2014/main" id="{4B8B4BA1-82D4-4D3A-A18A-507E406DC9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2025" y="2070100"/>
          <a:ext cx="1182688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13" imgW="520823" imgH="215988" progId="Equation.DSMT4">
                  <p:embed/>
                </p:oleObj>
              </mc:Choice>
              <mc:Fallback>
                <p:oleObj name="Equation" r:id="rId13" imgW="520823" imgH="215988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2070100"/>
                        <a:ext cx="1182688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239" name="Text Box 167">
            <a:extLst>
              <a:ext uri="{FF2B5EF4-FFF2-40B4-BE49-F238E27FC236}">
                <a16:creationId xmlns:a16="http://schemas.microsoft.com/office/drawing/2014/main" id="{0426BD71-FCF3-4906-9F9E-02E56083A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698750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当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9240" name="Object 168">
            <a:extLst>
              <a:ext uri="{FF2B5EF4-FFF2-40B4-BE49-F238E27FC236}">
                <a16:creationId xmlns:a16="http://schemas.microsoft.com/office/drawing/2014/main" id="{86A25C0E-0394-44E3-85D3-8042EC2DC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0025" y="2689225"/>
          <a:ext cx="10493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5" imgW="419026" imgH="215988" progId="Equation.DSMT4">
                  <p:embed/>
                </p:oleObj>
              </mc:Choice>
              <mc:Fallback>
                <p:oleObj name="Equation" r:id="rId15" imgW="419026" imgH="215988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2689225"/>
                        <a:ext cx="10493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241" name="Object 169">
            <a:extLst>
              <a:ext uri="{FF2B5EF4-FFF2-40B4-BE49-F238E27FC236}">
                <a16:creationId xmlns:a16="http://schemas.microsoft.com/office/drawing/2014/main" id="{0DF6233B-5F5F-4F4A-9DD7-6B0DD1A2C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627313"/>
          <a:ext cx="12763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7" imgW="520823" imgH="215988" progId="Equation.DSMT4">
                  <p:embed/>
                </p:oleObj>
              </mc:Choice>
              <mc:Fallback>
                <p:oleObj name="Equation" r:id="rId17" imgW="520823" imgH="215988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627313"/>
                        <a:ext cx="127635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242" name="Object 170">
            <a:extLst>
              <a:ext uri="{FF2B5EF4-FFF2-40B4-BE49-F238E27FC236}">
                <a16:creationId xmlns:a16="http://schemas.microsoft.com/office/drawing/2014/main" id="{A7AC2CA0-29A5-438C-92FF-984763237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2781300"/>
          <a:ext cx="12334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19" imgW="546075" imgH="215988" progId="Equation.DSMT4">
                  <p:embed/>
                </p:oleObj>
              </mc:Choice>
              <mc:Fallback>
                <p:oleObj name="Equation" r:id="rId19" imgW="546075" imgH="215988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781300"/>
                        <a:ext cx="12334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243" name="Text Box 171">
            <a:extLst>
              <a:ext uri="{FF2B5EF4-FFF2-40B4-BE49-F238E27FC236}">
                <a16:creationId xmlns:a16="http://schemas.microsoft.com/office/drawing/2014/main" id="{2F2CF660-6B43-4B14-92DF-F2295C73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2708275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时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9244" name="Text Box 172">
            <a:extLst>
              <a:ext uri="{FF2B5EF4-FFF2-40B4-BE49-F238E27FC236}">
                <a16:creationId xmlns:a16="http://schemas.microsoft.com/office/drawing/2014/main" id="{3B860AA1-6C3C-4F73-9DAE-6A30F616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01612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时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59245" name="Text Box 173">
            <a:extLst>
              <a:ext uri="{FF2B5EF4-FFF2-40B4-BE49-F238E27FC236}">
                <a16:creationId xmlns:a16="http://schemas.microsoft.com/office/drawing/2014/main" id="{5629C2CE-90AE-4B38-AD9C-6348BB64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332163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则</a:t>
            </a:r>
            <a:endParaRPr lang="zh-CN" altLang="en-US" sz="2800" b="1">
              <a:solidFill>
                <a:srgbClr val="FFFF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59246" name="Object 174">
            <a:extLst>
              <a:ext uri="{FF2B5EF4-FFF2-40B4-BE49-F238E27FC236}">
                <a16:creationId xmlns:a16="http://schemas.microsoft.com/office/drawing/2014/main" id="{6D500987-0F40-402D-B590-BB9BF651A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3355975"/>
          <a:ext cx="24685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21" imgW="1104777" imgH="215988" progId="Equation.DSMT4">
                  <p:embed/>
                </p:oleObj>
              </mc:Choice>
              <mc:Fallback>
                <p:oleObj name="Equation" r:id="rId21" imgW="1104777" imgH="215988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3355975"/>
                        <a:ext cx="24685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5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9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9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25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82" grpId="0" animBg="1"/>
      <p:bldP spid="259228" grpId="0" animBg="1" autoUpdateAnimBg="0"/>
      <p:bldP spid="259229" grpId="0" animBg="1"/>
      <p:bldP spid="259234" grpId="0" autoUpdateAnimBg="0"/>
      <p:bldP spid="259235" grpId="0" autoUpdateAnimBg="0"/>
      <p:bldP spid="259239" grpId="0" autoUpdateAnimBg="0"/>
      <p:bldP spid="259243" grpId="0" autoUpdateAnimBg="0"/>
      <p:bldP spid="259244" grpId="0" autoUpdateAnimBg="0"/>
      <p:bldP spid="25924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235E751C-7CF3-4CA0-B2B8-E9FB7D36A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sz="5400" b="1">
                <a:solidFill>
                  <a:srgbClr val="FF3300"/>
                </a:solidFill>
                <a:ea typeface="楷体_GB2312" panose="02010609030101010101" pitchFamily="49" charset="-122"/>
              </a:rPr>
              <a:t>作业：</a:t>
            </a: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D633B4E8-2BEE-4EEA-9641-E9A179366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919288"/>
            <a:ext cx="6696075" cy="3886200"/>
          </a:xfrm>
          <a:ln w="76200">
            <a:solidFill>
              <a:srgbClr val="33CC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800">
                <a:solidFill>
                  <a:schemeClr val="bg1"/>
                </a:solidFill>
                <a:ea typeface="宋体" panose="02010600030101010101" pitchFamily="2" charset="-122"/>
              </a:rPr>
              <a:t>P 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4800">
                <a:solidFill>
                  <a:schemeClr val="bg1"/>
                </a:solidFill>
                <a:ea typeface="宋体" panose="02010600030101010101" pitchFamily="2" charset="-122"/>
              </a:rPr>
              <a:t>   		</a:t>
            </a:r>
          </a:p>
        </p:txBody>
      </p:sp>
      <p:grpSp>
        <p:nvGrpSpPr>
          <p:cNvPr id="23556" name="Group 6">
            <a:extLst>
              <a:ext uri="{FF2B5EF4-FFF2-40B4-BE49-F238E27FC236}">
                <a16:creationId xmlns:a16="http://schemas.microsoft.com/office/drawing/2014/main" id="{D583DF17-6C12-46B3-8CE5-8BF6CCC9FB5C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23563" name="Picture 7" descr="78900">
              <a:extLst>
                <a:ext uri="{FF2B5EF4-FFF2-40B4-BE49-F238E27FC236}">
                  <a16:creationId xmlns:a16="http://schemas.microsoft.com/office/drawing/2014/main" id="{054A6BE7-6E5E-4A22-A039-A99EB1506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4" name="Text Box 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BE594FAA-DFA0-463C-9D98-F778F0031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23557" name="Group 9">
            <a:extLst>
              <a:ext uri="{FF2B5EF4-FFF2-40B4-BE49-F238E27FC236}">
                <a16:creationId xmlns:a16="http://schemas.microsoft.com/office/drawing/2014/main" id="{1389F053-BE01-4DE3-BCEB-73FFA439CCBE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23561" name="Picture 10" descr="78900">
              <a:extLst>
                <a:ext uri="{FF2B5EF4-FFF2-40B4-BE49-F238E27FC236}">
                  <a16:creationId xmlns:a16="http://schemas.microsoft.com/office/drawing/2014/main" id="{783BBAF8-4115-4B89-850D-D0420C53C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2" name="Text Box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0B9C8E24-E6B7-470A-B239-F11AAD335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23558" name="Group 12">
            <a:extLst>
              <a:ext uri="{FF2B5EF4-FFF2-40B4-BE49-F238E27FC236}">
                <a16:creationId xmlns:a16="http://schemas.microsoft.com/office/drawing/2014/main" id="{05B302A2-6D1F-4131-BA9D-AA5C1B2C681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23559" name="Picture 13" descr="78900">
              <a:extLst>
                <a:ext uri="{FF2B5EF4-FFF2-40B4-BE49-F238E27FC236}">
                  <a16:creationId xmlns:a16="http://schemas.microsoft.com/office/drawing/2014/main" id="{899B231D-4BC6-4C21-998C-174DA05FE2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Text Box 1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A0FB1963-C109-4883-A62F-21CE0CF6B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ext Box 2">
            <a:extLst>
              <a:ext uri="{FF2B5EF4-FFF2-40B4-BE49-F238E27FC236}">
                <a16:creationId xmlns:a16="http://schemas.microsoft.com/office/drawing/2014/main" id="{E82BDFC5-9F4B-49E3-A383-8F9611F70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8496300" cy="701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00"/>
            </a:prstShdw>
          </a:effectLst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 </a:t>
            </a:r>
            <a:r>
              <a:rPr kumimoji="1" lang="zh-CN" altLang="en-US" sz="40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线性电路的比例性  </a:t>
            </a:r>
            <a:r>
              <a:rPr kumimoji="1" lang="zh-CN" altLang="en-US" sz="4000" b="1">
                <a:solidFill>
                  <a:schemeClr val="bg1"/>
                </a:solidFill>
                <a:ea typeface="楷体_GB2312" panose="02010609030101010101" pitchFamily="49" charset="-122"/>
              </a:rPr>
              <a:t>网络函数</a:t>
            </a:r>
            <a:endParaRPr kumimoji="1" lang="zh-CN" altLang="en-US" sz="40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4099" name="Group 4">
            <a:extLst>
              <a:ext uri="{FF2B5EF4-FFF2-40B4-BE49-F238E27FC236}">
                <a16:creationId xmlns:a16="http://schemas.microsoft.com/office/drawing/2014/main" id="{3B492685-582B-412D-A826-7986935B4A5F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4111" name="Picture 5" descr="78900">
              <a:extLst>
                <a:ext uri="{FF2B5EF4-FFF2-40B4-BE49-F238E27FC236}">
                  <a16:creationId xmlns:a16="http://schemas.microsoft.com/office/drawing/2014/main" id="{81E6CD6E-A4C6-4045-B9D7-278A4B64A5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2" name="Text Box 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DE7758-A859-45AF-A607-C19DA6AF0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4100" name="Group 7">
            <a:extLst>
              <a:ext uri="{FF2B5EF4-FFF2-40B4-BE49-F238E27FC236}">
                <a16:creationId xmlns:a16="http://schemas.microsoft.com/office/drawing/2014/main" id="{DC8B4B65-2AD8-4BD3-B183-3081E14E43ED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4109" name="Picture 8" descr="78900">
              <a:extLst>
                <a:ext uri="{FF2B5EF4-FFF2-40B4-BE49-F238E27FC236}">
                  <a16:creationId xmlns:a16="http://schemas.microsoft.com/office/drawing/2014/main" id="{C1053F04-250D-400F-80EA-CBC02DAC7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0" name="Text Box 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9FA588B-6B05-4680-8B66-E2C777FEB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sp>
        <p:nvSpPr>
          <p:cNvPr id="4101" name="Rectangle 10">
            <a:extLst>
              <a:ext uri="{FF2B5EF4-FFF2-40B4-BE49-F238E27FC236}">
                <a16:creationId xmlns:a16="http://schemas.microsoft.com/office/drawing/2014/main" id="{AF4988AE-7C6A-40A2-9AE5-F1400BDA2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3246" name="Text Box 14">
            <a:extLst>
              <a:ext uri="{FF2B5EF4-FFF2-40B4-BE49-F238E27FC236}">
                <a16:creationId xmlns:a16="http://schemas.microsoft.com/office/drawing/2014/main" id="{BDCE2CC8-9E20-45D9-804B-31369DA96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75"/>
            <a:ext cx="5327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1</a:t>
            </a:r>
            <a:r>
              <a:rPr kumimoji="1" lang="en-US" altLang="zh-CN" b="1">
                <a:solidFill>
                  <a:schemeClr val="bg1"/>
                </a:solidFill>
                <a:ea typeface="楷体_GB2312" panose="02010609030101010101" pitchFamily="49" charset="-122"/>
              </a:rPr>
              <a:t>.  </a:t>
            </a: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网络函数</a:t>
            </a:r>
            <a:r>
              <a:rPr kumimoji="1" lang="en-US" altLang="zh-CN" i="1">
                <a:solidFill>
                  <a:schemeClr val="bg1"/>
                </a:solidFill>
                <a:ea typeface="楷体_GB2312" panose="02010609030101010101" pitchFamily="49" charset="-122"/>
              </a:rPr>
              <a:t>H</a:t>
            </a:r>
            <a:r>
              <a:rPr kumimoji="1"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（</a:t>
            </a:r>
            <a:r>
              <a:rPr kumimoji="1"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j</a:t>
            </a:r>
            <a:r>
              <a:rPr kumimoji="1" lang="el-GR" altLang="zh-CN" i="1">
                <a:solidFill>
                  <a:schemeClr val="bg1"/>
                </a:solidFill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）</a:t>
            </a: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的定义</a:t>
            </a:r>
          </a:p>
        </p:txBody>
      </p:sp>
      <p:grpSp>
        <p:nvGrpSpPr>
          <p:cNvPr id="4103" name="Group 15">
            <a:extLst>
              <a:ext uri="{FF2B5EF4-FFF2-40B4-BE49-F238E27FC236}">
                <a16:creationId xmlns:a16="http://schemas.microsoft.com/office/drawing/2014/main" id="{C6B1D843-BCA3-4C5F-A8D9-BE95242DC50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4107" name="Picture 16" descr="78900">
              <a:extLst>
                <a:ext uri="{FF2B5EF4-FFF2-40B4-BE49-F238E27FC236}">
                  <a16:creationId xmlns:a16="http://schemas.microsoft.com/office/drawing/2014/main" id="{D559AF2E-C99D-453D-A63E-BB1F72AA4C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8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EF6342A0-4A2C-4915-B202-E06628241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223250" name="Text Box 18">
            <a:extLst>
              <a:ext uri="{FF2B5EF4-FFF2-40B4-BE49-F238E27FC236}">
                <a16:creationId xmlns:a16="http://schemas.microsoft.com/office/drawing/2014/main" id="{4B596079-7116-4874-8F79-A8D654B22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16113"/>
            <a:ext cx="78486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        在线性网络中，当只有一个独立激励源作用时，网络中某一处的响应（电压或电流）与网络输入之比，称为该响应的网络函数。</a:t>
            </a:r>
          </a:p>
        </p:txBody>
      </p:sp>
      <p:graphicFrame>
        <p:nvGraphicFramePr>
          <p:cNvPr id="223251" name="Object 19">
            <a:extLst>
              <a:ext uri="{FF2B5EF4-FFF2-40B4-BE49-F238E27FC236}">
                <a16:creationId xmlns:a16="http://schemas.microsoft.com/office/drawing/2014/main" id="{48BFF0DE-14B8-4FE1-B9D5-83046247B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621088"/>
          <a:ext cx="2778125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4" imgW="1155675" imgH="482425" progId="Equation.DSMT4">
                  <p:embed/>
                </p:oleObj>
              </mc:Choice>
              <mc:Fallback>
                <p:oleObj name="Equation" r:id="rId4" imgW="1155675" imgH="48242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621088"/>
                        <a:ext cx="2778125" cy="11763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33CCFF"/>
                          </a:gs>
                          <a:gs pos="50000">
                            <a:schemeClr val="bg1"/>
                          </a:gs>
                          <a:gs pos="100000">
                            <a:srgbClr val="33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2" name="Text Box 30">
            <a:extLst>
              <a:ext uri="{FF2B5EF4-FFF2-40B4-BE49-F238E27FC236}">
                <a16:creationId xmlns:a16="http://schemas.microsoft.com/office/drawing/2014/main" id="{CDBDB5AA-DB6E-4D6C-A9C2-2D325BF5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868863"/>
            <a:ext cx="80645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       网络函数 </a:t>
            </a:r>
            <a:r>
              <a:rPr lang="en-US" altLang="zh-CN" sz="2800" b="1">
                <a:solidFill>
                  <a:srgbClr val="FFFF00"/>
                </a:solidFill>
                <a:ea typeface="楷体_GB2312" panose="02010609030101010101" pitchFamily="49" charset="-122"/>
              </a:rPr>
              <a:t>H </a:t>
            </a: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可认为是表征输入端至输出端之间电路“整体”性质的一个参数，可代替原来所需众多的元件参数（</a:t>
            </a:r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原参数</a:t>
            </a: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），我们称之为“</a:t>
            </a:r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副参数</a:t>
            </a:r>
            <a:r>
              <a:rPr lang="zh-CN" altLang="en-US" sz="2800" b="1">
                <a:solidFill>
                  <a:srgbClr val="FFFF00"/>
                </a:solidFill>
                <a:ea typeface="楷体_GB2312" panose="02010609030101010101" pitchFamily="49" charset="-122"/>
              </a:rPr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2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46" grpId="0"/>
      <p:bldP spid="223250" grpId="0"/>
      <p:bldP spid="2232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Text Box 4">
            <a:extLst>
              <a:ext uri="{FF2B5EF4-FFF2-40B4-BE49-F238E27FC236}">
                <a16:creationId xmlns:a16="http://schemas.microsoft.com/office/drawing/2014/main" id="{0E6EED89-1564-488B-8FBE-F1EC3321F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5432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2</a:t>
            </a:r>
            <a:r>
              <a:rPr kumimoji="1" lang="en-US" altLang="zh-CN" b="1">
                <a:solidFill>
                  <a:schemeClr val="bg1"/>
                </a:solidFill>
                <a:ea typeface="楷体_GB2312" panose="02010609030101010101" pitchFamily="49" charset="-122"/>
              </a:rPr>
              <a:t>.  </a:t>
            </a: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网络函数</a:t>
            </a:r>
            <a:r>
              <a:rPr kumimoji="1" lang="en-US" altLang="zh-CN" i="1">
                <a:solidFill>
                  <a:schemeClr val="bg1"/>
                </a:solidFill>
                <a:ea typeface="楷体_GB2312" panose="02010609030101010101" pitchFamily="49" charset="-122"/>
              </a:rPr>
              <a:t>H</a:t>
            </a:r>
            <a:r>
              <a:rPr kumimoji="1"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(j</a:t>
            </a:r>
            <a:r>
              <a:rPr kumimoji="1" lang="el-GR" altLang="zh-CN" i="1">
                <a:solidFill>
                  <a:schemeClr val="bg1"/>
                </a:solidFill>
                <a:ea typeface="楷体_GB2312" panose="02010609030101010101" pitchFamily="49" charset="-122"/>
                <a:cs typeface="Times New Roman" panose="02020603050405020304" pitchFamily="18" charset="0"/>
              </a:rPr>
              <a:t>ω</a:t>
            </a:r>
            <a:r>
              <a:rPr kumimoji="1"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)</a:t>
            </a:r>
            <a:r>
              <a:rPr kumimoji="1" lang="zh-CN" altLang="en-US" b="1">
                <a:solidFill>
                  <a:schemeClr val="bg1"/>
                </a:solidFill>
                <a:ea typeface="楷体_GB2312" panose="02010609030101010101" pitchFamily="49" charset="-122"/>
              </a:rPr>
              <a:t>的物理意义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3646B2B3-987D-4A2A-83AA-8D8D7D3D0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2341562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驱动点函数</a:t>
            </a:r>
          </a:p>
        </p:txBody>
      </p:sp>
      <p:grpSp>
        <p:nvGrpSpPr>
          <p:cNvPr id="232454" name="Group 6">
            <a:extLst>
              <a:ext uri="{FF2B5EF4-FFF2-40B4-BE49-F238E27FC236}">
                <a16:creationId xmlns:a16="http://schemas.microsoft.com/office/drawing/2014/main" id="{49F25760-089E-4735-B20E-03B4026619A8}"/>
              </a:ext>
            </a:extLst>
          </p:cNvPr>
          <p:cNvGrpSpPr>
            <a:grpSpLocks/>
          </p:cNvGrpSpPr>
          <p:nvPr/>
        </p:nvGrpSpPr>
        <p:grpSpPr bwMode="auto">
          <a:xfrm>
            <a:off x="5056188" y="1400175"/>
            <a:ext cx="3187700" cy="1524000"/>
            <a:chOff x="81" y="1298"/>
            <a:chExt cx="2008" cy="960"/>
          </a:xfrm>
        </p:grpSpPr>
        <p:sp>
          <p:nvSpPr>
            <p:cNvPr id="5142" name="Line 7">
              <a:extLst>
                <a:ext uri="{FF2B5EF4-FFF2-40B4-BE49-F238E27FC236}">
                  <a16:creationId xmlns:a16="http://schemas.microsoft.com/office/drawing/2014/main" id="{AE466182-F409-4A33-BCC6-CEEC40266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" y="1418"/>
              <a:ext cx="7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8">
              <a:extLst>
                <a:ext uri="{FF2B5EF4-FFF2-40B4-BE49-F238E27FC236}">
                  <a16:creationId xmlns:a16="http://schemas.microsoft.com/office/drawing/2014/main" id="{CD2BD97A-2095-401D-BE90-4282B1788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" y="2102"/>
              <a:ext cx="80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9">
              <a:extLst>
                <a:ext uri="{FF2B5EF4-FFF2-40B4-BE49-F238E27FC236}">
                  <a16:creationId xmlns:a16="http://schemas.microsoft.com/office/drawing/2014/main" id="{356AE937-4E6A-459F-BCBD-AECE0FEE3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" y="1344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10">
              <a:extLst>
                <a:ext uri="{FF2B5EF4-FFF2-40B4-BE49-F238E27FC236}">
                  <a16:creationId xmlns:a16="http://schemas.microsoft.com/office/drawing/2014/main" id="{42440F1A-2FFC-4937-AD33-F1579485A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1526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Rectangle 11">
              <a:extLst>
                <a:ext uri="{FF2B5EF4-FFF2-40B4-BE49-F238E27FC236}">
                  <a16:creationId xmlns:a16="http://schemas.microsoft.com/office/drawing/2014/main" id="{350E2CAC-A501-4C65-BB99-8B804FD7F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1298"/>
              <a:ext cx="660" cy="96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网络</a:t>
              </a:r>
            </a:p>
          </p:txBody>
        </p:sp>
        <p:graphicFrame>
          <p:nvGraphicFramePr>
            <p:cNvPr id="5147" name="Object 12">
              <a:extLst>
                <a:ext uri="{FF2B5EF4-FFF2-40B4-BE49-F238E27FC236}">
                  <a16:creationId xmlns:a16="http://schemas.microsoft.com/office/drawing/2014/main" id="{8FA68257-49DF-433D-A39C-9E97F81CEB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434"/>
            <a:ext cx="5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name="公式" r:id="rId3" imgW="444673" imgH="253825" progId="Equation.3">
                    <p:embed/>
                  </p:oleObj>
                </mc:Choice>
                <mc:Fallback>
                  <p:oleObj name="公式" r:id="rId3" imgW="444673" imgH="25382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434"/>
                          <a:ext cx="5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13">
              <a:extLst>
                <a:ext uri="{FF2B5EF4-FFF2-40B4-BE49-F238E27FC236}">
                  <a16:creationId xmlns:a16="http://schemas.microsoft.com/office/drawing/2014/main" id="{A6AA7A03-3B32-4D8F-B5FD-8CAF9AF3C8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" y="1570"/>
            <a:ext cx="65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公式" r:id="rId5" imgW="495177" imgH="253825" progId="Equation.3">
                    <p:embed/>
                  </p:oleObj>
                </mc:Choice>
                <mc:Fallback>
                  <p:oleObj name="公式" r:id="rId5" imgW="495177" imgH="25382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" y="1570"/>
                          <a:ext cx="65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2462" name="Object 14">
            <a:extLst>
              <a:ext uri="{FF2B5EF4-FFF2-40B4-BE49-F238E27FC236}">
                <a16:creationId xmlns:a16="http://schemas.microsoft.com/office/drawing/2014/main" id="{458BDB5C-CB88-47E3-B3FE-387259132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429000"/>
          <a:ext cx="23336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7" imgW="1180927" imgH="482425" progId="Equation.3">
                  <p:embed/>
                </p:oleObj>
              </mc:Choice>
              <mc:Fallback>
                <p:oleObj name="公式" r:id="rId7" imgW="1180927" imgH="4824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23336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3" name="Text Box 15">
            <a:extLst>
              <a:ext uri="{FF2B5EF4-FFF2-40B4-BE49-F238E27FC236}">
                <a16:creationId xmlns:a16="http://schemas.microsoft.com/office/drawing/2014/main" id="{F20FA899-442F-4073-864A-D486D888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7163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策动点阻抗</a:t>
            </a:r>
          </a:p>
        </p:txBody>
      </p:sp>
      <p:sp>
        <p:nvSpPr>
          <p:cNvPr id="232464" name="Text Box 16">
            <a:extLst>
              <a:ext uri="{FF2B5EF4-FFF2-40B4-BE49-F238E27FC236}">
                <a16:creationId xmlns:a16="http://schemas.microsoft.com/office/drawing/2014/main" id="{DF42E6FE-B24D-43B6-A8C1-B53FE798A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537368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策动点导纳</a:t>
            </a:r>
          </a:p>
        </p:txBody>
      </p:sp>
      <p:sp>
        <p:nvSpPr>
          <p:cNvPr id="232465" name="Text Box 17">
            <a:extLst>
              <a:ext uri="{FF2B5EF4-FFF2-40B4-BE49-F238E27FC236}">
                <a16:creationId xmlns:a16="http://schemas.microsoft.com/office/drawing/2014/main" id="{5539B758-F0B9-45FC-893C-FDF19BFF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36838"/>
            <a:ext cx="5256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激励是电流源，响应是电压</a:t>
            </a:r>
          </a:p>
        </p:txBody>
      </p:sp>
      <p:sp>
        <p:nvSpPr>
          <p:cNvPr id="232466" name="Text Box 18">
            <a:extLst>
              <a:ext uri="{FF2B5EF4-FFF2-40B4-BE49-F238E27FC236}">
                <a16:creationId xmlns:a16="http://schemas.microsoft.com/office/drawing/2014/main" id="{62429FDB-0518-4DFB-91CF-F76358DE0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08500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激励是电压源，响应是电流</a:t>
            </a:r>
          </a:p>
        </p:txBody>
      </p:sp>
      <p:sp>
        <p:nvSpPr>
          <p:cNvPr id="232467" name="Line 19">
            <a:extLst>
              <a:ext uri="{FF2B5EF4-FFF2-40B4-BE49-F238E27FC236}">
                <a16:creationId xmlns:a16="http://schemas.microsoft.com/office/drawing/2014/main" id="{4F88E76C-D8C0-47D6-B733-2ADEAEB6F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3932238"/>
            <a:ext cx="719138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2468" name="Object 20">
            <a:extLst>
              <a:ext uri="{FF2B5EF4-FFF2-40B4-BE49-F238E27FC236}">
                <a16:creationId xmlns:a16="http://schemas.microsoft.com/office/drawing/2014/main" id="{37DFDC75-40A9-4051-9885-FC6D62745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084763"/>
          <a:ext cx="25209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9" imgW="1180927" imgH="482425" progId="Equation.3">
                  <p:embed/>
                </p:oleObj>
              </mc:Choice>
              <mc:Fallback>
                <p:oleObj name="公式" r:id="rId9" imgW="1180927" imgH="48242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084763"/>
                        <a:ext cx="25209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69" name="Line 21">
            <a:extLst>
              <a:ext uri="{FF2B5EF4-FFF2-40B4-BE49-F238E27FC236}">
                <a16:creationId xmlns:a16="http://schemas.microsoft.com/office/drawing/2014/main" id="{3D540300-3BF1-4CB6-8453-3752FDEB5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661025"/>
            <a:ext cx="719137" cy="0"/>
          </a:xfrm>
          <a:prstGeom prst="line">
            <a:avLst/>
          </a:prstGeom>
          <a:noFill/>
          <a:ln w="57150">
            <a:solidFill>
              <a:srgbClr val="33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33" name="Group 30">
            <a:extLst>
              <a:ext uri="{FF2B5EF4-FFF2-40B4-BE49-F238E27FC236}">
                <a16:creationId xmlns:a16="http://schemas.microsoft.com/office/drawing/2014/main" id="{A86F7313-0052-45C8-942D-9AC2188615CB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5140" name="Picture 31" descr="78900">
              <a:extLst>
                <a:ext uri="{FF2B5EF4-FFF2-40B4-BE49-F238E27FC236}">
                  <a16:creationId xmlns:a16="http://schemas.microsoft.com/office/drawing/2014/main" id="{633038FA-C987-43EF-A08B-9890AF18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41" name="Text Box 3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F5FC814-5825-473C-A582-5F545EA6A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5134" name="Group 33">
            <a:extLst>
              <a:ext uri="{FF2B5EF4-FFF2-40B4-BE49-F238E27FC236}">
                <a16:creationId xmlns:a16="http://schemas.microsoft.com/office/drawing/2014/main" id="{6064E82B-F529-4F69-BFB9-F87132CE0AE5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5138" name="Picture 34" descr="78900">
              <a:extLst>
                <a:ext uri="{FF2B5EF4-FFF2-40B4-BE49-F238E27FC236}">
                  <a16:creationId xmlns:a16="http://schemas.microsoft.com/office/drawing/2014/main" id="{98EED18A-117A-4B16-91D8-B38451D0A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9" name="Text Box 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3F00627-BA67-4272-A652-EC11BFACD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5135" name="Group 36">
            <a:extLst>
              <a:ext uri="{FF2B5EF4-FFF2-40B4-BE49-F238E27FC236}">
                <a16:creationId xmlns:a16="http://schemas.microsoft.com/office/drawing/2014/main" id="{E930D2C3-CDB9-4B67-9CCF-5266FD7AA16B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5136" name="Picture 37" descr="78900">
              <a:extLst>
                <a:ext uri="{FF2B5EF4-FFF2-40B4-BE49-F238E27FC236}">
                  <a16:creationId xmlns:a16="http://schemas.microsoft.com/office/drawing/2014/main" id="{C19AD094-998B-4C68-874F-A4969672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7" name="Text Box 3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24C164-297A-4000-9DA0-FB192DCA9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23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2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  <p:bldP spid="232453" grpId="0" animBg="1"/>
      <p:bldP spid="232463" grpId="0" build="p" autoUpdateAnimBg="0"/>
      <p:bldP spid="232464" grpId="0" build="p" autoUpdateAnimBg="0" advAuto="0"/>
      <p:bldP spid="232465" grpId="0"/>
      <p:bldP spid="2324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>
            <a:extLst>
              <a:ext uri="{FF2B5EF4-FFF2-40B4-BE49-F238E27FC236}">
                <a16:creationId xmlns:a16="http://schemas.microsoft.com/office/drawing/2014/main" id="{4B57BF53-0A57-4404-9CB2-134E07416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787775"/>
            <a:ext cx="1008062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转移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导纳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A35103DD-C486-48AA-8DB6-1F33B479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800" y="3787775"/>
            <a:ext cx="1009650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转移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阻抗</a:t>
            </a:r>
            <a:endParaRPr kumimoji="1" lang="zh-CN" altLang="en-US" sz="28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E26665E3-E883-4D45-B3DB-C3246592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5227638"/>
            <a:ext cx="1265238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  转移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电压比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C194AADD-4897-424F-9B04-451B5D0B3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5156200"/>
            <a:ext cx="1476375" cy="9556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  转移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电流比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3D8C335C-1090-4E87-9EC2-6C0F1E8E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952750"/>
            <a:ext cx="2447925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激励是电压源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A39DCF54-6519-4F9A-98AC-B67E2369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2924175"/>
            <a:ext cx="2355850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激励是电流源</a:t>
            </a:r>
          </a:p>
        </p:txBody>
      </p:sp>
      <p:grpSp>
        <p:nvGrpSpPr>
          <p:cNvPr id="235528" name="Group 8">
            <a:extLst>
              <a:ext uri="{FF2B5EF4-FFF2-40B4-BE49-F238E27FC236}">
                <a16:creationId xmlns:a16="http://schemas.microsoft.com/office/drawing/2014/main" id="{548420E4-7CAA-43FD-BF14-DDCDBB30651E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442913"/>
            <a:ext cx="5600700" cy="2122487"/>
            <a:chOff x="612" y="1979"/>
            <a:chExt cx="3528" cy="1337"/>
          </a:xfrm>
        </p:grpSpPr>
        <p:graphicFrame>
          <p:nvGraphicFramePr>
            <p:cNvPr id="6167" name="Object 9">
              <a:extLst>
                <a:ext uri="{FF2B5EF4-FFF2-40B4-BE49-F238E27FC236}">
                  <a16:creationId xmlns:a16="http://schemas.microsoft.com/office/drawing/2014/main" id="{4FF67FBE-DC98-4F07-AF07-E72A1A6AE7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614"/>
            <a:ext cx="70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公式" r:id="rId3" imgW="533449" imgH="253825" progId="Equation.3">
                    <p:embed/>
                  </p:oleObj>
                </mc:Choice>
                <mc:Fallback>
                  <p:oleObj name="公式" r:id="rId3" imgW="533449" imgH="25382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614"/>
                          <a:ext cx="70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Line 10">
              <a:extLst>
                <a:ext uri="{FF2B5EF4-FFF2-40B4-BE49-F238E27FC236}">
                  <a16:creationId xmlns:a16="http://schemas.microsoft.com/office/drawing/2014/main" id="{2616A521-B984-4C26-8CF9-5B2D4D36A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392"/>
              <a:ext cx="72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11">
              <a:extLst>
                <a:ext uri="{FF2B5EF4-FFF2-40B4-BE49-F238E27FC236}">
                  <a16:creationId xmlns:a16="http://schemas.microsoft.com/office/drawing/2014/main" id="{D0560E0C-221A-4D69-ADD2-AD5E46476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208"/>
              <a:ext cx="72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0" name="Line 12">
              <a:extLst>
                <a:ext uri="{FF2B5EF4-FFF2-40B4-BE49-F238E27FC236}">
                  <a16:creationId xmlns:a16="http://schemas.microsoft.com/office/drawing/2014/main" id="{3A3E4CBA-13CB-429A-B702-3EAFE28F9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386"/>
              <a:ext cx="67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13">
              <a:extLst>
                <a:ext uri="{FF2B5EF4-FFF2-40B4-BE49-F238E27FC236}">
                  <a16:creationId xmlns:a16="http://schemas.microsoft.com/office/drawing/2014/main" id="{382906F5-5176-4F3F-B7ED-98B4F0FEA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3203"/>
              <a:ext cx="70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Line 14">
              <a:extLst>
                <a:ext uri="{FF2B5EF4-FFF2-40B4-BE49-F238E27FC236}">
                  <a16:creationId xmlns:a16="http://schemas.microsoft.com/office/drawing/2014/main" id="{0621A614-31E3-4BA5-9B36-D996513EA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560"/>
              <a:ext cx="0" cy="444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3" name="Line 15">
              <a:extLst>
                <a:ext uri="{FF2B5EF4-FFF2-40B4-BE49-F238E27FC236}">
                  <a16:creationId xmlns:a16="http://schemas.microsoft.com/office/drawing/2014/main" id="{B8CCF520-0A0B-4AD0-9248-544640E0A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5" y="2584"/>
              <a:ext cx="0" cy="40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16">
              <a:extLst>
                <a:ext uri="{FF2B5EF4-FFF2-40B4-BE49-F238E27FC236}">
                  <a16:creationId xmlns:a16="http://schemas.microsoft.com/office/drawing/2014/main" id="{5EFB9D17-2139-4DB6-BE86-F6387E6A7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2341"/>
              <a:ext cx="263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17">
              <a:extLst>
                <a:ext uri="{FF2B5EF4-FFF2-40B4-BE49-F238E27FC236}">
                  <a16:creationId xmlns:a16="http://schemas.microsoft.com/office/drawing/2014/main" id="{790CF7E6-3111-44D6-8B2D-CEBDE05E9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341"/>
              <a:ext cx="275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Rectangle 18">
              <a:extLst>
                <a:ext uri="{FF2B5EF4-FFF2-40B4-BE49-F238E27FC236}">
                  <a16:creationId xmlns:a16="http://schemas.microsoft.com/office/drawing/2014/main" id="{9FFCBC41-5666-4D9A-B03E-C07EE7C3A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96"/>
              <a:ext cx="751" cy="10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764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线性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chemeClr val="bg1"/>
                  </a:solidFill>
                  <a:ea typeface="楷体_GB2312" panose="02010609030101010101" pitchFamily="49" charset="-122"/>
                </a:rPr>
                <a:t>网络</a:t>
              </a:r>
            </a:p>
          </p:txBody>
        </p:sp>
        <p:sp>
          <p:nvSpPr>
            <p:cNvPr id="6177" name="Oval 19">
              <a:extLst>
                <a:ext uri="{FF2B5EF4-FFF2-40B4-BE49-F238E27FC236}">
                  <a16:creationId xmlns:a16="http://schemas.microsoft.com/office/drawing/2014/main" id="{6AB63E1B-6027-4998-88AC-53CC0E756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8" name="Oval 20">
              <a:extLst>
                <a:ext uri="{FF2B5EF4-FFF2-40B4-BE49-F238E27FC236}">
                  <a16:creationId xmlns:a16="http://schemas.microsoft.com/office/drawing/2014/main" id="{89192A7A-5DAC-4A8C-A6E6-29CFB70F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79" name="Oval 21">
              <a:extLst>
                <a:ext uri="{FF2B5EF4-FFF2-40B4-BE49-F238E27FC236}">
                  <a16:creationId xmlns:a16="http://schemas.microsoft.com/office/drawing/2014/main" id="{7C8D4C16-CAAB-4779-8277-8E20FBB6F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15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80" name="Oval 22">
              <a:extLst>
                <a:ext uri="{FF2B5EF4-FFF2-40B4-BE49-F238E27FC236}">
                  <a16:creationId xmlns:a16="http://schemas.microsoft.com/office/drawing/2014/main" id="{05B2FD0D-6E2C-485D-87EA-35FD89845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341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81" name="Object 23">
              <a:extLst>
                <a:ext uri="{FF2B5EF4-FFF2-40B4-BE49-F238E27FC236}">
                  <a16:creationId xmlns:a16="http://schemas.microsoft.com/office/drawing/2014/main" id="{FB9D662C-9259-482C-84B4-4E6147A5F4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2614"/>
            <a:ext cx="71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公式" r:id="rId5" imgW="546075" imgH="253825" progId="Equation.3">
                    <p:embed/>
                  </p:oleObj>
                </mc:Choice>
                <mc:Fallback>
                  <p:oleObj name="公式" r:id="rId5" imgW="546075" imgH="25382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14"/>
                          <a:ext cx="71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2" name="Object 24">
              <a:extLst>
                <a:ext uri="{FF2B5EF4-FFF2-40B4-BE49-F238E27FC236}">
                  <a16:creationId xmlns:a16="http://schemas.microsoft.com/office/drawing/2014/main" id="{5F54B4C7-D60A-4A4A-BC4B-2946C79A7C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979"/>
            <a:ext cx="63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公式" r:id="rId7" imgW="482551" imgH="253825" progId="Equation.3">
                    <p:embed/>
                  </p:oleObj>
                </mc:Choice>
                <mc:Fallback>
                  <p:oleObj name="公式" r:id="rId7" imgW="482551" imgH="25382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979"/>
                          <a:ext cx="63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83" name="Object 25">
              <a:extLst>
                <a:ext uri="{FF2B5EF4-FFF2-40B4-BE49-F238E27FC236}">
                  <a16:creationId xmlns:a16="http://schemas.microsoft.com/office/drawing/2014/main" id="{14B4E5FF-222E-49EA-90E6-E181B7E1A1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997"/>
            <a:ext cx="65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7" name="公式" r:id="rId9" imgW="495177" imgH="253825" progId="Equation.3">
                    <p:embed/>
                  </p:oleObj>
                </mc:Choice>
                <mc:Fallback>
                  <p:oleObj name="公式" r:id="rId9" imgW="495177" imgH="25382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97"/>
                          <a:ext cx="65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46" name="Object 26">
            <a:extLst>
              <a:ext uri="{FF2B5EF4-FFF2-40B4-BE49-F238E27FC236}">
                <a16:creationId xmlns:a16="http://schemas.microsoft.com/office/drawing/2014/main" id="{939814FF-E73F-4286-B8D2-18EE30D45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2975" y="3787775"/>
          <a:ext cx="23526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11" imgW="1231826" imgH="495431" progId="Equation.3">
                  <p:embed/>
                </p:oleObj>
              </mc:Choice>
              <mc:Fallback>
                <p:oleObj name="公式" r:id="rId11" imgW="1231826" imgH="49543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975" y="3787775"/>
                        <a:ext cx="235267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7" name="Object 27">
            <a:extLst>
              <a:ext uri="{FF2B5EF4-FFF2-40B4-BE49-F238E27FC236}">
                <a16:creationId xmlns:a16="http://schemas.microsoft.com/office/drawing/2014/main" id="{CB098317-D016-476E-8AB9-8A0573276F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3643313"/>
          <a:ext cx="25193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公式" r:id="rId13" imgW="1206574" imgH="495431" progId="Equation.3">
                  <p:embed/>
                </p:oleObj>
              </mc:Choice>
              <mc:Fallback>
                <p:oleObj name="公式" r:id="rId13" imgW="1206574" imgH="49543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643313"/>
                        <a:ext cx="251936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8" name="Object 28">
            <a:extLst>
              <a:ext uri="{FF2B5EF4-FFF2-40B4-BE49-F238E27FC236}">
                <a16:creationId xmlns:a16="http://schemas.microsoft.com/office/drawing/2014/main" id="{AAA7648A-3A54-4C8B-9E47-CCD616F31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5156200"/>
          <a:ext cx="26289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公式" r:id="rId15" imgW="1231826" imgH="495431" progId="Equation.3">
                  <p:embed/>
                </p:oleObj>
              </mc:Choice>
              <mc:Fallback>
                <p:oleObj name="公式" r:id="rId15" imgW="1231826" imgH="49543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156200"/>
                        <a:ext cx="26289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9" name="Object 29">
            <a:extLst>
              <a:ext uri="{FF2B5EF4-FFF2-40B4-BE49-F238E27FC236}">
                <a16:creationId xmlns:a16="http://schemas.microsoft.com/office/drawing/2014/main" id="{BE0FC302-F1E6-4ED3-B45E-9168A9B98E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5083175"/>
          <a:ext cx="24479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公式" r:id="rId17" imgW="1180927" imgH="495431" progId="Equation.3">
                  <p:embed/>
                </p:oleObj>
              </mc:Choice>
              <mc:Fallback>
                <p:oleObj name="公式" r:id="rId17" imgW="1180927" imgH="495431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083175"/>
                        <a:ext cx="24479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30">
            <a:extLst>
              <a:ext uri="{FF2B5EF4-FFF2-40B4-BE49-F238E27FC236}">
                <a16:creationId xmlns:a16="http://schemas.microsoft.com/office/drawing/2014/main" id="{9FC47CFD-62E5-4B29-9E55-B5DD28E35E5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6165" name="Picture 31" descr="78900">
              <a:extLst>
                <a:ext uri="{FF2B5EF4-FFF2-40B4-BE49-F238E27FC236}">
                  <a16:creationId xmlns:a16="http://schemas.microsoft.com/office/drawing/2014/main" id="{F1DB9C74-6493-473E-9723-E6C11B5AF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Text Box 3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B7727DA-6C4D-4F5C-9221-E1B1218D7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6158" name="Group 33">
            <a:extLst>
              <a:ext uri="{FF2B5EF4-FFF2-40B4-BE49-F238E27FC236}">
                <a16:creationId xmlns:a16="http://schemas.microsoft.com/office/drawing/2014/main" id="{19018158-B39A-465B-AFA0-ED749D5E7A9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95" y="4061"/>
            <a:chExt cx="499" cy="231"/>
          </a:xfrm>
        </p:grpSpPr>
        <p:pic>
          <p:nvPicPr>
            <p:cNvPr id="6163" name="Picture 34" descr="78900">
              <a:extLst>
                <a:ext uri="{FF2B5EF4-FFF2-40B4-BE49-F238E27FC236}">
                  <a16:creationId xmlns:a16="http://schemas.microsoft.com/office/drawing/2014/main" id="{971662CA-4CA5-49CB-8BD9-A76F5D138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4" name="Text Box 3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65D15DD-0346-42BF-B15C-03B9CEA1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6159" name="Group 36">
            <a:extLst>
              <a:ext uri="{FF2B5EF4-FFF2-40B4-BE49-F238E27FC236}">
                <a16:creationId xmlns:a16="http://schemas.microsoft.com/office/drawing/2014/main" id="{D1EE9863-9C33-417D-8A3F-A31CE392E5E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4695" y="4061"/>
            <a:chExt cx="499" cy="231"/>
          </a:xfrm>
        </p:grpSpPr>
        <p:pic>
          <p:nvPicPr>
            <p:cNvPr id="6161" name="Picture 37" descr="78900">
              <a:extLst>
                <a:ext uri="{FF2B5EF4-FFF2-40B4-BE49-F238E27FC236}">
                  <a16:creationId xmlns:a16="http://schemas.microsoft.com/office/drawing/2014/main" id="{2A3345B9-07AD-4DAB-B221-D696942277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" y="4107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2" name="Text Box 3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CFFF2FC-76FC-474E-8709-38A13DB9A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4061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E9D622D2-1629-4AC8-9E53-88BC89735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7850"/>
            <a:ext cx="3771900" cy="547688"/>
          </a:xfrm>
          <a:prstGeom prst="rect">
            <a:avLst/>
          </a:prstGeom>
          <a:noFill/>
          <a:ln w="28575">
            <a:solidFill>
              <a:srgbClr val="33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转移函数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kumimoji="1" lang="zh-CN" altLang="en-US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传递函数</a:t>
            </a:r>
            <a:r>
              <a:rPr kumimoji="1" lang="en-US" altLang="zh-CN" sz="2800" b="1">
                <a:solidFill>
                  <a:srgbClr val="FF99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nimBg="1"/>
      <p:bldP spid="235523" grpId="0" animBg="1"/>
      <p:bldP spid="235524" grpId="0" animBg="1"/>
      <p:bldP spid="235525" grpId="0" animBg="1"/>
      <p:bldP spid="235526" grpId="0" animBg="1"/>
      <p:bldP spid="235527" grpId="0" animBg="1"/>
      <p:bldP spid="2355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502" name="Group 30">
            <a:extLst>
              <a:ext uri="{FF2B5EF4-FFF2-40B4-BE49-F238E27FC236}">
                <a16:creationId xmlns:a16="http://schemas.microsoft.com/office/drawing/2014/main" id="{CAA24770-871A-46F6-A7AD-2E45AA438F2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270000"/>
            <a:ext cx="4752975" cy="2663825"/>
            <a:chOff x="2789" y="119"/>
            <a:chExt cx="2994" cy="1678"/>
          </a:xfrm>
        </p:grpSpPr>
        <p:sp>
          <p:nvSpPr>
            <p:cNvPr id="7189" name="Rectangle 29">
              <a:extLst>
                <a:ext uri="{FF2B5EF4-FFF2-40B4-BE49-F238E27FC236}">
                  <a16:creationId xmlns:a16="http://schemas.microsoft.com/office/drawing/2014/main" id="{6298BDDB-4771-4FF7-9DCF-2F550CCCA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9"/>
              <a:ext cx="2971" cy="1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190" name="Group 4">
              <a:extLst>
                <a:ext uri="{FF2B5EF4-FFF2-40B4-BE49-F238E27FC236}">
                  <a16:creationId xmlns:a16="http://schemas.microsoft.com/office/drawing/2014/main" id="{7E94A1A0-1964-4F5E-BA79-8850870CE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9" y="164"/>
              <a:ext cx="2994" cy="1471"/>
              <a:chOff x="1927" y="1470"/>
              <a:chExt cx="2994" cy="1471"/>
            </a:xfrm>
          </p:grpSpPr>
          <p:sp>
            <p:nvSpPr>
              <p:cNvPr id="7191" name="Oval 5">
                <a:extLst>
                  <a:ext uri="{FF2B5EF4-FFF2-40B4-BE49-F238E27FC236}">
                    <a16:creationId xmlns:a16="http://schemas.microsoft.com/office/drawing/2014/main" id="{AF850AB5-83F8-446E-B54C-45A21FC01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16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rgbClr val="FFFF00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192" name="Text Box 6">
                <a:extLst>
                  <a:ext uri="{FF2B5EF4-FFF2-40B4-BE49-F238E27FC236}">
                    <a16:creationId xmlns:a16="http://schemas.microsoft.com/office/drawing/2014/main" id="{A8CEF818-7F30-4484-A91A-248BABCCE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7" y="2160"/>
                <a:ext cx="6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i="1">
                    <a:ea typeface="宋体" panose="02010600030101010101" pitchFamily="2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2800" i="1" baseline="-25000">
                    <a:ea typeface="宋体" panose="02010600030101010101" pitchFamily="2" charset="-122"/>
                    <a:sym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7193" name="Line 7">
                <a:extLst>
                  <a:ext uri="{FF2B5EF4-FFF2-40B4-BE49-F238E27FC236}">
                    <a16:creationId xmlns:a16="http://schemas.microsoft.com/office/drawing/2014/main" id="{C04920F4-7943-4B4C-89FA-78CA956E8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9" y="1852"/>
                <a:ext cx="0" cy="10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8">
                <a:extLst>
                  <a:ext uri="{FF2B5EF4-FFF2-40B4-BE49-F238E27FC236}">
                    <a16:creationId xmlns:a16="http://schemas.microsoft.com/office/drawing/2014/main" id="{76EE80A8-1F02-4C4C-B4FA-E34D44037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3" y="1797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Text Box 9">
                <a:extLst>
                  <a:ext uri="{FF2B5EF4-FFF2-40B4-BE49-F238E27FC236}">
                    <a16:creationId xmlns:a16="http://schemas.microsoft.com/office/drawing/2014/main" id="{1C805EAD-5CBF-40BC-90F4-5BE7FB614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933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196" name="Text Box 10">
                <a:extLst>
                  <a:ext uri="{FF2B5EF4-FFF2-40B4-BE49-F238E27FC236}">
                    <a16:creationId xmlns:a16="http://schemas.microsoft.com/office/drawing/2014/main" id="{3473AD2A-4DAF-4126-B0DA-E40370EE29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2386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197" name="Text Box 11">
                <a:extLst>
                  <a:ext uri="{FF2B5EF4-FFF2-40B4-BE49-F238E27FC236}">
                    <a16:creationId xmlns:a16="http://schemas.microsoft.com/office/drawing/2014/main" id="{8BA64394-FBC5-489C-A093-DAC6A4F58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2241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198" name="Text Box 12">
                <a:extLst>
                  <a:ext uri="{FF2B5EF4-FFF2-40B4-BE49-F238E27FC236}">
                    <a16:creationId xmlns:a16="http://schemas.microsoft.com/office/drawing/2014/main" id="{5E64E7FD-14F8-423C-A48B-A29187535D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3" y="1480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199" name="Text Box 13">
                <a:extLst>
                  <a:ext uri="{FF2B5EF4-FFF2-40B4-BE49-F238E27FC236}">
                    <a16:creationId xmlns:a16="http://schemas.microsoft.com/office/drawing/2014/main" id="{4D712F8A-672A-4BF7-8EAB-AD4CF876E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470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00" name="Rectangle 14">
                <a:extLst>
                  <a:ext uri="{FF2B5EF4-FFF2-40B4-BE49-F238E27FC236}">
                    <a16:creationId xmlns:a16="http://schemas.microsoft.com/office/drawing/2014/main" id="{7F1D17A7-7F41-4B36-949C-E5BC229A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" y="1852"/>
                <a:ext cx="2041" cy="108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1" name="Rectangle 15">
                <a:extLst>
                  <a:ext uri="{FF2B5EF4-FFF2-40B4-BE49-F238E27FC236}">
                    <a16:creationId xmlns:a16="http://schemas.microsoft.com/office/drawing/2014/main" id="{D6E5BAEC-9222-4A51-B58B-CE1C78504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3" y="2296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Rectangle 16">
                <a:extLst>
                  <a:ext uri="{FF2B5EF4-FFF2-40B4-BE49-F238E27FC236}">
                    <a16:creationId xmlns:a16="http://schemas.microsoft.com/office/drawing/2014/main" id="{12629B73-4036-46DC-876C-973CE1814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807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3" name="Text Box 17">
                <a:extLst>
                  <a:ext uri="{FF2B5EF4-FFF2-40B4-BE49-F238E27FC236}">
                    <a16:creationId xmlns:a16="http://schemas.microsoft.com/office/drawing/2014/main" id="{ADEE6B3A-6F0E-42F7-B1B8-8F35230D3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2251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R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3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04" name="Rectangle 18">
                <a:extLst>
                  <a:ext uri="{FF2B5EF4-FFF2-40B4-BE49-F238E27FC236}">
                    <a16:creationId xmlns:a16="http://schemas.microsoft.com/office/drawing/2014/main" id="{E3D7B86E-0519-466E-AC0C-D701BCF69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5" y="2250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764700"/>
                  </a:gs>
                  <a:gs pos="50000">
                    <a:srgbClr val="FF9900"/>
                  </a:gs>
                  <a:gs pos="100000">
                    <a:srgbClr val="76470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5" name="Line 19">
                <a:extLst>
                  <a:ext uri="{FF2B5EF4-FFF2-40B4-BE49-F238E27FC236}">
                    <a16:creationId xmlns:a16="http://schemas.microsoft.com/office/drawing/2014/main" id="{7FB23113-7E9D-4A75-9379-0383C72BC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807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6" name="Text Box 20">
                <a:extLst>
                  <a:ext uri="{FF2B5EF4-FFF2-40B4-BE49-F238E27FC236}">
                    <a16:creationId xmlns:a16="http://schemas.microsoft.com/office/drawing/2014/main" id="{3F329EB7-2DA6-4856-A071-505F2E8D8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1" y="1480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07" name="Line 21">
                <a:extLst>
                  <a:ext uri="{FF2B5EF4-FFF2-40B4-BE49-F238E27FC236}">
                    <a16:creationId xmlns:a16="http://schemas.microsoft.com/office/drawing/2014/main" id="{5439A19A-916D-4473-A392-8A6F005B1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943"/>
                <a:ext cx="0" cy="217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8" name="Text Box 22">
                <a:extLst>
                  <a:ext uri="{FF2B5EF4-FFF2-40B4-BE49-F238E27FC236}">
                    <a16:creationId xmlns:a16="http://schemas.microsoft.com/office/drawing/2014/main" id="{7E329872-3D44-43CD-B4B3-1D261C4C59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6" y="1842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i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3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09" name="Text Box 23">
                <a:extLst>
                  <a:ext uri="{FF2B5EF4-FFF2-40B4-BE49-F238E27FC236}">
                    <a16:creationId xmlns:a16="http://schemas.microsoft.com/office/drawing/2014/main" id="{324953B7-4C29-40DC-8C8C-E62A81344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5" y="1842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u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1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10" name="Text Box 24">
                <a:extLst>
                  <a:ext uri="{FF2B5EF4-FFF2-40B4-BE49-F238E27FC236}">
                    <a16:creationId xmlns:a16="http://schemas.microsoft.com/office/drawing/2014/main" id="{1E12522C-7995-4463-929A-1F61FD6B2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3" y="1833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11" name="Text Box 25">
                <a:extLst>
                  <a:ext uri="{FF2B5EF4-FFF2-40B4-BE49-F238E27FC236}">
                    <a16:creationId xmlns:a16="http://schemas.microsoft.com/office/drawing/2014/main" id="{C9FF9C1E-20C8-4BD1-96D5-F035FD4AC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2" y="1706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12" name="Text Box 26">
                <a:extLst>
                  <a:ext uri="{FF2B5EF4-FFF2-40B4-BE49-F238E27FC236}">
                    <a16:creationId xmlns:a16="http://schemas.microsoft.com/office/drawing/2014/main" id="{88C3D85E-315D-480E-872C-8B2EF6A1D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185"/>
                <a:ext cx="3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ea typeface="宋体" panose="02010600030101010101" pitchFamily="2" charset="-122"/>
                  </a:rPr>
                  <a:t>u</a:t>
                </a:r>
                <a:r>
                  <a:rPr lang="en-US" altLang="zh-CN" sz="2800" baseline="-25000">
                    <a:ea typeface="宋体" panose="02010600030101010101" pitchFamily="2" charset="-122"/>
                  </a:rPr>
                  <a:t>2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13" name="Text Box 27">
                <a:extLst>
                  <a:ext uri="{FF2B5EF4-FFF2-40B4-BE49-F238E27FC236}">
                    <a16:creationId xmlns:a16="http://schemas.microsoft.com/office/drawing/2014/main" id="{A3483E2A-5B49-45D2-A56B-5E10738F8B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3" y="1979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+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7214" name="Text Box 28">
                <a:extLst>
                  <a:ext uri="{FF2B5EF4-FFF2-40B4-BE49-F238E27FC236}">
                    <a16:creationId xmlns:a16="http://schemas.microsoft.com/office/drawing/2014/main" id="{64DA6D54-6C41-4EC7-8084-95994A655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4" y="2332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ea typeface="宋体" panose="02010600030101010101" pitchFamily="2" charset="-122"/>
                  </a:rPr>
                  <a:t>_</a:t>
                </a:r>
                <a:endParaRPr lang="en-US" altLang="zh-CN" sz="2800"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</p:grpSp>
      </p:grpSp>
      <p:sp>
        <p:nvSpPr>
          <p:cNvPr id="233503" name="Text Box 31">
            <a:extLst>
              <a:ext uri="{FF2B5EF4-FFF2-40B4-BE49-F238E27FC236}">
                <a16:creationId xmlns:a16="http://schemas.microsoft.com/office/drawing/2014/main" id="{340585C5-6F22-40DC-AA34-A94C071E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20713"/>
            <a:ext cx="1296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233504" name="Text Box 32">
            <a:extLst>
              <a:ext uri="{FF2B5EF4-FFF2-40B4-BE49-F238E27FC236}">
                <a16:creationId xmlns:a16="http://schemas.microsoft.com/office/drawing/2014/main" id="{72C9D172-B319-4B2F-A648-50A69E681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677863"/>
            <a:ext cx="824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激励是电压源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，响应是输出电流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时的转移电导</a:t>
            </a:r>
            <a:endParaRPr kumimoji="1" lang="zh-CN" altLang="en-US" sz="2800" b="1" i="1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233505" name="Object 33">
            <a:extLst>
              <a:ext uri="{FF2B5EF4-FFF2-40B4-BE49-F238E27FC236}">
                <a16:creationId xmlns:a16="http://schemas.microsoft.com/office/drawing/2014/main" id="{48DAD182-2845-48CC-BC2C-85FF44B4C57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472113" y="1341438"/>
          <a:ext cx="327660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Equation" r:id="rId3" imgW="1803400" imgH="444500" progId="Equation.DSMT4">
                  <p:embed/>
                </p:oleObj>
              </mc:Choice>
              <mc:Fallback>
                <p:oleObj name="Equation" r:id="rId3" imgW="1803400" imgH="4445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1341438"/>
                        <a:ext cx="3276600" cy="8080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507" name="Object 35">
            <a:extLst>
              <a:ext uri="{FF2B5EF4-FFF2-40B4-BE49-F238E27FC236}">
                <a16:creationId xmlns:a16="http://schemas.microsoft.com/office/drawing/2014/main" id="{2BAD1A3F-35A7-4A9E-80F7-22E8F93BC7BB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5435600" y="2997200"/>
          <a:ext cx="36353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6" name="Equation" r:id="rId5" imgW="1739900" imgH="444500" progId="Equation.DSMT4">
                  <p:embed/>
                </p:oleObj>
              </mc:Choice>
              <mc:Fallback>
                <p:oleObj name="Equation" r:id="rId5" imgW="1739900" imgH="444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97200"/>
                        <a:ext cx="3635375" cy="9286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10" name="Text Box 38">
            <a:extLst>
              <a:ext uri="{FF2B5EF4-FFF2-40B4-BE49-F238E27FC236}">
                <a16:creationId xmlns:a16="http://schemas.microsoft.com/office/drawing/2014/main" id="{FBBD3705-876E-41CC-B4E0-B3690F144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2349500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转移电导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endParaRPr kumimoji="1" lang="en-US" altLang="zh-CN" sz="2800" b="1" i="1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3511" name="Text Box 39">
            <a:extLst>
              <a:ext uri="{FF2B5EF4-FFF2-40B4-BE49-F238E27FC236}">
                <a16:creationId xmlns:a16="http://schemas.microsoft.com/office/drawing/2014/main" id="{11FF49C8-D1B3-4EFB-807E-4356C885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7921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由于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是常数，这是一个线性关系。</a:t>
            </a:r>
            <a:endParaRPr kumimoji="1" lang="zh-CN" altLang="en-US" b="1" i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3515" name="Text Box 43">
            <a:extLst>
              <a:ext uri="{FF2B5EF4-FFF2-40B4-BE49-F238E27FC236}">
                <a16:creationId xmlns:a16="http://schemas.microsoft.com/office/drawing/2014/main" id="{54F7D259-8D7B-47AD-9DE1-5B5BBFA3F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9418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可表示为：</a:t>
            </a:r>
            <a:endParaRPr kumimoji="1" lang="zh-CN" altLang="en-US" b="1" i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3526" name="Object 54">
            <a:extLst>
              <a:ext uri="{FF2B5EF4-FFF2-40B4-BE49-F238E27FC236}">
                <a16:creationId xmlns:a16="http://schemas.microsoft.com/office/drawing/2014/main" id="{8A0E7310-03E0-4EEA-ADE7-8297AB390F6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627313" y="4868863"/>
          <a:ext cx="1654175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7" imgW="634725" imgH="444307" progId="Equation.DSMT4">
                  <p:embed/>
                </p:oleObj>
              </mc:Choice>
              <mc:Fallback>
                <p:oleObj name="Equation" r:id="rId7" imgW="634725" imgH="444307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868863"/>
                        <a:ext cx="1654175" cy="11572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3" dist="53882" dir="13500000">
                          <a:srgbClr val="808080">
                            <a:alpha val="50000"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29" name="Text Box 57">
            <a:extLst>
              <a:ext uri="{FF2B5EF4-FFF2-40B4-BE49-F238E27FC236}">
                <a16:creationId xmlns:a16="http://schemas.microsoft.com/office/drawing/2014/main" id="{392C1BA9-EB0C-4EF6-87C6-AEE5DE79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01332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H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为常数</a:t>
            </a:r>
            <a:endParaRPr kumimoji="1" lang="zh-CN" altLang="en-US" b="1" i="1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80" name="Group 58">
            <a:extLst>
              <a:ext uri="{FF2B5EF4-FFF2-40B4-BE49-F238E27FC236}">
                <a16:creationId xmlns:a16="http://schemas.microsoft.com/office/drawing/2014/main" id="{26844632-CFFB-4CD8-9830-52F2BAA5C48D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7187" name="Picture 59" descr="78900">
              <a:extLst>
                <a:ext uri="{FF2B5EF4-FFF2-40B4-BE49-F238E27FC236}">
                  <a16:creationId xmlns:a16="http://schemas.microsoft.com/office/drawing/2014/main" id="{504A153D-5FBB-41E8-9E87-E3A8FFCE8C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8" name="Text Box 60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A88B3CD-566B-4C36-BD55-C2CB29206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7181" name="Group 61">
            <a:extLst>
              <a:ext uri="{FF2B5EF4-FFF2-40B4-BE49-F238E27FC236}">
                <a16:creationId xmlns:a16="http://schemas.microsoft.com/office/drawing/2014/main" id="{FA97AACE-067C-4B6F-A370-67A1FD2FCFF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7185" name="Picture 62" descr="78900">
              <a:extLst>
                <a:ext uri="{FF2B5EF4-FFF2-40B4-BE49-F238E27FC236}">
                  <a16:creationId xmlns:a16="http://schemas.microsoft.com/office/drawing/2014/main" id="{2209BF2C-6C87-4F92-945A-90F2CA24F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6" name="Text Box 6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3AB0699-F9AB-4945-B07E-61B7A5E0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7182" name="Group 64">
            <a:extLst>
              <a:ext uri="{FF2B5EF4-FFF2-40B4-BE49-F238E27FC236}">
                <a16:creationId xmlns:a16="http://schemas.microsoft.com/office/drawing/2014/main" id="{F1A43986-6168-4D1F-9DCF-226E24EF89E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7183" name="Picture 65" descr="78900">
              <a:extLst>
                <a:ext uri="{FF2B5EF4-FFF2-40B4-BE49-F238E27FC236}">
                  <a16:creationId xmlns:a16="http://schemas.microsoft.com/office/drawing/2014/main" id="{1B8A50D3-6E05-49C8-B828-6DEFEE9AE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4" name="Text Box 6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9F2CB48D-67F9-4A42-A928-8BCF56131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3000"/>
                                        <p:tgtEl>
                                          <p:spTgt spid="23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3000"/>
                                        <p:tgtEl>
                                          <p:spTgt spid="23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3000"/>
                                        <p:tgtEl>
                                          <p:spTgt spid="23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03" grpId="0"/>
      <p:bldP spid="233504" grpId="0"/>
      <p:bldP spid="233510" grpId="0"/>
      <p:bldP spid="233511" grpId="0"/>
      <p:bldP spid="233515" grpId="0"/>
      <p:bldP spid="2335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3" name="Text Box 7">
            <a:extLst>
              <a:ext uri="{FF2B5EF4-FFF2-40B4-BE49-F238E27FC236}">
                <a16:creationId xmlns:a16="http://schemas.microsoft.com/office/drawing/2014/main" id="{351AB379-C5F3-4C30-B63A-EC879F4AC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981075"/>
            <a:ext cx="8640762" cy="519113"/>
          </a:xfrm>
          <a:prstGeom prst="rect">
            <a:avLst/>
          </a:prstGeom>
          <a:gradFill rotWithShape="1">
            <a:gsLst>
              <a:gs pos="0">
                <a:srgbClr val="FF9933"/>
              </a:gs>
              <a:gs pos="100000">
                <a:srgbClr val="CC66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事实上，对任何线性电阻电路，网络函数都是 实数。</a:t>
            </a:r>
            <a:endParaRPr kumimoji="1" lang="zh-CN" altLang="en-US" b="1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4504" name="Group 8">
            <a:extLst>
              <a:ext uri="{FF2B5EF4-FFF2-40B4-BE49-F238E27FC236}">
                <a16:creationId xmlns:a16="http://schemas.microsoft.com/office/drawing/2014/main" id="{A581E6A6-DD1F-4A11-A04E-529E53B2A6FB}"/>
              </a:ext>
            </a:extLst>
          </p:cNvPr>
          <p:cNvGrpSpPr>
            <a:grpSpLocks/>
          </p:cNvGrpSpPr>
          <p:nvPr/>
        </p:nvGrpSpPr>
        <p:grpSpPr bwMode="auto">
          <a:xfrm>
            <a:off x="47625" y="188913"/>
            <a:ext cx="1644650" cy="850900"/>
            <a:chOff x="385" y="3022"/>
            <a:chExt cx="1036" cy="536"/>
          </a:xfrm>
        </p:grpSpPr>
        <p:pic>
          <p:nvPicPr>
            <p:cNvPr id="8213" name="Picture 9" descr="123">
              <a:extLst>
                <a:ext uri="{FF2B5EF4-FFF2-40B4-BE49-F238E27FC236}">
                  <a16:creationId xmlns:a16="http://schemas.microsoft.com/office/drawing/2014/main" id="{8A44D22C-64A9-4ACC-AA93-956164E9F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4" name="Text Box 10">
              <a:extLst>
                <a:ext uri="{FF2B5EF4-FFF2-40B4-BE49-F238E27FC236}">
                  <a16:creationId xmlns:a16="http://schemas.microsoft.com/office/drawing/2014/main" id="{2AE7CE0B-C907-4E44-8D3B-579D77027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sp>
        <p:nvSpPr>
          <p:cNvPr id="234508" name="Text Box 12">
            <a:extLst>
              <a:ext uri="{FF2B5EF4-FFF2-40B4-BE49-F238E27FC236}">
                <a16:creationId xmlns:a16="http://schemas.microsoft.com/office/drawing/2014/main" id="{79D2A887-0F59-4D4C-AAA3-3DC9ACFD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975" y="1406525"/>
            <a:ext cx="936148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8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显然，若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增大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倍，响应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 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也随之增大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倍。这样的性质称为“齐次性”或“比例性”，它是“线性”的一个表现。</a:t>
            </a:r>
            <a:endParaRPr kumimoji="1" lang="zh-CN" altLang="en-US" sz="2800" b="1" i="1">
              <a:solidFill>
                <a:srgbClr val="FFFF00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34509" name="Text Box 13">
            <a:extLst>
              <a:ext uri="{FF2B5EF4-FFF2-40B4-BE49-F238E27FC236}">
                <a16:creationId xmlns:a16="http://schemas.microsoft.com/office/drawing/2014/main" id="{5DFE3276-22F7-4792-8FBB-6D622912D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11463"/>
            <a:ext cx="2089150" cy="617537"/>
          </a:xfrm>
          <a:prstGeom prst="rect">
            <a:avLst/>
          </a:prstGeom>
          <a:noFill/>
          <a:ln w="38100" cap="sq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齐性原理</a:t>
            </a:r>
            <a:endParaRPr lang="zh-CN" altLang="en-US">
              <a:solidFill>
                <a:schemeClr val="bg1"/>
              </a:solidFill>
              <a:ea typeface="仿宋_GB2312" panose="02010609030101010101" pitchFamily="49" charset="-122"/>
            </a:endParaRPr>
          </a:p>
        </p:txBody>
      </p:sp>
      <p:sp>
        <p:nvSpPr>
          <p:cNvPr id="234510" name="Text Box 14">
            <a:extLst>
              <a:ext uri="{FF2B5EF4-FFF2-40B4-BE49-F238E27FC236}">
                <a16:creationId xmlns:a16="http://schemas.microsoft.com/office/drawing/2014/main" id="{ABF5A971-F403-42C3-8DBE-F3EF965D3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79311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666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线性电路中，所有激励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独立源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都增大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或减小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同样的倍数，则电路中响应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电压或电流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也增大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或减小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同样的倍数。</a:t>
            </a:r>
          </a:p>
        </p:txBody>
      </p:sp>
      <p:sp>
        <p:nvSpPr>
          <p:cNvPr id="234511" name="Text Box 15">
            <a:extLst>
              <a:ext uri="{FF2B5EF4-FFF2-40B4-BE49-F238E27FC236}">
                <a16:creationId xmlns:a16="http://schemas.microsoft.com/office/drawing/2014/main" id="{2A4E50EB-1FA9-4888-8C34-E253FF72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300663"/>
            <a:ext cx="723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buFont typeface="Monotype Sorts" pitchFamily="2" charset="2"/>
              <a:buAutoNum type="circleNumDbPlain"/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当激励只有一个时，则响应与激励成正比。</a:t>
            </a:r>
          </a:p>
        </p:txBody>
      </p:sp>
      <p:sp>
        <p:nvSpPr>
          <p:cNvPr id="234512" name="Text Box 16">
            <a:extLst>
              <a:ext uri="{FF2B5EF4-FFF2-40B4-BE49-F238E27FC236}">
                <a16:creationId xmlns:a16="http://schemas.microsoft.com/office/drawing/2014/main" id="{10417E14-0DCF-408B-A1B5-B783D74E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876925"/>
            <a:ext cx="5834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Font typeface="Monotype Sorts" pitchFamily="2" charset="2"/>
              <a:buAutoNum type="circleNumDbPlain" startAt="2"/>
            </a:pP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具有可加性</a:t>
            </a:r>
            <a:r>
              <a:rPr lang="zh-CN" altLang="en-US" sz="28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  <p:grpSp>
        <p:nvGrpSpPr>
          <p:cNvPr id="234513" name="Group 17">
            <a:extLst>
              <a:ext uri="{FF2B5EF4-FFF2-40B4-BE49-F238E27FC236}">
                <a16:creationId xmlns:a16="http://schemas.microsoft.com/office/drawing/2014/main" id="{56B6A9F6-5AA7-424F-8133-78BC960298F4}"/>
              </a:ext>
            </a:extLst>
          </p:cNvPr>
          <p:cNvGrpSpPr>
            <a:grpSpLocks/>
          </p:cNvGrpSpPr>
          <p:nvPr/>
        </p:nvGrpSpPr>
        <p:grpSpPr bwMode="auto">
          <a:xfrm>
            <a:off x="-25400" y="4940300"/>
            <a:ext cx="1644650" cy="850900"/>
            <a:chOff x="385" y="3022"/>
            <a:chExt cx="1036" cy="536"/>
          </a:xfrm>
        </p:grpSpPr>
        <p:pic>
          <p:nvPicPr>
            <p:cNvPr id="8211" name="Picture 18" descr="123">
              <a:extLst>
                <a:ext uri="{FF2B5EF4-FFF2-40B4-BE49-F238E27FC236}">
                  <a16:creationId xmlns:a16="http://schemas.microsoft.com/office/drawing/2014/main" id="{00591DAB-4148-4750-A6B0-3F16150CC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2" name="Text Box 19">
              <a:extLst>
                <a:ext uri="{FF2B5EF4-FFF2-40B4-BE49-F238E27FC236}">
                  <a16:creationId xmlns:a16="http://schemas.microsoft.com/office/drawing/2014/main" id="{483BC360-1DD4-4A1F-9CB7-6E230321C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312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1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注意</a:t>
              </a:r>
            </a:p>
          </p:txBody>
        </p:sp>
      </p:grpSp>
      <p:grpSp>
        <p:nvGrpSpPr>
          <p:cNvPr id="8202" name="Group 20">
            <a:extLst>
              <a:ext uri="{FF2B5EF4-FFF2-40B4-BE49-F238E27FC236}">
                <a16:creationId xmlns:a16="http://schemas.microsoft.com/office/drawing/2014/main" id="{9A6F247B-C3C2-4338-BD02-DE4FF057D880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8209" name="Picture 21" descr="78900">
              <a:extLst>
                <a:ext uri="{FF2B5EF4-FFF2-40B4-BE49-F238E27FC236}">
                  <a16:creationId xmlns:a16="http://schemas.microsoft.com/office/drawing/2014/main" id="{CF6EFC7C-FBED-42E0-ACB0-38FDC014F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0" name="Text Box 2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CC2E410-7214-49E9-94CD-7E361048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8203" name="Group 23">
            <a:extLst>
              <a:ext uri="{FF2B5EF4-FFF2-40B4-BE49-F238E27FC236}">
                <a16:creationId xmlns:a16="http://schemas.microsoft.com/office/drawing/2014/main" id="{24454A58-61F2-45CC-A55E-334968F3CEA0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8207" name="Picture 24" descr="78900">
              <a:extLst>
                <a:ext uri="{FF2B5EF4-FFF2-40B4-BE49-F238E27FC236}">
                  <a16:creationId xmlns:a16="http://schemas.microsoft.com/office/drawing/2014/main" id="{CDFD795A-9ED5-463C-A119-FEE573926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8" name="Text Box 25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AFC964D-90FE-463F-AF8D-934B1126D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8204" name="Group 26">
            <a:extLst>
              <a:ext uri="{FF2B5EF4-FFF2-40B4-BE49-F238E27FC236}">
                <a16:creationId xmlns:a16="http://schemas.microsoft.com/office/drawing/2014/main" id="{53009BBE-A358-407E-AFBC-10AA1C8BAAD6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8205" name="Picture 27" descr="78900">
              <a:extLst>
                <a:ext uri="{FF2B5EF4-FFF2-40B4-BE49-F238E27FC236}">
                  <a16:creationId xmlns:a16="http://schemas.microsoft.com/office/drawing/2014/main" id="{885BDB6D-2D2E-4827-9CBF-92D29282E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6" name="Text Box 28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BDDE313A-6850-4F8F-BBD5-4AB397E06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 animBg="1"/>
      <p:bldP spid="234508" grpId="0"/>
      <p:bldP spid="234509" grpId="0" animBg="1"/>
      <p:bldP spid="234510" grpId="0" autoUpdateAnimBg="0"/>
      <p:bldP spid="234511" grpId="0"/>
      <p:bldP spid="2345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>
            <a:extLst>
              <a:ext uri="{FF2B5EF4-FFF2-40B4-BE49-F238E27FC236}">
                <a16:creationId xmlns:a16="http://schemas.microsoft.com/office/drawing/2014/main" id="{493B325C-3464-4B68-B7E4-22D8C9262A0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557338"/>
            <a:ext cx="7272337" cy="2663825"/>
            <a:chOff x="295" y="1888"/>
            <a:chExt cx="4581" cy="1678"/>
          </a:xfrm>
        </p:grpSpPr>
        <p:sp>
          <p:nvSpPr>
            <p:cNvPr id="9277" name="Oval 3">
              <a:extLst>
                <a:ext uri="{FF2B5EF4-FFF2-40B4-BE49-F238E27FC236}">
                  <a16:creationId xmlns:a16="http://schemas.microsoft.com/office/drawing/2014/main" id="{6554DF59-500A-4C6E-AF0E-0138CC260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65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solidFill>
                  <a:srgbClr val="FFFF00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9278" name="Text Box 4">
              <a:extLst>
                <a:ext uri="{FF2B5EF4-FFF2-40B4-BE49-F238E27FC236}">
                  <a16:creationId xmlns:a16="http://schemas.microsoft.com/office/drawing/2014/main" id="{4CD90BEB-1055-40D5-B086-1076B142B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924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79" name="Rectangle 5">
              <a:extLst>
                <a:ext uri="{FF2B5EF4-FFF2-40B4-BE49-F238E27FC236}">
                  <a16:creationId xmlns:a16="http://schemas.microsoft.com/office/drawing/2014/main" id="{36FE617E-92B7-4017-BF24-A2F39EEA5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251"/>
              <a:ext cx="4082" cy="1315"/>
            </a:xfrm>
            <a:prstGeom prst="rect">
              <a:avLst/>
            </a:prstGeom>
            <a:noFill/>
            <a:ln w="28575" cap="sq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80" name="Line 6">
              <a:extLst>
                <a:ext uri="{FF2B5EF4-FFF2-40B4-BE49-F238E27FC236}">
                  <a16:creationId xmlns:a16="http://schemas.microsoft.com/office/drawing/2014/main" id="{0E1C51D0-EBD2-418B-8B33-615B099DE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2251"/>
              <a:ext cx="0" cy="131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81" name="Text Box 7">
              <a:extLst>
                <a:ext uri="{FF2B5EF4-FFF2-40B4-BE49-F238E27FC236}">
                  <a16:creationId xmlns:a16="http://schemas.microsoft.com/office/drawing/2014/main" id="{0052802A-F342-4AD8-AA9C-4A67E466F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188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2" name="Text Box 8">
              <a:extLst>
                <a:ext uri="{FF2B5EF4-FFF2-40B4-BE49-F238E27FC236}">
                  <a16:creationId xmlns:a16="http://schemas.microsoft.com/office/drawing/2014/main" id="{59C42F07-BDD1-40FB-88EE-5A827D8C7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188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3" name="Text Box 9">
              <a:extLst>
                <a:ext uri="{FF2B5EF4-FFF2-40B4-BE49-F238E27FC236}">
                  <a16:creationId xmlns:a16="http://schemas.microsoft.com/office/drawing/2014/main" id="{BF03F00E-F2F8-4052-BC09-ABF032E4C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88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84" name="Text Box 10">
              <a:extLst>
                <a:ext uri="{FF2B5EF4-FFF2-40B4-BE49-F238E27FC236}">
                  <a16:creationId xmlns:a16="http://schemas.microsoft.com/office/drawing/2014/main" id="{8343DB52-45D3-41CE-9D97-42FC47DC6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659"/>
              <a:ext cx="3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85" name="Text Box 11">
              <a:extLst>
                <a:ext uri="{FF2B5EF4-FFF2-40B4-BE49-F238E27FC236}">
                  <a16:creationId xmlns:a16="http://schemas.microsoft.com/office/drawing/2014/main" id="{B9602F13-1DD1-429B-AF8F-86CA82BC0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659"/>
              <a:ext cx="3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L</a:t>
              </a:r>
              <a:endParaRPr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86" name="Text Box 12">
              <a:extLst>
                <a:ext uri="{FF2B5EF4-FFF2-40B4-BE49-F238E27FC236}">
                  <a16:creationId xmlns:a16="http://schemas.microsoft.com/office/drawing/2014/main" id="{F44F0538-9778-47A8-A300-802C17C6C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34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287" name="Text Box 13">
              <a:extLst>
                <a:ext uri="{FF2B5EF4-FFF2-40B4-BE49-F238E27FC236}">
                  <a16:creationId xmlns:a16="http://schemas.microsoft.com/office/drawing/2014/main" id="{970EAC2F-E08A-4876-9227-E816C811F2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02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9288" name="Text Box 14">
              <a:extLst>
                <a:ext uri="{FF2B5EF4-FFF2-40B4-BE49-F238E27FC236}">
                  <a16:creationId xmlns:a16="http://schemas.microsoft.com/office/drawing/2014/main" id="{2FEA5EBA-07B8-4374-B953-73310EBBC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659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endParaRPr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89" name="Line 15">
              <a:extLst>
                <a:ext uri="{FF2B5EF4-FFF2-40B4-BE49-F238E27FC236}">
                  <a16:creationId xmlns:a16="http://schemas.microsoft.com/office/drawing/2014/main" id="{570DD10A-0B6F-4718-B325-9F492F14C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296"/>
              <a:ext cx="408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0" name="Text Box 16">
              <a:extLst>
                <a:ext uri="{FF2B5EF4-FFF2-40B4-BE49-F238E27FC236}">
                  <a16:creationId xmlns:a16="http://schemas.microsoft.com/office/drawing/2014/main" id="{96A88F4A-1A2F-493A-B759-8D66D48EC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65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91" name="Text Box 17">
              <a:extLst>
                <a:ext uri="{FF2B5EF4-FFF2-40B4-BE49-F238E27FC236}">
                  <a16:creationId xmlns:a16="http://schemas.microsoft.com/office/drawing/2014/main" id="{9F5AFE95-C8B0-42AF-96B3-B7C6F50DB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65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92" name="Line 18">
              <a:extLst>
                <a:ext uri="{FF2B5EF4-FFF2-40B4-BE49-F238E27FC236}">
                  <a16:creationId xmlns:a16="http://schemas.microsoft.com/office/drawing/2014/main" id="{5AFA0A5D-85C5-41A9-A1E4-242865C8D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251"/>
              <a:ext cx="0" cy="131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3" name="Line 19">
              <a:extLst>
                <a:ext uri="{FF2B5EF4-FFF2-40B4-BE49-F238E27FC236}">
                  <a16:creationId xmlns:a16="http://schemas.microsoft.com/office/drawing/2014/main" id="{EB45BFE2-85EF-41FA-9393-BE2DD9320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2251"/>
              <a:ext cx="0" cy="131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94" name="Rectangle 20">
              <a:extLst>
                <a:ext uri="{FF2B5EF4-FFF2-40B4-BE49-F238E27FC236}">
                  <a16:creationId xmlns:a16="http://schemas.microsoft.com/office/drawing/2014/main" id="{A0422C63-EEBB-4B07-BC1C-AC92FAA0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5" name="Rectangle 21">
              <a:extLst>
                <a:ext uri="{FF2B5EF4-FFF2-40B4-BE49-F238E27FC236}">
                  <a16:creationId xmlns:a16="http://schemas.microsoft.com/office/drawing/2014/main" id="{A5BF10B2-7642-4835-A717-5EFA1138C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6" name="Rectangle 22">
              <a:extLst>
                <a:ext uri="{FF2B5EF4-FFF2-40B4-BE49-F238E27FC236}">
                  <a16:creationId xmlns:a16="http://schemas.microsoft.com/office/drawing/2014/main" id="{206A317B-3DAA-4397-99B6-8ACB2D425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7" name="Rectangle 23">
              <a:extLst>
                <a:ext uri="{FF2B5EF4-FFF2-40B4-BE49-F238E27FC236}">
                  <a16:creationId xmlns:a16="http://schemas.microsoft.com/office/drawing/2014/main" id="{DC82EB95-05F3-4DBB-B188-24B4EB64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8" name="Rectangle 24">
              <a:extLst>
                <a:ext uri="{FF2B5EF4-FFF2-40B4-BE49-F238E27FC236}">
                  <a16:creationId xmlns:a16="http://schemas.microsoft.com/office/drawing/2014/main" id="{5F9F4598-E9FB-4926-BEC6-0206851DB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99" name="Rectangle 25">
              <a:extLst>
                <a:ext uri="{FF2B5EF4-FFF2-40B4-BE49-F238E27FC236}">
                  <a16:creationId xmlns:a16="http://schemas.microsoft.com/office/drawing/2014/main" id="{0D7187E9-288C-4E74-BE48-51985F8E9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300" name="Rectangle 26">
              <a:extLst>
                <a:ext uri="{FF2B5EF4-FFF2-40B4-BE49-F238E27FC236}">
                  <a16:creationId xmlns:a16="http://schemas.microsoft.com/office/drawing/2014/main" id="{34417655-9DFF-4D6C-B79B-13E3EC776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20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8859" name="Text Box 27">
            <a:extLst>
              <a:ext uri="{FF2B5EF4-FFF2-40B4-BE49-F238E27FC236}">
                <a16:creationId xmlns:a16="http://schemas.microsoft.com/office/drawing/2014/main" id="{17745A69-0E76-4676-877A-E12484C9B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69215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endParaRPr lang="zh-CN" altLang="en-US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8860" name="Text Box 28">
            <a:extLst>
              <a:ext uri="{FF2B5EF4-FFF2-40B4-BE49-F238E27FC236}">
                <a16:creationId xmlns:a16="http://schemas.microsoft.com/office/drawing/2014/main" id="{9997CCE0-429C-4538-9DC3-C037685D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4568825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采用倒推法：设 </a:t>
            </a:r>
            <a:r>
              <a:rPr lang="en-US" altLang="zh-CN" sz="2800" i="1">
                <a:solidFill>
                  <a:schemeClr val="bg1"/>
                </a:solidFill>
                <a:ea typeface="楷体_GB2312" panose="02010609030101010101" pitchFamily="49" charset="-122"/>
              </a:rPr>
              <a:t>i'</a:t>
            </a:r>
            <a:r>
              <a:rPr lang="en-US" altLang="zh-CN" sz="2800">
                <a:solidFill>
                  <a:schemeClr val="bg1"/>
                </a:solidFill>
                <a:ea typeface="楷体_GB2312" panose="02010609030101010101" pitchFamily="49" charset="-122"/>
              </a:rPr>
              <a:t>=1A</a:t>
            </a:r>
            <a:endParaRPr lang="en-US" altLang="zh-CN" sz="2800" b="1" baseline="3000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8861" name="Text Box 29">
            <a:extLst>
              <a:ext uri="{FF2B5EF4-FFF2-40B4-BE49-F238E27FC236}">
                <a16:creationId xmlns:a16="http://schemas.microsoft.com/office/drawing/2014/main" id="{36C52BB4-4844-42FD-A604-5B74910EC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528955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248862" name="Text Box 30">
            <a:extLst>
              <a:ext uri="{FF2B5EF4-FFF2-40B4-BE49-F238E27FC236}">
                <a16:creationId xmlns:a16="http://schemas.microsoft.com/office/drawing/2014/main" id="{76EDC9ED-17EA-4BD0-9C2B-04E54CA9C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677863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求电流</a:t>
            </a:r>
            <a:r>
              <a:rPr lang="zh-CN" altLang="en-US" sz="2800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800" b="1" i="1">
                <a:solidFill>
                  <a:srgbClr val="FFFF00"/>
                </a:solidFill>
                <a:ea typeface="楷体_GB2312" panose="02010609030101010101" pitchFamily="49" charset="-122"/>
              </a:rPr>
              <a:t>i</a:t>
            </a:r>
            <a:endParaRPr lang="en-US" altLang="zh-CN" sz="2800" b="1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8863" name="Text Box 31">
            <a:extLst>
              <a:ext uri="{FF2B5EF4-FFF2-40B4-BE49-F238E27FC236}">
                <a16:creationId xmlns:a16="http://schemas.microsoft.com/office/drawing/2014/main" id="{D86CB783-A86D-4E82-A2F7-547DA83C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692150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i="1">
                <a:solidFill>
                  <a:srgbClr val="FFFF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FFFF00"/>
                </a:solidFill>
                <a:ea typeface="宋体" panose="02010600030101010101" pitchFamily="2" charset="-122"/>
              </a:rPr>
              <a:t>L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=2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  </a:t>
            </a:r>
            <a:r>
              <a:rPr lang="en-US" altLang="zh-CN" sz="2800" i="1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olidFill>
                  <a:srgbClr val="FFFF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=1 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  </a:t>
            </a:r>
            <a:r>
              <a:rPr lang="en-US" altLang="zh-CN" sz="2800" i="1">
                <a:solidFill>
                  <a:srgbClr val="FFFF00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baseline="-2500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=1 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  </a:t>
            </a:r>
            <a:r>
              <a:rPr lang="en-US" altLang="zh-CN" sz="2800" i="1">
                <a:solidFill>
                  <a:srgbClr val="FFFF00"/>
                </a:solidFill>
                <a:ea typeface="宋体" panose="02010600030101010101" pitchFamily="2" charset="-122"/>
              </a:rPr>
              <a:t>u</a:t>
            </a:r>
            <a:r>
              <a:rPr lang="en-US" altLang="zh-CN" sz="2800" baseline="-25000">
                <a:solidFill>
                  <a:srgbClr val="FFFF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>
                <a:solidFill>
                  <a:srgbClr val="FFFF00"/>
                </a:solidFill>
                <a:ea typeface="宋体" panose="02010600030101010101" pitchFamily="2" charset="-122"/>
              </a:rPr>
              <a:t>=51V</a:t>
            </a:r>
            <a:r>
              <a:rPr lang="zh-CN" altLang="en-US" sz="2800">
                <a:solidFill>
                  <a:srgbClr val="FFFF00"/>
                </a:solidFill>
                <a:ea typeface="宋体" panose="02010600030101010101" pitchFamily="2" charset="-122"/>
              </a:rPr>
              <a:t>，</a:t>
            </a:r>
            <a:endParaRPr lang="zh-CN" altLang="en-US" sz="2800" baseline="-250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grpSp>
        <p:nvGrpSpPr>
          <p:cNvPr id="248864" name="Group 32">
            <a:extLst>
              <a:ext uri="{FF2B5EF4-FFF2-40B4-BE49-F238E27FC236}">
                <a16:creationId xmlns:a16="http://schemas.microsoft.com/office/drawing/2014/main" id="{2FDBF7B4-F30F-41AD-920A-CCC791826885}"/>
              </a:ext>
            </a:extLst>
          </p:cNvPr>
          <p:cNvGrpSpPr>
            <a:grpSpLocks/>
          </p:cNvGrpSpPr>
          <p:nvPr/>
        </p:nvGrpSpPr>
        <p:grpSpPr bwMode="auto">
          <a:xfrm>
            <a:off x="7885113" y="2492375"/>
            <a:ext cx="831850" cy="1281113"/>
            <a:chOff x="5328" y="2909"/>
            <a:chExt cx="524" cy="807"/>
          </a:xfrm>
        </p:grpSpPr>
        <p:sp>
          <p:nvSpPr>
            <p:cNvPr id="9274" name="Text Box 33">
              <a:extLst>
                <a:ext uri="{FF2B5EF4-FFF2-40B4-BE49-F238E27FC236}">
                  <a16:creationId xmlns:a16="http://schemas.microsoft.com/office/drawing/2014/main" id="{3CA89495-03D5-4E79-8EF9-6C84EA7B9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" y="290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275" name="Text Box 34">
              <a:extLst>
                <a:ext uri="{FF2B5EF4-FFF2-40B4-BE49-F238E27FC236}">
                  <a16:creationId xmlns:a16="http://schemas.microsoft.com/office/drawing/2014/main" id="{45D480E9-6C3F-462C-8DF0-CB06D859D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8" y="33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9276" name="Text Box 35">
              <a:extLst>
                <a:ext uri="{FF2B5EF4-FFF2-40B4-BE49-F238E27FC236}">
                  <a16:creationId xmlns:a16="http://schemas.microsoft.com/office/drawing/2014/main" id="{811D7693-67D1-4458-90DB-079D867F7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149"/>
              <a:ext cx="5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2V</a:t>
              </a:r>
            </a:p>
          </p:txBody>
        </p:sp>
      </p:grpSp>
      <p:grpSp>
        <p:nvGrpSpPr>
          <p:cNvPr id="248868" name="Group 36">
            <a:extLst>
              <a:ext uri="{FF2B5EF4-FFF2-40B4-BE49-F238E27FC236}">
                <a16:creationId xmlns:a16="http://schemas.microsoft.com/office/drawing/2014/main" id="{9FBAF484-58F6-4128-8117-44506344EFCF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3357563"/>
            <a:ext cx="863600" cy="519112"/>
            <a:chOff x="4689" y="3292"/>
            <a:chExt cx="351" cy="327"/>
          </a:xfrm>
        </p:grpSpPr>
        <p:sp>
          <p:nvSpPr>
            <p:cNvPr id="9272" name="Line 37">
              <a:extLst>
                <a:ext uri="{FF2B5EF4-FFF2-40B4-BE49-F238E27FC236}">
                  <a16:creationId xmlns:a16="http://schemas.microsoft.com/office/drawing/2014/main" id="{1351395C-08B9-4FD5-B137-8B6644B3FE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312"/>
              <a:ext cx="0" cy="288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73" name="Text Box 38">
              <a:extLst>
                <a:ext uri="{FF2B5EF4-FFF2-40B4-BE49-F238E27FC236}">
                  <a16:creationId xmlns:a16="http://schemas.microsoft.com/office/drawing/2014/main" id="{D022F6D7-9221-4594-AD89-9A7714787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" y="3292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2A</a:t>
              </a:r>
            </a:p>
          </p:txBody>
        </p:sp>
      </p:grpSp>
      <p:grpSp>
        <p:nvGrpSpPr>
          <p:cNvPr id="248871" name="Group 39">
            <a:extLst>
              <a:ext uri="{FF2B5EF4-FFF2-40B4-BE49-F238E27FC236}">
                <a16:creationId xmlns:a16="http://schemas.microsoft.com/office/drawing/2014/main" id="{DED92E89-BDB0-4562-B90E-C5C58AE1D43E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133600"/>
            <a:ext cx="1177925" cy="595313"/>
            <a:chOff x="4215" y="3677"/>
            <a:chExt cx="742" cy="375"/>
          </a:xfrm>
        </p:grpSpPr>
        <p:sp>
          <p:nvSpPr>
            <p:cNvPr id="9269" name="Text Box 40">
              <a:extLst>
                <a:ext uri="{FF2B5EF4-FFF2-40B4-BE49-F238E27FC236}">
                  <a16:creationId xmlns:a16="http://schemas.microsoft.com/office/drawing/2014/main" id="{FF639FD1-83F4-47E0-8962-30373D36C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3677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270" name="Text Box 41">
              <a:extLst>
                <a:ext uri="{FF2B5EF4-FFF2-40B4-BE49-F238E27FC236}">
                  <a16:creationId xmlns:a16="http://schemas.microsoft.com/office/drawing/2014/main" id="{FFEC3068-A1EF-4A26-87E0-439976BA7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9" y="36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9271" name="Text Box 42">
              <a:extLst>
                <a:ext uri="{FF2B5EF4-FFF2-40B4-BE49-F238E27FC236}">
                  <a16:creationId xmlns:a16="http://schemas.microsoft.com/office/drawing/2014/main" id="{FAC9F152-AF35-4C95-8B3D-7B564EE4D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3725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3V</a:t>
              </a:r>
            </a:p>
          </p:txBody>
        </p:sp>
      </p:grpSp>
      <p:grpSp>
        <p:nvGrpSpPr>
          <p:cNvPr id="248875" name="Group 43">
            <a:extLst>
              <a:ext uri="{FF2B5EF4-FFF2-40B4-BE49-F238E27FC236}">
                <a16:creationId xmlns:a16="http://schemas.microsoft.com/office/drawing/2014/main" id="{65D120C0-DBC1-4090-A0F9-68584081BDA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2133600"/>
            <a:ext cx="1112838" cy="671513"/>
            <a:chOff x="2919" y="2429"/>
            <a:chExt cx="701" cy="423"/>
          </a:xfrm>
        </p:grpSpPr>
        <p:sp>
          <p:nvSpPr>
            <p:cNvPr id="9266" name="Text Box 44">
              <a:extLst>
                <a:ext uri="{FF2B5EF4-FFF2-40B4-BE49-F238E27FC236}">
                  <a16:creationId xmlns:a16="http://schemas.microsoft.com/office/drawing/2014/main" id="{72637B18-2B78-4B93-8787-AF4449724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" y="2429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267" name="Text Box 45">
              <a:extLst>
                <a:ext uri="{FF2B5EF4-FFF2-40B4-BE49-F238E27FC236}">
                  <a16:creationId xmlns:a16="http://schemas.microsoft.com/office/drawing/2014/main" id="{5CA4ACAF-F78D-4DA3-BC56-B96CA427E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242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9268" name="Text Box 46">
              <a:extLst>
                <a:ext uri="{FF2B5EF4-FFF2-40B4-BE49-F238E27FC236}">
                  <a16:creationId xmlns:a16="http://schemas.microsoft.com/office/drawing/2014/main" id="{D67B0A52-4C79-4F36-84D9-5960F1838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2525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8V</a:t>
              </a:r>
            </a:p>
          </p:txBody>
        </p:sp>
      </p:grpSp>
      <p:grpSp>
        <p:nvGrpSpPr>
          <p:cNvPr id="248879" name="Group 47">
            <a:extLst>
              <a:ext uri="{FF2B5EF4-FFF2-40B4-BE49-F238E27FC236}">
                <a16:creationId xmlns:a16="http://schemas.microsoft.com/office/drawing/2014/main" id="{4518A321-A179-4AFA-9398-CCE319D14B1C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060575"/>
            <a:ext cx="1125537" cy="661988"/>
            <a:chOff x="1329" y="463"/>
            <a:chExt cx="709" cy="417"/>
          </a:xfrm>
        </p:grpSpPr>
        <p:sp>
          <p:nvSpPr>
            <p:cNvPr id="9263" name="Text Box 48">
              <a:extLst>
                <a:ext uri="{FF2B5EF4-FFF2-40B4-BE49-F238E27FC236}">
                  <a16:creationId xmlns:a16="http://schemas.microsoft.com/office/drawing/2014/main" id="{F644131D-996A-4290-A3C1-9097239F7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511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264" name="Text Box 49">
              <a:extLst>
                <a:ext uri="{FF2B5EF4-FFF2-40B4-BE49-F238E27FC236}">
                  <a16:creationId xmlns:a16="http://schemas.microsoft.com/office/drawing/2014/main" id="{51524D44-0229-476C-A7C0-0BD25E50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" y="46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9265" name="Text Box 50">
              <a:extLst>
                <a:ext uri="{FF2B5EF4-FFF2-40B4-BE49-F238E27FC236}">
                  <a16:creationId xmlns:a16="http://schemas.microsoft.com/office/drawing/2014/main" id="{F575E0EB-F2B8-4A94-92E8-DE1482521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5" y="553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21V</a:t>
              </a:r>
            </a:p>
          </p:txBody>
        </p:sp>
      </p:grpSp>
      <p:grpSp>
        <p:nvGrpSpPr>
          <p:cNvPr id="248883" name="Group 51">
            <a:extLst>
              <a:ext uri="{FF2B5EF4-FFF2-40B4-BE49-F238E27FC236}">
                <a16:creationId xmlns:a16="http://schemas.microsoft.com/office/drawing/2014/main" id="{1E3AD494-45A8-458A-ACEF-23F8B35AB017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492375"/>
            <a:ext cx="1555750" cy="1527175"/>
            <a:chOff x="839" y="1570"/>
            <a:chExt cx="980" cy="962"/>
          </a:xfrm>
        </p:grpSpPr>
        <p:grpSp>
          <p:nvGrpSpPr>
            <p:cNvPr id="9259" name="Group 52">
              <a:extLst>
                <a:ext uri="{FF2B5EF4-FFF2-40B4-BE49-F238E27FC236}">
                  <a16:creationId xmlns:a16="http://schemas.microsoft.com/office/drawing/2014/main" id="{78A3832F-2CA6-4DAA-AAD4-6DF9285AC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" y="1570"/>
              <a:ext cx="255" cy="711"/>
              <a:chOff x="736" y="2333"/>
              <a:chExt cx="92" cy="711"/>
            </a:xfrm>
          </p:grpSpPr>
          <p:sp>
            <p:nvSpPr>
              <p:cNvPr id="9261" name="Text Box 53">
                <a:extLst>
                  <a:ext uri="{FF2B5EF4-FFF2-40B4-BE49-F238E27FC236}">
                    <a16:creationId xmlns:a16="http://schemas.microsoft.com/office/drawing/2014/main" id="{FA504A5A-66CC-413B-BB41-4606B7FE6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1" y="2333"/>
                <a:ext cx="8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2800">
                    <a:solidFill>
                      <a:schemeClr val="bg1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9262" name="Text Box 54">
                <a:extLst>
                  <a:ext uri="{FF2B5EF4-FFF2-40B4-BE49-F238E27FC236}">
                    <a16:creationId xmlns:a16="http://schemas.microsoft.com/office/drawing/2014/main" id="{F0519097-15DF-4512-8D4E-D2113E737D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" y="2717"/>
                <a:ext cx="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None/>
                </a:pPr>
                <a:r>
                  <a:rPr lang="en-US" altLang="zh-CN" sz="2800">
                    <a:solidFill>
                      <a:schemeClr val="bg1"/>
                    </a:solidFill>
                    <a:ea typeface="宋体" panose="02010600030101010101" pitchFamily="2" charset="-122"/>
                  </a:rPr>
                  <a:t>–</a:t>
                </a:r>
              </a:p>
            </p:txBody>
          </p:sp>
        </p:grpSp>
        <p:sp>
          <p:nvSpPr>
            <p:cNvPr id="9260" name="Text Box 55">
              <a:extLst>
                <a:ext uri="{FF2B5EF4-FFF2-40B4-BE49-F238E27FC236}">
                  <a16:creationId xmlns:a16="http://schemas.microsoft.com/office/drawing/2014/main" id="{5FF25B6D-FC9F-4073-81B6-9FB66A69E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205"/>
              <a:ext cx="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u</a:t>
              </a:r>
              <a:r>
                <a:rPr lang="en-US" altLang="zh-CN" sz="2800" baseline="-25000">
                  <a:solidFill>
                    <a:schemeClr val="bg1"/>
                  </a:solidFill>
                  <a:ea typeface="宋体" panose="02010600030101010101" pitchFamily="2" charset="-122"/>
                </a:rPr>
                <a:t>s</a:t>
              </a:r>
              <a:r>
                <a:rPr lang="en-US" altLang="zh-CN" sz="2800" baseline="30000">
                  <a:solidFill>
                    <a:schemeClr val="bg1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=34V</a:t>
              </a:r>
            </a:p>
          </p:txBody>
        </p:sp>
      </p:grpSp>
      <p:grpSp>
        <p:nvGrpSpPr>
          <p:cNvPr id="248888" name="Group 56">
            <a:extLst>
              <a:ext uri="{FF2B5EF4-FFF2-40B4-BE49-F238E27FC236}">
                <a16:creationId xmlns:a16="http://schemas.microsoft.com/office/drawing/2014/main" id="{7D0DD9AD-B757-4A0A-B46A-0DE29BC7DA4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1557338"/>
            <a:ext cx="619125" cy="519112"/>
            <a:chOff x="4290" y="1546"/>
            <a:chExt cx="390" cy="327"/>
          </a:xfrm>
        </p:grpSpPr>
        <p:sp>
          <p:nvSpPr>
            <p:cNvPr id="9257" name="Text Box 57">
              <a:extLst>
                <a:ext uri="{FF2B5EF4-FFF2-40B4-BE49-F238E27FC236}">
                  <a16:creationId xmlns:a16="http://schemas.microsoft.com/office/drawing/2014/main" id="{0017587D-D550-4A37-B494-73BC935E2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154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3A</a:t>
              </a:r>
            </a:p>
          </p:txBody>
        </p:sp>
        <p:sp>
          <p:nvSpPr>
            <p:cNvPr id="9258" name="Line 58">
              <a:extLst>
                <a:ext uri="{FF2B5EF4-FFF2-40B4-BE49-F238E27FC236}">
                  <a16:creationId xmlns:a16="http://schemas.microsoft.com/office/drawing/2014/main" id="{50760056-5F77-4A0C-B54E-DEC1F1F8D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834"/>
              <a:ext cx="240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8891" name="Group 59">
            <a:extLst>
              <a:ext uri="{FF2B5EF4-FFF2-40B4-BE49-F238E27FC236}">
                <a16:creationId xmlns:a16="http://schemas.microsoft.com/office/drawing/2014/main" id="{FFE2EB8F-B09E-47DD-9108-07B3E3080559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557338"/>
            <a:ext cx="619125" cy="519112"/>
            <a:chOff x="3426" y="1546"/>
            <a:chExt cx="390" cy="327"/>
          </a:xfrm>
        </p:grpSpPr>
        <p:sp>
          <p:nvSpPr>
            <p:cNvPr id="9255" name="Text Box 60">
              <a:extLst>
                <a:ext uri="{FF2B5EF4-FFF2-40B4-BE49-F238E27FC236}">
                  <a16:creationId xmlns:a16="http://schemas.microsoft.com/office/drawing/2014/main" id="{5DA4F7C9-0AB6-4A8A-80E5-2C1A1FD1E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" y="1546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8A</a:t>
              </a:r>
            </a:p>
          </p:txBody>
        </p:sp>
        <p:sp>
          <p:nvSpPr>
            <p:cNvPr id="9256" name="Line 61">
              <a:extLst>
                <a:ext uri="{FF2B5EF4-FFF2-40B4-BE49-F238E27FC236}">
                  <a16:creationId xmlns:a16="http://schemas.microsoft.com/office/drawing/2014/main" id="{81BA6B61-2320-4947-8BDC-1A55AA1FE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34"/>
              <a:ext cx="240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8894" name="Group 62">
            <a:extLst>
              <a:ext uri="{FF2B5EF4-FFF2-40B4-BE49-F238E27FC236}">
                <a16:creationId xmlns:a16="http://schemas.microsoft.com/office/drawing/2014/main" id="{E17C5400-DD1D-41F3-8A0B-18D0429A2A1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557338"/>
            <a:ext cx="796925" cy="519112"/>
            <a:chOff x="2482" y="1546"/>
            <a:chExt cx="502" cy="327"/>
          </a:xfrm>
        </p:grpSpPr>
        <p:sp>
          <p:nvSpPr>
            <p:cNvPr id="9253" name="Text Box 63">
              <a:extLst>
                <a:ext uri="{FF2B5EF4-FFF2-40B4-BE49-F238E27FC236}">
                  <a16:creationId xmlns:a16="http://schemas.microsoft.com/office/drawing/2014/main" id="{CAAA1CAD-141F-4221-9ADA-D44E6622B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1546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21A</a:t>
              </a:r>
            </a:p>
          </p:txBody>
        </p:sp>
        <p:sp>
          <p:nvSpPr>
            <p:cNvPr id="9254" name="Line 64">
              <a:extLst>
                <a:ext uri="{FF2B5EF4-FFF2-40B4-BE49-F238E27FC236}">
                  <a16:creationId xmlns:a16="http://schemas.microsoft.com/office/drawing/2014/main" id="{FCAAA71B-C801-447F-8BA6-EF3BC7B21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34"/>
              <a:ext cx="240" cy="0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8897" name="Group 65">
            <a:extLst>
              <a:ext uri="{FF2B5EF4-FFF2-40B4-BE49-F238E27FC236}">
                <a16:creationId xmlns:a16="http://schemas.microsoft.com/office/drawing/2014/main" id="{D560415F-B88D-4151-A666-F41DA11C756B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852738"/>
            <a:ext cx="619125" cy="519112"/>
            <a:chOff x="3854" y="2228"/>
            <a:chExt cx="390" cy="327"/>
          </a:xfrm>
        </p:grpSpPr>
        <p:sp>
          <p:nvSpPr>
            <p:cNvPr id="9251" name="Text Box 66">
              <a:extLst>
                <a:ext uri="{FF2B5EF4-FFF2-40B4-BE49-F238E27FC236}">
                  <a16:creationId xmlns:a16="http://schemas.microsoft.com/office/drawing/2014/main" id="{18545FF1-B8AD-4A22-9B39-6062E81B5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" y="2228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5A</a:t>
              </a:r>
            </a:p>
          </p:txBody>
        </p:sp>
        <p:sp>
          <p:nvSpPr>
            <p:cNvPr id="9252" name="Line 67">
              <a:extLst>
                <a:ext uri="{FF2B5EF4-FFF2-40B4-BE49-F238E27FC236}">
                  <a16:creationId xmlns:a16="http://schemas.microsoft.com/office/drawing/2014/main" id="{87C86B78-8A71-40BA-86AE-38FE764D9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66"/>
              <a:ext cx="0" cy="288"/>
            </a:xfrm>
            <a:prstGeom prst="line">
              <a:avLst/>
            </a:prstGeom>
            <a:noFill/>
            <a:ln w="28575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8900" name="Group 68">
            <a:extLst>
              <a:ext uri="{FF2B5EF4-FFF2-40B4-BE49-F238E27FC236}">
                <a16:creationId xmlns:a16="http://schemas.microsoft.com/office/drawing/2014/main" id="{A09AAB81-C5B5-4618-AD09-3F342076F9E3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781300"/>
            <a:ext cx="796925" cy="519113"/>
            <a:chOff x="2934" y="2228"/>
            <a:chExt cx="502" cy="327"/>
          </a:xfrm>
        </p:grpSpPr>
        <p:sp>
          <p:nvSpPr>
            <p:cNvPr id="9249" name="Text Box 69">
              <a:extLst>
                <a:ext uri="{FF2B5EF4-FFF2-40B4-BE49-F238E27FC236}">
                  <a16:creationId xmlns:a16="http://schemas.microsoft.com/office/drawing/2014/main" id="{8C25B890-E4D6-4BD0-94C8-0A64DB30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" y="2228"/>
              <a:ext cx="5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13A</a:t>
              </a:r>
            </a:p>
          </p:txBody>
        </p:sp>
        <p:sp>
          <p:nvSpPr>
            <p:cNvPr id="9250" name="Line 70">
              <a:extLst>
                <a:ext uri="{FF2B5EF4-FFF2-40B4-BE49-F238E27FC236}">
                  <a16:creationId xmlns:a16="http://schemas.microsoft.com/office/drawing/2014/main" id="{97B007F1-7F04-4437-9D38-344BF7305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266"/>
              <a:ext cx="0" cy="288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248903" name="Group 71">
            <a:extLst>
              <a:ext uri="{FF2B5EF4-FFF2-40B4-BE49-F238E27FC236}">
                <a16:creationId xmlns:a16="http://schemas.microsoft.com/office/drawing/2014/main" id="{5389DC44-2CA6-4DF6-B2D0-8C2393C3425F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1700213"/>
            <a:ext cx="1109662" cy="519112"/>
            <a:chOff x="5032" y="1517"/>
            <a:chExt cx="699" cy="327"/>
          </a:xfrm>
        </p:grpSpPr>
        <p:sp>
          <p:nvSpPr>
            <p:cNvPr id="9247" name="Line 72">
              <a:extLst>
                <a:ext uri="{FF2B5EF4-FFF2-40B4-BE49-F238E27FC236}">
                  <a16:creationId xmlns:a16="http://schemas.microsoft.com/office/drawing/2014/main" id="{BC949127-319E-4698-82E0-C817E9D8B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1834"/>
              <a:ext cx="240" cy="0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48" name="Text Box 73">
              <a:extLst>
                <a:ext uri="{FF2B5EF4-FFF2-40B4-BE49-F238E27FC236}">
                  <a16:creationId xmlns:a16="http://schemas.microsoft.com/office/drawing/2014/main" id="{50364CAA-C725-4A8D-A003-8CDA3F8C8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517"/>
              <a:ext cx="6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i </a:t>
              </a: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'</a:t>
              </a:r>
              <a:r>
                <a:rPr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=</a:t>
              </a:r>
              <a:r>
                <a:rPr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1A</a:t>
              </a:r>
            </a:p>
          </p:txBody>
        </p:sp>
      </p:grpSp>
      <p:graphicFrame>
        <p:nvGraphicFramePr>
          <p:cNvPr id="248906" name="Object 74">
            <a:extLst>
              <a:ext uri="{FF2B5EF4-FFF2-40B4-BE49-F238E27FC236}">
                <a16:creationId xmlns:a16="http://schemas.microsoft.com/office/drawing/2014/main" id="{8C9000BC-B689-4B4A-A4E8-00AA7A40F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103813"/>
          <a:ext cx="58912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公式" r:id="rId3" imgW="2552823" imgH="482425" progId="Equation.3">
                  <p:embed/>
                </p:oleObj>
              </mc:Choice>
              <mc:Fallback>
                <p:oleObj name="公式" r:id="rId3" imgW="2552823" imgH="482425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03813"/>
                        <a:ext cx="5891213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907" name="Text Box 75">
            <a:extLst>
              <a:ext uri="{FF2B5EF4-FFF2-40B4-BE49-F238E27FC236}">
                <a16:creationId xmlns:a16="http://schemas.microsoft.com/office/drawing/2014/main" id="{03C72A2E-1262-4A8D-AD5A-025E5D3F4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4527550"/>
            <a:ext cx="542925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pSp>
        <p:nvGrpSpPr>
          <p:cNvPr id="9238" name="Group 76">
            <a:extLst>
              <a:ext uri="{FF2B5EF4-FFF2-40B4-BE49-F238E27FC236}">
                <a16:creationId xmlns:a16="http://schemas.microsoft.com/office/drawing/2014/main" id="{B72A8DC3-CDC7-4E2E-847B-9BB3FD5F0766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9245" name="Picture 77" descr="78900">
              <a:extLst>
                <a:ext uri="{FF2B5EF4-FFF2-40B4-BE49-F238E27FC236}">
                  <a16:creationId xmlns:a16="http://schemas.microsoft.com/office/drawing/2014/main" id="{EC4A9A30-2F73-423F-9472-7A477B883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6" name="Text Box 7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7E49DE0-3F14-409B-A04D-5019DEF64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9239" name="Group 79">
            <a:extLst>
              <a:ext uri="{FF2B5EF4-FFF2-40B4-BE49-F238E27FC236}">
                <a16:creationId xmlns:a16="http://schemas.microsoft.com/office/drawing/2014/main" id="{0F2E1C25-7AA3-43DB-B82D-471B0BC2287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9243" name="Picture 80" descr="78900">
              <a:extLst>
                <a:ext uri="{FF2B5EF4-FFF2-40B4-BE49-F238E27FC236}">
                  <a16:creationId xmlns:a16="http://schemas.microsoft.com/office/drawing/2014/main" id="{D6BED7F8-CED3-43E5-AC12-290E31FCD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4" name="Text Box 8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790E83-5557-480E-8DE3-F5402DEC4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9240" name="Group 82">
            <a:extLst>
              <a:ext uri="{FF2B5EF4-FFF2-40B4-BE49-F238E27FC236}">
                <a16:creationId xmlns:a16="http://schemas.microsoft.com/office/drawing/2014/main" id="{79F99CFB-6EE1-468D-A98D-F0A5A84ABBE2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9241" name="Picture 83" descr="78900">
              <a:extLst>
                <a:ext uri="{FF2B5EF4-FFF2-40B4-BE49-F238E27FC236}">
                  <a16:creationId xmlns:a16="http://schemas.microsoft.com/office/drawing/2014/main" id="{C4B89286-59A0-42E4-AD99-4224A4A83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2" name="Text Box 84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5DBB232D-B138-408A-B841-45A63A23D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8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8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70" decel="100000"/>
                                        <p:tgtEl>
                                          <p:spTgt spid="2489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770" decel="100000"/>
                                        <p:tgtEl>
                                          <p:spTgt spid="24890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90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3" dur="770" fill="hold"/>
                                        <p:tgtEl>
                                          <p:spTgt spid="24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5" dur="770" fill="hold"/>
                                        <p:tgtEl>
                                          <p:spTgt spid="24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8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4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2000"/>
                                        <p:tgtEl>
                                          <p:spTgt spid="24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4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3000"/>
                                        <p:tgtEl>
                                          <p:spTgt spid="2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9" grpId="0"/>
      <p:bldP spid="248860" grpId="0" autoUpdateAnimBg="0"/>
      <p:bldP spid="248861" grpId="0" autoUpdateAnimBg="0"/>
      <p:bldP spid="248862" grpId="0" autoUpdateAnimBg="0"/>
      <p:bldP spid="248863" grpId="0" autoUpdateAnimBg="0"/>
      <p:bldP spid="24890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FD9BA1B6-2A34-48D6-9A53-CE26B247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39950"/>
            <a:ext cx="2808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en-US" altLang="zh-CN" b="1" i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 </a:t>
            </a:r>
            <a:r>
              <a:rPr lang="zh-CN" altLang="en-US" b="1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叠加定理</a:t>
            </a:r>
          </a:p>
        </p:txBody>
      </p:sp>
      <p:sp>
        <p:nvSpPr>
          <p:cNvPr id="210947" name="Text Box 3">
            <a:extLst>
              <a:ext uri="{FF2B5EF4-FFF2-40B4-BE49-F238E27FC236}">
                <a16:creationId xmlns:a16="http://schemas.microsoft.com/office/drawing/2014/main" id="{6E1D5EBE-D338-4EC1-9BBD-BFE62FCE6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7993062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 indent="5715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在线性电路中，任一支路的电流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或电压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可以看成是电路中每一个独立电源单独作用于电路时，在该支路产生的电流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或电压</a:t>
            </a:r>
            <a:r>
              <a:rPr lang="en-US" altLang="zh-CN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sz="2800" b="1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的代数和。</a:t>
            </a:r>
          </a:p>
        </p:txBody>
      </p:sp>
      <p:sp>
        <p:nvSpPr>
          <p:cNvPr id="210948" name="Rectangle 4" descr="新闻纸">
            <a:extLst>
              <a:ext uri="{FF2B5EF4-FFF2-40B4-BE49-F238E27FC236}">
                <a16:creationId xmlns:a16="http://schemas.microsoft.com/office/drawing/2014/main" id="{AD57C569-B638-4DA0-8205-B353A372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7543800" cy="6778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59595"/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bg1"/>
                </a:solidFill>
                <a:ea typeface="楷体_GB2312" panose="02010609030101010101" pitchFamily="49" charset="-122"/>
              </a:rPr>
              <a:t>3.2  </a:t>
            </a:r>
            <a:r>
              <a:rPr lang="zh-CN" altLang="en-US" sz="4000" b="1">
                <a:solidFill>
                  <a:schemeClr val="bg1"/>
                </a:solidFill>
                <a:ea typeface="楷体_GB2312" panose="02010609030101010101" pitchFamily="49" charset="-122"/>
              </a:rPr>
              <a:t>叠加定理</a:t>
            </a:r>
            <a:endParaRPr lang="zh-CN" altLang="en-US" sz="360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210949" name="AutoShape 5">
            <a:extLst>
              <a:ext uri="{FF2B5EF4-FFF2-40B4-BE49-F238E27FC236}">
                <a16:creationId xmlns:a16="http://schemas.microsoft.com/office/drawing/2014/main" id="{122D1C46-9E7C-48C4-A56B-8AE55F48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2420938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6" name="Group 9">
            <a:extLst>
              <a:ext uri="{FF2B5EF4-FFF2-40B4-BE49-F238E27FC236}">
                <a16:creationId xmlns:a16="http://schemas.microsoft.com/office/drawing/2014/main" id="{28D83ABA-126E-4C1D-AAE8-114E78191EC5}"/>
              </a:ext>
            </a:extLst>
          </p:cNvPr>
          <p:cNvGrpSpPr>
            <a:grpSpLocks/>
          </p:cNvGrpSpPr>
          <p:nvPr/>
        </p:nvGrpSpPr>
        <p:grpSpPr bwMode="auto">
          <a:xfrm>
            <a:off x="8316913" y="6446838"/>
            <a:ext cx="792162" cy="366712"/>
            <a:chOff x="5193" y="4020"/>
            <a:chExt cx="499" cy="231"/>
          </a:xfrm>
        </p:grpSpPr>
        <p:pic>
          <p:nvPicPr>
            <p:cNvPr id="10253" name="Picture 10" descr="78900">
              <a:extLst>
                <a:ext uri="{FF2B5EF4-FFF2-40B4-BE49-F238E27FC236}">
                  <a16:creationId xmlns:a16="http://schemas.microsoft.com/office/drawing/2014/main" id="{1FB1744D-3942-4B1F-BF99-95394DC829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Text Box 1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EB88094-69DA-4E5E-AE3E-AE33CD1C4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下 页</a:t>
              </a:r>
            </a:p>
          </p:txBody>
        </p:sp>
      </p:grpSp>
      <p:grpSp>
        <p:nvGrpSpPr>
          <p:cNvPr id="10247" name="Group 12">
            <a:extLst>
              <a:ext uri="{FF2B5EF4-FFF2-40B4-BE49-F238E27FC236}">
                <a16:creationId xmlns:a16="http://schemas.microsoft.com/office/drawing/2014/main" id="{4E0D65DE-FFEC-4899-9C19-FF33FD70A22F}"/>
              </a:ext>
            </a:extLst>
          </p:cNvPr>
          <p:cNvGrpSpPr>
            <a:grpSpLocks/>
          </p:cNvGrpSpPr>
          <p:nvPr/>
        </p:nvGrpSpPr>
        <p:grpSpPr bwMode="auto">
          <a:xfrm>
            <a:off x="7453313" y="6446838"/>
            <a:ext cx="792162" cy="366712"/>
            <a:chOff x="4649" y="4020"/>
            <a:chExt cx="499" cy="231"/>
          </a:xfrm>
        </p:grpSpPr>
        <p:pic>
          <p:nvPicPr>
            <p:cNvPr id="10251" name="Picture 13" descr="78900">
              <a:extLst>
                <a:ext uri="{FF2B5EF4-FFF2-40B4-BE49-F238E27FC236}">
                  <a16:creationId xmlns:a16="http://schemas.microsoft.com/office/drawing/2014/main" id="{E5EF10EB-39DE-4384-9B9E-17A2CEC3E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 Box 14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8B5E68F-71F5-44C6-8157-A47CE1693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上 页</a:t>
              </a:r>
            </a:p>
          </p:txBody>
        </p:sp>
      </p:grpSp>
      <p:grpSp>
        <p:nvGrpSpPr>
          <p:cNvPr id="10248" name="Group 15">
            <a:extLst>
              <a:ext uri="{FF2B5EF4-FFF2-40B4-BE49-F238E27FC236}">
                <a16:creationId xmlns:a16="http://schemas.microsoft.com/office/drawing/2014/main" id="{43DDD6F5-D258-44D9-B0AB-4E3FC6100A9A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6446838"/>
            <a:ext cx="792163" cy="366712"/>
            <a:chOff x="5193" y="4020"/>
            <a:chExt cx="499" cy="231"/>
          </a:xfrm>
        </p:grpSpPr>
        <p:pic>
          <p:nvPicPr>
            <p:cNvPr id="10249" name="Picture 16" descr="78900">
              <a:extLst>
                <a:ext uri="{FF2B5EF4-FFF2-40B4-BE49-F238E27FC236}">
                  <a16:creationId xmlns:a16="http://schemas.microsoft.com/office/drawing/2014/main" id="{23BC6BC4-1B62-4487-9438-DBB32394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0" name="Text Box 17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4CE1221C-5253-457A-B2DC-76390CADE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1800">
                  <a:solidFill>
                    <a:schemeClr val="bg1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返 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 autoUpdateAnimBg="0"/>
      <p:bldP spid="21094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928</TotalTime>
  <Words>1239</Words>
  <Application>Microsoft Office PowerPoint</Application>
  <PresentationFormat>全屏显示(4:3)</PresentationFormat>
  <Paragraphs>453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Times New Roman</vt:lpstr>
      <vt:lpstr>等线</vt:lpstr>
      <vt:lpstr>宋体</vt:lpstr>
      <vt:lpstr>隶书</vt:lpstr>
      <vt:lpstr>楷体_GB2312</vt:lpstr>
      <vt:lpstr>Wingdings</vt:lpstr>
      <vt:lpstr>仿宋_GB2312</vt:lpstr>
      <vt:lpstr>Symbol</vt:lpstr>
      <vt:lpstr>华文行楷</vt:lpstr>
      <vt:lpstr>Monotype Sorts</vt:lpstr>
      <vt:lpstr>Arial Black</vt:lpstr>
      <vt:lpstr>Default Design</vt:lpstr>
      <vt:lpstr>MathType 5.0 Equation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Shastry</dc:creator>
  <cp:lastModifiedBy>lwt</cp:lastModifiedBy>
  <cp:revision>79</cp:revision>
  <dcterms:created xsi:type="dcterms:W3CDTF">2003-03-28T13:43:40Z</dcterms:created>
  <dcterms:modified xsi:type="dcterms:W3CDTF">2022-03-06T07:43:01Z</dcterms:modified>
</cp:coreProperties>
</file>