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6"/>
  </p:handoutMasterIdLst>
  <p:sldIdLst>
    <p:sldId id="368" r:id="rId3"/>
    <p:sldId id="317" r:id="rId4"/>
    <p:sldId id="299" r:id="rId6"/>
    <p:sldId id="305" r:id="rId7"/>
    <p:sldId id="257" r:id="rId8"/>
    <p:sldId id="318" r:id="rId9"/>
    <p:sldId id="272" r:id="rId10"/>
    <p:sldId id="277" r:id="rId11"/>
    <p:sldId id="345" r:id="rId12"/>
    <p:sldId id="320" r:id="rId13"/>
    <p:sldId id="347" r:id="rId14"/>
    <p:sldId id="348" r:id="rId15"/>
    <p:sldId id="259" r:id="rId16"/>
    <p:sldId id="350" r:id="rId17"/>
    <p:sldId id="349" r:id="rId18"/>
    <p:sldId id="309" r:id="rId19"/>
    <p:sldId id="261" r:id="rId20"/>
    <p:sldId id="304" r:id="rId21"/>
    <p:sldId id="310" r:id="rId22"/>
    <p:sldId id="287" r:id="rId23"/>
    <p:sldId id="314" r:id="rId24"/>
    <p:sldId id="315" r:id="rId25"/>
    <p:sldId id="316" r:id="rId26"/>
    <p:sldId id="369" r:id="rId27"/>
    <p:sldId id="370" r:id="rId28"/>
    <p:sldId id="371" r:id="rId29"/>
    <p:sldId id="372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7" r:id="rId42"/>
    <p:sldId id="388" r:id="rId43"/>
    <p:sldId id="389" r:id="rId44"/>
    <p:sldId id="391" r:id="rId45"/>
  </p:sldIdLst>
  <p:sldSz cx="9144000" cy="6858000" type="screen4x3"/>
  <p:notesSz cx="6858000" cy="9144000"/>
  <p:custShowLst>
    <p:custShow name="拉格朗日" id="0">
      <p:sldLst>
        <p:sld r:id="rId25"/>
      </p:sldLst>
    </p:custShow>
    <p:custShow name="费马" id="1">
      <p:sldLst>
        <p:sld r:id="rId24"/>
      </p:sldLst>
    </p:custShow>
    <p:custShow name="柯西" id="2">
      <p:sldLst>
        <p:sld r:id="rId26"/>
      </p:sldLst>
    </p:custShow>
  </p:custShow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9C"/>
    <a:srgbClr val="0033CC"/>
    <a:srgbClr val="FF00FF"/>
    <a:srgbClr val="0066CC"/>
    <a:srgbClr val="1C1C1C"/>
    <a:srgbClr val="003300"/>
    <a:srgbClr val="00FF00"/>
    <a:srgbClr val="0033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852"/>
    <p:restoredTop sz="94719"/>
  </p:normalViewPr>
  <p:slideViewPr>
    <p:cSldViewPr showGuides="1">
      <p:cViewPr varScale="1">
        <p:scale>
          <a:sx n="86" d="100"/>
          <a:sy n="86" d="100"/>
        </p:scale>
        <p:origin x="1253" y="62"/>
      </p:cViewPr>
      <p:guideLst>
        <p:guide orient="horz" pos="2561"/>
        <p:guide pos="2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emf"/><Relationship Id="rId8" Type="http://schemas.openxmlformats.org/officeDocument/2006/relationships/image" Target="../media/image131.emf"/><Relationship Id="rId7" Type="http://schemas.openxmlformats.org/officeDocument/2006/relationships/image" Target="../media/image130.emf"/><Relationship Id="rId6" Type="http://schemas.openxmlformats.org/officeDocument/2006/relationships/image" Target="../media/image129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Relationship Id="rId3" Type="http://schemas.openxmlformats.org/officeDocument/2006/relationships/image" Target="../media/image126.emf"/><Relationship Id="rId21" Type="http://schemas.openxmlformats.org/officeDocument/2006/relationships/image" Target="../media/image145.emf"/><Relationship Id="rId20" Type="http://schemas.openxmlformats.org/officeDocument/2006/relationships/image" Target="../media/image144.emf"/><Relationship Id="rId2" Type="http://schemas.openxmlformats.org/officeDocument/2006/relationships/image" Target="../media/image125.emf"/><Relationship Id="rId19" Type="http://schemas.openxmlformats.org/officeDocument/2006/relationships/image" Target="../media/image143.emf"/><Relationship Id="rId18" Type="http://schemas.openxmlformats.org/officeDocument/2006/relationships/image" Target="../media/image142.emf"/><Relationship Id="rId17" Type="http://schemas.openxmlformats.org/officeDocument/2006/relationships/image" Target="../media/image141.emf"/><Relationship Id="rId16" Type="http://schemas.openxmlformats.org/officeDocument/2006/relationships/image" Target="../media/image140.emf"/><Relationship Id="rId15" Type="http://schemas.openxmlformats.org/officeDocument/2006/relationships/image" Target="../media/image139.emf"/><Relationship Id="rId14" Type="http://schemas.openxmlformats.org/officeDocument/2006/relationships/image" Target="../media/image138.emf"/><Relationship Id="rId13" Type="http://schemas.openxmlformats.org/officeDocument/2006/relationships/image" Target="../media/image136.emf"/><Relationship Id="rId12" Type="http://schemas.openxmlformats.org/officeDocument/2006/relationships/image" Target="../media/image135.emf"/><Relationship Id="rId11" Type="http://schemas.openxmlformats.org/officeDocument/2006/relationships/image" Target="../media/image134.emf"/><Relationship Id="rId10" Type="http://schemas.openxmlformats.org/officeDocument/2006/relationships/image" Target="../media/image133.wmf"/><Relationship Id="rId1" Type="http://schemas.openxmlformats.org/officeDocument/2006/relationships/image" Target="../media/image124.e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1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emf"/><Relationship Id="rId8" Type="http://schemas.openxmlformats.org/officeDocument/2006/relationships/image" Target="../media/image158.emf"/><Relationship Id="rId7" Type="http://schemas.openxmlformats.org/officeDocument/2006/relationships/image" Target="../media/image157.emf"/><Relationship Id="rId6" Type="http://schemas.openxmlformats.org/officeDocument/2006/relationships/image" Target="../media/image156.w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6" Type="http://schemas.openxmlformats.org/officeDocument/2006/relationships/image" Target="../media/image166.emf"/><Relationship Id="rId15" Type="http://schemas.openxmlformats.org/officeDocument/2006/relationships/image" Target="../media/image165.emf"/><Relationship Id="rId14" Type="http://schemas.openxmlformats.org/officeDocument/2006/relationships/image" Target="../media/image164.emf"/><Relationship Id="rId13" Type="http://schemas.openxmlformats.org/officeDocument/2006/relationships/image" Target="../media/image163.emf"/><Relationship Id="rId12" Type="http://schemas.openxmlformats.org/officeDocument/2006/relationships/image" Target="../media/image162.emf"/><Relationship Id="rId11" Type="http://schemas.openxmlformats.org/officeDocument/2006/relationships/image" Target="../media/image161.emf"/><Relationship Id="rId10" Type="http://schemas.openxmlformats.org/officeDocument/2006/relationships/image" Target="../media/image160.emf"/><Relationship Id="rId1" Type="http://schemas.openxmlformats.org/officeDocument/2006/relationships/image" Target="../media/image151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emf"/><Relationship Id="rId8" Type="http://schemas.openxmlformats.org/officeDocument/2006/relationships/image" Target="../media/image174.emf"/><Relationship Id="rId7" Type="http://schemas.openxmlformats.org/officeDocument/2006/relationships/image" Target="../media/image173.emf"/><Relationship Id="rId6" Type="http://schemas.openxmlformats.org/officeDocument/2006/relationships/image" Target="../media/image172.emf"/><Relationship Id="rId5" Type="http://schemas.openxmlformats.org/officeDocument/2006/relationships/image" Target="../media/image171.emf"/><Relationship Id="rId4" Type="http://schemas.openxmlformats.org/officeDocument/2006/relationships/image" Target="../media/image170.emf"/><Relationship Id="rId3" Type="http://schemas.openxmlformats.org/officeDocument/2006/relationships/image" Target="../media/image169.wmf"/><Relationship Id="rId2" Type="http://schemas.openxmlformats.org/officeDocument/2006/relationships/image" Target="../media/image168.emf"/><Relationship Id="rId18" Type="http://schemas.openxmlformats.org/officeDocument/2006/relationships/image" Target="../media/image184.wmf"/><Relationship Id="rId17" Type="http://schemas.openxmlformats.org/officeDocument/2006/relationships/image" Target="../media/image183.wmf"/><Relationship Id="rId16" Type="http://schemas.openxmlformats.org/officeDocument/2006/relationships/image" Target="../media/image182.emf"/><Relationship Id="rId15" Type="http://schemas.openxmlformats.org/officeDocument/2006/relationships/image" Target="../media/image181.emf"/><Relationship Id="rId14" Type="http://schemas.openxmlformats.org/officeDocument/2006/relationships/image" Target="../media/image180.emf"/><Relationship Id="rId13" Type="http://schemas.openxmlformats.org/officeDocument/2006/relationships/image" Target="../media/image179.emf"/><Relationship Id="rId12" Type="http://schemas.openxmlformats.org/officeDocument/2006/relationships/image" Target="../media/image178.emf"/><Relationship Id="rId11" Type="http://schemas.openxmlformats.org/officeDocument/2006/relationships/image" Target="../media/image177.emf"/><Relationship Id="rId10" Type="http://schemas.openxmlformats.org/officeDocument/2006/relationships/image" Target="../media/image176.emf"/><Relationship Id="rId1" Type="http://schemas.openxmlformats.org/officeDocument/2006/relationships/image" Target="../media/image167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emf"/><Relationship Id="rId8" Type="http://schemas.openxmlformats.org/officeDocument/2006/relationships/image" Target="../media/image192.emf"/><Relationship Id="rId7" Type="http://schemas.openxmlformats.org/officeDocument/2006/relationships/image" Target="../media/image191.e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Relationship Id="rId3" Type="http://schemas.openxmlformats.org/officeDocument/2006/relationships/image" Target="../media/image187.emf"/><Relationship Id="rId2" Type="http://schemas.openxmlformats.org/officeDocument/2006/relationships/image" Target="../media/image186.wmf"/><Relationship Id="rId11" Type="http://schemas.openxmlformats.org/officeDocument/2006/relationships/image" Target="../media/image195.emf"/><Relationship Id="rId10" Type="http://schemas.openxmlformats.org/officeDocument/2006/relationships/image" Target="../media/image194.emf"/><Relationship Id="rId1" Type="http://schemas.openxmlformats.org/officeDocument/2006/relationships/image" Target="../media/image185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4.emf"/><Relationship Id="rId8" Type="http://schemas.openxmlformats.org/officeDocument/2006/relationships/image" Target="../media/image203.emf"/><Relationship Id="rId7" Type="http://schemas.openxmlformats.org/officeDocument/2006/relationships/image" Target="../media/image202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2" Type="http://schemas.openxmlformats.org/officeDocument/2006/relationships/image" Target="../media/image207.emf"/><Relationship Id="rId11" Type="http://schemas.openxmlformats.org/officeDocument/2006/relationships/image" Target="../media/image206.emf"/><Relationship Id="rId10" Type="http://schemas.openxmlformats.org/officeDocument/2006/relationships/image" Target="../media/image205.emf"/><Relationship Id="rId1" Type="http://schemas.openxmlformats.org/officeDocument/2006/relationships/image" Target="../media/image196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emf"/><Relationship Id="rId8" Type="http://schemas.openxmlformats.org/officeDocument/2006/relationships/image" Target="../media/image216.emf"/><Relationship Id="rId7" Type="http://schemas.openxmlformats.org/officeDocument/2006/relationships/image" Target="../media/image215.e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Relationship Id="rId3" Type="http://schemas.openxmlformats.org/officeDocument/2006/relationships/image" Target="../media/image211.emf"/><Relationship Id="rId2" Type="http://schemas.openxmlformats.org/officeDocument/2006/relationships/image" Target="../media/image210.emf"/><Relationship Id="rId11" Type="http://schemas.openxmlformats.org/officeDocument/2006/relationships/image" Target="../media/image219.emf"/><Relationship Id="rId10" Type="http://schemas.openxmlformats.org/officeDocument/2006/relationships/image" Target="../media/image218.emf"/><Relationship Id="rId1" Type="http://schemas.openxmlformats.org/officeDocument/2006/relationships/image" Target="../media/image209.e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3.emf"/><Relationship Id="rId3" Type="http://schemas.openxmlformats.org/officeDocument/2006/relationships/image" Target="../media/image222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4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8" Type="http://schemas.openxmlformats.org/officeDocument/2006/relationships/image" Target="../media/image16.emf"/><Relationship Id="rId7" Type="http://schemas.openxmlformats.org/officeDocument/2006/relationships/image" Target="../media/image15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Relationship Id="rId3" Type="http://schemas.openxmlformats.org/officeDocument/2006/relationships/image" Target="../media/image11.emf"/><Relationship Id="rId21" Type="http://schemas.openxmlformats.org/officeDocument/2006/relationships/image" Target="../media/image31.emf"/><Relationship Id="rId20" Type="http://schemas.openxmlformats.org/officeDocument/2006/relationships/image" Target="../media/image30.emf"/><Relationship Id="rId2" Type="http://schemas.openxmlformats.org/officeDocument/2006/relationships/image" Target="../media/image10.emf"/><Relationship Id="rId19" Type="http://schemas.openxmlformats.org/officeDocument/2006/relationships/image" Target="../media/image29.emf"/><Relationship Id="rId18" Type="http://schemas.openxmlformats.org/officeDocument/2006/relationships/image" Target="../media/image28.emf"/><Relationship Id="rId17" Type="http://schemas.openxmlformats.org/officeDocument/2006/relationships/image" Target="../media/image25.emf"/><Relationship Id="rId16" Type="http://schemas.openxmlformats.org/officeDocument/2006/relationships/image" Target="../media/image24.emf"/><Relationship Id="rId15" Type="http://schemas.openxmlformats.org/officeDocument/2006/relationships/image" Target="../media/image23.emf"/><Relationship Id="rId14" Type="http://schemas.openxmlformats.org/officeDocument/2006/relationships/image" Target="../media/image22.emf"/><Relationship Id="rId13" Type="http://schemas.openxmlformats.org/officeDocument/2006/relationships/image" Target="../media/image21.emf"/><Relationship Id="rId12" Type="http://schemas.openxmlformats.org/officeDocument/2006/relationships/image" Target="../media/image20.emf"/><Relationship Id="rId11" Type="http://schemas.openxmlformats.org/officeDocument/2006/relationships/image" Target="../media/image19.emf"/><Relationship Id="rId10" Type="http://schemas.openxmlformats.org/officeDocument/2006/relationships/image" Target="../media/image18.e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wmf"/><Relationship Id="rId4" Type="http://schemas.openxmlformats.org/officeDocument/2006/relationships/image" Target="../media/image228.emf"/><Relationship Id="rId3" Type="http://schemas.openxmlformats.org/officeDocument/2006/relationships/image" Target="../media/image227.emf"/><Relationship Id="rId2" Type="http://schemas.openxmlformats.org/officeDocument/2006/relationships/image" Target="../media/image226.emf"/><Relationship Id="rId1" Type="http://schemas.openxmlformats.org/officeDocument/2006/relationships/image" Target="../media/image225.e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7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emf"/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6.emf"/><Relationship Id="rId8" Type="http://schemas.openxmlformats.org/officeDocument/2006/relationships/image" Target="../media/image245.emf"/><Relationship Id="rId7" Type="http://schemas.openxmlformats.org/officeDocument/2006/relationships/image" Target="../media/image244.emf"/><Relationship Id="rId6" Type="http://schemas.openxmlformats.org/officeDocument/2006/relationships/image" Target="../media/image243.emf"/><Relationship Id="rId5" Type="http://schemas.openxmlformats.org/officeDocument/2006/relationships/image" Target="../media/image242.emf"/><Relationship Id="rId4" Type="http://schemas.openxmlformats.org/officeDocument/2006/relationships/image" Target="../media/image241.emf"/><Relationship Id="rId3" Type="http://schemas.openxmlformats.org/officeDocument/2006/relationships/image" Target="../media/image240.emf"/><Relationship Id="rId2" Type="http://schemas.openxmlformats.org/officeDocument/2006/relationships/image" Target="../media/image239.emf"/><Relationship Id="rId15" Type="http://schemas.openxmlformats.org/officeDocument/2006/relationships/image" Target="../media/image252.wmf"/><Relationship Id="rId14" Type="http://schemas.openxmlformats.org/officeDocument/2006/relationships/image" Target="../media/image251.wmf"/><Relationship Id="rId13" Type="http://schemas.openxmlformats.org/officeDocument/2006/relationships/image" Target="../media/image250.wmf"/><Relationship Id="rId12" Type="http://schemas.openxmlformats.org/officeDocument/2006/relationships/image" Target="../media/image249.emf"/><Relationship Id="rId11" Type="http://schemas.openxmlformats.org/officeDocument/2006/relationships/image" Target="../media/image248.emf"/><Relationship Id="rId10" Type="http://schemas.openxmlformats.org/officeDocument/2006/relationships/image" Target="../media/image247.emf"/><Relationship Id="rId1" Type="http://schemas.openxmlformats.org/officeDocument/2006/relationships/image" Target="../media/image238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1.emf"/><Relationship Id="rId8" Type="http://schemas.openxmlformats.org/officeDocument/2006/relationships/image" Target="../media/image260.emf"/><Relationship Id="rId7" Type="http://schemas.openxmlformats.org/officeDocument/2006/relationships/image" Target="../media/image259.wmf"/><Relationship Id="rId6" Type="http://schemas.openxmlformats.org/officeDocument/2006/relationships/image" Target="../media/image258.emf"/><Relationship Id="rId5" Type="http://schemas.openxmlformats.org/officeDocument/2006/relationships/image" Target="../media/image257.emf"/><Relationship Id="rId4" Type="http://schemas.openxmlformats.org/officeDocument/2006/relationships/image" Target="../media/image256.emf"/><Relationship Id="rId3" Type="http://schemas.openxmlformats.org/officeDocument/2006/relationships/image" Target="../media/image255.emf"/><Relationship Id="rId2" Type="http://schemas.openxmlformats.org/officeDocument/2006/relationships/image" Target="../media/image254.emf"/><Relationship Id="rId11" Type="http://schemas.openxmlformats.org/officeDocument/2006/relationships/image" Target="../media/image263.emf"/><Relationship Id="rId10" Type="http://schemas.openxmlformats.org/officeDocument/2006/relationships/image" Target="../media/image262.emf"/><Relationship Id="rId1" Type="http://schemas.openxmlformats.org/officeDocument/2006/relationships/image" Target="../media/image253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2.emf"/><Relationship Id="rId8" Type="http://schemas.openxmlformats.org/officeDocument/2006/relationships/image" Target="../media/image271.emf"/><Relationship Id="rId7" Type="http://schemas.openxmlformats.org/officeDocument/2006/relationships/image" Target="../media/image270.emf"/><Relationship Id="rId6" Type="http://schemas.openxmlformats.org/officeDocument/2006/relationships/image" Target="../media/image269.emf"/><Relationship Id="rId5" Type="http://schemas.openxmlformats.org/officeDocument/2006/relationships/image" Target="../media/image268.emf"/><Relationship Id="rId4" Type="http://schemas.openxmlformats.org/officeDocument/2006/relationships/image" Target="../media/image267.emf"/><Relationship Id="rId3" Type="http://schemas.openxmlformats.org/officeDocument/2006/relationships/image" Target="../media/image266.emf"/><Relationship Id="rId2" Type="http://schemas.openxmlformats.org/officeDocument/2006/relationships/image" Target="../media/image265.emf"/><Relationship Id="rId10" Type="http://schemas.openxmlformats.org/officeDocument/2006/relationships/image" Target="../media/image273.emf"/><Relationship Id="rId1" Type="http://schemas.openxmlformats.org/officeDocument/2006/relationships/image" Target="../media/image264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2.emf"/><Relationship Id="rId8" Type="http://schemas.openxmlformats.org/officeDocument/2006/relationships/image" Target="../media/image281.wmf"/><Relationship Id="rId7" Type="http://schemas.openxmlformats.org/officeDocument/2006/relationships/image" Target="../media/image280.emf"/><Relationship Id="rId6" Type="http://schemas.openxmlformats.org/officeDocument/2006/relationships/image" Target="../media/image279.emf"/><Relationship Id="rId5" Type="http://schemas.openxmlformats.org/officeDocument/2006/relationships/image" Target="../media/image278.emf"/><Relationship Id="rId4" Type="http://schemas.openxmlformats.org/officeDocument/2006/relationships/image" Target="../media/image277.emf"/><Relationship Id="rId3" Type="http://schemas.openxmlformats.org/officeDocument/2006/relationships/image" Target="../media/image276.emf"/><Relationship Id="rId2" Type="http://schemas.openxmlformats.org/officeDocument/2006/relationships/image" Target="../media/image275.emf"/><Relationship Id="rId10" Type="http://schemas.openxmlformats.org/officeDocument/2006/relationships/image" Target="../media/image283.emf"/><Relationship Id="rId1" Type="http://schemas.openxmlformats.org/officeDocument/2006/relationships/image" Target="../media/image274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2.emf"/><Relationship Id="rId8" Type="http://schemas.openxmlformats.org/officeDocument/2006/relationships/image" Target="../media/image291.wmf"/><Relationship Id="rId7" Type="http://schemas.openxmlformats.org/officeDocument/2006/relationships/image" Target="../media/image290.emf"/><Relationship Id="rId6" Type="http://schemas.openxmlformats.org/officeDocument/2006/relationships/image" Target="../media/image289.emf"/><Relationship Id="rId5" Type="http://schemas.openxmlformats.org/officeDocument/2006/relationships/image" Target="../media/image288.emf"/><Relationship Id="rId4" Type="http://schemas.openxmlformats.org/officeDocument/2006/relationships/image" Target="../media/image287.emf"/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1" Type="http://schemas.openxmlformats.org/officeDocument/2006/relationships/image" Target="../media/image294.emf"/><Relationship Id="rId10" Type="http://schemas.openxmlformats.org/officeDocument/2006/relationships/image" Target="../media/image293.emf"/><Relationship Id="rId1" Type="http://schemas.openxmlformats.org/officeDocument/2006/relationships/image" Target="../media/image284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3.emf"/><Relationship Id="rId8" Type="http://schemas.openxmlformats.org/officeDocument/2006/relationships/image" Target="../media/image302.emf"/><Relationship Id="rId7" Type="http://schemas.openxmlformats.org/officeDocument/2006/relationships/image" Target="../media/image301.emf"/><Relationship Id="rId6" Type="http://schemas.openxmlformats.org/officeDocument/2006/relationships/image" Target="../media/image300.emf"/><Relationship Id="rId5" Type="http://schemas.openxmlformats.org/officeDocument/2006/relationships/image" Target="../media/image299.emf"/><Relationship Id="rId4" Type="http://schemas.openxmlformats.org/officeDocument/2006/relationships/image" Target="../media/image298.emf"/><Relationship Id="rId3" Type="http://schemas.openxmlformats.org/officeDocument/2006/relationships/image" Target="../media/image297.emf"/><Relationship Id="rId2" Type="http://schemas.openxmlformats.org/officeDocument/2006/relationships/image" Target="../media/image296.emf"/><Relationship Id="rId13" Type="http://schemas.openxmlformats.org/officeDocument/2006/relationships/image" Target="../media/image307.emf"/><Relationship Id="rId12" Type="http://schemas.openxmlformats.org/officeDocument/2006/relationships/image" Target="../media/image306.emf"/><Relationship Id="rId11" Type="http://schemas.openxmlformats.org/officeDocument/2006/relationships/image" Target="../media/image305.emf"/><Relationship Id="rId10" Type="http://schemas.openxmlformats.org/officeDocument/2006/relationships/image" Target="../media/image304.emf"/><Relationship Id="rId1" Type="http://schemas.openxmlformats.org/officeDocument/2006/relationships/image" Target="../media/image29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7" Type="http://schemas.openxmlformats.org/officeDocument/2006/relationships/image" Target="../media/image314.emf"/><Relationship Id="rId6" Type="http://schemas.openxmlformats.org/officeDocument/2006/relationships/image" Target="../media/image313.emf"/><Relationship Id="rId5" Type="http://schemas.openxmlformats.org/officeDocument/2006/relationships/image" Target="../media/image312.emf"/><Relationship Id="rId4" Type="http://schemas.openxmlformats.org/officeDocument/2006/relationships/image" Target="../media/image311.emf"/><Relationship Id="rId3" Type="http://schemas.openxmlformats.org/officeDocument/2006/relationships/image" Target="../media/image310.emf"/><Relationship Id="rId2" Type="http://schemas.openxmlformats.org/officeDocument/2006/relationships/image" Target="../media/image309.emf"/><Relationship Id="rId1" Type="http://schemas.openxmlformats.org/officeDocument/2006/relationships/image" Target="../media/image30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emf"/><Relationship Id="rId8" Type="http://schemas.openxmlformats.org/officeDocument/2006/relationships/image" Target="../media/image39.emf"/><Relationship Id="rId7" Type="http://schemas.openxmlformats.org/officeDocument/2006/relationships/image" Target="../media/image38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w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3" Type="http://schemas.openxmlformats.org/officeDocument/2006/relationships/image" Target="../media/image44.emf"/><Relationship Id="rId12" Type="http://schemas.openxmlformats.org/officeDocument/2006/relationships/image" Target="../media/image43.emf"/><Relationship Id="rId11" Type="http://schemas.openxmlformats.org/officeDocument/2006/relationships/image" Target="../media/image42.emf"/><Relationship Id="rId10" Type="http://schemas.openxmlformats.org/officeDocument/2006/relationships/image" Target="../media/image41.emf"/><Relationship Id="rId1" Type="http://schemas.openxmlformats.org/officeDocument/2006/relationships/image" Target="../media/image32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wmf"/><Relationship Id="rId1" Type="http://schemas.openxmlformats.org/officeDocument/2006/relationships/image" Target="../media/image316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6.emf"/><Relationship Id="rId8" Type="http://schemas.openxmlformats.org/officeDocument/2006/relationships/image" Target="../media/image325.emf"/><Relationship Id="rId7" Type="http://schemas.openxmlformats.org/officeDocument/2006/relationships/image" Target="../media/image324.emf"/><Relationship Id="rId6" Type="http://schemas.openxmlformats.org/officeDocument/2006/relationships/image" Target="../media/image323.emf"/><Relationship Id="rId5" Type="http://schemas.openxmlformats.org/officeDocument/2006/relationships/image" Target="../media/image322.emf"/><Relationship Id="rId4" Type="http://schemas.openxmlformats.org/officeDocument/2006/relationships/image" Target="../media/image321.emf"/><Relationship Id="rId3" Type="http://schemas.openxmlformats.org/officeDocument/2006/relationships/image" Target="../media/image320.emf"/><Relationship Id="rId2" Type="http://schemas.openxmlformats.org/officeDocument/2006/relationships/image" Target="../media/image319.emf"/><Relationship Id="rId18" Type="http://schemas.openxmlformats.org/officeDocument/2006/relationships/image" Target="../media/image335.emf"/><Relationship Id="rId17" Type="http://schemas.openxmlformats.org/officeDocument/2006/relationships/image" Target="../media/image334.emf"/><Relationship Id="rId16" Type="http://schemas.openxmlformats.org/officeDocument/2006/relationships/image" Target="../media/image333.emf"/><Relationship Id="rId15" Type="http://schemas.openxmlformats.org/officeDocument/2006/relationships/image" Target="../media/image332.emf"/><Relationship Id="rId14" Type="http://schemas.openxmlformats.org/officeDocument/2006/relationships/image" Target="../media/image331.emf"/><Relationship Id="rId13" Type="http://schemas.openxmlformats.org/officeDocument/2006/relationships/image" Target="../media/image330.emf"/><Relationship Id="rId12" Type="http://schemas.openxmlformats.org/officeDocument/2006/relationships/image" Target="../media/image329.emf"/><Relationship Id="rId11" Type="http://schemas.openxmlformats.org/officeDocument/2006/relationships/image" Target="../media/image328.emf"/><Relationship Id="rId10" Type="http://schemas.openxmlformats.org/officeDocument/2006/relationships/image" Target="../media/image327.emf"/><Relationship Id="rId1" Type="http://schemas.openxmlformats.org/officeDocument/2006/relationships/image" Target="../media/image318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4.emf"/><Relationship Id="rId8" Type="http://schemas.openxmlformats.org/officeDocument/2006/relationships/image" Target="../media/image343.emf"/><Relationship Id="rId7" Type="http://schemas.openxmlformats.org/officeDocument/2006/relationships/image" Target="../media/image342.emf"/><Relationship Id="rId6" Type="http://schemas.openxmlformats.org/officeDocument/2006/relationships/image" Target="../media/image341.emf"/><Relationship Id="rId5" Type="http://schemas.openxmlformats.org/officeDocument/2006/relationships/image" Target="../media/image340.emf"/><Relationship Id="rId4" Type="http://schemas.openxmlformats.org/officeDocument/2006/relationships/image" Target="../media/image339.emf"/><Relationship Id="rId3" Type="http://schemas.openxmlformats.org/officeDocument/2006/relationships/image" Target="../media/image338.emf"/><Relationship Id="rId2" Type="http://schemas.openxmlformats.org/officeDocument/2006/relationships/image" Target="../media/image337.emf"/><Relationship Id="rId13" Type="http://schemas.openxmlformats.org/officeDocument/2006/relationships/image" Target="../media/image348.emf"/><Relationship Id="rId12" Type="http://schemas.openxmlformats.org/officeDocument/2006/relationships/image" Target="../media/image347.emf"/><Relationship Id="rId11" Type="http://schemas.openxmlformats.org/officeDocument/2006/relationships/image" Target="../media/image346.emf"/><Relationship Id="rId10" Type="http://schemas.openxmlformats.org/officeDocument/2006/relationships/image" Target="../media/image345.emf"/><Relationship Id="rId1" Type="http://schemas.openxmlformats.org/officeDocument/2006/relationships/image" Target="../media/image336.e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7.emf"/><Relationship Id="rId8" Type="http://schemas.openxmlformats.org/officeDocument/2006/relationships/image" Target="../media/image356.emf"/><Relationship Id="rId7" Type="http://schemas.openxmlformats.org/officeDocument/2006/relationships/image" Target="../media/image355.emf"/><Relationship Id="rId6" Type="http://schemas.openxmlformats.org/officeDocument/2006/relationships/image" Target="../media/image354.emf"/><Relationship Id="rId5" Type="http://schemas.openxmlformats.org/officeDocument/2006/relationships/image" Target="../media/image353.emf"/><Relationship Id="rId4" Type="http://schemas.openxmlformats.org/officeDocument/2006/relationships/image" Target="../media/image352.emf"/><Relationship Id="rId3" Type="http://schemas.openxmlformats.org/officeDocument/2006/relationships/image" Target="../media/image351.emf"/><Relationship Id="rId2" Type="http://schemas.openxmlformats.org/officeDocument/2006/relationships/image" Target="../media/image350.emf"/><Relationship Id="rId13" Type="http://schemas.openxmlformats.org/officeDocument/2006/relationships/image" Target="../media/image361.emf"/><Relationship Id="rId12" Type="http://schemas.openxmlformats.org/officeDocument/2006/relationships/image" Target="../media/image360.emf"/><Relationship Id="rId11" Type="http://schemas.openxmlformats.org/officeDocument/2006/relationships/image" Target="../media/image359.emf"/><Relationship Id="rId10" Type="http://schemas.openxmlformats.org/officeDocument/2006/relationships/image" Target="../media/image358.emf"/><Relationship Id="rId1" Type="http://schemas.openxmlformats.org/officeDocument/2006/relationships/image" Target="../media/image349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emf"/><Relationship Id="rId7" Type="http://schemas.openxmlformats.org/officeDocument/2006/relationships/image" Target="../media/image368.emf"/><Relationship Id="rId6" Type="http://schemas.openxmlformats.org/officeDocument/2006/relationships/image" Target="../media/image367.emf"/><Relationship Id="rId5" Type="http://schemas.openxmlformats.org/officeDocument/2006/relationships/image" Target="../media/image366.emf"/><Relationship Id="rId4" Type="http://schemas.openxmlformats.org/officeDocument/2006/relationships/image" Target="../media/image365.emf"/><Relationship Id="rId3" Type="http://schemas.openxmlformats.org/officeDocument/2006/relationships/image" Target="../media/image364.emf"/><Relationship Id="rId2" Type="http://schemas.openxmlformats.org/officeDocument/2006/relationships/image" Target="../media/image363.emf"/><Relationship Id="rId1" Type="http://schemas.openxmlformats.org/officeDocument/2006/relationships/image" Target="../media/image362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emf"/><Relationship Id="rId7" Type="http://schemas.openxmlformats.org/officeDocument/2006/relationships/image" Target="../media/image376.emf"/><Relationship Id="rId6" Type="http://schemas.openxmlformats.org/officeDocument/2006/relationships/image" Target="../media/image375.emf"/><Relationship Id="rId5" Type="http://schemas.openxmlformats.org/officeDocument/2006/relationships/image" Target="../media/image374.emf"/><Relationship Id="rId4" Type="http://schemas.openxmlformats.org/officeDocument/2006/relationships/image" Target="../media/image373.emf"/><Relationship Id="rId3" Type="http://schemas.openxmlformats.org/officeDocument/2006/relationships/image" Target="../media/image372.emf"/><Relationship Id="rId2" Type="http://schemas.openxmlformats.org/officeDocument/2006/relationships/image" Target="../media/image371.emf"/><Relationship Id="rId1" Type="http://schemas.openxmlformats.org/officeDocument/2006/relationships/image" Target="../media/image370.e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6.emf"/><Relationship Id="rId8" Type="http://schemas.openxmlformats.org/officeDocument/2006/relationships/image" Target="../media/image385.emf"/><Relationship Id="rId7" Type="http://schemas.openxmlformats.org/officeDocument/2006/relationships/image" Target="../media/image384.emf"/><Relationship Id="rId6" Type="http://schemas.openxmlformats.org/officeDocument/2006/relationships/image" Target="../media/image383.emf"/><Relationship Id="rId5" Type="http://schemas.openxmlformats.org/officeDocument/2006/relationships/image" Target="../media/image382.emf"/><Relationship Id="rId4" Type="http://schemas.openxmlformats.org/officeDocument/2006/relationships/image" Target="../media/image381.emf"/><Relationship Id="rId3" Type="http://schemas.openxmlformats.org/officeDocument/2006/relationships/image" Target="../media/image380.emf"/><Relationship Id="rId2" Type="http://schemas.openxmlformats.org/officeDocument/2006/relationships/image" Target="../media/image379.emf"/><Relationship Id="rId1" Type="http://schemas.openxmlformats.org/officeDocument/2006/relationships/image" Target="../media/image378.e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5.emf"/><Relationship Id="rId8" Type="http://schemas.openxmlformats.org/officeDocument/2006/relationships/image" Target="../media/image394.emf"/><Relationship Id="rId7" Type="http://schemas.openxmlformats.org/officeDocument/2006/relationships/image" Target="../media/image393.emf"/><Relationship Id="rId6" Type="http://schemas.openxmlformats.org/officeDocument/2006/relationships/image" Target="../media/image392.emf"/><Relationship Id="rId5" Type="http://schemas.openxmlformats.org/officeDocument/2006/relationships/image" Target="../media/image391.emf"/><Relationship Id="rId4" Type="http://schemas.openxmlformats.org/officeDocument/2006/relationships/image" Target="../media/image390.emf"/><Relationship Id="rId3" Type="http://schemas.openxmlformats.org/officeDocument/2006/relationships/image" Target="../media/image389.emf"/><Relationship Id="rId2" Type="http://schemas.openxmlformats.org/officeDocument/2006/relationships/image" Target="../media/image388.emf"/><Relationship Id="rId13" Type="http://schemas.openxmlformats.org/officeDocument/2006/relationships/image" Target="../media/image399.emf"/><Relationship Id="rId12" Type="http://schemas.openxmlformats.org/officeDocument/2006/relationships/image" Target="../media/image398.emf"/><Relationship Id="rId11" Type="http://schemas.openxmlformats.org/officeDocument/2006/relationships/image" Target="../media/image397.emf"/><Relationship Id="rId10" Type="http://schemas.openxmlformats.org/officeDocument/2006/relationships/image" Target="../media/image396.emf"/><Relationship Id="rId1" Type="http://schemas.openxmlformats.org/officeDocument/2006/relationships/image" Target="../media/image387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emf"/><Relationship Id="rId8" Type="http://schemas.openxmlformats.org/officeDocument/2006/relationships/image" Target="../media/image52.emf"/><Relationship Id="rId7" Type="http://schemas.openxmlformats.org/officeDocument/2006/relationships/image" Target="../media/image51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3" Type="http://schemas.openxmlformats.org/officeDocument/2006/relationships/image" Target="../media/image47.emf"/><Relationship Id="rId28" Type="http://schemas.openxmlformats.org/officeDocument/2006/relationships/image" Target="../media/image73.emf"/><Relationship Id="rId27" Type="http://schemas.openxmlformats.org/officeDocument/2006/relationships/image" Target="../media/image72.emf"/><Relationship Id="rId26" Type="http://schemas.openxmlformats.org/officeDocument/2006/relationships/image" Target="../media/image71.emf"/><Relationship Id="rId25" Type="http://schemas.openxmlformats.org/officeDocument/2006/relationships/image" Target="../media/image70.emf"/><Relationship Id="rId24" Type="http://schemas.openxmlformats.org/officeDocument/2006/relationships/image" Target="../media/image69.emf"/><Relationship Id="rId23" Type="http://schemas.openxmlformats.org/officeDocument/2006/relationships/image" Target="../media/image68.emf"/><Relationship Id="rId22" Type="http://schemas.openxmlformats.org/officeDocument/2006/relationships/image" Target="../media/image67.emf"/><Relationship Id="rId21" Type="http://schemas.openxmlformats.org/officeDocument/2006/relationships/image" Target="../media/image66.emf"/><Relationship Id="rId20" Type="http://schemas.openxmlformats.org/officeDocument/2006/relationships/image" Target="../media/image65.emf"/><Relationship Id="rId2" Type="http://schemas.openxmlformats.org/officeDocument/2006/relationships/image" Target="../media/image46.emf"/><Relationship Id="rId19" Type="http://schemas.openxmlformats.org/officeDocument/2006/relationships/image" Target="../media/image64.emf"/><Relationship Id="rId18" Type="http://schemas.openxmlformats.org/officeDocument/2006/relationships/image" Target="../media/image63.emf"/><Relationship Id="rId17" Type="http://schemas.openxmlformats.org/officeDocument/2006/relationships/image" Target="../media/image62.emf"/><Relationship Id="rId16" Type="http://schemas.openxmlformats.org/officeDocument/2006/relationships/image" Target="../media/image61.emf"/><Relationship Id="rId15" Type="http://schemas.openxmlformats.org/officeDocument/2006/relationships/image" Target="../media/image60.emf"/><Relationship Id="rId14" Type="http://schemas.openxmlformats.org/officeDocument/2006/relationships/image" Target="../media/image59.emf"/><Relationship Id="rId13" Type="http://schemas.openxmlformats.org/officeDocument/2006/relationships/image" Target="../media/image58.emf"/><Relationship Id="rId12" Type="http://schemas.openxmlformats.org/officeDocument/2006/relationships/image" Target="../media/image57.emf"/><Relationship Id="rId11" Type="http://schemas.openxmlformats.org/officeDocument/2006/relationships/image" Target="../media/image56.emf"/><Relationship Id="rId10" Type="http://schemas.openxmlformats.org/officeDocument/2006/relationships/image" Target="../media/image55.emf"/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emf"/><Relationship Id="rId8" Type="http://schemas.openxmlformats.org/officeDocument/2006/relationships/image" Target="../media/image81.emf"/><Relationship Id="rId7" Type="http://schemas.openxmlformats.org/officeDocument/2006/relationships/image" Target="../media/image80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emf"/><Relationship Id="rId8" Type="http://schemas.openxmlformats.org/officeDocument/2006/relationships/image" Target="../media/image90.emf"/><Relationship Id="rId7" Type="http://schemas.openxmlformats.org/officeDocument/2006/relationships/image" Target="../media/image89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6" Type="http://schemas.openxmlformats.org/officeDocument/2006/relationships/image" Target="../media/image98.wmf"/><Relationship Id="rId15" Type="http://schemas.openxmlformats.org/officeDocument/2006/relationships/image" Target="../media/image97.emf"/><Relationship Id="rId14" Type="http://schemas.openxmlformats.org/officeDocument/2006/relationships/image" Target="../media/image96.wmf"/><Relationship Id="rId13" Type="http://schemas.openxmlformats.org/officeDocument/2006/relationships/image" Target="../media/image95.emf"/><Relationship Id="rId12" Type="http://schemas.openxmlformats.org/officeDocument/2006/relationships/image" Target="../media/image94.wmf"/><Relationship Id="rId11" Type="http://schemas.openxmlformats.org/officeDocument/2006/relationships/image" Target="../media/image93.wmf"/><Relationship Id="rId10" Type="http://schemas.openxmlformats.org/officeDocument/2006/relationships/image" Target="../media/image92.emf"/><Relationship Id="rId1" Type="http://schemas.openxmlformats.org/officeDocument/2006/relationships/image" Target="../media/image83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emf"/><Relationship Id="rId7" Type="http://schemas.openxmlformats.org/officeDocument/2006/relationships/image" Target="../media/image110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0" Type="http://schemas.openxmlformats.org/officeDocument/2006/relationships/image" Target="../media/image113.wmf"/><Relationship Id="rId1" Type="http://schemas.openxmlformats.org/officeDocument/2006/relationships/image" Target="../media/image104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124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 “费马引理” 或“费马”按钮</a:t>
            </a:r>
            <a:r>
              <a:rPr lang="en-US" altLang="zh-CN" dirty="0"/>
              <a:t>, </a:t>
            </a:r>
            <a:r>
              <a:rPr lang="zh-CN" altLang="en-US" dirty="0"/>
              <a:t>或相片</a:t>
            </a:r>
            <a:r>
              <a:rPr lang="en-US" altLang="zh-CN" dirty="0"/>
              <a:t>, </a:t>
            </a:r>
            <a:r>
              <a:rPr lang="zh-CN" altLang="en-US" dirty="0"/>
              <a:t>可显示费马简介</a:t>
            </a:r>
            <a:r>
              <a:rPr lang="en-US" altLang="zh-CN" dirty="0"/>
              <a:t>, </a:t>
            </a:r>
            <a:r>
              <a:rPr lang="zh-CN" altLang="en-US" dirty="0"/>
              <a:t>并自动返回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点击“二</a:t>
            </a:r>
            <a:r>
              <a:rPr lang="en-US" altLang="zh-CN" dirty="0"/>
              <a:t>. </a:t>
            </a:r>
            <a:r>
              <a:rPr lang="zh-CN" altLang="en-US" dirty="0"/>
              <a:t>拉格朗日中值定理”</a:t>
            </a:r>
            <a:r>
              <a:rPr lang="en-US" altLang="zh-CN" dirty="0"/>
              <a:t>, </a:t>
            </a:r>
            <a:r>
              <a:rPr lang="zh-CN" altLang="en-US" dirty="0"/>
              <a:t>或“拉氏”按钮，或相片可显示</a:t>
            </a:r>
            <a:r>
              <a:rPr lang="en-US" altLang="zh-CN" dirty="0"/>
              <a:t>.</a:t>
            </a:r>
            <a:r>
              <a:rPr lang="zh-CN" altLang="en-US" dirty="0"/>
              <a:t>拉格朗日的简介，运行结束可自行返回。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</a:t>
            </a:r>
            <a:r>
              <a:rPr lang="zh-CN" altLang="en-US" dirty="0"/>
              <a:t>点击标题“三、柯西</a:t>
            </a:r>
            <a:r>
              <a:rPr lang="en-US" altLang="zh-CN" dirty="0"/>
              <a:t>----” </a:t>
            </a:r>
            <a:r>
              <a:rPr lang="zh-CN" altLang="en-US" dirty="0"/>
              <a:t>或 “柯西”按钮</a:t>
            </a:r>
            <a:r>
              <a:rPr lang="en-US" altLang="zh-CN" dirty="0"/>
              <a:t>, </a:t>
            </a:r>
            <a:r>
              <a:rPr lang="zh-CN" altLang="en-US" dirty="0"/>
              <a:t>或相片</a:t>
            </a:r>
            <a:r>
              <a:rPr lang="en-US" altLang="zh-CN" dirty="0"/>
              <a:t>, </a:t>
            </a:r>
            <a:r>
              <a:rPr lang="zh-CN" altLang="en-US" dirty="0"/>
              <a:t>可显示柯西简介</a:t>
            </a:r>
            <a:r>
              <a:rPr lang="en-US" altLang="zh-CN" dirty="0"/>
              <a:t>, </a:t>
            </a:r>
            <a:r>
              <a:rPr lang="zh-CN" altLang="en-US" dirty="0"/>
              <a:t>并自动返回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运行时，点击相片</a:t>
            </a:r>
            <a:r>
              <a:rPr lang="en-US" altLang="zh-CN" dirty="0"/>
              <a:t>, </a:t>
            </a:r>
            <a:r>
              <a:rPr lang="zh-CN" altLang="en-US" dirty="0"/>
              <a:t>或按钮“洛必达”</a:t>
            </a:r>
            <a:r>
              <a:rPr lang="en-US" altLang="zh-CN" dirty="0"/>
              <a:t>, </a:t>
            </a:r>
            <a:r>
              <a:rPr lang="zh-CN" altLang="en-US" dirty="0"/>
              <a:t>或 “洛必达法则” ，可显示洛必达简介，并自动返回。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点击按钮“例</a:t>
            </a:r>
            <a:r>
              <a:rPr lang="en-US" altLang="zh-CN" dirty="0"/>
              <a:t>5”, </a:t>
            </a:r>
            <a:r>
              <a:rPr lang="zh-CN" altLang="en-US" dirty="0"/>
              <a:t>或“利用例</a:t>
            </a:r>
            <a:r>
              <a:rPr lang="en-US" altLang="zh-CN" dirty="0"/>
              <a:t>5”, </a:t>
            </a:r>
            <a:r>
              <a:rPr lang="zh-CN" altLang="en-US" dirty="0"/>
              <a:t>可看例</a:t>
            </a:r>
            <a:r>
              <a:rPr lang="en-US" altLang="zh-CN" dirty="0"/>
              <a:t>5</a:t>
            </a:r>
            <a:r>
              <a:rPr lang="zh-CN" altLang="en-US" dirty="0"/>
              <a:t>的画面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对第一题</a:t>
            </a:r>
            <a:r>
              <a:rPr lang="en-US" altLang="zh-CN" dirty="0"/>
              <a:t>, </a:t>
            </a:r>
            <a:r>
              <a:rPr lang="zh-CN" altLang="en-US" dirty="0"/>
              <a:t>运行时点击按钮“说明</a:t>
            </a:r>
            <a:r>
              <a:rPr lang="en-US" altLang="zh-CN" dirty="0"/>
              <a:t>3)”, </a:t>
            </a:r>
            <a:r>
              <a:rPr lang="zh-CN" altLang="en-US" dirty="0"/>
              <a:t>可显示有关的说明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8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9" descr="目录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2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07.e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5.emf"/><Relationship Id="rId3" Type="http://schemas.openxmlformats.org/officeDocument/2006/relationships/oleObject" Target="../embeddings/oleObject96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13.wmf"/><Relationship Id="rId2" Type="http://schemas.openxmlformats.org/officeDocument/2006/relationships/image" Target="../media/image104.emf"/><Relationship Id="rId19" Type="http://schemas.openxmlformats.org/officeDocument/2006/relationships/oleObject" Target="../embeddings/oleObject104.bin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111.e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110.e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109.e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108.emf"/><Relationship Id="rId1" Type="http://schemas.openxmlformats.org/officeDocument/2006/relationships/oleObject" Target="../embeddings/oleObject9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14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10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18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0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27.e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17.bin"/><Relationship Id="rId47" Type="http://schemas.openxmlformats.org/officeDocument/2006/relationships/notesSlide" Target="../notesSlides/notesSlide5.xml"/><Relationship Id="rId46" Type="http://schemas.openxmlformats.org/officeDocument/2006/relationships/vmlDrawing" Target="../drawings/vmlDrawing11.vml"/><Relationship Id="rId45" Type="http://schemas.openxmlformats.org/officeDocument/2006/relationships/slideLayout" Target="../slideLayouts/slideLayout6.xml"/><Relationship Id="rId44" Type="http://schemas.openxmlformats.org/officeDocument/2006/relationships/image" Target="../media/image145.emf"/><Relationship Id="rId43" Type="http://schemas.openxmlformats.org/officeDocument/2006/relationships/oleObject" Target="../embeddings/oleObject135.bin"/><Relationship Id="rId42" Type="http://schemas.openxmlformats.org/officeDocument/2006/relationships/image" Target="../media/image144.emf"/><Relationship Id="rId41" Type="http://schemas.openxmlformats.org/officeDocument/2006/relationships/oleObject" Target="../embeddings/oleObject134.bin"/><Relationship Id="rId40" Type="http://schemas.openxmlformats.org/officeDocument/2006/relationships/image" Target="../media/image143.emf"/><Relationship Id="rId4" Type="http://schemas.openxmlformats.org/officeDocument/2006/relationships/image" Target="../media/image125.emf"/><Relationship Id="rId39" Type="http://schemas.openxmlformats.org/officeDocument/2006/relationships/oleObject" Target="../embeddings/oleObject133.bin"/><Relationship Id="rId38" Type="http://schemas.openxmlformats.org/officeDocument/2006/relationships/image" Target="../media/image142.emf"/><Relationship Id="rId37" Type="http://schemas.openxmlformats.org/officeDocument/2006/relationships/oleObject" Target="../embeddings/oleObject132.bin"/><Relationship Id="rId36" Type="http://schemas.openxmlformats.org/officeDocument/2006/relationships/image" Target="../media/image141.emf"/><Relationship Id="rId35" Type="http://schemas.openxmlformats.org/officeDocument/2006/relationships/oleObject" Target="../embeddings/oleObject131.bin"/><Relationship Id="rId34" Type="http://schemas.openxmlformats.org/officeDocument/2006/relationships/image" Target="../media/image140.emf"/><Relationship Id="rId33" Type="http://schemas.openxmlformats.org/officeDocument/2006/relationships/oleObject" Target="../embeddings/oleObject130.bin"/><Relationship Id="rId32" Type="http://schemas.openxmlformats.org/officeDocument/2006/relationships/image" Target="../media/image139.emf"/><Relationship Id="rId31" Type="http://schemas.openxmlformats.org/officeDocument/2006/relationships/oleObject" Target="../embeddings/oleObject129.bin"/><Relationship Id="rId30" Type="http://schemas.openxmlformats.org/officeDocument/2006/relationships/image" Target="../media/image138.emf"/><Relationship Id="rId3" Type="http://schemas.openxmlformats.org/officeDocument/2006/relationships/oleObject" Target="../embeddings/oleObject116.bin"/><Relationship Id="rId29" Type="http://schemas.openxmlformats.org/officeDocument/2006/relationships/oleObject" Target="../embeddings/oleObject128.bin"/><Relationship Id="rId28" Type="http://schemas.openxmlformats.org/officeDocument/2006/relationships/image" Target="../media/image137.png"/><Relationship Id="rId27" Type="http://schemas.openxmlformats.org/officeDocument/2006/relationships/image" Target="../media/image136.emf"/><Relationship Id="rId26" Type="http://schemas.openxmlformats.org/officeDocument/2006/relationships/oleObject" Target="../embeddings/oleObject127.bin"/><Relationship Id="rId25" Type="http://schemas.openxmlformats.org/officeDocument/2006/relationships/image" Target="../media/image26.jpeg"/><Relationship Id="rId24" Type="http://schemas.openxmlformats.org/officeDocument/2006/relationships/image" Target="../media/image135.emf"/><Relationship Id="rId23" Type="http://schemas.openxmlformats.org/officeDocument/2006/relationships/oleObject" Target="../embeddings/oleObject126.bin"/><Relationship Id="rId22" Type="http://schemas.openxmlformats.org/officeDocument/2006/relationships/image" Target="../media/image134.emf"/><Relationship Id="rId21" Type="http://schemas.openxmlformats.org/officeDocument/2006/relationships/oleObject" Target="../embeddings/oleObject125.bin"/><Relationship Id="rId20" Type="http://schemas.openxmlformats.org/officeDocument/2006/relationships/image" Target="../media/image133.wmf"/><Relationship Id="rId2" Type="http://schemas.openxmlformats.org/officeDocument/2006/relationships/image" Target="../media/image124.emf"/><Relationship Id="rId19" Type="http://schemas.openxmlformats.org/officeDocument/2006/relationships/oleObject" Target="../embeddings/oleObject124.bin"/><Relationship Id="rId18" Type="http://schemas.openxmlformats.org/officeDocument/2006/relationships/image" Target="../media/image132.emf"/><Relationship Id="rId17" Type="http://schemas.openxmlformats.org/officeDocument/2006/relationships/oleObject" Target="../embeddings/oleObject123.bin"/><Relationship Id="rId16" Type="http://schemas.openxmlformats.org/officeDocument/2006/relationships/image" Target="../media/image131.emf"/><Relationship Id="rId15" Type="http://schemas.openxmlformats.org/officeDocument/2006/relationships/oleObject" Target="../embeddings/oleObject122.bin"/><Relationship Id="rId14" Type="http://schemas.openxmlformats.org/officeDocument/2006/relationships/image" Target="../media/image130.emf"/><Relationship Id="rId13" Type="http://schemas.openxmlformats.org/officeDocument/2006/relationships/oleObject" Target="../embeddings/oleObject121.bin"/><Relationship Id="rId12" Type="http://schemas.openxmlformats.org/officeDocument/2006/relationships/image" Target="../media/image129.emf"/><Relationship Id="rId11" Type="http://schemas.openxmlformats.org/officeDocument/2006/relationships/oleObject" Target="../embeddings/oleObject120.bin"/><Relationship Id="rId10" Type="http://schemas.openxmlformats.org/officeDocument/2006/relationships/image" Target="../media/image128.emf"/><Relationship Id="rId1" Type="http://schemas.openxmlformats.org/officeDocument/2006/relationships/oleObject" Target="../embeddings/oleObject11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18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3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54.e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53.e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52.emf"/><Relationship Id="rId34" Type="http://schemas.openxmlformats.org/officeDocument/2006/relationships/vmlDrawing" Target="../drawings/vmlDrawing13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166.emf"/><Relationship Id="rId31" Type="http://schemas.openxmlformats.org/officeDocument/2006/relationships/oleObject" Target="../embeddings/oleObject157.bin"/><Relationship Id="rId30" Type="http://schemas.openxmlformats.org/officeDocument/2006/relationships/image" Target="../media/image165.emf"/><Relationship Id="rId3" Type="http://schemas.openxmlformats.org/officeDocument/2006/relationships/oleObject" Target="../embeddings/oleObject143.bin"/><Relationship Id="rId29" Type="http://schemas.openxmlformats.org/officeDocument/2006/relationships/oleObject" Target="../embeddings/oleObject156.bin"/><Relationship Id="rId28" Type="http://schemas.openxmlformats.org/officeDocument/2006/relationships/image" Target="../media/image164.emf"/><Relationship Id="rId27" Type="http://schemas.openxmlformats.org/officeDocument/2006/relationships/oleObject" Target="../embeddings/oleObject155.bin"/><Relationship Id="rId26" Type="http://schemas.openxmlformats.org/officeDocument/2006/relationships/image" Target="../media/image163.emf"/><Relationship Id="rId25" Type="http://schemas.openxmlformats.org/officeDocument/2006/relationships/oleObject" Target="../embeddings/oleObject154.bin"/><Relationship Id="rId24" Type="http://schemas.openxmlformats.org/officeDocument/2006/relationships/image" Target="../media/image162.emf"/><Relationship Id="rId23" Type="http://schemas.openxmlformats.org/officeDocument/2006/relationships/oleObject" Target="../embeddings/oleObject153.bin"/><Relationship Id="rId22" Type="http://schemas.openxmlformats.org/officeDocument/2006/relationships/image" Target="../media/image161.emf"/><Relationship Id="rId21" Type="http://schemas.openxmlformats.org/officeDocument/2006/relationships/oleObject" Target="../embeddings/oleObject152.bin"/><Relationship Id="rId20" Type="http://schemas.openxmlformats.org/officeDocument/2006/relationships/image" Target="../media/image160.emf"/><Relationship Id="rId2" Type="http://schemas.openxmlformats.org/officeDocument/2006/relationships/image" Target="../media/image151.emf"/><Relationship Id="rId19" Type="http://schemas.openxmlformats.org/officeDocument/2006/relationships/oleObject" Target="../embeddings/oleObject151.bin"/><Relationship Id="rId18" Type="http://schemas.openxmlformats.org/officeDocument/2006/relationships/image" Target="../media/image159.emf"/><Relationship Id="rId17" Type="http://schemas.openxmlformats.org/officeDocument/2006/relationships/oleObject" Target="../embeddings/oleObject150.bin"/><Relationship Id="rId16" Type="http://schemas.openxmlformats.org/officeDocument/2006/relationships/image" Target="../media/image158.emf"/><Relationship Id="rId15" Type="http://schemas.openxmlformats.org/officeDocument/2006/relationships/oleObject" Target="../embeddings/oleObject149.bin"/><Relationship Id="rId14" Type="http://schemas.openxmlformats.org/officeDocument/2006/relationships/image" Target="../media/image157.emf"/><Relationship Id="rId13" Type="http://schemas.openxmlformats.org/officeDocument/2006/relationships/oleObject" Target="../embeddings/oleObject148.bin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55.emf"/><Relationship Id="rId1" Type="http://schemas.openxmlformats.org/officeDocument/2006/relationships/oleObject" Target="../embeddings/oleObject14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70.e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68.emf"/><Relationship Id="rId38" Type="http://schemas.openxmlformats.org/officeDocument/2006/relationships/vmlDrawing" Target="../drawings/vmlDrawing14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184.wmf"/><Relationship Id="rId35" Type="http://schemas.openxmlformats.org/officeDocument/2006/relationships/oleObject" Target="../embeddings/oleObject175.bin"/><Relationship Id="rId34" Type="http://schemas.openxmlformats.org/officeDocument/2006/relationships/image" Target="../media/image183.wmf"/><Relationship Id="rId33" Type="http://schemas.openxmlformats.org/officeDocument/2006/relationships/oleObject" Target="../embeddings/oleObject174.bin"/><Relationship Id="rId32" Type="http://schemas.openxmlformats.org/officeDocument/2006/relationships/image" Target="../media/image182.emf"/><Relationship Id="rId31" Type="http://schemas.openxmlformats.org/officeDocument/2006/relationships/oleObject" Target="../embeddings/oleObject173.bin"/><Relationship Id="rId30" Type="http://schemas.openxmlformats.org/officeDocument/2006/relationships/image" Target="../media/image181.emf"/><Relationship Id="rId3" Type="http://schemas.openxmlformats.org/officeDocument/2006/relationships/oleObject" Target="../embeddings/oleObject159.bin"/><Relationship Id="rId29" Type="http://schemas.openxmlformats.org/officeDocument/2006/relationships/oleObject" Target="../embeddings/oleObject172.bin"/><Relationship Id="rId28" Type="http://schemas.openxmlformats.org/officeDocument/2006/relationships/image" Target="../media/image180.emf"/><Relationship Id="rId27" Type="http://schemas.openxmlformats.org/officeDocument/2006/relationships/oleObject" Target="../embeddings/oleObject171.bin"/><Relationship Id="rId26" Type="http://schemas.openxmlformats.org/officeDocument/2006/relationships/image" Target="../media/image179.emf"/><Relationship Id="rId25" Type="http://schemas.openxmlformats.org/officeDocument/2006/relationships/oleObject" Target="../embeddings/oleObject170.bin"/><Relationship Id="rId24" Type="http://schemas.openxmlformats.org/officeDocument/2006/relationships/image" Target="../media/image178.emf"/><Relationship Id="rId23" Type="http://schemas.openxmlformats.org/officeDocument/2006/relationships/oleObject" Target="../embeddings/oleObject169.bin"/><Relationship Id="rId22" Type="http://schemas.openxmlformats.org/officeDocument/2006/relationships/image" Target="../media/image177.emf"/><Relationship Id="rId21" Type="http://schemas.openxmlformats.org/officeDocument/2006/relationships/oleObject" Target="../embeddings/oleObject168.bin"/><Relationship Id="rId20" Type="http://schemas.openxmlformats.org/officeDocument/2006/relationships/image" Target="../media/image176.emf"/><Relationship Id="rId2" Type="http://schemas.openxmlformats.org/officeDocument/2006/relationships/image" Target="../media/image167.emf"/><Relationship Id="rId19" Type="http://schemas.openxmlformats.org/officeDocument/2006/relationships/oleObject" Target="../embeddings/oleObject167.bin"/><Relationship Id="rId18" Type="http://schemas.openxmlformats.org/officeDocument/2006/relationships/image" Target="../media/image175.emf"/><Relationship Id="rId17" Type="http://schemas.openxmlformats.org/officeDocument/2006/relationships/oleObject" Target="../embeddings/oleObject166.bin"/><Relationship Id="rId16" Type="http://schemas.openxmlformats.org/officeDocument/2006/relationships/image" Target="../media/image174.emf"/><Relationship Id="rId15" Type="http://schemas.openxmlformats.org/officeDocument/2006/relationships/oleObject" Target="../embeddings/oleObject165.bin"/><Relationship Id="rId14" Type="http://schemas.openxmlformats.org/officeDocument/2006/relationships/image" Target="../media/image173.emf"/><Relationship Id="rId13" Type="http://schemas.openxmlformats.org/officeDocument/2006/relationships/oleObject" Target="../embeddings/oleObject164.bin"/><Relationship Id="rId12" Type="http://schemas.openxmlformats.org/officeDocument/2006/relationships/image" Target="../media/image172.e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171.emf"/><Relationship Id="rId1" Type="http://schemas.openxmlformats.org/officeDocument/2006/relationships/oleObject" Target="../embeddings/oleObject15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88.e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87.e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77.bin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26.jpeg"/><Relationship Id="rId23" Type="http://schemas.openxmlformats.org/officeDocument/2006/relationships/hyperlink" Target="D3_3&#27888;&#21202;&#20844;&#24335;.pptx" TargetMode="External"/><Relationship Id="rId22" Type="http://schemas.openxmlformats.org/officeDocument/2006/relationships/image" Target="../media/image195.emf"/><Relationship Id="rId21" Type="http://schemas.openxmlformats.org/officeDocument/2006/relationships/oleObject" Target="../embeddings/oleObject186.bin"/><Relationship Id="rId20" Type="http://schemas.openxmlformats.org/officeDocument/2006/relationships/image" Target="../media/image194.emf"/><Relationship Id="rId2" Type="http://schemas.openxmlformats.org/officeDocument/2006/relationships/image" Target="../media/image185.emf"/><Relationship Id="rId19" Type="http://schemas.openxmlformats.org/officeDocument/2006/relationships/oleObject" Target="../embeddings/oleObject185.bin"/><Relationship Id="rId18" Type="http://schemas.openxmlformats.org/officeDocument/2006/relationships/image" Target="../media/image193.emf"/><Relationship Id="rId17" Type="http://schemas.openxmlformats.org/officeDocument/2006/relationships/oleObject" Target="../embeddings/oleObject184.bin"/><Relationship Id="rId16" Type="http://schemas.openxmlformats.org/officeDocument/2006/relationships/image" Target="../media/image192.emf"/><Relationship Id="rId15" Type="http://schemas.openxmlformats.org/officeDocument/2006/relationships/oleObject" Target="../embeddings/oleObject183.bin"/><Relationship Id="rId14" Type="http://schemas.openxmlformats.org/officeDocument/2006/relationships/image" Target="../media/image191.emf"/><Relationship Id="rId13" Type="http://schemas.openxmlformats.org/officeDocument/2006/relationships/oleObject" Target="../embeddings/oleObject182.bin"/><Relationship Id="rId12" Type="http://schemas.openxmlformats.org/officeDocument/2006/relationships/image" Target="../media/image190.emf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189.emf"/><Relationship Id="rId1" Type="http://schemas.openxmlformats.org/officeDocument/2006/relationships/oleObject" Target="../embeddings/oleObject17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199.e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198.e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97.emf"/><Relationship Id="rId30" Type="http://schemas.openxmlformats.org/officeDocument/2006/relationships/notesSlide" Target="../notesSlides/notesSlide6.xml"/><Relationship Id="rId3" Type="http://schemas.openxmlformats.org/officeDocument/2006/relationships/oleObject" Target="../embeddings/oleObject188.bin"/><Relationship Id="rId29" Type="http://schemas.openxmlformats.org/officeDocument/2006/relationships/vmlDrawing" Target="../drawings/vmlDrawing16.vml"/><Relationship Id="rId28" Type="http://schemas.openxmlformats.org/officeDocument/2006/relationships/slideLayout" Target="../slideLayouts/slideLayout6.xml"/><Relationship Id="rId27" Type="http://schemas.openxmlformats.org/officeDocument/2006/relationships/image" Target="../media/image26.jpeg"/><Relationship Id="rId26" Type="http://schemas.openxmlformats.org/officeDocument/2006/relationships/hyperlink" Target="D3_2&#27931;&#24517;&#36798;&#27861;&#21017;.pptx" TargetMode="External"/><Relationship Id="rId25" Type="http://schemas.openxmlformats.org/officeDocument/2006/relationships/image" Target="../media/image208.png"/><Relationship Id="rId24" Type="http://schemas.openxmlformats.org/officeDocument/2006/relationships/image" Target="../media/image207.emf"/><Relationship Id="rId23" Type="http://schemas.openxmlformats.org/officeDocument/2006/relationships/oleObject" Target="../embeddings/oleObject198.bin"/><Relationship Id="rId22" Type="http://schemas.openxmlformats.org/officeDocument/2006/relationships/image" Target="../media/image206.emf"/><Relationship Id="rId21" Type="http://schemas.openxmlformats.org/officeDocument/2006/relationships/oleObject" Target="../embeddings/oleObject197.bin"/><Relationship Id="rId20" Type="http://schemas.openxmlformats.org/officeDocument/2006/relationships/image" Target="../media/image205.emf"/><Relationship Id="rId2" Type="http://schemas.openxmlformats.org/officeDocument/2006/relationships/image" Target="../media/image196.emf"/><Relationship Id="rId19" Type="http://schemas.openxmlformats.org/officeDocument/2006/relationships/oleObject" Target="../embeddings/oleObject196.bin"/><Relationship Id="rId18" Type="http://schemas.openxmlformats.org/officeDocument/2006/relationships/image" Target="../media/image204.emf"/><Relationship Id="rId17" Type="http://schemas.openxmlformats.org/officeDocument/2006/relationships/oleObject" Target="../embeddings/oleObject195.bin"/><Relationship Id="rId16" Type="http://schemas.openxmlformats.org/officeDocument/2006/relationships/image" Target="../media/image203.emf"/><Relationship Id="rId15" Type="http://schemas.openxmlformats.org/officeDocument/2006/relationships/oleObject" Target="../embeddings/oleObject194.bin"/><Relationship Id="rId14" Type="http://schemas.openxmlformats.org/officeDocument/2006/relationships/image" Target="../media/image202.emf"/><Relationship Id="rId13" Type="http://schemas.openxmlformats.org/officeDocument/2006/relationships/oleObject" Target="../embeddings/oleObject193.bin"/><Relationship Id="rId12" Type="http://schemas.openxmlformats.org/officeDocument/2006/relationships/image" Target="../media/image201.emf"/><Relationship Id="rId11" Type="http://schemas.openxmlformats.org/officeDocument/2006/relationships/oleObject" Target="../embeddings/oleObject192.bin"/><Relationship Id="rId10" Type="http://schemas.openxmlformats.org/officeDocument/2006/relationships/image" Target="../media/image200.emf"/><Relationship Id="rId1" Type="http://schemas.openxmlformats.org/officeDocument/2006/relationships/oleObject" Target="../embeddings/oleObject18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212.e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211.e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10.emf"/><Relationship Id="rId3" Type="http://schemas.openxmlformats.org/officeDocument/2006/relationships/oleObject" Target="../embeddings/oleObject200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219.emf"/><Relationship Id="rId21" Type="http://schemas.openxmlformats.org/officeDocument/2006/relationships/oleObject" Target="../embeddings/oleObject209.bin"/><Relationship Id="rId20" Type="http://schemas.openxmlformats.org/officeDocument/2006/relationships/image" Target="../media/image218.emf"/><Relationship Id="rId2" Type="http://schemas.openxmlformats.org/officeDocument/2006/relationships/image" Target="../media/image209.e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217.e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216.e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215.e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214.e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213.emf"/><Relationship Id="rId1" Type="http://schemas.openxmlformats.org/officeDocument/2006/relationships/oleObject" Target="../embeddings/oleObject19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23.e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222.e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21.e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220.e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210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7.png"/><Relationship Id="rId3" Type="http://schemas.openxmlformats.org/officeDocument/2006/relationships/image" Target="../media/image224.emf"/><Relationship Id="rId2" Type="http://schemas.openxmlformats.org/officeDocument/2006/relationships/oleObject" Target="../embeddings/oleObject214.bin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7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8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21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jpeg"/><Relationship Id="rId8" Type="http://schemas.openxmlformats.org/officeDocument/2006/relationships/image" Target="../media/image228.emf"/><Relationship Id="rId7" Type="http://schemas.openxmlformats.org/officeDocument/2006/relationships/oleObject" Target="../embeddings/oleObject219.bin"/><Relationship Id="rId6" Type="http://schemas.openxmlformats.org/officeDocument/2006/relationships/image" Target="../media/image227.e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26.emf"/><Relationship Id="rId3" Type="http://schemas.openxmlformats.org/officeDocument/2006/relationships/oleObject" Target="../embeddings/oleObject217.bin"/><Relationship Id="rId2" Type="http://schemas.openxmlformats.org/officeDocument/2006/relationships/image" Target="../media/image225.e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230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29.png"/><Relationship Id="rId1" Type="http://schemas.openxmlformats.org/officeDocument/2006/relationships/oleObject" Target="../embeddings/oleObject216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image" Target="../media/image234.e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33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32.e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31.e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37.wmf"/><Relationship Id="rId13" Type="http://schemas.openxmlformats.org/officeDocument/2006/relationships/oleObject" Target="../embeddings/oleObject227.bin"/><Relationship Id="rId12" Type="http://schemas.openxmlformats.org/officeDocument/2006/relationships/image" Target="../media/image236.wmf"/><Relationship Id="rId11" Type="http://schemas.openxmlformats.org/officeDocument/2006/relationships/oleObject" Target="../embeddings/oleObject226.bin"/><Relationship Id="rId10" Type="http://schemas.openxmlformats.org/officeDocument/2006/relationships/image" Target="../media/image235.wmf"/><Relationship Id="rId1" Type="http://schemas.openxmlformats.org/officeDocument/2006/relationships/oleObject" Target="../embeddings/oleObject22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2.bin"/><Relationship Id="rId8" Type="http://schemas.openxmlformats.org/officeDocument/2006/relationships/image" Target="../media/image241.e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240.e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39.emf"/><Relationship Id="rId32" Type="http://schemas.openxmlformats.org/officeDocument/2006/relationships/vmlDrawing" Target="../drawings/vmlDrawing23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252.wmf"/><Relationship Id="rId3" Type="http://schemas.openxmlformats.org/officeDocument/2006/relationships/oleObject" Target="../embeddings/oleObject229.bin"/><Relationship Id="rId29" Type="http://schemas.openxmlformats.org/officeDocument/2006/relationships/oleObject" Target="../embeddings/oleObject242.bin"/><Relationship Id="rId28" Type="http://schemas.openxmlformats.org/officeDocument/2006/relationships/image" Target="../media/image251.wmf"/><Relationship Id="rId27" Type="http://schemas.openxmlformats.org/officeDocument/2006/relationships/oleObject" Target="../embeddings/oleObject241.bin"/><Relationship Id="rId26" Type="http://schemas.openxmlformats.org/officeDocument/2006/relationships/image" Target="../media/image250.wmf"/><Relationship Id="rId25" Type="http://schemas.openxmlformats.org/officeDocument/2006/relationships/oleObject" Target="../embeddings/oleObject240.bin"/><Relationship Id="rId24" Type="http://schemas.openxmlformats.org/officeDocument/2006/relationships/image" Target="../media/image249.emf"/><Relationship Id="rId23" Type="http://schemas.openxmlformats.org/officeDocument/2006/relationships/oleObject" Target="../embeddings/oleObject239.bin"/><Relationship Id="rId22" Type="http://schemas.openxmlformats.org/officeDocument/2006/relationships/image" Target="../media/image248.emf"/><Relationship Id="rId21" Type="http://schemas.openxmlformats.org/officeDocument/2006/relationships/oleObject" Target="../embeddings/oleObject238.bin"/><Relationship Id="rId20" Type="http://schemas.openxmlformats.org/officeDocument/2006/relationships/image" Target="../media/image247.emf"/><Relationship Id="rId2" Type="http://schemas.openxmlformats.org/officeDocument/2006/relationships/image" Target="../media/image238.emf"/><Relationship Id="rId19" Type="http://schemas.openxmlformats.org/officeDocument/2006/relationships/oleObject" Target="../embeddings/oleObject237.bin"/><Relationship Id="rId18" Type="http://schemas.openxmlformats.org/officeDocument/2006/relationships/image" Target="../media/image246.emf"/><Relationship Id="rId17" Type="http://schemas.openxmlformats.org/officeDocument/2006/relationships/oleObject" Target="../embeddings/oleObject236.bin"/><Relationship Id="rId16" Type="http://schemas.openxmlformats.org/officeDocument/2006/relationships/image" Target="../media/image245.emf"/><Relationship Id="rId15" Type="http://schemas.openxmlformats.org/officeDocument/2006/relationships/oleObject" Target="../embeddings/oleObject235.bin"/><Relationship Id="rId14" Type="http://schemas.openxmlformats.org/officeDocument/2006/relationships/image" Target="../media/image244.emf"/><Relationship Id="rId13" Type="http://schemas.openxmlformats.org/officeDocument/2006/relationships/oleObject" Target="../embeddings/oleObject234.bin"/><Relationship Id="rId12" Type="http://schemas.openxmlformats.org/officeDocument/2006/relationships/image" Target="../media/image243.emf"/><Relationship Id="rId11" Type="http://schemas.openxmlformats.org/officeDocument/2006/relationships/oleObject" Target="../embeddings/oleObject233.bin"/><Relationship Id="rId10" Type="http://schemas.openxmlformats.org/officeDocument/2006/relationships/image" Target="../media/image242.emf"/><Relationship Id="rId1" Type="http://schemas.openxmlformats.org/officeDocument/2006/relationships/oleObject" Target="../embeddings/oleObject22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7.bin"/><Relationship Id="rId8" Type="http://schemas.openxmlformats.org/officeDocument/2006/relationships/image" Target="../media/image256.emf"/><Relationship Id="rId7" Type="http://schemas.openxmlformats.org/officeDocument/2006/relationships/oleObject" Target="../embeddings/oleObject246.bin"/><Relationship Id="rId6" Type="http://schemas.openxmlformats.org/officeDocument/2006/relationships/image" Target="../media/image255.e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54.emf"/><Relationship Id="rId3" Type="http://schemas.openxmlformats.org/officeDocument/2006/relationships/oleObject" Target="../embeddings/oleObject244.bin"/><Relationship Id="rId26" Type="http://schemas.openxmlformats.org/officeDocument/2006/relationships/vmlDrawing" Target="../drawings/vmlDrawing24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26.jpeg"/><Relationship Id="rId23" Type="http://schemas.openxmlformats.org/officeDocument/2006/relationships/slide" Target="slide3.xml"/><Relationship Id="rId22" Type="http://schemas.openxmlformats.org/officeDocument/2006/relationships/image" Target="../media/image263.emf"/><Relationship Id="rId21" Type="http://schemas.openxmlformats.org/officeDocument/2006/relationships/oleObject" Target="../embeddings/oleObject253.bin"/><Relationship Id="rId20" Type="http://schemas.openxmlformats.org/officeDocument/2006/relationships/image" Target="../media/image262.emf"/><Relationship Id="rId2" Type="http://schemas.openxmlformats.org/officeDocument/2006/relationships/image" Target="../media/image253.emf"/><Relationship Id="rId19" Type="http://schemas.openxmlformats.org/officeDocument/2006/relationships/oleObject" Target="../embeddings/oleObject252.bin"/><Relationship Id="rId18" Type="http://schemas.openxmlformats.org/officeDocument/2006/relationships/image" Target="../media/image261.emf"/><Relationship Id="rId17" Type="http://schemas.openxmlformats.org/officeDocument/2006/relationships/oleObject" Target="../embeddings/oleObject251.bin"/><Relationship Id="rId16" Type="http://schemas.openxmlformats.org/officeDocument/2006/relationships/image" Target="../media/image260.emf"/><Relationship Id="rId15" Type="http://schemas.openxmlformats.org/officeDocument/2006/relationships/oleObject" Target="../embeddings/oleObject250.bin"/><Relationship Id="rId14" Type="http://schemas.openxmlformats.org/officeDocument/2006/relationships/image" Target="../media/image259.wmf"/><Relationship Id="rId13" Type="http://schemas.openxmlformats.org/officeDocument/2006/relationships/oleObject" Target="../embeddings/oleObject249.bin"/><Relationship Id="rId12" Type="http://schemas.openxmlformats.org/officeDocument/2006/relationships/image" Target="../media/image258.emf"/><Relationship Id="rId11" Type="http://schemas.openxmlformats.org/officeDocument/2006/relationships/oleObject" Target="../embeddings/oleObject248.bin"/><Relationship Id="rId10" Type="http://schemas.openxmlformats.org/officeDocument/2006/relationships/image" Target="../media/image257.emf"/><Relationship Id="rId1" Type="http://schemas.openxmlformats.org/officeDocument/2006/relationships/oleObject" Target="../embeddings/oleObject24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8.bin"/><Relationship Id="rId8" Type="http://schemas.openxmlformats.org/officeDocument/2006/relationships/image" Target="../media/image267.emf"/><Relationship Id="rId7" Type="http://schemas.openxmlformats.org/officeDocument/2006/relationships/oleObject" Target="../embeddings/oleObject257.bin"/><Relationship Id="rId6" Type="http://schemas.openxmlformats.org/officeDocument/2006/relationships/image" Target="../media/image266.emf"/><Relationship Id="rId5" Type="http://schemas.openxmlformats.org/officeDocument/2006/relationships/oleObject" Target="../embeddings/oleObject256.bin"/><Relationship Id="rId4" Type="http://schemas.openxmlformats.org/officeDocument/2006/relationships/image" Target="../media/image265.emf"/><Relationship Id="rId3" Type="http://schemas.openxmlformats.org/officeDocument/2006/relationships/oleObject" Target="../embeddings/oleObject255.bin"/><Relationship Id="rId22" Type="http://schemas.openxmlformats.org/officeDocument/2006/relationships/vmlDrawing" Target="../drawings/vmlDrawing25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73.emf"/><Relationship Id="rId2" Type="http://schemas.openxmlformats.org/officeDocument/2006/relationships/image" Target="../media/image264.emf"/><Relationship Id="rId19" Type="http://schemas.openxmlformats.org/officeDocument/2006/relationships/oleObject" Target="../embeddings/oleObject263.bin"/><Relationship Id="rId18" Type="http://schemas.openxmlformats.org/officeDocument/2006/relationships/image" Target="../media/image272.emf"/><Relationship Id="rId17" Type="http://schemas.openxmlformats.org/officeDocument/2006/relationships/oleObject" Target="../embeddings/oleObject262.bin"/><Relationship Id="rId16" Type="http://schemas.openxmlformats.org/officeDocument/2006/relationships/image" Target="../media/image271.emf"/><Relationship Id="rId15" Type="http://schemas.openxmlformats.org/officeDocument/2006/relationships/oleObject" Target="../embeddings/oleObject261.bin"/><Relationship Id="rId14" Type="http://schemas.openxmlformats.org/officeDocument/2006/relationships/image" Target="../media/image270.emf"/><Relationship Id="rId13" Type="http://schemas.openxmlformats.org/officeDocument/2006/relationships/oleObject" Target="../embeddings/oleObject260.bin"/><Relationship Id="rId12" Type="http://schemas.openxmlformats.org/officeDocument/2006/relationships/image" Target="../media/image269.emf"/><Relationship Id="rId11" Type="http://schemas.openxmlformats.org/officeDocument/2006/relationships/oleObject" Target="../embeddings/oleObject259.bin"/><Relationship Id="rId10" Type="http://schemas.openxmlformats.org/officeDocument/2006/relationships/image" Target="../media/image268.emf"/><Relationship Id="rId1" Type="http://schemas.openxmlformats.org/officeDocument/2006/relationships/oleObject" Target="../embeddings/oleObject254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8.bin"/><Relationship Id="rId8" Type="http://schemas.openxmlformats.org/officeDocument/2006/relationships/image" Target="../media/image277.emf"/><Relationship Id="rId7" Type="http://schemas.openxmlformats.org/officeDocument/2006/relationships/oleObject" Target="../embeddings/oleObject267.bin"/><Relationship Id="rId6" Type="http://schemas.openxmlformats.org/officeDocument/2006/relationships/image" Target="../media/image276.e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75.emf"/><Relationship Id="rId3" Type="http://schemas.openxmlformats.org/officeDocument/2006/relationships/oleObject" Target="../embeddings/oleObject265.bin"/><Relationship Id="rId22" Type="http://schemas.openxmlformats.org/officeDocument/2006/relationships/vmlDrawing" Target="../drawings/vmlDrawing2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83.emf"/><Relationship Id="rId2" Type="http://schemas.openxmlformats.org/officeDocument/2006/relationships/image" Target="../media/image274.emf"/><Relationship Id="rId19" Type="http://schemas.openxmlformats.org/officeDocument/2006/relationships/oleObject" Target="../embeddings/oleObject273.bin"/><Relationship Id="rId18" Type="http://schemas.openxmlformats.org/officeDocument/2006/relationships/image" Target="../media/image282.emf"/><Relationship Id="rId17" Type="http://schemas.openxmlformats.org/officeDocument/2006/relationships/oleObject" Target="../embeddings/oleObject272.bin"/><Relationship Id="rId16" Type="http://schemas.openxmlformats.org/officeDocument/2006/relationships/image" Target="../media/image281.wmf"/><Relationship Id="rId15" Type="http://schemas.openxmlformats.org/officeDocument/2006/relationships/oleObject" Target="../embeddings/oleObject271.bin"/><Relationship Id="rId14" Type="http://schemas.openxmlformats.org/officeDocument/2006/relationships/image" Target="../media/image280.emf"/><Relationship Id="rId13" Type="http://schemas.openxmlformats.org/officeDocument/2006/relationships/oleObject" Target="../embeddings/oleObject270.bin"/><Relationship Id="rId12" Type="http://schemas.openxmlformats.org/officeDocument/2006/relationships/image" Target="../media/image279.emf"/><Relationship Id="rId11" Type="http://schemas.openxmlformats.org/officeDocument/2006/relationships/oleObject" Target="../embeddings/oleObject269.bin"/><Relationship Id="rId10" Type="http://schemas.openxmlformats.org/officeDocument/2006/relationships/image" Target="../media/image278.emf"/><Relationship Id="rId1" Type="http://schemas.openxmlformats.org/officeDocument/2006/relationships/oleObject" Target="../embeddings/oleObject26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8.bin"/><Relationship Id="rId8" Type="http://schemas.openxmlformats.org/officeDocument/2006/relationships/image" Target="../media/image287.emf"/><Relationship Id="rId7" Type="http://schemas.openxmlformats.org/officeDocument/2006/relationships/oleObject" Target="../embeddings/oleObject277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285.wmf"/><Relationship Id="rId3" Type="http://schemas.openxmlformats.org/officeDocument/2006/relationships/oleObject" Target="../embeddings/oleObject275.bin"/><Relationship Id="rId24" Type="http://schemas.openxmlformats.org/officeDocument/2006/relationships/vmlDrawing" Target="../drawings/vmlDrawing27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294.emf"/><Relationship Id="rId21" Type="http://schemas.openxmlformats.org/officeDocument/2006/relationships/oleObject" Target="../embeddings/oleObject284.bin"/><Relationship Id="rId20" Type="http://schemas.openxmlformats.org/officeDocument/2006/relationships/image" Target="../media/image293.emf"/><Relationship Id="rId2" Type="http://schemas.openxmlformats.org/officeDocument/2006/relationships/image" Target="../media/image284.wmf"/><Relationship Id="rId19" Type="http://schemas.openxmlformats.org/officeDocument/2006/relationships/oleObject" Target="../embeddings/oleObject283.bin"/><Relationship Id="rId18" Type="http://schemas.openxmlformats.org/officeDocument/2006/relationships/image" Target="../media/image292.emf"/><Relationship Id="rId17" Type="http://schemas.openxmlformats.org/officeDocument/2006/relationships/oleObject" Target="../embeddings/oleObject282.bin"/><Relationship Id="rId16" Type="http://schemas.openxmlformats.org/officeDocument/2006/relationships/image" Target="../media/image291.wmf"/><Relationship Id="rId15" Type="http://schemas.openxmlformats.org/officeDocument/2006/relationships/oleObject" Target="../embeddings/oleObject281.bin"/><Relationship Id="rId14" Type="http://schemas.openxmlformats.org/officeDocument/2006/relationships/image" Target="../media/image290.emf"/><Relationship Id="rId13" Type="http://schemas.openxmlformats.org/officeDocument/2006/relationships/oleObject" Target="../embeddings/oleObject280.bin"/><Relationship Id="rId12" Type="http://schemas.openxmlformats.org/officeDocument/2006/relationships/image" Target="../media/image289.emf"/><Relationship Id="rId11" Type="http://schemas.openxmlformats.org/officeDocument/2006/relationships/oleObject" Target="../embeddings/oleObject279.bin"/><Relationship Id="rId10" Type="http://schemas.openxmlformats.org/officeDocument/2006/relationships/image" Target="../media/image288.emf"/><Relationship Id="rId1" Type="http://schemas.openxmlformats.org/officeDocument/2006/relationships/oleObject" Target="../embeddings/oleObject274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9.bin"/><Relationship Id="rId8" Type="http://schemas.openxmlformats.org/officeDocument/2006/relationships/image" Target="../media/image298.emf"/><Relationship Id="rId7" Type="http://schemas.openxmlformats.org/officeDocument/2006/relationships/oleObject" Target="../embeddings/oleObject288.bin"/><Relationship Id="rId6" Type="http://schemas.openxmlformats.org/officeDocument/2006/relationships/image" Target="../media/image297.e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96.emf"/><Relationship Id="rId3" Type="http://schemas.openxmlformats.org/officeDocument/2006/relationships/oleObject" Target="../embeddings/oleObject286.bin"/><Relationship Id="rId28" Type="http://schemas.openxmlformats.org/officeDocument/2006/relationships/vmlDrawing" Target="../drawings/vmlDrawing28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307.emf"/><Relationship Id="rId25" Type="http://schemas.openxmlformats.org/officeDocument/2006/relationships/oleObject" Target="../embeddings/oleObject297.bin"/><Relationship Id="rId24" Type="http://schemas.openxmlformats.org/officeDocument/2006/relationships/image" Target="../media/image306.emf"/><Relationship Id="rId23" Type="http://schemas.openxmlformats.org/officeDocument/2006/relationships/oleObject" Target="../embeddings/oleObject296.bin"/><Relationship Id="rId22" Type="http://schemas.openxmlformats.org/officeDocument/2006/relationships/image" Target="../media/image305.emf"/><Relationship Id="rId21" Type="http://schemas.openxmlformats.org/officeDocument/2006/relationships/oleObject" Target="../embeddings/oleObject295.bin"/><Relationship Id="rId20" Type="http://schemas.openxmlformats.org/officeDocument/2006/relationships/image" Target="../media/image304.emf"/><Relationship Id="rId2" Type="http://schemas.openxmlformats.org/officeDocument/2006/relationships/image" Target="../media/image295.emf"/><Relationship Id="rId19" Type="http://schemas.openxmlformats.org/officeDocument/2006/relationships/oleObject" Target="../embeddings/oleObject294.bin"/><Relationship Id="rId18" Type="http://schemas.openxmlformats.org/officeDocument/2006/relationships/image" Target="../media/image303.emf"/><Relationship Id="rId17" Type="http://schemas.openxmlformats.org/officeDocument/2006/relationships/oleObject" Target="../embeddings/oleObject293.bin"/><Relationship Id="rId16" Type="http://schemas.openxmlformats.org/officeDocument/2006/relationships/image" Target="../media/image302.emf"/><Relationship Id="rId15" Type="http://schemas.openxmlformats.org/officeDocument/2006/relationships/oleObject" Target="../embeddings/oleObject292.bin"/><Relationship Id="rId14" Type="http://schemas.openxmlformats.org/officeDocument/2006/relationships/image" Target="../media/image301.emf"/><Relationship Id="rId13" Type="http://schemas.openxmlformats.org/officeDocument/2006/relationships/oleObject" Target="../embeddings/oleObject291.bin"/><Relationship Id="rId12" Type="http://schemas.openxmlformats.org/officeDocument/2006/relationships/image" Target="../media/image300.emf"/><Relationship Id="rId11" Type="http://schemas.openxmlformats.org/officeDocument/2006/relationships/oleObject" Target="../embeddings/oleObject290.bin"/><Relationship Id="rId10" Type="http://schemas.openxmlformats.org/officeDocument/2006/relationships/image" Target="../media/image299.emf"/><Relationship Id="rId1" Type="http://schemas.openxmlformats.org/officeDocument/2006/relationships/oleObject" Target="../embeddings/oleObject28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2.bin"/><Relationship Id="rId8" Type="http://schemas.openxmlformats.org/officeDocument/2006/relationships/image" Target="../media/image311.emf"/><Relationship Id="rId7" Type="http://schemas.openxmlformats.org/officeDocument/2006/relationships/oleObject" Target="../embeddings/oleObject301.bin"/><Relationship Id="rId6" Type="http://schemas.openxmlformats.org/officeDocument/2006/relationships/image" Target="../media/image310.e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309.emf"/><Relationship Id="rId3" Type="http://schemas.openxmlformats.org/officeDocument/2006/relationships/oleObject" Target="../embeddings/oleObject299.bin"/><Relationship Id="rId2" Type="http://schemas.openxmlformats.org/officeDocument/2006/relationships/image" Target="../media/image308.wmf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315.emf"/><Relationship Id="rId15" Type="http://schemas.openxmlformats.org/officeDocument/2006/relationships/oleObject" Target="../embeddings/oleObject305.bin"/><Relationship Id="rId14" Type="http://schemas.openxmlformats.org/officeDocument/2006/relationships/image" Target="../media/image314.emf"/><Relationship Id="rId13" Type="http://schemas.openxmlformats.org/officeDocument/2006/relationships/oleObject" Target="../embeddings/oleObject304.bin"/><Relationship Id="rId12" Type="http://schemas.openxmlformats.org/officeDocument/2006/relationships/image" Target="../media/image313.emf"/><Relationship Id="rId11" Type="http://schemas.openxmlformats.org/officeDocument/2006/relationships/oleObject" Target="../embeddings/oleObject303.bin"/><Relationship Id="rId10" Type="http://schemas.openxmlformats.org/officeDocument/2006/relationships/image" Target="../media/image312.emf"/><Relationship Id="rId1" Type="http://schemas.openxmlformats.org/officeDocument/2006/relationships/oleObject" Target="../embeddings/oleObject298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07.bin"/><Relationship Id="rId2" Type="http://schemas.openxmlformats.org/officeDocument/2006/relationships/image" Target="../media/image316.wmf"/><Relationship Id="rId1" Type="http://schemas.openxmlformats.org/officeDocument/2006/relationships/oleObject" Target="../embeddings/oleObject306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2.bin"/><Relationship Id="rId8" Type="http://schemas.openxmlformats.org/officeDocument/2006/relationships/image" Target="../media/image321.emf"/><Relationship Id="rId7" Type="http://schemas.openxmlformats.org/officeDocument/2006/relationships/oleObject" Target="../embeddings/oleObject311.bin"/><Relationship Id="rId6" Type="http://schemas.openxmlformats.org/officeDocument/2006/relationships/image" Target="../media/image320.emf"/><Relationship Id="rId5" Type="http://schemas.openxmlformats.org/officeDocument/2006/relationships/oleObject" Target="../embeddings/oleObject310.bin"/><Relationship Id="rId4" Type="http://schemas.openxmlformats.org/officeDocument/2006/relationships/image" Target="../media/image319.emf"/><Relationship Id="rId38" Type="http://schemas.openxmlformats.org/officeDocument/2006/relationships/vmlDrawing" Target="../drawings/vmlDrawing31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335.emf"/><Relationship Id="rId35" Type="http://schemas.openxmlformats.org/officeDocument/2006/relationships/oleObject" Target="../embeddings/oleObject325.bin"/><Relationship Id="rId34" Type="http://schemas.openxmlformats.org/officeDocument/2006/relationships/image" Target="../media/image334.emf"/><Relationship Id="rId33" Type="http://schemas.openxmlformats.org/officeDocument/2006/relationships/oleObject" Target="../embeddings/oleObject324.bin"/><Relationship Id="rId32" Type="http://schemas.openxmlformats.org/officeDocument/2006/relationships/image" Target="../media/image333.emf"/><Relationship Id="rId31" Type="http://schemas.openxmlformats.org/officeDocument/2006/relationships/oleObject" Target="../embeddings/oleObject323.bin"/><Relationship Id="rId30" Type="http://schemas.openxmlformats.org/officeDocument/2006/relationships/image" Target="../media/image332.emf"/><Relationship Id="rId3" Type="http://schemas.openxmlformats.org/officeDocument/2006/relationships/oleObject" Target="../embeddings/oleObject309.bin"/><Relationship Id="rId29" Type="http://schemas.openxmlformats.org/officeDocument/2006/relationships/oleObject" Target="../embeddings/oleObject322.bin"/><Relationship Id="rId28" Type="http://schemas.openxmlformats.org/officeDocument/2006/relationships/image" Target="../media/image331.emf"/><Relationship Id="rId27" Type="http://schemas.openxmlformats.org/officeDocument/2006/relationships/oleObject" Target="../embeddings/oleObject321.bin"/><Relationship Id="rId26" Type="http://schemas.openxmlformats.org/officeDocument/2006/relationships/image" Target="../media/image330.emf"/><Relationship Id="rId25" Type="http://schemas.openxmlformats.org/officeDocument/2006/relationships/oleObject" Target="../embeddings/oleObject320.bin"/><Relationship Id="rId24" Type="http://schemas.openxmlformats.org/officeDocument/2006/relationships/image" Target="../media/image329.emf"/><Relationship Id="rId23" Type="http://schemas.openxmlformats.org/officeDocument/2006/relationships/oleObject" Target="../embeddings/oleObject319.bin"/><Relationship Id="rId22" Type="http://schemas.openxmlformats.org/officeDocument/2006/relationships/image" Target="../media/image328.emf"/><Relationship Id="rId21" Type="http://schemas.openxmlformats.org/officeDocument/2006/relationships/oleObject" Target="../embeddings/oleObject318.bin"/><Relationship Id="rId20" Type="http://schemas.openxmlformats.org/officeDocument/2006/relationships/image" Target="../media/image327.emf"/><Relationship Id="rId2" Type="http://schemas.openxmlformats.org/officeDocument/2006/relationships/image" Target="../media/image318.emf"/><Relationship Id="rId19" Type="http://schemas.openxmlformats.org/officeDocument/2006/relationships/oleObject" Target="../embeddings/oleObject317.bin"/><Relationship Id="rId18" Type="http://schemas.openxmlformats.org/officeDocument/2006/relationships/image" Target="../media/image326.emf"/><Relationship Id="rId17" Type="http://schemas.openxmlformats.org/officeDocument/2006/relationships/oleObject" Target="../embeddings/oleObject316.bin"/><Relationship Id="rId16" Type="http://schemas.openxmlformats.org/officeDocument/2006/relationships/image" Target="../media/image325.emf"/><Relationship Id="rId15" Type="http://schemas.openxmlformats.org/officeDocument/2006/relationships/oleObject" Target="../embeddings/oleObject315.bin"/><Relationship Id="rId14" Type="http://schemas.openxmlformats.org/officeDocument/2006/relationships/image" Target="../media/image324.emf"/><Relationship Id="rId13" Type="http://schemas.openxmlformats.org/officeDocument/2006/relationships/oleObject" Target="../embeddings/oleObject314.bin"/><Relationship Id="rId12" Type="http://schemas.openxmlformats.org/officeDocument/2006/relationships/image" Target="../media/image323.emf"/><Relationship Id="rId11" Type="http://schemas.openxmlformats.org/officeDocument/2006/relationships/oleObject" Target="../embeddings/oleObject313.bin"/><Relationship Id="rId10" Type="http://schemas.openxmlformats.org/officeDocument/2006/relationships/image" Target="../media/image322.emf"/><Relationship Id="rId1" Type="http://schemas.openxmlformats.org/officeDocument/2006/relationships/oleObject" Target="../embeddings/oleObject30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0.bin"/><Relationship Id="rId8" Type="http://schemas.openxmlformats.org/officeDocument/2006/relationships/image" Target="../media/image339.emf"/><Relationship Id="rId7" Type="http://schemas.openxmlformats.org/officeDocument/2006/relationships/oleObject" Target="../embeddings/oleObject329.bin"/><Relationship Id="rId6" Type="http://schemas.openxmlformats.org/officeDocument/2006/relationships/image" Target="../media/image338.e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337.emf"/><Relationship Id="rId3" Type="http://schemas.openxmlformats.org/officeDocument/2006/relationships/oleObject" Target="../embeddings/oleObject327.bin"/><Relationship Id="rId28" Type="http://schemas.openxmlformats.org/officeDocument/2006/relationships/vmlDrawing" Target="../drawings/vmlDrawing32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348.emf"/><Relationship Id="rId25" Type="http://schemas.openxmlformats.org/officeDocument/2006/relationships/oleObject" Target="../embeddings/oleObject338.bin"/><Relationship Id="rId24" Type="http://schemas.openxmlformats.org/officeDocument/2006/relationships/image" Target="../media/image347.emf"/><Relationship Id="rId23" Type="http://schemas.openxmlformats.org/officeDocument/2006/relationships/oleObject" Target="../embeddings/oleObject337.bin"/><Relationship Id="rId22" Type="http://schemas.openxmlformats.org/officeDocument/2006/relationships/image" Target="../media/image346.emf"/><Relationship Id="rId21" Type="http://schemas.openxmlformats.org/officeDocument/2006/relationships/oleObject" Target="../embeddings/oleObject336.bin"/><Relationship Id="rId20" Type="http://schemas.openxmlformats.org/officeDocument/2006/relationships/image" Target="../media/image345.emf"/><Relationship Id="rId2" Type="http://schemas.openxmlformats.org/officeDocument/2006/relationships/image" Target="../media/image336.emf"/><Relationship Id="rId19" Type="http://schemas.openxmlformats.org/officeDocument/2006/relationships/oleObject" Target="../embeddings/oleObject335.bin"/><Relationship Id="rId18" Type="http://schemas.openxmlformats.org/officeDocument/2006/relationships/image" Target="../media/image344.emf"/><Relationship Id="rId17" Type="http://schemas.openxmlformats.org/officeDocument/2006/relationships/oleObject" Target="../embeddings/oleObject334.bin"/><Relationship Id="rId16" Type="http://schemas.openxmlformats.org/officeDocument/2006/relationships/image" Target="../media/image343.emf"/><Relationship Id="rId15" Type="http://schemas.openxmlformats.org/officeDocument/2006/relationships/oleObject" Target="../embeddings/oleObject333.bin"/><Relationship Id="rId14" Type="http://schemas.openxmlformats.org/officeDocument/2006/relationships/image" Target="../media/image342.emf"/><Relationship Id="rId13" Type="http://schemas.openxmlformats.org/officeDocument/2006/relationships/oleObject" Target="../embeddings/oleObject332.bin"/><Relationship Id="rId12" Type="http://schemas.openxmlformats.org/officeDocument/2006/relationships/image" Target="../media/image341.emf"/><Relationship Id="rId11" Type="http://schemas.openxmlformats.org/officeDocument/2006/relationships/oleObject" Target="../embeddings/oleObject331.bin"/><Relationship Id="rId10" Type="http://schemas.openxmlformats.org/officeDocument/2006/relationships/image" Target="../media/image340.emf"/><Relationship Id="rId1" Type="http://schemas.openxmlformats.org/officeDocument/2006/relationships/oleObject" Target="../embeddings/oleObject32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3.bin"/><Relationship Id="rId8" Type="http://schemas.openxmlformats.org/officeDocument/2006/relationships/image" Target="../media/image352.emf"/><Relationship Id="rId7" Type="http://schemas.openxmlformats.org/officeDocument/2006/relationships/oleObject" Target="../embeddings/oleObject342.bin"/><Relationship Id="rId6" Type="http://schemas.openxmlformats.org/officeDocument/2006/relationships/image" Target="../media/image351.emf"/><Relationship Id="rId5" Type="http://schemas.openxmlformats.org/officeDocument/2006/relationships/oleObject" Target="../embeddings/oleObject341.bin"/><Relationship Id="rId4" Type="http://schemas.openxmlformats.org/officeDocument/2006/relationships/image" Target="../media/image350.emf"/><Relationship Id="rId31" Type="http://schemas.openxmlformats.org/officeDocument/2006/relationships/notesSlide" Target="../notesSlides/notesSlide8.xml"/><Relationship Id="rId30" Type="http://schemas.openxmlformats.org/officeDocument/2006/relationships/vmlDrawing" Target="../drawings/vmlDrawing33.vml"/><Relationship Id="rId3" Type="http://schemas.openxmlformats.org/officeDocument/2006/relationships/oleObject" Target="../embeddings/oleObject340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361.emf"/><Relationship Id="rId27" Type="http://schemas.openxmlformats.org/officeDocument/2006/relationships/oleObject" Target="../embeddings/oleObject351.bin"/><Relationship Id="rId26" Type="http://schemas.openxmlformats.org/officeDocument/2006/relationships/image" Target="../media/image360.emf"/><Relationship Id="rId25" Type="http://schemas.openxmlformats.org/officeDocument/2006/relationships/oleObject" Target="../embeddings/oleObject350.bin"/><Relationship Id="rId24" Type="http://schemas.openxmlformats.org/officeDocument/2006/relationships/image" Target="../media/image359.emf"/><Relationship Id="rId23" Type="http://schemas.openxmlformats.org/officeDocument/2006/relationships/oleObject" Target="../embeddings/oleObject349.bin"/><Relationship Id="rId22" Type="http://schemas.openxmlformats.org/officeDocument/2006/relationships/image" Target="../media/image358.emf"/><Relationship Id="rId21" Type="http://schemas.openxmlformats.org/officeDocument/2006/relationships/oleObject" Target="../embeddings/oleObject348.bin"/><Relationship Id="rId20" Type="http://schemas.openxmlformats.org/officeDocument/2006/relationships/image" Target="../media/image357.emf"/><Relationship Id="rId2" Type="http://schemas.openxmlformats.org/officeDocument/2006/relationships/image" Target="../media/image349.emf"/><Relationship Id="rId19" Type="http://schemas.openxmlformats.org/officeDocument/2006/relationships/oleObject" Target="../embeddings/oleObject347.bin"/><Relationship Id="rId18" Type="http://schemas.openxmlformats.org/officeDocument/2006/relationships/image" Target="../media/image356.emf"/><Relationship Id="rId17" Type="http://schemas.openxmlformats.org/officeDocument/2006/relationships/oleObject" Target="../embeddings/oleObject346.bin"/><Relationship Id="rId16" Type="http://schemas.openxmlformats.org/officeDocument/2006/relationships/image" Target="../media/image355.emf"/><Relationship Id="rId15" Type="http://schemas.openxmlformats.org/officeDocument/2006/relationships/oleObject" Target="../embeddings/oleObject345.bin"/><Relationship Id="rId14" Type="http://schemas.openxmlformats.org/officeDocument/2006/relationships/image" Target="../media/image26.jpeg"/><Relationship Id="rId13" Type="http://schemas.openxmlformats.org/officeDocument/2006/relationships/slide" Target="slide14.xml"/><Relationship Id="rId12" Type="http://schemas.openxmlformats.org/officeDocument/2006/relationships/image" Target="../media/image354.emf"/><Relationship Id="rId11" Type="http://schemas.openxmlformats.org/officeDocument/2006/relationships/oleObject" Target="../embeddings/oleObject344.bin"/><Relationship Id="rId10" Type="http://schemas.openxmlformats.org/officeDocument/2006/relationships/image" Target="../media/image353.emf"/><Relationship Id="rId1" Type="http://schemas.openxmlformats.org/officeDocument/2006/relationships/oleObject" Target="../embeddings/oleObject339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6.bin"/><Relationship Id="rId8" Type="http://schemas.openxmlformats.org/officeDocument/2006/relationships/image" Target="../media/image365.emf"/><Relationship Id="rId7" Type="http://schemas.openxmlformats.org/officeDocument/2006/relationships/oleObject" Target="../embeddings/oleObject355.bin"/><Relationship Id="rId6" Type="http://schemas.openxmlformats.org/officeDocument/2006/relationships/image" Target="../media/image364.e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363.emf"/><Relationship Id="rId3" Type="http://schemas.openxmlformats.org/officeDocument/2006/relationships/oleObject" Target="../embeddings/oleObject353.bin"/><Relationship Id="rId2" Type="http://schemas.openxmlformats.org/officeDocument/2006/relationships/image" Target="../media/image362.emf"/><Relationship Id="rId18" Type="http://schemas.openxmlformats.org/officeDocument/2006/relationships/vmlDrawing" Target="../drawings/vmlDrawing34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369.emf"/><Relationship Id="rId15" Type="http://schemas.openxmlformats.org/officeDocument/2006/relationships/oleObject" Target="../embeddings/oleObject359.bin"/><Relationship Id="rId14" Type="http://schemas.openxmlformats.org/officeDocument/2006/relationships/image" Target="../media/image368.emf"/><Relationship Id="rId13" Type="http://schemas.openxmlformats.org/officeDocument/2006/relationships/oleObject" Target="../embeddings/oleObject358.bin"/><Relationship Id="rId12" Type="http://schemas.openxmlformats.org/officeDocument/2006/relationships/image" Target="../media/image367.emf"/><Relationship Id="rId11" Type="http://schemas.openxmlformats.org/officeDocument/2006/relationships/oleObject" Target="../embeddings/oleObject357.bin"/><Relationship Id="rId10" Type="http://schemas.openxmlformats.org/officeDocument/2006/relationships/image" Target="../media/image366.emf"/><Relationship Id="rId1" Type="http://schemas.openxmlformats.org/officeDocument/2006/relationships/oleObject" Target="../embeddings/oleObject352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4.bin"/><Relationship Id="rId8" Type="http://schemas.openxmlformats.org/officeDocument/2006/relationships/image" Target="../media/image373.emf"/><Relationship Id="rId7" Type="http://schemas.openxmlformats.org/officeDocument/2006/relationships/oleObject" Target="../embeddings/oleObject363.bin"/><Relationship Id="rId6" Type="http://schemas.openxmlformats.org/officeDocument/2006/relationships/image" Target="../media/image372.emf"/><Relationship Id="rId5" Type="http://schemas.openxmlformats.org/officeDocument/2006/relationships/oleObject" Target="../embeddings/oleObject362.bin"/><Relationship Id="rId4" Type="http://schemas.openxmlformats.org/officeDocument/2006/relationships/image" Target="../media/image371.emf"/><Relationship Id="rId3" Type="http://schemas.openxmlformats.org/officeDocument/2006/relationships/oleObject" Target="../embeddings/oleObject361.bin"/><Relationship Id="rId2" Type="http://schemas.openxmlformats.org/officeDocument/2006/relationships/image" Target="../media/image370.emf"/><Relationship Id="rId18" Type="http://schemas.openxmlformats.org/officeDocument/2006/relationships/vmlDrawing" Target="../drawings/vmlDrawing35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377.emf"/><Relationship Id="rId15" Type="http://schemas.openxmlformats.org/officeDocument/2006/relationships/oleObject" Target="../embeddings/oleObject367.bin"/><Relationship Id="rId14" Type="http://schemas.openxmlformats.org/officeDocument/2006/relationships/image" Target="../media/image376.emf"/><Relationship Id="rId13" Type="http://schemas.openxmlformats.org/officeDocument/2006/relationships/oleObject" Target="../embeddings/oleObject366.bin"/><Relationship Id="rId12" Type="http://schemas.openxmlformats.org/officeDocument/2006/relationships/image" Target="../media/image375.emf"/><Relationship Id="rId11" Type="http://schemas.openxmlformats.org/officeDocument/2006/relationships/oleObject" Target="../embeddings/oleObject365.bin"/><Relationship Id="rId10" Type="http://schemas.openxmlformats.org/officeDocument/2006/relationships/image" Target="../media/image374.emf"/><Relationship Id="rId1" Type="http://schemas.openxmlformats.org/officeDocument/2006/relationships/oleObject" Target="../embeddings/oleObject36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7" Type="http://schemas.openxmlformats.org/officeDocument/2006/relationships/notesSlide" Target="../notesSlides/notesSlide3.xml"/><Relationship Id="rId46" Type="http://schemas.openxmlformats.org/officeDocument/2006/relationships/vmlDrawing" Target="../drawings/vmlDrawing2.v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31.e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30.e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9.emf"/><Relationship Id="rId4" Type="http://schemas.openxmlformats.org/officeDocument/2006/relationships/image" Target="../media/image10.e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28.e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27.png"/><Relationship Id="rId35" Type="http://schemas.openxmlformats.org/officeDocument/2006/relationships/image" Target="../media/image26.jpeg"/><Relationship Id="rId34" Type="http://schemas.openxmlformats.org/officeDocument/2006/relationships/image" Target="../media/image25.emf"/><Relationship Id="rId33" Type="http://schemas.openxmlformats.org/officeDocument/2006/relationships/oleObject" Target="../embeddings/oleObject18.bin"/><Relationship Id="rId32" Type="http://schemas.openxmlformats.org/officeDocument/2006/relationships/image" Target="../media/image24.emf"/><Relationship Id="rId31" Type="http://schemas.openxmlformats.org/officeDocument/2006/relationships/oleObject" Target="../embeddings/oleObject17.bin"/><Relationship Id="rId30" Type="http://schemas.openxmlformats.org/officeDocument/2006/relationships/image" Target="../media/image23.emf"/><Relationship Id="rId3" Type="http://schemas.openxmlformats.org/officeDocument/2006/relationships/oleObject" Target="../embeddings/oleObject3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22.emf"/><Relationship Id="rId27" Type="http://schemas.openxmlformats.org/officeDocument/2006/relationships/oleObject" Target="../embeddings/oleObject15.bin"/><Relationship Id="rId26" Type="http://schemas.openxmlformats.org/officeDocument/2006/relationships/image" Target="../media/image21.e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20.emf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19.e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8.e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7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6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5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4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3.e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" Target="slide12.xml"/><Relationship Id="rId8" Type="http://schemas.openxmlformats.org/officeDocument/2006/relationships/image" Target="../media/image381.emf"/><Relationship Id="rId7" Type="http://schemas.openxmlformats.org/officeDocument/2006/relationships/oleObject" Target="../embeddings/oleObject371.bin"/><Relationship Id="rId6" Type="http://schemas.openxmlformats.org/officeDocument/2006/relationships/image" Target="../media/image380.emf"/><Relationship Id="rId5" Type="http://schemas.openxmlformats.org/officeDocument/2006/relationships/oleObject" Target="../embeddings/oleObject370.bin"/><Relationship Id="rId4" Type="http://schemas.openxmlformats.org/officeDocument/2006/relationships/image" Target="../media/image379.emf"/><Relationship Id="rId3" Type="http://schemas.openxmlformats.org/officeDocument/2006/relationships/oleObject" Target="../embeddings/oleObject369.bin"/><Relationship Id="rId23" Type="http://schemas.openxmlformats.org/officeDocument/2006/relationships/notesSlide" Target="../notesSlides/notesSlide9.xml"/><Relationship Id="rId22" Type="http://schemas.openxmlformats.org/officeDocument/2006/relationships/vmlDrawing" Target="../drawings/vmlDrawing3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386.emf"/><Relationship Id="rId2" Type="http://schemas.openxmlformats.org/officeDocument/2006/relationships/image" Target="../media/image378.emf"/><Relationship Id="rId19" Type="http://schemas.openxmlformats.org/officeDocument/2006/relationships/oleObject" Target="../embeddings/oleObject376.bin"/><Relationship Id="rId18" Type="http://schemas.openxmlformats.org/officeDocument/2006/relationships/image" Target="../media/image385.emf"/><Relationship Id="rId17" Type="http://schemas.openxmlformats.org/officeDocument/2006/relationships/oleObject" Target="../embeddings/oleObject375.bin"/><Relationship Id="rId16" Type="http://schemas.openxmlformats.org/officeDocument/2006/relationships/image" Target="../media/image384.emf"/><Relationship Id="rId15" Type="http://schemas.openxmlformats.org/officeDocument/2006/relationships/oleObject" Target="../embeddings/oleObject374.bin"/><Relationship Id="rId14" Type="http://schemas.openxmlformats.org/officeDocument/2006/relationships/image" Target="../media/image383.emf"/><Relationship Id="rId13" Type="http://schemas.openxmlformats.org/officeDocument/2006/relationships/oleObject" Target="../embeddings/oleObject373.bin"/><Relationship Id="rId12" Type="http://schemas.openxmlformats.org/officeDocument/2006/relationships/image" Target="../media/image382.emf"/><Relationship Id="rId11" Type="http://schemas.openxmlformats.org/officeDocument/2006/relationships/oleObject" Target="../embeddings/oleObject372.bin"/><Relationship Id="rId10" Type="http://schemas.openxmlformats.org/officeDocument/2006/relationships/image" Target="../media/image26.jpeg"/><Relationship Id="rId1" Type="http://schemas.openxmlformats.org/officeDocument/2006/relationships/oleObject" Target="../embeddings/oleObject368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1.bin"/><Relationship Id="rId8" Type="http://schemas.openxmlformats.org/officeDocument/2006/relationships/image" Target="../media/image390.emf"/><Relationship Id="rId7" Type="http://schemas.openxmlformats.org/officeDocument/2006/relationships/oleObject" Target="../embeddings/oleObject380.bin"/><Relationship Id="rId6" Type="http://schemas.openxmlformats.org/officeDocument/2006/relationships/image" Target="../media/image389.emf"/><Relationship Id="rId5" Type="http://schemas.openxmlformats.org/officeDocument/2006/relationships/oleObject" Target="../embeddings/oleObject379.bin"/><Relationship Id="rId4" Type="http://schemas.openxmlformats.org/officeDocument/2006/relationships/image" Target="../media/image388.emf"/><Relationship Id="rId3" Type="http://schemas.openxmlformats.org/officeDocument/2006/relationships/oleObject" Target="../embeddings/oleObject378.bin"/><Relationship Id="rId28" Type="http://schemas.openxmlformats.org/officeDocument/2006/relationships/vmlDrawing" Target="../drawings/vmlDrawing37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399.emf"/><Relationship Id="rId25" Type="http://schemas.openxmlformats.org/officeDocument/2006/relationships/oleObject" Target="../embeddings/oleObject389.bin"/><Relationship Id="rId24" Type="http://schemas.openxmlformats.org/officeDocument/2006/relationships/image" Target="../media/image398.emf"/><Relationship Id="rId23" Type="http://schemas.openxmlformats.org/officeDocument/2006/relationships/oleObject" Target="../embeddings/oleObject388.bin"/><Relationship Id="rId22" Type="http://schemas.openxmlformats.org/officeDocument/2006/relationships/image" Target="../media/image397.emf"/><Relationship Id="rId21" Type="http://schemas.openxmlformats.org/officeDocument/2006/relationships/oleObject" Target="../embeddings/oleObject387.bin"/><Relationship Id="rId20" Type="http://schemas.openxmlformats.org/officeDocument/2006/relationships/image" Target="../media/image396.emf"/><Relationship Id="rId2" Type="http://schemas.openxmlformats.org/officeDocument/2006/relationships/image" Target="../media/image387.emf"/><Relationship Id="rId19" Type="http://schemas.openxmlformats.org/officeDocument/2006/relationships/oleObject" Target="../embeddings/oleObject386.bin"/><Relationship Id="rId18" Type="http://schemas.openxmlformats.org/officeDocument/2006/relationships/image" Target="../media/image395.emf"/><Relationship Id="rId17" Type="http://schemas.openxmlformats.org/officeDocument/2006/relationships/oleObject" Target="../embeddings/oleObject385.bin"/><Relationship Id="rId16" Type="http://schemas.openxmlformats.org/officeDocument/2006/relationships/image" Target="../media/image394.emf"/><Relationship Id="rId15" Type="http://schemas.openxmlformats.org/officeDocument/2006/relationships/oleObject" Target="../embeddings/oleObject384.bin"/><Relationship Id="rId14" Type="http://schemas.openxmlformats.org/officeDocument/2006/relationships/image" Target="../media/image393.emf"/><Relationship Id="rId13" Type="http://schemas.openxmlformats.org/officeDocument/2006/relationships/oleObject" Target="../embeddings/oleObject383.bin"/><Relationship Id="rId12" Type="http://schemas.openxmlformats.org/officeDocument/2006/relationships/image" Target="../media/image392.emf"/><Relationship Id="rId11" Type="http://schemas.openxmlformats.org/officeDocument/2006/relationships/oleObject" Target="../embeddings/oleObject382.bin"/><Relationship Id="rId10" Type="http://schemas.openxmlformats.org/officeDocument/2006/relationships/image" Target="../media/image391.emf"/><Relationship Id="rId1" Type="http://schemas.openxmlformats.org/officeDocument/2006/relationships/oleObject" Target="../embeddings/oleObject37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00.png"/><Relationship Id="rId1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29" Type="http://schemas.openxmlformats.org/officeDocument/2006/relationships/notesSlide" Target="../notesSlides/notesSlide4.xml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44.e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43.e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42.e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41.emf"/><Relationship Id="rId2" Type="http://schemas.openxmlformats.org/officeDocument/2006/relationships/image" Target="../media/image32.e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40.e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9.e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8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7.e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6.emf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8.e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7.emf"/><Relationship Id="rId59" Type="http://schemas.openxmlformats.org/officeDocument/2006/relationships/vmlDrawing" Target="../drawings/vmlDrawing4.vml"/><Relationship Id="rId58" Type="http://schemas.openxmlformats.org/officeDocument/2006/relationships/slideLayout" Target="../slideLayouts/slideLayout6.xml"/><Relationship Id="rId57" Type="http://schemas.openxmlformats.org/officeDocument/2006/relationships/image" Target="../media/image73.emf"/><Relationship Id="rId56" Type="http://schemas.openxmlformats.org/officeDocument/2006/relationships/oleObject" Target="../embeddings/oleObject63.bin"/><Relationship Id="rId55" Type="http://schemas.openxmlformats.org/officeDocument/2006/relationships/image" Target="../media/image72.emf"/><Relationship Id="rId54" Type="http://schemas.openxmlformats.org/officeDocument/2006/relationships/oleObject" Target="../embeddings/oleObject62.bin"/><Relationship Id="rId53" Type="http://schemas.openxmlformats.org/officeDocument/2006/relationships/image" Target="../media/image71.emf"/><Relationship Id="rId52" Type="http://schemas.openxmlformats.org/officeDocument/2006/relationships/oleObject" Target="../embeddings/oleObject61.bin"/><Relationship Id="rId51" Type="http://schemas.openxmlformats.org/officeDocument/2006/relationships/image" Target="../media/image70.emf"/><Relationship Id="rId50" Type="http://schemas.openxmlformats.org/officeDocument/2006/relationships/oleObject" Target="../embeddings/oleObject60.bin"/><Relationship Id="rId5" Type="http://schemas.openxmlformats.org/officeDocument/2006/relationships/oleObject" Target="../embeddings/oleObject38.bin"/><Relationship Id="rId49" Type="http://schemas.openxmlformats.org/officeDocument/2006/relationships/image" Target="../media/image69.emf"/><Relationship Id="rId48" Type="http://schemas.openxmlformats.org/officeDocument/2006/relationships/oleObject" Target="../embeddings/oleObject59.bin"/><Relationship Id="rId47" Type="http://schemas.openxmlformats.org/officeDocument/2006/relationships/image" Target="../media/image68.emf"/><Relationship Id="rId46" Type="http://schemas.openxmlformats.org/officeDocument/2006/relationships/oleObject" Target="../embeddings/oleObject58.bin"/><Relationship Id="rId45" Type="http://schemas.openxmlformats.org/officeDocument/2006/relationships/image" Target="../media/image67.emf"/><Relationship Id="rId44" Type="http://schemas.openxmlformats.org/officeDocument/2006/relationships/oleObject" Target="../embeddings/oleObject57.bin"/><Relationship Id="rId43" Type="http://schemas.openxmlformats.org/officeDocument/2006/relationships/image" Target="../media/image66.emf"/><Relationship Id="rId42" Type="http://schemas.openxmlformats.org/officeDocument/2006/relationships/oleObject" Target="../embeddings/oleObject56.bin"/><Relationship Id="rId41" Type="http://schemas.openxmlformats.org/officeDocument/2006/relationships/image" Target="../media/image65.emf"/><Relationship Id="rId40" Type="http://schemas.openxmlformats.org/officeDocument/2006/relationships/oleObject" Target="../embeddings/oleObject55.bin"/><Relationship Id="rId4" Type="http://schemas.openxmlformats.org/officeDocument/2006/relationships/image" Target="../media/image46.emf"/><Relationship Id="rId39" Type="http://schemas.openxmlformats.org/officeDocument/2006/relationships/image" Target="../media/image64.emf"/><Relationship Id="rId38" Type="http://schemas.openxmlformats.org/officeDocument/2006/relationships/oleObject" Target="../embeddings/oleObject54.bin"/><Relationship Id="rId37" Type="http://schemas.openxmlformats.org/officeDocument/2006/relationships/image" Target="../media/image63.emf"/><Relationship Id="rId36" Type="http://schemas.openxmlformats.org/officeDocument/2006/relationships/oleObject" Target="../embeddings/oleObject53.bin"/><Relationship Id="rId35" Type="http://schemas.openxmlformats.org/officeDocument/2006/relationships/image" Target="../media/image62.emf"/><Relationship Id="rId34" Type="http://schemas.openxmlformats.org/officeDocument/2006/relationships/oleObject" Target="../embeddings/oleObject52.bin"/><Relationship Id="rId33" Type="http://schemas.openxmlformats.org/officeDocument/2006/relationships/image" Target="../media/image61.emf"/><Relationship Id="rId32" Type="http://schemas.openxmlformats.org/officeDocument/2006/relationships/oleObject" Target="../embeddings/oleObject51.bin"/><Relationship Id="rId31" Type="http://schemas.openxmlformats.org/officeDocument/2006/relationships/image" Target="../media/image60.emf"/><Relationship Id="rId30" Type="http://schemas.openxmlformats.org/officeDocument/2006/relationships/oleObject" Target="../embeddings/oleObject50.bin"/><Relationship Id="rId3" Type="http://schemas.openxmlformats.org/officeDocument/2006/relationships/oleObject" Target="../embeddings/oleObject37.bin"/><Relationship Id="rId29" Type="http://schemas.openxmlformats.org/officeDocument/2006/relationships/image" Target="../media/image59.emf"/><Relationship Id="rId28" Type="http://schemas.openxmlformats.org/officeDocument/2006/relationships/oleObject" Target="../embeddings/oleObject49.bin"/><Relationship Id="rId27" Type="http://schemas.openxmlformats.org/officeDocument/2006/relationships/image" Target="../media/image58.emf"/><Relationship Id="rId26" Type="http://schemas.openxmlformats.org/officeDocument/2006/relationships/oleObject" Target="../embeddings/oleObject48.bin"/><Relationship Id="rId25" Type="http://schemas.openxmlformats.org/officeDocument/2006/relationships/image" Target="../media/image57.emf"/><Relationship Id="rId24" Type="http://schemas.openxmlformats.org/officeDocument/2006/relationships/oleObject" Target="../embeddings/oleObject47.bin"/><Relationship Id="rId23" Type="http://schemas.openxmlformats.org/officeDocument/2006/relationships/image" Target="../media/image56.emf"/><Relationship Id="rId22" Type="http://schemas.openxmlformats.org/officeDocument/2006/relationships/oleObject" Target="../embeddings/oleObject46.bin"/><Relationship Id="rId21" Type="http://schemas.openxmlformats.org/officeDocument/2006/relationships/image" Target="../media/image55.emf"/><Relationship Id="rId20" Type="http://schemas.openxmlformats.org/officeDocument/2006/relationships/oleObject" Target="../embeddings/oleObject45.bin"/><Relationship Id="rId2" Type="http://schemas.openxmlformats.org/officeDocument/2006/relationships/image" Target="../media/image45.emf"/><Relationship Id="rId19" Type="http://schemas.openxmlformats.org/officeDocument/2006/relationships/image" Target="../media/image54.emf"/><Relationship Id="rId18" Type="http://schemas.openxmlformats.org/officeDocument/2006/relationships/image" Target="../media/image53.e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52.e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51.e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50.e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9.emf"/><Relationship Id="rId1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5.emf"/><Relationship Id="rId3" Type="http://schemas.openxmlformats.org/officeDocument/2006/relationships/oleObject" Target="../embeddings/oleObject65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74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82.e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81.e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80.e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6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86.e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4.emf"/><Relationship Id="rId34" Type="http://schemas.openxmlformats.org/officeDocument/2006/relationships/vmlDrawing" Target="../drawings/vmlDrawing6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98.wmf"/><Relationship Id="rId31" Type="http://schemas.openxmlformats.org/officeDocument/2006/relationships/oleObject" Target="../embeddings/oleObject88.bin"/><Relationship Id="rId30" Type="http://schemas.openxmlformats.org/officeDocument/2006/relationships/image" Target="../media/image97.emf"/><Relationship Id="rId3" Type="http://schemas.openxmlformats.org/officeDocument/2006/relationships/oleObject" Target="../embeddings/oleObject74.bin"/><Relationship Id="rId29" Type="http://schemas.openxmlformats.org/officeDocument/2006/relationships/oleObject" Target="../embeddings/oleObject87.bin"/><Relationship Id="rId28" Type="http://schemas.openxmlformats.org/officeDocument/2006/relationships/image" Target="../media/image96.wmf"/><Relationship Id="rId27" Type="http://schemas.openxmlformats.org/officeDocument/2006/relationships/oleObject" Target="../embeddings/oleObject86.bin"/><Relationship Id="rId26" Type="http://schemas.openxmlformats.org/officeDocument/2006/relationships/image" Target="../media/image95.emf"/><Relationship Id="rId25" Type="http://schemas.openxmlformats.org/officeDocument/2006/relationships/oleObject" Target="../embeddings/oleObject85.bin"/><Relationship Id="rId24" Type="http://schemas.openxmlformats.org/officeDocument/2006/relationships/image" Target="../media/image94.wmf"/><Relationship Id="rId23" Type="http://schemas.openxmlformats.org/officeDocument/2006/relationships/oleObject" Target="../embeddings/oleObject84.bin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92.emf"/><Relationship Id="rId2" Type="http://schemas.openxmlformats.org/officeDocument/2006/relationships/image" Target="../media/image83.e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91.e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90.e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89.e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88.e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87.emf"/><Relationship Id="rId1" Type="http://schemas.openxmlformats.org/officeDocument/2006/relationships/oleObject" Target="../embeddings/oleObject7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9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6.xml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8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220" y="1180465"/>
            <a:ext cx="8163560" cy="143319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第六模块 微分中值定理</a:t>
            </a:r>
            <a:b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</a:br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与洛必达法则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410" y="2957195"/>
            <a:ext cx="7155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第三章 微分中值定理与导数的应用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835910" y="3941445"/>
            <a:ext cx="3472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第一节 微分</a:t>
            </a:r>
            <a:r>
              <a:rPr lang="zh-CN" altLang="en-US"/>
              <a:t>中值定理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3710" y="4801870"/>
            <a:ext cx="3116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第二节 洛必达法则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381000" y="447675"/>
            <a:ext cx="14478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363" name="Object 17"/>
          <p:cNvGraphicFramePr>
            <a:graphicFrameLocks noChangeAspect="1"/>
          </p:cNvGraphicFramePr>
          <p:nvPr/>
        </p:nvGraphicFramePr>
        <p:xfrm>
          <a:off x="1625600" y="511175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1931670" imgH="309245" progId="Equation.3">
                  <p:embed/>
                </p:oleObj>
              </mc:Choice>
              <mc:Fallback>
                <p:oleObj name="" r:id="rId1" imgW="1931670" imgH="30924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25600" y="511175"/>
                        <a:ext cx="2336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18"/>
          <p:cNvSpPr txBox="1"/>
          <p:nvPr/>
        </p:nvSpPr>
        <p:spPr>
          <a:xfrm>
            <a:off x="3962400" y="431800"/>
            <a:ext cx="13239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65" name="Object 19"/>
          <p:cNvGraphicFramePr>
            <a:graphicFrameLocks noChangeAspect="1"/>
          </p:cNvGraphicFramePr>
          <p:nvPr/>
        </p:nvGraphicFramePr>
        <p:xfrm>
          <a:off x="4800600" y="52070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766445" imgH="309245" progId="Equation.3">
                  <p:embed/>
                </p:oleObj>
              </mc:Choice>
              <mc:Fallback>
                <p:oleObj name="" r:id="rId3" imgW="766445" imgH="30924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520700"/>
                        <a:ext cx="952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20"/>
          <p:cNvSpPr txBox="1"/>
          <p:nvPr/>
        </p:nvSpPr>
        <p:spPr>
          <a:xfrm>
            <a:off x="5638800" y="4460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内可导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证明至少存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5367" name="Text Box 21"/>
          <p:cNvSpPr txBox="1"/>
          <p:nvPr/>
        </p:nvSpPr>
        <p:spPr>
          <a:xfrm>
            <a:off x="228600" y="10810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68" name="Object 22"/>
          <p:cNvGraphicFramePr>
            <a:graphicFrameLocks noChangeAspect="1"/>
          </p:cNvGraphicFramePr>
          <p:nvPr/>
        </p:nvGraphicFramePr>
        <p:xfrm>
          <a:off x="1447800" y="1201738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1339215" imgH="309245" progId="Equation.3">
                  <p:embed/>
                </p:oleObj>
              </mc:Choice>
              <mc:Fallback>
                <p:oleObj name="" r:id="rId5" imgW="1339215" imgH="30924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1201738"/>
                        <a:ext cx="162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23"/>
          <p:cNvSpPr txBox="1"/>
          <p:nvPr/>
        </p:nvSpPr>
        <p:spPr>
          <a:xfrm>
            <a:off x="3070225" y="1089025"/>
            <a:ext cx="882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4841" name="Text Box 25"/>
          <p:cNvSpPr txBox="1"/>
          <p:nvPr/>
        </p:nvSpPr>
        <p:spPr>
          <a:xfrm>
            <a:off x="620713" y="1905000"/>
            <a:ext cx="12080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4842" name="Text Box 26"/>
          <p:cNvSpPr txBox="1"/>
          <p:nvPr/>
        </p:nvSpPr>
        <p:spPr>
          <a:xfrm>
            <a:off x="1676400" y="1905000"/>
            <a:ext cx="43497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由结论可知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只需证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4843" name="Object 27"/>
          <p:cNvGraphicFramePr>
            <a:graphicFrameLocks noChangeAspect="1"/>
          </p:cNvGraphicFramePr>
          <p:nvPr/>
        </p:nvGraphicFramePr>
        <p:xfrm>
          <a:off x="1676400" y="2590800"/>
          <a:ext cx="397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3316605" imgH="315595" progId="Equation.3">
                  <p:embed/>
                </p:oleObj>
              </mc:Choice>
              <mc:Fallback>
                <p:oleObj name="" r:id="rId7" imgW="3316605" imgH="31559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2590800"/>
                        <a:ext cx="3975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Text Box 29"/>
          <p:cNvSpPr txBox="1"/>
          <p:nvPr/>
        </p:nvSpPr>
        <p:spPr>
          <a:xfrm>
            <a:off x="914400" y="3314700"/>
            <a:ext cx="850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2286000" y="3238500"/>
          <a:ext cx="3009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2505075" imgH="508635" progId="Equation.3">
                  <p:embed/>
                </p:oleObj>
              </mc:Choice>
              <mc:Fallback>
                <p:oleObj name="" r:id="rId9" imgW="2505075" imgH="50863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3238500"/>
                        <a:ext cx="30099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Text Box 31"/>
          <p:cNvSpPr txBox="1"/>
          <p:nvPr/>
        </p:nvSpPr>
        <p:spPr>
          <a:xfrm>
            <a:off x="844550" y="486219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验证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4848" name="Object 32"/>
          <p:cNvGraphicFramePr>
            <a:graphicFrameLocks noChangeAspect="1"/>
          </p:cNvGraphicFramePr>
          <p:nvPr/>
        </p:nvGraphicFramePr>
        <p:xfrm>
          <a:off x="1676400" y="4938713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631190" imgH="309245" progId="Equation.3">
                  <p:embed/>
                </p:oleObj>
              </mc:Choice>
              <mc:Fallback>
                <p:oleObj name="" r:id="rId11" imgW="631190" imgH="30924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4938713"/>
                        <a:ext cx="787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Text Box 33"/>
          <p:cNvSpPr txBox="1"/>
          <p:nvPr/>
        </p:nvSpPr>
        <p:spPr>
          <a:xfrm>
            <a:off x="2463800" y="4862830"/>
            <a:ext cx="850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4850" name="Object 34"/>
          <p:cNvGraphicFramePr>
            <a:graphicFrameLocks noChangeAspect="1"/>
          </p:cNvGraphicFramePr>
          <p:nvPr/>
        </p:nvGraphicFramePr>
        <p:xfrm>
          <a:off x="2978150" y="4945063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3" imgW="727710" imgH="289560" progId="Equation.3">
                  <p:embed/>
                </p:oleObj>
              </mc:Choice>
              <mc:Fallback>
                <p:oleObj name="" r:id="rId13" imgW="727710" imgH="28956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8150" y="4945063"/>
                        <a:ext cx="901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Text Box 35"/>
          <p:cNvSpPr txBox="1"/>
          <p:nvPr/>
        </p:nvSpPr>
        <p:spPr>
          <a:xfrm>
            <a:off x="3886200" y="486251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上满足罗尔定理条件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4862" name="Text Box 46"/>
          <p:cNvSpPr txBox="1"/>
          <p:nvPr/>
        </p:nvSpPr>
        <p:spPr>
          <a:xfrm>
            <a:off x="838200" y="4087813"/>
            <a:ext cx="8509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4863" name="Object 47"/>
          <p:cNvGraphicFramePr>
            <a:graphicFrameLocks noChangeAspect="1"/>
          </p:cNvGraphicFramePr>
          <p:nvPr/>
        </p:nvGraphicFramePr>
        <p:xfrm>
          <a:off x="2209800" y="4191000"/>
          <a:ext cx="260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5" imgW="2157095" imgH="309245" progId="Equation.3">
                  <p:embed/>
                </p:oleObj>
              </mc:Choice>
              <mc:Fallback>
                <p:oleObj name="" r:id="rId15" imgW="2157095" imgH="30924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4191000"/>
                        <a:ext cx="2603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16195" y="5635625"/>
            <a:ext cx="374205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常用证法：</a:t>
            </a:r>
            <a:r>
              <a:rPr lang="zh-CN" altLang="en-US"/>
              <a:t>构造函数法</a:t>
            </a:r>
            <a:endParaRPr lang="zh-CN" altLang="en-US"/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3525768" y="1140145"/>
          <a:ext cx="361696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7" imgW="1739900" imgH="203200" progId="Equation.3">
                  <p:embed/>
                </p:oleObj>
              </mc:Choice>
              <mc:Fallback>
                <p:oleObj name="" r:id="rId17" imgW="1739900" imgH="203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25768" y="1140145"/>
                        <a:ext cx="361696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24"/>
          <p:cNvGraphicFramePr>
            <a:graphicFrameLocks noChangeAspect="1"/>
          </p:cNvGraphicFramePr>
          <p:nvPr/>
        </p:nvGraphicFramePr>
        <p:xfrm>
          <a:off x="3525541" y="1121953"/>
          <a:ext cx="429704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9" imgW="2032000" imgH="215900" progId="Equation.3">
                  <p:embed/>
                </p:oleObj>
              </mc:Choice>
              <mc:Fallback>
                <p:oleObj name="" r:id="rId19" imgW="2032000" imgH="215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25541" y="1121953"/>
                        <a:ext cx="4297045" cy="504190"/>
                      </a:xfrm>
                      <a:prstGeom prst="rect">
                        <a:avLst/>
                      </a:prstGeom>
                      <a:solidFill>
                        <a:srgbClr val="00009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1" grpId="0"/>
      <p:bldP spid="34842" grpId="0"/>
      <p:bldP spid="34845" grpId="0"/>
      <p:bldP spid="34847" grpId="0"/>
      <p:bldP spid="34849" grpId="0"/>
      <p:bldP spid="34851" grpId="0"/>
      <p:bldP spid="34862" grpId="0"/>
      <p:bldP spid="2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9430" y="604520"/>
            <a:ext cx="14287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思考</a:t>
            </a:r>
            <a:r>
              <a:rPr lang="en-US" altLang="zh-CN" b="1">
                <a:solidFill>
                  <a:schemeClr val="tx2"/>
                </a:solidFill>
              </a:rPr>
              <a:t>. </a:t>
            </a:r>
            <a:r>
              <a:rPr lang="zh-CN" altLang="en-US"/>
              <a:t>若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62503" y="604328"/>
          <a:ext cx="159321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49300" imgH="254000" progId="Equation.KSEE3">
                  <p:embed/>
                </p:oleObj>
              </mc:Choice>
              <mc:Fallback>
                <p:oleObj name="" r:id="rId1" imgW="7493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2503" y="604328"/>
                        <a:ext cx="159321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55695" y="60452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98" y="585914"/>
          <a:ext cx="75628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55600" imgH="254000" progId="Equation.KSEE3">
                  <p:embed/>
                </p:oleObj>
              </mc:Choice>
              <mc:Fallback>
                <p:oleObj name="" r:id="rId3" imgW="355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4198" y="585914"/>
                        <a:ext cx="75628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950460" y="61341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上可微，且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07540" y="585914"/>
          <a:ext cx="1377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647700" imgH="254000" progId="Equation.KSEE3">
                  <p:embed/>
                </p:oleObj>
              </mc:Choice>
              <mc:Fallback>
                <p:oleObj name="" r:id="rId5" imgW="6477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7540" y="585914"/>
                        <a:ext cx="13779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19430" y="150685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证明：至少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3813" y="1268857"/>
          <a:ext cx="5104765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2400300" imgH="469900" progId="Equation.KSEE3">
                  <p:embed/>
                </p:oleObj>
              </mc:Choice>
              <mc:Fallback>
                <p:oleObj name="" r:id="rId7" imgW="24003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3813" y="1268857"/>
                        <a:ext cx="5104765" cy="99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9430" y="604520"/>
            <a:ext cx="1250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3. </a:t>
            </a:r>
            <a:r>
              <a:rPr lang="zh-CN" altLang="en-US"/>
              <a:t>设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8640" y="595438"/>
          <a:ext cx="78359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8300" imgH="254000" progId="Equation.KSEE3">
                  <p:embed/>
                </p:oleObj>
              </mc:Choice>
              <mc:Fallback>
                <p:oleObj name="" r:id="rId1" imgW="3683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8640" y="595438"/>
                        <a:ext cx="78359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00605" y="59499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3231" y="577024"/>
          <a:ext cx="67437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16865" imgH="254000" progId="Equation.KSEE3">
                  <p:embed/>
                </p:oleObj>
              </mc:Choice>
              <mc:Fallback>
                <p:oleObj name="" r:id="rId3" imgW="3168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3231" y="577024"/>
                        <a:ext cx="67437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84550" y="58610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上有二阶导数，且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04937" y="568134"/>
          <a:ext cx="2270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066800" imgH="254000" progId="Equation.KSEE3">
                  <p:embed/>
                </p:oleObj>
              </mc:Choice>
              <mc:Fallback>
                <p:oleObj name="" r:id="rId5" imgW="1066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4937" y="568134"/>
                        <a:ext cx="227012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345" y="1394270"/>
          <a:ext cx="313309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1473200" imgH="279400" progId="Equation.KSEE3">
                  <p:embed/>
                </p:oleObj>
              </mc:Choice>
              <mc:Fallback>
                <p:oleObj name="" r:id="rId7" imgW="14732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345" y="1394270"/>
                        <a:ext cx="313309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24"/>
          <p:cNvGraphicFramePr>
            <a:graphicFrameLocks noChangeAspect="1"/>
          </p:cNvGraphicFramePr>
          <p:nvPr/>
        </p:nvGraphicFramePr>
        <p:xfrm>
          <a:off x="6952863" y="1445458"/>
          <a:ext cx="149531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673100" imgH="203200" progId="Equation.3">
                  <p:embed/>
                </p:oleObj>
              </mc:Choice>
              <mc:Fallback>
                <p:oleObj name="" r:id="rId9" imgW="673100" imgH="203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2863" y="1445458"/>
                        <a:ext cx="149531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4"/>
          <p:cNvSpPr txBox="1"/>
          <p:nvPr/>
        </p:nvSpPr>
        <p:spPr>
          <a:xfrm>
            <a:off x="3681730" y="1431925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求证存在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5206614" y="1411290"/>
          <a:ext cx="128342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1" imgW="634365" imgH="203200" progId="Equation.3">
                  <p:embed/>
                </p:oleObj>
              </mc:Choice>
              <mc:Fallback>
                <p:oleObj name="" r:id="rId11" imgW="634365" imgH="2032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06614" y="1411290"/>
                        <a:ext cx="128342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8"/>
          <p:cNvSpPr txBox="1"/>
          <p:nvPr/>
        </p:nvSpPr>
        <p:spPr>
          <a:xfrm>
            <a:off x="6489700" y="139414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35300" y="2273935"/>
            <a:ext cx="554164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说明：</a:t>
            </a:r>
            <a:r>
              <a:rPr lang="zh-CN" altLang="en-US"/>
              <a:t>罗尔定理还可证明高阶导</a:t>
            </a:r>
            <a:r>
              <a:rPr lang="en-US" altLang="zh-CN"/>
              <a:t>=0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二、拉格朗日中值定理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7411" name="AutoShape 74">
            <a:hlinkClick r:id="" action="ppaction://customshow?id=0&amp;return=true"/>
          </p:cNvPr>
          <p:cNvSpPr/>
          <p:nvPr/>
        </p:nvSpPr>
        <p:spPr>
          <a:xfrm>
            <a:off x="304800" y="457200"/>
            <a:ext cx="4267200" cy="304800"/>
          </a:xfrm>
          <a:prstGeom prst="actionButtonBlank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46" name="Text Box 6"/>
          <p:cNvSpPr txBox="1"/>
          <p:nvPr/>
        </p:nvSpPr>
        <p:spPr>
          <a:xfrm>
            <a:off x="762000" y="1295400"/>
            <a:ext cx="41941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r>
              <a:rPr lang="zh-CN" altLang="en-US" sz="2800" dirty="0">
                <a:ea typeface="楷体_GB2312" pitchFamily="49" charset="-122"/>
              </a:rPr>
              <a:t>在区间 </a:t>
            </a:r>
            <a:r>
              <a:rPr lang="en-US" altLang="zh-CN" sz="2800" dirty="0">
                <a:ea typeface="楷体_GB2312" pitchFamily="49" charset="-122"/>
              </a:rPr>
              <a:t>[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] </a:t>
            </a:r>
            <a:r>
              <a:rPr lang="zh-CN" altLang="en-US" sz="2800" dirty="0">
                <a:ea typeface="楷体_GB2312" pitchFamily="49" charset="-122"/>
              </a:rPr>
              <a:t>上连续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69900" y="8890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1082040" imgH="309245" progId="Equation.3">
                  <p:embed/>
                </p:oleObj>
              </mc:Choice>
              <mc:Fallback>
                <p:oleObj name="" r:id="rId1" imgW="1082040" imgH="30924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9900" y="889000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/>
          <p:nvPr/>
        </p:nvSpPr>
        <p:spPr>
          <a:xfrm>
            <a:off x="1828800" y="8270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满足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47" name="Text Box 7"/>
          <p:cNvSpPr txBox="1"/>
          <p:nvPr/>
        </p:nvSpPr>
        <p:spPr>
          <a:xfrm>
            <a:off x="762000" y="1828800"/>
            <a:ext cx="426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在区间 </a:t>
            </a: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) </a:t>
            </a:r>
            <a:r>
              <a:rPr lang="zh-CN" altLang="en-US" sz="2800" dirty="0">
                <a:ea typeface="楷体_GB2312" pitchFamily="49" charset="-122"/>
              </a:rPr>
              <a:t>内可导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48" name="Text Box 8"/>
          <p:cNvSpPr txBox="1"/>
          <p:nvPr/>
        </p:nvSpPr>
        <p:spPr>
          <a:xfrm>
            <a:off x="1295400" y="23622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至少存在一点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619500" y="24384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1217295" imgH="309245" progId="Equation.3">
                  <p:embed/>
                </p:oleObj>
              </mc:Choice>
              <mc:Fallback>
                <p:oleObj name="" r:id="rId3" imgW="1217295" imgH="30924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19500" y="2438400"/>
                        <a:ext cx="1485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/>
          <p:nvPr/>
        </p:nvSpPr>
        <p:spPr>
          <a:xfrm>
            <a:off x="5105400" y="2362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5638800" y="2197100"/>
          <a:ext cx="304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5" imgW="2536825" imgH="676275" progId="Equation.3">
                  <p:embed/>
                </p:oleObj>
              </mc:Choice>
              <mc:Fallback>
                <p:oleObj name="" r:id="rId5" imgW="2536825" imgH="67627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2197100"/>
                        <a:ext cx="304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5" name="Text Box 35"/>
          <p:cNvSpPr txBox="1"/>
          <p:nvPr/>
        </p:nvSpPr>
        <p:spPr>
          <a:xfrm>
            <a:off x="228600" y="5653088"/>
            <a:ext cx="876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思路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利用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逆向思维</a:t>
            </a:r>
            <a:r>
              <a:rPr lang="zh-CN" altLang="en-US" sz="2800" dirty="0">
                <a:ea typeface="楷体_GB2312" pitchFamily="49" charset="-122"/>
              </a:rPr>
              <a:t>找出一个满足罗尔定理条件的函数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79" name="Text Box 39"/>
          <p:cNvSpPr txBox="1"/>
          <p:nvPr/>
        </p:nvSpPr>
        <p:spPr>
          <a:xfrm>
            <a:off x="1066800" y="38242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作辅助函数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81" name="Text Box 41"/>
          <p:cNvSpPr txBox="1"/>
          <p:nvPr/>
        </p:nvSpPr>
        <p:spPr>
          <a:xfrm>
            <a:off x="152400" y="44958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显然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82" name="Object 42"/>
          <p:cNvGraphicFramePr>
            <a:graphicFrameLocks noChangeAspect="1"/>
          </p:cNvGraphicFramePr>
          <p:nvPr/>
        </p:nvGraphicFramePr>
        <p:xfrm>
          <a:off x="1219200" y="45720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7" imgW="566420" imgH="309245" progId="Equation.3">
                  <p:embed/>
                </p:oleObj>
              </mc:Choice>
              <mc:Fallback>
                <p:oleObj name="" r:id="rId7" imgW="566420" imgH="309245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4572000"/>
                        <a:ext cx="711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3" name="Text Box 43"/>
          <p:cNvSpPr txBox="1"/>
          <p:nvPr/>
        </p:nvSpPr>
        <p:spPr>
          <a:xfrm>
            <a:off x="1905000" y="44958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] </a:t>
            </a:r>
            <a:r>
              <a:rPr lang="zh-CN" altLang="en-US" sz="2800" dirty="0">
                <a:ea typeface="楷体_GB2312" pitchFamily="49" charset="-122"/>
              </a:rPr>
              <a:t>上连续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84" name="Text Box 44"/>
          <p:cNvSpPr txBox="1"/>
          <p:nvPr/>
        </p:nvSpPr>
        <p:spPr>
          <a:xfrm>
            <a:off x="4419600" y="44958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内可导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85" name="Text Box 45"/>
          <p:cNvSpPr txBox="1"/>
          <p:nvPr/>
        </p:nvSpPr>
        <p:spPr>
          <a:xfrm>
            <a:off x="6858000" y="44958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312" name="AutoShape 72"/>
          <p:cNvSpPr/>
          <p:nvPr/>
        </p:nvSpPr>
        <p:spPr>
          <a:xfrm>
            <a:off x="457200" y="2576513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74" name="Text Box 34"/>
          <p:cNvSpPr txBox="1"/>
          <p:nvPr/>
        </p:nvSpPr>
        <p:spPr>
          <a:xfrm>
            <a:off x="457200" y="304323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276" name="Text Box 36"/>
          <p:cNvSpPr txBox="1"/>
          <p:nvPr/>
        </p:nvSpPr>
        <p:spPr>
          <a:xfrm>
            <a:off x="1066800" y="3033713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问题转化为证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97" name="Rectangle 57"/>
          <p:cNvSpPr/>
          <p:nvPr/>
        </p:nvSpPr>
        <p:spPr>
          <a:xfrm>
            <a:off x="3124200" y="3644900"/>
            <a:ext cx="3352800" cy="76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3505200" y="3910013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9" imgW="805180" imgH="309245" progId="Equation.3">
                  <p:embed/>
                </p:oleObj>
              </mc:Choice>
              <mc:Fallback>
                <p:oleObj name="" r:id="rId9" imgW="805180" imgH="309245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3910013"/>
                        <a:ext cx="100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4" name="Object 54"/>
          <p:cNvGraphicFramePr>
            <a:graphicFrameLocks noChangeAspect="1"/>
          </p:cNvGraphicFramePr>
          <p:nvPr/>
        </p:nvGraphicFramePr>
        <p:xfrm>
          <a:off x="4535488" y="391001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579755" imgH="309245" progId="Equation.3">
                  <p:embed/>
                </p:oleObj>
              </mc:Choice>
              <mc:Fallback>
                <p:oleObj name="" r:id="rId11" imgW="579755" imgH="30924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35488" y="3910013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7" name="Object 77"/>
          <p:cNvGraphicFramePr>
            <a:graphicFrameLocks noChangeAspect="1"/>
          </p:cNvGraphicFramePr>
          <p:nvPr/>
        </p:nvGraphicFramePr>
        <p:xfrm>
          <a:off x="5354638" y="3708400"/>
          <a:ext cx="21256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3" imgW="1892935" imgH="676275" progId="Equation.3">
                  <p:embed/>
                </p:oleObj>
              </mc:Choice>
              <mc:Fallback>
                <p:oleObj name="" r:id="rId13" imgW="1892935" imgH="67627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54638" y="3708400"/>
                        <a:ext cx="212566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6" name="Rectangle 46"/>
          <p:cNvSpPr/>
          <p:nvPr/>
        </p:nvSpPr>
        <p:spPr>
          <a:xfrm>
            <a:off x="0" y="5485765"/>
            <a:ext cx="89916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87" name="Object 47"/>
          <p:cNvGraphicFramePr>
            <a:graphicFrameLocks noChangeAspect="1"/>
          </p:cNvGraphicFramePr>
          <p:nvPr/>
        </p:nvGraphicFramePr>
        <p:xfrm>
          <a:off x="228600" y="52324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5" imgW="573405" imgH="309245" progId="Equation.3">
                  <p:embed/>
                </p:oleObj>
              </mc:Choice>
              <mc:Fallback>
                <p:oleObj name="" r:id="rId15" imgW="573405" imgH="30924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5232400"/>
                        <a:ext cx="723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8" name="Text Box 48"/>
          <p:cNvSpPr txBox="1"/>
          <p:nvPr/>
        </p:nvSpPr>
        <p:spPr>
          <a:xfrm>
            <a:off x="4419600" y="5167313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由罗尔定理知至少存在一点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89" name="Object 49"/>
          <p:cNvGraphicFramePr>
            <a:graphicFrameLocks noChangeAspect="1"/>
          </p:cNvGraphicFramePr>
          <p:nvPr/>
        </p:nvGraphicFramePr>
        <p:xfrm>
          <a:off x="190500" y="59944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7" imgW="1217295" imgH="309245" progId="Equation.3">
                  <p:embed/>
                </p:oleObj>
              </mc:Choice>
              <mc:Fallback>
                <p:oleObj name="" r:id="rId17" imgW="1217295" imgH="30924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" y="5994400"/>
                        <a:ext cx="1485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" name="Object 51"/>
          <p:cNvGraphicFramePr>
            <a:graphicFrameLocks noChangeAspect="1"/>
          </p:cNvGraphicFramePr>
          <p:nvPr/>
        </p:nvGraphicFramePr>
        <p:xfrm>
          <a:off x="1828483" y="5975985"/>
          <a:ext cx="160210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9" imgW="787400" imgH="203200" progId="Equation.3">
                  <p:embed/>
                </p:oleObj>
              </mc:Choice>
              <mc:Fallback>
                <p:oleObj name="" r:id="rId19" imgW="787400" imgH="2032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28483" y="5975985"/>
                        <a:ext cx="1602105" cy="443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2" name="Text Box 52"/>
          <p:cNvSpPr txBox="1"/>
          <p:nvPr/>
        </p:nvSpPr>
        <p:spPr>
          <a:xfrm>
            <a:off x="3603625" y="590042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即定理结论成立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96" name="Object 56"/>
          <p:cNvGraphicFramePr>
            <a:graphicFrameLocks noChangeAspect="1"/>
          </p:cNvGraphicFramePr>
          <p:nvPr/>
        </p:nvGraphicFramePr>
        <p:xfrm>
          <a:off x="3352800" y="5257800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1" imgW="895350" imgH="309245" progId="Equation.3">
                  <p:embed/>
                </p:oleObj>
              </mc:Choice>
              <mc:Fallback>
                <p:oleObj name="" r:id="rId21" imgW="895350" imgH="30924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5257800"/>
                        <a:ext cx="1104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8" name="Object 78"/>
          <p:cNvGraphicFramePr>
            <a:graphicFrameLocks noChangeAspect="1"/>
          </p:cNvGraphicFramePr>
          <p:nvPr/>
        </p:nvGraphicFramePr>
        <p:xfrm>
          <a:off x="1012825" y="5073650"/>
          <a:ext cx="22637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23" imgW="2021840" imgH="676275" progId="Equation.3">
                  <p:embed/>
                </p:oleObj>
              </mc:Choice>
              <mc:Fallback>
                <p:oleObj name="" r:id="rId23" imgW="2021840" imgH="67627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12825" y="5073650"/>
                        <a:ext cx="2263775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42" name="Picture 79" descr="机动">
            <a:hlinkClick r:id="" action="ppaction://customshow?id=0&amp;return=true"/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1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43" name="Text Box 80"/>
          <p:cNvSpPr txBox="1"/>
          <p:nvPr/>
        </p:nvSpPr>
        <p:spPr>
          <a:xfrm>
            <a:off x="6096000" y="6600825"/>
            <a:ext cx="565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拉氏 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3549650" y="2882900"/>
          <a:ext cx="32115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6" imgW="2884805" imgH="676275" progId="Equation.3">
                  <p:embed/>
                </p:oleObj>
              </mc:Choice>
              <mc:Fallback>
                <p:oleObj name="" r:id="rId26" imgW="2884805" imgH="67627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49650" y="2882900"/>
                        <a:ext cx="32115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45" name="Picture 89" descr="LAGRANGE">
            <a:hlinkClick r:id="" action="ppaction://customshow?id=0&amp;return=true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934325" y="3403600"/>
            <a:ext cx="890588" cy="13192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46" name="Group 90"/>
          <p:cNvGrpSpPr/>
          <p:nvPr/>
        </p:nvGrpSpPr>
        <p:grpSpPr>
          <a:xfrm>
            <a:off x="7848600" y="3328988"/>
            <a:ext cx="1036638" cy="1471612"/>
            <a:chOff x="4316" y="576"/>
            <a:chExt cx="1152" cy="1632"/>
          </a:xfrm>
        </p:grpSpPr>
        <p:sp>
          <p:nvSpPr>
            <p:cNvPr id="17471" name="Freeform 91"/>
            <p:cNvSpPr/>
            <p:nvPr/>
          </p:nvSpPr>
          <p:spPr>
            <a:xfrm>
              <a:off x="4316" y="576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3" y="3"/>
                </a:cxn>
                <a:cxn ang="0">
                  <a:pos x="36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2" name="Freeform 92"/>
            <p:cNvSpPr/>
            <p:nvPr/>
          </p:nvSpPr>
          <p:spPr>
            <a:xfrm>
              <a:off x="4316" y="576"/>
              <a:ext cx="96" cy="16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3" y="32"/>
                </a:cxn>
                <a:cxn ang="0">
                  <a:pos x="0" y="34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3" name="Freeform 93"/>
            <p:cNvSpPr/>
            <p:nvPr/>
          </p:nvSpPr>
          <p:spPr>
            <a:xfrm flipH="1" flipV="1">
              <a:off x="5372" y="576"/>
              <a:ext cx="96" cy="16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3" y="32"/>
                </a:cxn>
                <a:cxn ang="0">
                  <a:pos x="0" y="34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4" name="Freeform 94"/>
            <p:cNvSpPr/>
            <p:nvPr/>
          </p:nvSpPr>
          <p:spPr>
            <a:xfrm flipV="1">
              <a:off x="4316" y="2112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3" y="3"/>
                </a:cxn>
                <a:cxn ang="0">
                  <a:pos x="36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36" name="Text Box 96"/>
          <p:cNvSpPr txBox="1"/>
          <p:nvPr/>
        </p:nvSpPr>
        <p:spPr>
          <a:xfrm>
            <a:off x="6400800" y="58674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证毕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10337" name="Group 97"/>
          <p:cNvGrpSpPr/>
          <p:nvPr/>
        </p:nvGrpSpPr>
        <p:grpSpPr>
          <a:xfrm>
            <a:off x="5105400" y="311150"/>
            <a:ext cx="2841625" cy="1690688"/>
            <a:chOff x="3442" y="196"/>
            <a:chExt cx="1790" cy="1065"/>
          </a:xfrm>
        </p:grpSpPr>
        <p:graphicFrame>
          <p:nvGraphicFramePr>
            <p:cNvPr id="17459" name="Object 98"/>
            <p:cNvGraphicFramePr>
              <a:graphicFrameLocks noChangeAspect="1"/>
            </p:cNvGraphicFramePr>
            <p:nvPr/>
          </p:nvGraphicFramePr>
          <p:xfrm>
            <a:off x="5028" y="1117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29" imgW="147955" imgH="154305" progId="Equation.3">
                    <p:embed/>
                  </p:oleObj>
                </mc:Choice>
                <mc:Fallback>
                  <p:oleObj name="" r:id="rId29" imgW="147955" imgH="154305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28" y="1117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0" name="Object 99"/>
            <p:cNvGraphicFramePr>
              <a:graphicFrameLocks noChangeAspect="1"/>
            </p:cNvGraphicFramePr>
            <p:nvPr/>
          </p:nvGraphicFramePr>
          <p:xfrm>
            <a:off x="3442" y="292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1" imgW="161290" imgH="219075" progId="Equation.3">
                    <p:embed/>
                  </p:oleObj>
                </mc:Choice>
                <mc:Fallback>
                  <p:oleObj name="" r:id="rId31" imgW="161290" imgH="219075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2" y="292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61" name="Group 100"/>
            <p:cNvGrpSpPr/>
            <p:nvPr/>
          </p:nvGrpSpPr>
          <p:grpSpPr>
            <a:xfrm>
              <a:off x="3648" y="196"/>
              <a:ext cx="1584" cy="1060"/>
              <a:chOff x="3648" y="196"/>
              <a:chExt cx="1584" cy="1060"/>
            </a:xfrm>
          </p:grpSpPr>
          <p:sp>
            <p:nvSpPr>
              <p:cNvPr id="17463" name="Line 101"/>
              <p:cNvSpPr/>
              <p:nvPr/>
            </p:nvSpPr>
            <p:spPr>
              <a:xfrm>
                <a:off x="3648" y="1026"/>
                <a:ext cx="14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7464" name="Line 102"/>
              <p:cNvSpPr/>
              <p:nvPr/>
            </p:nvSpPr>
            <p:spPr>
              <a:xfrm flipV="1">
                <a:off x="3648" y="288"/>
                <a:ext cx="0" cy="73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7465" name="Line 103"/>
              <p:cNvSpPr/>
              <p:nvPr/>
            </p:nvSpPr>
            <p:spPr>
              <a:xfrm>
                <a:off x="3888" y="81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7466" name="Line 104"/>
              <p:cNvSpPr/>
              <p:nvPr/>
            </p:nvSpPr>
            <p:spPr>
              <a:xfrm>
                <a:off x="4800" y="480"/>
                <a:ext cx="0" cy="5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7467" name="Object 105"/>
              <p:cNvGraphicFramePr>
                <a:graphicFrameLocks noChangeAspect="1"/>
              </p:cNvGraphicFramePr>
              <p:nvPr/>
            </p:nvGraphicFramePr>
            <p:xfrm>
              <a:off x="3826" y="1104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33" imgW="154305" imgH="154305" progId="Equation.3">
                      <p:embed/>
                    </p:oleObj>
                  </mc:Choice>
                  <mc:Fallback>
                    <p:oleObj name="" r:id="rId33" imgW="154305" imgH="154305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3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26" y="1104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68" name="Object 106"/>
              <p:cNvGraphicFramePr>
                <a:graphicFrameLocks noChangeAspect="1"/>
              </p:cNvGraphicFramePr>
              <p:nvPr/>
            </p:nvGraphicFramePr>
            <p:xfrm>
              <a:off x="4746" y="1056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35" imgW="128905" imgH="225425" progId="Equation.3">
                      <p:embed/>
                    </p:oleObj>
                  </mc:Choice>
                  <mc:Fallback>
                    <p:oleObj name="" r:id="rId35" imgW="128905" imgH="225425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3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46" y="1056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69" name="Object 107"/>
              <p:cNvGraphicFramePr>
                <a:graphicFrameLocks noChangeAspect="1"/>
              </p:cNvGraphicFramePr>
              <p:nvPr/>
            </p:nvGraphicFramePr>
            <p:xfrm>
              <a:off x="4454" y="196"/>
              <a:ext cx="77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2" name="" r:id="rId37" imgW="1056005" imgH="289560" progId="Equation.3">
                      <p:embed/>
                    </p:oleObj>
                  </mc:Choice>
                  <mc:Fallback>
                    <p:oleObj name="" r:id="rId37" imgW="1056005" imgH="289560" progId="Equation.3">
                      <p:embed/>
                      <p:pic>
                        <p:nvPicPr>
                          <p:cNvPr id="0" name="图片 3201"/>
                          <p:cNvPicPr/>
                          <p:nvPr/>
                        </p:nvPicPr>
                        <p:blipFill>
                          <a:blip r:embed="rId3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54" y="196"/>
                            <a:ext cx="778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70" name="Freeform 108"/>
              <p:cNvSpPr/>
              <p:nvPr/>
            </p:nvSpPr>
            <p:spPr>
              <a:xfrm>
                <a:off x="3888" y="480"/>
                <a:ext cx="912" cy="344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144" y="96"/>
                  </a:cxn>
                  <a:cxn ang="0">
                    <a:pos x="336" y="48"/>
                  </a:cxn>
                  <a:cxn ang="0">
                    <a:pos x="672" y="336"/>
                  </a:cxn>
                  <a:cxn ang="0">
                    <a:pos x="912" y="0"/>
                  </a:cxn>
                </a:cxnLst>
                <a:pathLst>
                  <a:path w="912" h="344">
                    <a:moveTo>
                      <a:pt x="0" y="336"/>
                    </a:moveTo>
                    <a:cubicBezTo>
                      <a:pt x="44" y="240"/>
                      <a:pt x="88" y="144"/>
                      <a:pt x="144" y="96"/>
                    </a:cubicBezTo>
                    <a:cubicBezTo>
                      <a:pt x="200" y="48"/>
                      <a:pt x="248" y="8"/>
                      <a:pt x="336" y="48"/>
                    </a:cubicBezTo>
                    <a:cubicBezTo>
                      <a:pt x="424" y="88"/>
                      <a:pt x="576" y="344"/>
                      <a:pt x="672" y="336"/>
                    </a:cubicBezTo>
                    <a:cubicBezTo>
                      <a:pt x="768" y="328"/>
                      <a:pt x="872" y="56"/>
                      <a:pt x="912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17462" name="Object 109"/>
            <p:cNvGraphicFramePr>
              <a:graphicFrameLocks noChangeAspect="1"/>
            </p:cNvGraphicFramePr>
            <p:nvPr/>
          </p:nvGraphicFramePr>
          <p:xfrm>
            <a:off x="3504" y="104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39" imgW="219075" imgH="225425" progId="Equation.3">
                    <p:embed/>
                  </p:oleObj>
                </mc:Choice>
                <mc:Fallback>
                  <p:oleObj name="" r:id="rId39" imgW="219075" imgH="225425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104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50" name="Group 110"/>
          <p:cNvGrpSpPr/>
          <p:nvPr/>
        </p:nvGrpSpPr>
        <p:grpSpPr>
          <a:xfrm>
            <a:off x="6038850" y="838200"/>
            <a:ext cx="307975" cy="1295400"/>
            <a:chOff x="4030" y="528"/>
            <a:chExt cx="194" cy="816"/>
          </a:xfrm>
        </p:grpSpPr>
        <p:graphicFrame>
          <p:nvGraphicFramePr>
            <p:cNvPr id="17457" name="Object 111"/>
            <p:cNvGraphicFramePr>
              <a:graphicFrameLocks noChangeAspect="1"/>
            </p:cNvGraphicFramePr>
            <p:nvPr/>
          </p:nvGraphicFramePr>
          <p:xfrm>
            <a:off x="4030" y="1031"/>
            <a:ext cx="1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41" imgW="64135" imgH="128905" progId="Equation.3">
                    <p:embed/>
                  </p:oleObj>
                </mc:Choice>
                <mc:Fallback>
                  <p:oleObj name="" r:id="rId41" imgW="64135" imgH="128905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0" y="1031"/>
                          <a:ext cx="194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8" name="Line 112"/>
            <p:cNvSpPr/>
            <p:nvPr/>
          </p:nvSpPr>
          <p:spPr>
            <a:xfrm>
              <a:off x="4119" y="528"/>
              <a:ext cx="9" cy="4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0353" name="Line 113"/>
          <p:cNvSpPr/>
          <p:nvPr/>
        </p:nvSpPr>
        <p:spPr>
          <a:xfrm flipV="1">
            <a:off x="5813425" y="762000"/>
            <a:ext cx="144780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54" name="Line 114"/>
          <p:cNvSpPr/>
          <p:nvPr/>
        </p:nvSpPr>
        <p:spPr>
          <a:xfrm flipV="1">
            <a:off x="5919788" y="685800"/>
            <a:ext cx="579437" cy="2127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55" name="Line 115"/>
          <p:cNvSpPr/>
          <p:nvPr/>
        </p:nvSpPr>
        <p:spPr>
          <a:xfrm flipV="1">
            <a:off x="6651625" y="1196975"/>
            <a:ext cx="533400" cy="1952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56" name="Line 116"/>
          <p:cNvSpPr/>
          <p:nvPr/>
        </p:nvSpPr>
        <p:spPr>
          <a:xfrm flipV="1">
            <a:off x="5432425" y="647700"/>
            <a:ext cx="2663825" cy="979488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57" name="Line 117"/>
          <p:cNvSpPr/>
          <p:nvPr/>
        </p:nvSpPr>
        <p:spPr>
          <a:xfrm>
            <a:off x="5813425" y="1295400"/>
            <a:ext cx="0" cy="1873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58" name="Line 118"/>
          <p:cNvSpPr/>
          <p:nvPr/>
        </p:nvSpPr>
        <p:spPr>
          <a:xfrm>
            <a:off x="7261225" y="762000"/>
            <a:ext cx="0" cy="228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359" name="Object 119"/>
          <p:cNvGraphicFramePr>
            <a:graphicFrameLocks noChangeAspect="1"/>
          </p:cNvGraphicFramePr>
          <p:nvPr/>
        </p:nvGraphicFramePr>
        <p:xfrm>
          <a:off x="7326313" y="762000"/>
          <a:ext cx="17414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43" imgW="1796415" imgH="483235" progId="Equation.3">
                  <p:embed/>
                </p:oleObj>
              </mc:Choice>
              <mc:Fallback>
                <p:oleObj name="" r:id="rId43" imgW="1796415" imgH="48323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26313" y="762000"/>
                        <a:ext cx="1741487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033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5" grpId="0"/>
      <p:bldP spid="10247" grpId="0"/>
      <p:bldP spid="10248" grpId="0"/>
      <p:bldP spid="10250" grpId="0"/>
      <p:bldP spid="10275" grpId="0"/>
      <p:bldP spid="10279" grpId="0"/>
      <p:bldP spid="10281" grpId="0"/>
      <p:bldP spid="10283" grpId="0"/>
      <p:bldP spid="10284" grpId="0"/>
      <p:bldP spid="10285" grpId="0"/>
      <p:bldP spid="10312" grpId="0" animBg="1"/>
      <p:bldP spid="10274" grpId="0"/>
      <p:bldP spid="10276" grpId="0"/>
      <p:bldP spid="10297" grpId="0" animBg="1"/>
      <p:bldP spid="10286" grpId="0" bldLvl="0" animBg="1"/>
      <p:bldP spid="10288" grpId="0"/>
      <p:bldP spid="10292" grpId="0"/>
      <p:bldP spid="10336" grpId="0" advAuto="100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9430" y="604520"/>
            <a:ext cx="1250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4. </a:t>
            </a:r>
            <a:r>
              <a:rPr lang="zh-CN" altLang="en-US"/>
              <a:t>设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8640" y="595438"/>
          <a:ext cx="78359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8300" imgH="254000" progId="Equation.KSEE3">
                  <p:embed/>
                </p:oleObj>
              </mc:Choice>
              <mc:Fallback>
                <p:oleObj name="" r:id="rId1" imgW="3683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8640" y="595438"/>
                        <a:ext cx="78359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00605" y="59499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1956" y="577024"/>
          <a:ext cx="75692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55600" imgH="254000" progId="Equation.KSEE3">
                  <p:embed/>
                </p:oleObj>
              </mc:Choice>
              <mc:Fallback>
                <p:oleObj name="" r:id="rId3" imgW="355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1956" y="577024"/>
                        <a:ext cx="75692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84550" y="58610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上可导，且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4172" y="568134"/>
          <a:ext cx="186499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876300" imgH="254000" progId="Equation.KSEE3">
                  <p:embed/>
                </p:oleObj>
              </mc:Choice>
              <mc:Fallback>
                <p:oleObj name="" r:id="rId5" imgW="8763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4172" y="568134"/>
                        <a:ext cx="186499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24"/>
          <p:cNvGraphicFramePr>
            <a:graphicFrameLocks noChangeAspect="1"/>
          </p:cNvGraphicFramePr>
          <p:nvPr/>
        </p:nvGraphicFramePr>
        <p:xfrm>
          <a:off x="2839279" y="1353703"/>
          <a:ext cx="3273425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1473200" imgH="254000" progId="Equation.3">
                  <p:embed/>
                </p:oleObj>
              </mc:Choice>
              <mc:Fallback>
                <p:oleObj name="" r:id="rId7" imgW="1473200" imgH="2540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9279" y="1353703"/>
                        <a:ext cx="3273425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527343" y="1394367"/>
          <a:ext cx="151701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9" imgW="749300" imgH="203200" progId="Equation.3">
                  <p:embed/>
                </p:oleObj>
              </mc:Choice>
              <mc:Fallback>
                <p:oleObj name="" r:id="rId9" imgW="749300" imgH="2032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7343" y="1394367"/>
                        <a:ext cx="1517015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8"/>
          <p:cNvSpPr txBox="1"/>
          <p:nvPr/>
        </p:nvSpPr>
        <p:spPr>
          <a:xfrm>
            <a:off x="2018665" y="1379220"/>
            <a:ext cx="1154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使得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10630" y="1394460"/>
            <a:ext cx="2508250" cy="1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/>
                </a:solidFill>
              </a:rPr>
              <a:t>构造函数法：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注意与罗尔的区别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52970" y="59499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证明：</a:t>
            </a:r>
            <a:endParaRPr lang="zh-CN" altLang="en-US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7090" y="316801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提示：构造函数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3788" y="3158933"/>
          <a:ext cx="189166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889000" imgH="254000" progId="Equation.KSEE3">
                  <p:embed/>
                </p:oleObj>
              </mc:Choice>
              <mc:Fallback>
                <p:oleObj name="" r:id="rId11" imgW="8890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53788" y="3158933"/>
                        <a:ext cx="189166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8" name="Object 95"/>
          <p:cNvGraphicFramePr>
            <a:graphicFrameLocks noChangeAspect="1"/>
          </p:cNvGraphicFramePr>
          <p:nvPr/>
        </p:nvGraphicFramePr>
        <p:xfrm>
          <a:off x="1731963" y="5334000"/>
          <a:ext cx="48545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4050665" imgH="708025" progId="Equation.3">
                  <p:embed/>
                </p:oleObj>
              </mc:Choice>
              <mc:Fallback>
                <p:oleObj name="" r:id="rId1" imgW="4050665" imgH="70802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1963" y="5334000"/>
                        <a:ext cx="4854575" cy="89058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88" name="Rectangle 96"/>
          <p:cNvSpPr/>
          <p:nvPr/>
        </p:nvSpPr>
        <p:spPr>
          <a:xfrm>
            <a:off x="1600200" y="5257800"/>
            <a:ext cx="5105400" cy="1066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6019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拉格朗日中值定理的</a:t>
            </a:r>
            <a:r>
              <a:rPr lang="zh-CN" altLang="en-US" sz="2800" dirty="0">
                <a:ea typeface="楷体_GB2312" pitchFamily="49" charset="-122"/>
              </a:rPr>
              <a:t>有限增量形式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3823" name="Text Box 31"/>
          <p:cNvSpPr txBox="1"/>
          <p:nvPr/>
        </p:nvSpPr>
        <p:spPr>
          <a:xfrm>
            <a:off x="609600" y="24384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推论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若函数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3825" name="Text Box 33"/>
          <p:cNvSpPr txBox="1"/>
          <p:nvPr/>
        </p:nvSpPr>
        <p:spPr>
          <a:xfrm>
            <a:off x="3505200" y="24384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在区间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上满足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26" name="Object 34"/>
          <p:cNvGraphicFramePr>
            <a:graphicFrameLocks noChangeAspect="1"/>
          </p:cNvGraphicFramePr>
          <p:nvPr/>
        </p:nvGraphicFramePr>
        <p:xfrm>
          <a:off x="6096000" y="2492375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217295" imgH="315595" progId="Equation.3">
                  <p:embed/>
                </p:oleObj>
              </mc:Choice>
              <mc:Fallback>
                <p:oleObj name="" r:id="rId3" imgW="1217295" imgH="31559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2492375"/>
                        <a:ext cx="1485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8" name="Text Box 36"/>
          <p:cNvSpPr txBox="1"/>
          <p:nvPr/>
        </p:nvSpPr>
        <p:spPr>
          <a:xfrm>
            <a:off x="7543800" y="23764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29" name="Object 37"/>
          <p:cNvGraphicFramePr>
            <a:graphicFrameLocks noChangeAspect="1"/>
          </p:cNvGraphicFramePr>
          <p:nvPr/>
        </p:nvGraphicFramePr>
        <p:xfrm>
          <a:off x="8001000" y="24892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579755" imgH="309245" progId="Equation.3">
                  <p:embed/>
                </p:oleObj>
              </mc:Choice>
              <mc:Fallback>
                <p:oleObj name="" r:id="rId5" imgW="579755" imgH="30924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001000" y="248920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1" name="Text Box 39"/>
          <p:cNvSpPr txBox="1"/>
          <p:nvPr/>
        </p:nvSpPr>
        <p:spPr>
          <a:xfrm>
            <a:off x="228600" y="29718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 </a:t>
            </a:r>
            <a:r>
              <a:rPr lang="zh-CN" altLang="en-US" sz="2800" dirty="0">
                <a:ea typeface="楷体_GB2312" pitchFamily="49" charset="-122"/>
              </a:rPr>
              <a:t>上必为常数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3832" name="Object 40"/>
          <p:cNvGraphicFramePr>
            <a:graphicFrameLocks noChangeAspect="1"/>
          </p:cNvGraphicFramePr>
          <p:nvPr/>
        </p:nvGraphicFramePr>
        <p:xfrm>
          <a:off x="2819400" y="24987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579755" imgH="309245" progId="Equation.3">
                  <p:embed/>
                </p:oleObj>
              </mc:Choice>
              <mc:Fallback>
                <p:oleObj name="" r:id="rId7" imgW="579755" imgH="30924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249872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3" name="Text Box 41"/>
          <p:cNvSpPr txBox="1"/>
          <p:nvPr/>
        </p:nvSpPr>
        <p:spPr>
          <a:xfrm>
            <a:off x="609600" y="350520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上任取两点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34" name="Object 42"/>
          <p:cNvGraphicFramePr>
            <a:graphicFrameLocks noChangeAspect="1"/>
          </p:cNvGraphicFramePr>
          <p:nvPr/>
        </p:nvGraphicFramePr>
        <p:xfrm>
          <a:off x="3733800" y="3552825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1951355" imgH="340995" progId="Equation.3">
                  <p:embed/>
                </p:oleObj>
              </mc:Choice>
              <mc:Fallback>
                <p:oleObj name="" r:id="rId9" imgW="1951355" imgH="34099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3552825"/>
                        <a:ext cx="2349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7" name="Object 45"/>
          <p:cNvGraphicFramePr>
            <a:graphicFrameLocks noChangeAspect="1"/>
          </p:cNvGraphicFramePr>
          <p:nvPr/>
        </p:nvGraphicFramePr>
        <p:xfrm>
          <a:off x="6197918" y="3552508"/>
          <a:ext cx="233962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1091565" imgH="228600" progId="Equation.3">
                  <p:embed/>
                </p:oleObj>
              </mc:Choice>
              <mc:Fallback>
                <p:oleObj name="" r:id="rId11" imgW="1091565" imgH="22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197918" y="3552508"/>
                        <a:ext cx="233962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8" name="Text Box 46"/>
          <p:cNvSpPr txBox="1"/>
          <p:nvPr/>
        </p:nvSpPr>
        <p:spPr>
          <a:xfrm>
            <a:off x="228600" y="4038600"/>
            <a:ext cx="5422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格朗日中值公式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42" name="Object 50"/>
          <p:cNvGraphicFramePr>
            <a:graphicFrameLocks noChangeAspect="1"/>
          </p:cNvGraphicFramePr>
          <p:nvPr/>
        </p:nvGraphicFramePr>
        <p:xfrm>
          <a:off x="5073650" y="474186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379730" imgH="225425" progId="Equation.3">
                  <p:embed/>
                </p:oleObj>
              </mc:Choice>
              <mc:Fallback>
                <p:oleObj name="" r:id="rId13" imgW="379730" imgH="22542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73650" y="4741863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9" name="Object 47"/>
          <p:cNvGraphicFramePr>
            <a:graphicFrameLocks noChangeAspect="1"/>
          </p:cNvGraphicFramePr>
          <p:nvPr/>
        </p:nvGraphicFramePr>
        <p:xfrm>
          <a:off x="692150" y="4668838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1693545" imgH="340995" progId="Equation.3">
                  <p:embed/>
                </p:oleObj>
              </mc:Choice>
              <mc:Fallback>
                <p:oleObj name="" r:id="rId15" imgW="1693545" imgH="34099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92150" y="4668838"/>
                        <a:ext cx="2044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0" name="Object 48"/>
          <p:cNvGraphicFramePr>
            <a:graphicFrameLocks noChangeAspect="1"/>
          </p:cNvGraphicFramePr>
          <p:nvPr/>
        </p:nvGraphicFramePr>
        <p:xfrm>
          <a:off x="2736850" y="4668838"/>
          <a:ext cx="233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1931670" imgH="340995" progId="Equation.3">
                  <p:embed/>
                </p:oleObj>
              </mc:Choice>
              <mc:Fallback>
                <p:oleObj name="" r:id="rId17" imgW="1931670" imgH="34099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36850" y="4668838"/>
                        <a:ext cx="233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1" name="Object 49"/>
          <p:cNvGraphicFramePr>
            <a:graphicFrameLocks noChangeAspect="1"/>
          </p:cNvGraphicFramePr>
          <p:nvPr/>
        </p:nvGraphicFramePr>
        <p:xfrm>
          <a:off x="4038600" y="5059363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9" imgW="1513205" imgH="340995" progId="Equation.3">
                  <p:embed/>
                </p:oleObj>
              </mc:Choice>
              <mc:Fallback>
                <p:oleObj name="" r:id="rId19" imgW="1513205" imgH="34099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5059363"/>
                        <a:ext cx="1841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3" name="Object 51"/>
          <p:cNvGraphicFramePr>
            <a:graphicFrameLocks noChangeAspect="1"/>
          </p:cNvGraphicFramePr>
          <p:nvPr/>
        </p:nvGraphicFramePr>
        <p:xfrm>
          <a:off x="802005" y="5361305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1" imgW="2279650" imgH="340995" progId="Equation.3">
                  <p:embed/>
                </p:oleObj>
              </mc:Choice>
              <mc:Fallback>
                <p:oleObj name="" r:id="rId21" imgW="2279650" imgH="34099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02005" y="5361305"/>
                        <a:ext cx="2743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85" name="Group 93"/>
          <p:cNvGrpSpPr/>
          <p:nvPr/>
        </p:nvGrpSpPr>
        <p:grpSpPr>
          <a:xfrm>
            <a:off x="230188" y="5805488"/>
            <a:ext cx="3886200" cy="519112"/>
            <a:chOff x="145" y="3705"/>
            <a:chExt cx="2448" cy="327"/>
          </a:xfrm>
        </p:grpSpPr>
        <p:sp>
          <p:nvSpPr>
            <p:cNvPr id="19486" name="Text Box 53"/>
            <p:cNvSpPr txBox="1"/>
            <p:nvPr/>
          </p:nvSpPr>
          <p:spPr>
            <a:xfrm>
              <a:off x="145" y="3705"/>
              <a:ext cx="24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由          的任意性知</a:t>
              </a:r>
              <a:r>
                <a:rPr lang="en-US" altLang="zh-CN" sz="2800" dirty="0">
                  <a:ea typeface="楷体_GB2312" pitchFamily="49" charset="-122"/>
                </a:rPr>
                <a:t>, 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19487" name="Object 54"/>
            <p:cNvGraphicFramePr>
              <a:graphicFrameLocks noChangeAspect="1"/>
            </p:cNvGraphicFramePr>
            <p:nvPr/>
          </p:nvGraphicFramePr>
          <p:xfrm>
            <a:off x="456" y="3732"/>
            <a:ext cx="5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3" imgW="637540" imgH="340995" progId="Equation.3">
                    <p:embed/>
                  </p:oleObj>
                </mc:Choice>
                <mc:Fallback>
                  <p:oleObj name="" r:id="rId23" imgW="637540" imgH="34099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" y="3732"/>
                          <a:ext cx="504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47" name="Object 55"/>
          <p:cNvGraphicFramePr>
            <a:graphicFrameLocks noChangeAspect="1"/>
          </p:cNvGraphicFramePr>
          <p:nvPr/>
        </p:nvGraphicFramePr>
        <p:xfrm>
          <a:off x="3505200" y="589756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5" imgW="579755" imgH="309245" progId="Equation.3">
                  <p:embed/>
                </p:oleObj>
              </mc:Choice>
              <mc:Fallback>
                <p:oleObj name="" r:id="rId25" imgW="579755" imgH="30924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5897563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8" name="Text Box 56"/>
          <p:cNvSpPr txBox="1"/>
          <p:nvPr/>
        </p:nvSpPr>
        <p:spPr>
          <a:xfrm>
            <a:off x="4191000" y="5805488"/>
            <a:ext cx="2514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上为常数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3870" name="Object 78"/>
          <p:cNvGraphicFramePr>
            <a:graphicFrameLocks noChangeAspect="1"/>
          </p:cNvGraphicFramePr>
          <p:nvPr/>
        </p:nvGraphicFramePr>
        <p:xfrm>
          <a:off x="533400" y="1476375"/>
          <a:ext cx="4987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7" imgW="4178935" imgH="340995" progId="Equation.3">
                  <p:embed/>
                </p:oleObj>
              </mc:Choice>
              <mc:Fallback>
                <p:oleObj name="" r:id="rId27" imgW="4178935" imgH="34099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1476375"/>
                        <a:ext cx="49879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71" name="Object 79"/>
          <p:cNvGraphicFramePr>
            <a:graphicFrameLocks noChangeAspect="1"/>
          </p:cNvGraphicFramePr>
          <p:nvPr/>
        </p:nvGraphicFramePr>
        <p:xfrm>
          <a:off x="1054100" y="815975"/>
          <a:ext cx="290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9" imgW="2414905" imgH="340995" progId="Equation.3">
                  <p:embed/>
                </p:oleObj>
              </mc:Choice>
              <mc:Fallback>
                <p:oleObj name="" r:id="rId29" imgW="2414905" imgH="34099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54100" y="815975"/>
                        <a:ext cx="2908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2" name="Text Box 80"/>
          <p:cNvSpPr txBox="1"/>
          <p:nvPr/>
        </p:nvSpPr>
        <p:spPr>
          <a:xfrm>
            <a:off x="533400" y="7620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3873" name="Text Box 81"/>
          <p:cNvSpPr txBox="1"/>
          <p:nvPr/>
        </p:nvSpPr>
        <p:spPr>
          <a:xfrm>
            <a:off x="3962400" y="762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3874" name="AutoShape 82"/>
          <p:cNvSpPr/>
          <p:nvPr/>
        </p:nvSpPr>
        <p:spPr>
          <a:xfrm rot="-5400000">
            <a:off x="2417763" y="1281113"/>
            <a:ext cx="144462" cy="1331912"/>
          </a:xfrm>
          <a:prstGeom prst="leftBrace">
            <a:avLst>
              <a:gd name="adj1" fmla="val 76831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75" name="Object 83"/>
          <p:cNvGraphicFramePr>
            <a:graphicFrameLocks noChangeAspect="1"/>
          </p:cNvGraphicFramePr>
          <p:nvPr/>
        </p:nvGraphicFramePr>
        <p:xfrm>
          <a:off x="2369820" y="2019300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1" imgW="161290" imgH="289560" progId="Equation.3">
                  <p:embed/>
                </p:oleObj>
              </mc:Choice>
              <mc:Fallback>
                <p:oleObj name="" r:id="rId31" imgW="161290" imgH="28956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9820" y="2019300"/>
                        <a:ext cx="241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34100" y="307340"/>
            <a:ext cx="2825115" cy="953135"/>
          </a:xfrm>
          <a:prstGeom prst="rect">
            <a:avLst/>
          </a:prstGeom>
          <a:noFill/>
          <a:ln w="28575" cmpd="thickThin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说明：</a:t>
            </a:r>
            <a:r>
              <a:rPr lang="zh-CN" altLang="en-US"/>
              <a:t>与增量有关的题考虑拉氏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34100" y="4669155"/>
            <a:ext cx="2825115" cy="953135"/>
          </a:xfrm>
          <a:prstGeom prst="rect">
            <a:avLst/>
          </a:prstGeom>
          <a:noFill/>
          <a:ln w="28575" cmpd="thickThin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说明：</a:t>
            </a:r>
            <a:r>
              <a:rPr lang="zh-CN" altLang="en-US"/>
              <a:t>恒等式证明请用拉氏推论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88" grpId="0" bldLvl="0" animBg="1"/>
      <p:bldP spid="33823" grpId="0"/>
      <p:bldP spid="33825" grpId="0"/>
      <p:bldP spid="33828" grpId="0"/>
      <p:bldP spid="33831" grpId="0"/>
      <p:bldP spid="33833" grpId="0"/>
      <p:bldP spid="33838" grpId="0"/>
      <p:bldP spid="33848" grpId="0"/>
      <p:bldP spid="33872" grpId="0" build="p"/>
      <p:bldP spid="33873" grpId="0"/>
      <p:bldP spid="33874" grpId="0" bldLvl="0" animBg="1"/>
      <p:bldP spid="2" grpId="0" bldLvl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539750" y="381000"/>
            <a:ext cx="2743200" cy="457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证明等式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871788" y="152400"/>
          <a:ext cx="51292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4301490" imgH="676275" progId="Equation.3">
                  <p:embed/>
                </p:oleObj>
              </mc:Choice>
              <mc:Fallback>
                <p:oleObj name="" r:id="rId1" imgW="4301490" imgH="67627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71788" y="152400"/>
                        <a:ext cx="5129212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Text Box 4"/>
          <p:cNvSpPr txBox="1"/>
          <p:nvPr/>
        </p:nvSpPr>
        <p:spPr>
          <a:xfrm>
            <a:off x="533400" y="10048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1600200" y="1066800"/>
          <a:ext cx="3857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219450" imgH="309245" progId="Equation.3">
                  <p:embed/>
                </p:oleObj>
              </mc:Choice>
              <mc:Fallback>
                <p:oleObj name="" r:id="rId3" imgW="3219450" imgH="30924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1066800"/>
                        <a:ext cx="38576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426720" y="1752283"/>
          <a:ext cx="179716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901700" imgH="215900" progId="Equation.3">
                  <p:embed/>
                </p:oleObj>
              </mc:Choice>
              <mc:Fallback>
                <p:oleObj name="" r:id="rId5" imgW="901700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26720" y="1752283"/>
                        <a:ext cx="179716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514283" y="1777365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895350" imgH="315595" progId="Equation.3">
                  <p:embed/>
                </p:oleObj>
              </mc:Choice>
              <mc:Fallback>
                <p:oleObj name="" r:id="rId7" imgW="895350" imgH="31559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14283" y="1777365"/>
                        <a:ext cx="1104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8"/>
          <p:cNvSpPr txBox="1"/>
          <p:nvPr/>
        </p:nvSpPr>
        <p:spPr>
          <a:xfrm>
            <a:off x="287338" y="2422525"/>
            <a:ext cx="20748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由推论可知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451100" y="2565400"/>
          <a:ext cx="433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3625215" imgH="309245" progId="Equation.3">
                  <p:embed/>
                </p:oleObj>
              </mc:Choice>
              <mc:Fallback>
                <p:oleObj name="" r:id="rId9" imgW="3625215" imgH="30924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51100" y="2565400"/>
                        <a:ext cx="4330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/>
          <p:cNvSpPr txBox="1"/>
          <p:nvPr/>
        </p:nvSpPr>
        <p:spPr>
          <a:xfrm>
            <a:off x="6705600" y="24526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 (</a:t>
            </a:r>
            <a:r>
              <a:rPr lang="zh-CN" altLang="en-US" sz="2800" dirty="0">
                <a:ea typeface="楷体_GB2312" pitchFamily="49" charset="-122"/>
              </a:rPr>
              <a:t>常数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9339" name="Text Box 11"/>
          <p:cNvSpPr txBox="1"/>
          <p:nvPr/>
        </p:nvSpPr>
        <p:spPr>
          <a:xfrm>
            <a:off x="609600" y="3060700"/>
            <a:ext cx="22272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= 0 , </a:t>
            </a:r>
            <a:r>
              <a:rPr lang="zh-CN" altLang="en-US" sz="2800" dirty="0">
                <a:ea typeface="楷体_GB2312" pitchFamily="49" charset="-122"/>
              </a:rPr>
              <a:t>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2614613" y="2895600"/>
          <a:ext cx="102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1" imgW="830580" imgH="676275" progId="Equation.3">
                  <p:embed/>
                </p:oleObj>
              </mc:Choice>
              <mc:Fallback>
                <p:oleObj name="" r:id="rId11" imgW="830580" imgH="67627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14613" y="2895600"/>
                        <a:ext cx="1028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1" name="Text Box 13"/>
          <p:cNvSpPr txBox="1"/>
          <p:nvPr/>
        </p:nvSpPr>
        <p:spPr>
          <a:xfrm>
            <a:off x="609600" y="37480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又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1104900" y="363220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1339215" imgH="676275" progId="Equation.3">
                  <p:embed/>
                </p:oleObj>
              </mc:Choice>
              <mc:Fallback>
                <p:oleObj name="" r:id="rId13" imgW="1339215" imgH="67627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04900" y="3632200"/>
                        <a:ext cx="1625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43" name="Group 15"/>
          <p:cNvGrpSpPr/>
          <p:nvPr/>
        </p:nvGrpSpPr>
        <p:grpSpPr>
          <a:xfrm>
            <a:off x="2819400" y="3810000"/>
            <a:ext cx="5791200" cy="533400"/>
            <a:chOff x="1824" y="2544"/>
            <a:chExt cx="3648" cy="336"/>
          </a:xfrm>
        </p:grpSpPr>
        <p:sp>
          <p:nvSpPr>
            <p:cNvPr id="20511" name="Text Box 16"/>
            <p:cNvSpPr txBox="1"/>
            <p:nvPr/>
          </p:nvSpPr>
          <p:spPr>
            <a:xfrm>
              <a:off x="1824" y="2544"/>
              <a:ext cx="36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故所证等式在定义域            上成立</a:t>
              </a:r>
              <a:r>
                <a:rPr lang="en-US" altLang="zh-CN" sz="2800" dirty="0">
                  <a:ea typeface="楷体_GB2312" pitchFamily="49" charset="-122"/>
                </a:rPr>
                <a:t>.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20512" name="Object 17"/>
            <p:cNvGraphicFramePr>
              <a:graphicFrameLocks noChangeAspect="1"/>
            </p:cNvGraphicFramePr>
            <p:nvPr/>
          </p:nvGraphicFramePr>
          <p:xfrm>
            <a:off x="3936" y="2570"/>
            <a:ext cx="64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5" imgW="315595" imgH="128905" progId="Equation.3">
                    <p:embed/>
                  </p:oleObj>
                </mc:Choice>
                <mc:Fallback>
                  <p:oleObj name="" r:id="rId15" imgW="315595" imgH="128905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2570"/>
                          <a:ext cx="646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46" name="Text Box 18"/>
          <p:cNvSpPr txBox="1"/>
          <p:nvPr/>
        </p:nvSpPr>
        <p:spPr>
          <a:xfrm>
            <a:off x="539750" y="55499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自证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99347" name="Object 19"/>
          <p:cNvGraphicFramePr>
            <a:graphicFrameLocks noChangeAspect="1"/>
          </p:cNvGraphicFramePr>
          <p:nvPr/>
        </p:nvGraphicFramePr>
        <p:xfrm>
          <a:off x="5105400" y="5626100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7" imgW="1667510" imgH="309245" progId="Equation.3">
                  <p:embed/>
                </p:oleObj>
              </mc:Choice>
              <mc:Fallback>
                <p:oleObj name="" r:id="rId17" imgW="1667510" imgH="30924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5626100"/>
                        <a:ext cx="2019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0"/>
          <p:cNvGraphicFramePr>
            <a:graphicFrameLocks noChangeAspect="1"/>
          </p:cNvGraphicFramePr>
          <p:nvPr/>
        </p:nvGraphicFramePr>
        <p:xfrm>
          <a:off x="1581150" y="5397500"/>
          <a:ext cx="345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9" imgW="2884805" imgH="676275" progId="Equation.3">
                  <p:embed/>
                </p:oleObj>
              </mc:Choice>
              <mc:Fallback>
                <p:oleObj name="" r:id="rId19" imgW="2884805" imgH="67627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1150" y="5397500"/>
                        <a:ext cx="3454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3696970" y="1515428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1" imgW="920750" imgH="734060" progId="Equation.3">
                  <p:embed/>
                </p:oleObj>
              </mc:Choice>
              <mc:Fallback>
                <p:oleObj name="" r:id="rId21" imgW="920750" imgH="73406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96970" y="1515428"/>
                        <a:ext cx="1130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0" name="Object 22"/>
          <p:cNvGraphicFramePr>
            <a:graphicFrameLocks noChangeAspect="1"/>
          </p:cNvGraphicFramePr>
          <p:nvPr/>
        </p:nvGraphicFramePr>
        <p:xfrm>
          <a:off x="4916170" y="1523365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3" imgW="1146175" imgH="734060" progId="Equation.3">
                  <p:embed/>
                </p:oleObj>
              </mc:Choice>
              <mc:Fallback>
                <p:oleObj name="" r:id="rId23" imgW="1146175" imgH="73406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16170" y="1523365"/>
                        <a:ext cx="1397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1" name="Object 23"/>
          <p:cNvGraphicFramePr>
            <a:graphicFrameLocks noChangeAspect="1"/>
          </p:cNvGraphicFramePr>
          <p:nvPr/>
        </p:nvGraphicFramePr>
        <p:xfrm>
          <a:off x="6440170" y="175196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5" imgW="379730" imgH="225425" progId="Equation.3">
                  <p:embed/>
                </p:oleObj>
              </mc:Choice>
              <mc:Fallback>
                <p:oleObj name="" r:id="rId25" imgW="379730" imgH="22542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40170" y="1751965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2" name="Text Box 24"/>
          <p:cNvSpPr txBox="1"/>
          <p:nvPr/>
        </p:nvSpPr>
        <p:spPr>
          <a:xfrm>
            <a:off x="539750" y="44338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经验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9353" name="Text Box 25"/>
          <p:cNvSpPr txBox="1"/>
          <p:nvPr/>
        </p:nvSpPr>
        <p:spPr>
          <a:xfrm>
            <a:off x="1460500" y="4433888"/>
            <a:ext cx="10541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欲证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9354" name="Object 26"/>
          <p:cNvGraphicFramePr>
            <a:graphicFrameLocks noChangeAspect="1"/>
          </p:cNvGraphicFramePr>
          <p:nvPr/>
        </p:nvGraphicFramePr>
        <p:xfrm>
          <a:off x="2286000" y="4495800"/>
          <a:ext cx="857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7" imgW="250825" imgH="116205" progId="Equation.3">
                  <p:embed/>
                </p:oleObj>
              </mc:Choice>
              <mc:Fallback>
                <p:oleObj name="" r:id="rId27" imgW="250825" imgH="11620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4495800"/>
                        <a:ext cx="8572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5" name="Text Box 27"/>
          <p:cNvSpPr txBox="1"/>
          <p:nvPr/>
        </p:nvSpPr>
        <p:spPr>
          <a:xfrm>
            <a:off x="3046730" y="44354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9356" name="Object 28"/>
          <p:cNvGraphicFramePr>
            <a:graphicFrameLocks noChangeAspect="1"/>
          </p:cNvGraphicFramePr>
          <p:nvPr/>
        </p:nvGraphicFramePr>
        <p:xfrm>
          <a:off x="3517583" y="4495483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9" imgW="1307465" imgH="340995" progId="Equation.3">
                  <p:embed/>
                </p:oleObj>
              </mc:Choice>
              <mc:Fallback>
                <p:oleObj name="" r:id="rId29" imgW="1307465" imgH="34099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7583" y="4495483"/>
                        <a:ext cx="1587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7" name="Text Box 29"/>
          <p:cNvSpPr txBox="1"/>
          <p:nvPr/>
        </p:nvSpPr>
        <p:spPr>
          <a:xfrm>
            <a:off x="5119688" y="4448175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只需证在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9358" name="Object 30"/>
          <p:cNvGraphicFramePr>
            <a:graphicFrameLocks noChangeAspect="1"/>
          </p:cNvGraphicFramePr>
          <p:nvPr/>
        </p:nvGraphicFramePr>
        <p:xfrm>
          <a:off x="7340600" y="4510088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1" imgW="1184910" imgH="315595" progId="Equation.3">
                  <p:embed/>
                </p:oleObj>
              </mc:Choice>
              <mc:Fallback>
                <p:oleObj name="" r:id="rId31" imgW="1184910" imgH="31559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40600" y="4510088"/>
                        <a:ext cx="1447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9" name="Object 31"/>
          <p:cNvGraphicFramePr>
            <a:graphicFrameLocks noChangeAspect="1"/>
          </p:cNvGraphicFramePr>
          <p:nvPr/>
        </p:nvGraphicFramePr>
        <p:xfrm>
          <a:off x="1371600" y="5002213"/>
          <a:ext cx="159931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3" imgW="723900" imgH="228600" progId="Equation.3">
                  <p:embed/>
                </p:oleObj>
              </mc:Choice>
              <mc:Fallback>
                <p:oleObj name="" r:id="rId33" imgW="723900" imgH="228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371600" y="5002213"/>
                        <a:ext cx="159931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0" name="Object 32"/>
          <p:cNvGraphicFramePr>
            <a:graphicFrameLocks noChangeAspect="1"/>
          </p:cNvGraphicFramePr>
          <p:nvPr/>
        </p:nvGraphicFramePr>
        <p:xfrm>
          <a:off x="3046730" y="5010150"/>
          <a:ext cx="207391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5" imgW="850900" imgH="228600" progId="Equation.3">
                  <p:embed/>
                </p:oleObj>
              </mc:Choice>
              <mc:Fallback>
                <p:oleObj name="" r:id="rId35" imgW="8509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046730" y="5010150"/>
                        <a:ext cx="207391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6" grpId="0"/>
      <p:bldP spid="99338" grpId="0"/>
      <p:bldP spid="99339" grpId="0"/>
      <p:bldP spid="99341" grpId="0"/>
      <p:bldP spid="99346" grpId="0"/>
      <p:bldP spid="99352" grpId="0"/>
      <p:bldP spid="99353" grpId="0"/>
      <p:bldP spid="99355" grpId="0"/>
      <p:bldP spid="993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61988" y="533400"/>
            <a:ext cx="32004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6.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证明不等式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292" name="Text Box 4"/>
          <p:cNvSpPr txBox="1"/>
          <p:nvPr/>
        </p:nvSpPr>
        <p:spPr>
          <a:xfrm>
            <a:off x="661988" y="131762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752600" y="1371600"/>
          <a:ext cx="228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892935" imgH="309245" progId="Equation.3">
                  <p:embed/>
                </p:oleObj>
              </mc:Choice>
              <mc:Fallback>
                <p:oleObj name="" r:id="rId1" imgW="1892935" imgH="30924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1371600"/>
                        <a:ext cx="228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165600" y="1371600"/>
          <a:ext cx="438975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993900" imgH="215900" progId="Equation.3">
                  <p:embed/>
                </p:oleObj>
              </mc:Choice>
              <mc:Fallback>
                <p:oleObj name="" r:id="rId3" imgW="1993900" imgH="215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65600" y="1371600"/>
                        <a:ext cx="438975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/>
          <p:nvPr/>
        </p:nvSpPr>
        <p:spPr>
          <a:xfrm>
            <a:off x="287338" y="1927225"/>
            <a:ext cx="25320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中值定理条件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300" name="Text Box 12"/>
          <p:cNvSpPr txBox="1"/>
          <p:nvPr/>
        </p:nvSpPr>
        <p:spPr>
          <a:xfrm>
            <a:off x="287338" y="338296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304" name="Text Box 16"/>
          <p:cNvSpPr txBox="1"/>
          <p:nvPr/>
        </p:nvSpPr>
        <p:spPr>
          <a:xfrm>
            <a:off x="287338" y="4343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因为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307" name="Text Box 19"/>
          <p:cNvSpPr txBox="1"/>
          <p:nvPr/>
        </p:nvSpPr>
        <p:spPr>
          <a:xfrm>
            <a:off x="287338" y="5410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1514" name="Object 3"/>
          <p:cNvGraphicFramePr>
            <a:graphicFrameLocks noChangeAspect="1"/>
          </p:cNvGraphicFramePr>
          <p:nvPr/>
        </p:nvGraphicFramePr>
        <p:xfrm>
          <a:off x="3314700" y="368300"/>
          <a:ext cx="407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3406775" imgH="676275" progId="Equation.3">
                  <p:embed/>
                </p:oleObj>
              </mc:Choice>
              <mc:Fallback>
                <p:oleObj name="" r:id="rId5" imgW="3406775" imgH="67627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14700" y="368300"/>
                        <a:ext cx="4076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498600" y="2641600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1693545" imgH="309245" progId="Equation.3">
                  <p:embed/>
                </p:oleObj>
              </mc:Choice>
              <mc:Fallback>
                <p:oleObj name="" r:id="rId7" imgW="1693545" imgH="30924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98600" y="2641600"/>
                        <a:ext cx="2044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822450" y="3468688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985520" imgH="309245" progId="Equation.3">
                  <p:embed/>
                </p:oleObj>
              </mc:Choice>
              <mc:Fallback>
                <p:oleObj name="" r:id="rId9" imgW="985520" imgH="30924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22450" y="3468688"/>
                        <a:ext cx="1206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098800" y="3200400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2562860" imgH="740410" progId="Equation.3">
                  <p:embed/>
                </p:oleObj>
              </mc:Choice>
              <mc:Fallback>
                <p:oleObj name="" r:id="rId11" imgW="2562860" imgH="74041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98800" y="3200400"/>
                        <a:ext cx="3073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403600" y="4178300"/>
          <a:ext cx="69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3" imgW="547370" imgH="740410" progId="Equation.3">
                  <p:embed/>
                </p:oleObj>
              </mc:Choice>
              <mc:Fallback>
                <p:oleObj name="" r:id="rId13" imgW="547370" imgH="74041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03600" y="4178300"/>
                        <a:ext cx="698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2362200" y="4203700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772795" imgH="676275" progId="Equation.3">
                  <p:embed/>
                </p:oleObj>
              </mc:Choice>
              <mc:Fallback>
                <p:oleObj name="" r:id="rId15" imgW="772795" imgH="67627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203700"/>
                        <a:ext cx="965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4165600" y="4508500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7" imgW="386080" imgH="180340" progId="Equation.3">
                  <p:embed/>
                </p:oleObj>
              </mc:Choice>
              <mc:Fallback>
                <p:oleObj name="" r:id="rId17" imgW="386080" imgH="18034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65600" y="4508500"/>
                        <a:ext cx="5080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778000" y="5257800"/>
          <a:ext cx="439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9" imgW="3670300" imgH="676275" progId="Equation.3">
                  <p:embed/>
                </p:oleObj>
              </mc:Choice>
              <mc:Fallback>
                <p:oleObj name="" r:id="rId19" imgW="3670300" imgH="67627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78000" y="5257800"/>
                        <a:ext cx="4394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3581400" y="2635250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1" imgW="2949575" imgH="315595" progId="Equation.3">
                  <p:embed/>
                </p:oleObj>
              </mc:Choice>
              <mc:Fallback>
                <p:oleObj name="" r:id="rId21" imgW="2949575" imgH="31559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2635250"/>
                        <a:ext cx="3530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5"/>
          <p:cNvSpPr txBox="1"/>
          <p:nvPr/>
        </p:nvSpPr>
        <p:spPr>
          <a:xfrm>
            <a:off x="2667000" y="19050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因此应有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3885" y="4343400"/>
            <a:ext cx="3121660" cy="953135"/>
          </a:xfrm>
          <a:prstGeom prst="rect">
            <a:avLst/>
          </a:prstGeom>
          <a:noFill/>
          <a:ln w="28575" cmpd="thickThin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说明：</a:t>
            </a:r>
            <a:r>
              <a:rPr lang="zh-CN" altLang="en-US"/>
              <a:t>拉氏还能证明这样的不等式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928360" y="6377305"/>
            <a:ext cx="627380" cy="468630"/>
            <a:chOff x="9336" y="10043"/>
            <a:chExt cx="988" cy="738"/>
          </a:xfrm>
        </p:grpSpPr>
        <p:pic>
          <p:nvPicPr>
            <p:cNvPr id="22559" name="Picture 71" descr="机动">
              <a:hlinkClick r:id="rId23" action="ppaction://hlinkfile"/>
            </p:cNvPr>
            <p:cNvPicPr>
              <a:picLocks noChangeAspect="1"/>
            </p:cNvPicPr>
            <p:nvPr/>
          </p:nvPicPr>
          <p:blipFill>
            <a:blip r:embed="rId24">
              <a:clrChange>
                <a:clrFrom>
                  <a:srgbClr val="231A93"/>
                </a:clrFrom>
                <a:clrTo>
                  <a:srgbClr val="231A93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50" y="10043"/>
              <a:ext cx="560" cy="4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58" name="Text Box 70"/>
            <p:cNvSpPr txBox="1"/>
            <p:nvPr/>
          </p:nvSpPr>
          <p:spPr>
            <a:xfrm>
              <a:off x="9336" y="10395"/>
              <a:ext cx="988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000" dirty="0">
                  <a:latin typeface="楷体_GB2312" pitchFamily="49" charset="-122"/>
                  <a:ea typeface="楷体_GB2312" pitchFamily="49" charset="-122"/>
                </a:rPr>
                <a:t>第三节  </a:t>
              </a:r>
              <a:endParaRPr lang="zh-CN" altLang="en-US" sz="10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8" grpId="0"/>
      <p:bldP spid="12300" grpId="0"/>
      <p:bldP spid="12304" grpId="0"/>
      <p:bldP spid="12307" grpId="0"/>
      <p:bldP spid="12313" grpId="0"/>
      <p:bldP spid="2" grpId="0" bldLvl="0" animBg="1"/>
      <p:bldP spid="215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8"/>
          <p:cNvSpPr>
            <a:spLocks noGrp="1"/>
          </p:cNvSpPr>
          <p:nvPr>
            <p:ph type="title"/>
          </p:nvPr>
        </p:nvSpPr>
        <p:spPr>
          <a:xfrm>
            <a:off x="304800" y="228600"/>
            <a:ext cx="54102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三、柯西</a:t>
            </a:r>
            <a:r>
              <a:rPr lang="en-US" altLang="zh-CN" sz="3200" b="1" dirty="0">
                <a:ea typeface="楷体_GB2312" pitchFamily="49" charset="-122"/>
              </a:rPr>
              <a:t>(Cauchy)</a:t>
            </a:r>
            <a:r>
              <a:rPr lang="zh-CN" altLang="en-US" sz="3200" b="1" dirty="0">
                <a:ea typeface="楷体_GB2312" pitchFamily="49" charset="-122"/>
              </a:rPr>
              <a:t>中值定理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2531" name="AutoShape 46">
            <a:hlinkClick r:id="" action="ppaction://customshow?id=2&amp;return=true"/>
          </p:cNvPr>
          <p:cNvSpPr/>
          <p:nvPr/>
        </p:nvSpPr>
        <p:spPr>
          <a:xfrm>
            <a:off x="304800" y="304800"/>
            <a:ext cx="5181600" cy="685800"/>
          </a:xfrm>
          <a:prstGeom prst="actionButtonBlank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743200" y="4419600"/>
          <a:ext cx="434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631565" imgH="740410" progId="Equation.3">
                  <p:embed/>
                </p:oleObj>
              </mc:Choice>
              <mc:Fallback>
                <p:oleObj name="" r:id="rId1" imgW="3631565" imgH="74041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4419600"/>
                        <a:ext cx="4343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7962900" y="4746625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" imgW="637540" imgH="315595" progId="Equation.3">
                  <p:embed/>
                </p:oleObj>
              </mc:Choice>
              <mc:Fallback>
                <p:oleObj name="" r:id="rId3" imgW="637540" imgH="31559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62900" y="4746625"/>
                        <a:ext cx="800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0" name="Group 4"/>
          <p:cNvGrpSpPr/>
          <p:nvPr/>
        </p:nvGrpSpPr>
        <p:grpSpPr>
          <a:xfrm>
            <a:off x="2667000" y="4359275"/>
            <a:ext cx="5181600" cy="1127125"/>
            <a:chOff x="1056" y="3552"/>
            <a:chExt cx="3312" cy="710"/>
          </a:xfrm>
        </p:grpSpPr>
        <p:sp>
          <p:nvSpPr>
            <p:cNvPr id="22565" name="Rectangle 5"/>
            <p:cNvSpPr/>
            <p:nvPr/>
          </p:nvSpPr>
          <p:spPr>
            <a:xfrm>
              <a:off x="1056" y="3552"/>
              <a:ext cx="2496" cy="624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22566" name="Freeform 6"/>
            <p:cNvSpPr/>
            <p:nvPr/>
          </p:nvSpPr>
          <p:spPr>
            <a:xfrm>
              <a:off x="3552" y="4080"/>
              <a:ext cx="816" cy="182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192" y="232"/>
                </a:cxn>
                <a:cxn ang="0">
                  <a:pos x="528" y="232"/>
                </a:cxn>
                <a:cxn ang="0">
                  <a:pos x="816" y="0"/>
                </a:cxn>
              </a:cxnLst>
              <a:pathLst>
                <a:path w="816" h="168">
                  <a:moveTo>
                    <a:pt x="0" y="48"/>
                  </a:moveTo>
                  <a:cubicBezTo>
                    <a:pt x="52" y="88"/>
                    <a:pt x="104" y="128"/>
                    <a:pt x="192" y="144"/>
                  </a:cubicBezTo>
                  <a:cubicBezTo>
                    <a:pt x="280" y="160"/>
                    <a:pt x="424" y="168"/>
                    <a:pt x="528" y="144"/>
                  </a:cubicBezTo>
                  <a:cubicBezTo>
                    <a:pt x="632" y="120"/>
                    <a:pt x="768" y="24"/>
                    <a:pt x="816" y="0"/>
                  </a:cubicBezTo>
                </a:path>
              </a:pathLst>
            </a:custGeom>
            <a:noFill/>
            <a:ln w="9525" cap="flat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6023" name="Text Box 7"/>
          <p:cNvSpPr txBox="1"/>
          <p:nvPr/>
        </p:nvSpPr>
        <p:spPr>
          <a:xfrm>
            <a:off x="766763" y="3810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分析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381000" y="874713"/>
          <a:ext cx="841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250825" imgH="128905" progId="Equation.3">
                  <p:embed/>
                </p:oleObj>
              </mc:Choice>
              <mc:Fallback>
                <p:oleObj name="" r:id="rId5" imgW="250825" imgH="12890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874713"/>
                        <a:ext cx="841375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Text Box 10"/>
          <p:cNvSpPr txBox="1"/>
          <p:nvPr/>
        </p:nvSpPr>
        <p:spPr>
          <a:xfrm>
            <a:off x="1143000" y="8382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及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6027" name="Text Box 11"/>
          <p:cNvSpPr txBox="1"/>
          <p:nvPr/>
        </p:nvSpPr>
        <p:spPr>
          <a:xfrm>
            <a:off x="762000" y="1371600"/>
            <a:ext cx="457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r>
              <a:rPr lang="zh-CN" altLang="en-US" sz="2800" dirty="0">
                <a:ea typeface="楷体_GB2312" pitchFamily="49" charset="-122"/>
              </a:rPr>
              <a:t>在闭区间 </a:t>
            </a:r>
            <a:r>
              <a:rPr lang="en-US" altLang="zh-CN" sz="2800" dirty="0">
                <a:ea typeface="楷体_GB2312" pitchFamily="49" charset="-122"/>
              </a:rPr>
              <a:t>[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] </a:t>
            </a:r>
            <a:r>
              <a:rPr lang="zh-CN" altLang="en-US" sz="2800" dirty="0">
                <a:ea typeface="楷体_GB2312" pitchFamily="49" charset="-122"/>
              </a:rPr>
              <a:t>上连续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6028" name="Text Box 12"/>
          <p:cNvSpPr txBox="1"/>
          <p:nvPr/>
        </p:nvSpPr>
        <p:spPr>
          <a:xfrm>
            <a:off x="762000" y="1905000"/>
            <a:ext cx="457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在开区间 </a:t>
            </a: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) </a:t>
            </a:r>
            <a:r>
              <a:rPr lang="zh-CN" altLang="en-US" sz="2800" dirty="0">
                <a:ea typeface="楷体_GB2312" pitchFamily="49" charset="-122"/>
              </a:rPr>
              <a:t>内可导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6029" name="Text Box 13"/>
          <p:cNvSpPr txBox="1"/>
          <p:nvPr/>
        </p:nvSpPr>
        <p:spPr>
          <a:xfrm>
            <a:off x="762000" y="24384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(3)</a:t>
            </a:r>
            <a:r>
              <a:rPr lang="zh-CN" altLang="en-US" sz="2800" dirty="0">
                <a:ea typeface="楷体_GB2312" pitchFamily="49" charset="-122"/>
              </a:rPr>
              <a:t>在开区间 </a:t>
            </a: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) </a:t>
            </a:r>
            <a:r>
              <a:rPr lang="zh-CN" altLang="en-US" sz="2800" dirty="0">
                <a:ea typeface="楷体_GB2312" pitchFamily="49" charset="-122"/>
              </a:rPr>
              <a:t>内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6030" name="Text Box 14"/>
          <p:cNvSpPr txBox="1"/>
          <p:nvPr/>
        </p:nvSpPr>
        <p:spPr>
          <a:xfrm>
            <a:off x="1295400" y="30480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至少存在一点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3581400" y="31242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1217295" imgH="309245" progId="Equation.3">
                  <p:embed/>
                </p:oleObj>
              </mc:Choice>
              <mc:Fallback>
                <p:oleObj name="" r:id="rId7" imgW="1217295" imgH="30924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3124200"/>
                        <a:ext cx="1485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Text Box 16"/>
          <p:cNvSpPr txBox="1"/>
          <p:nvPr/>
        </p:nvSpPr>
        <p:spPr>
          <a:xfrm>
            <a:off x="5029200" y="30622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5600700" y="2882900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2633980" imgH="740410" progId="Equation.3">
                  <p:embed/>
                </p:oleObj>
              </mc:Choice>
              <mc:Fallback>
                <p:oleObj name="" r:id="rId9" imgW="2633980" imgH="74041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00700" y="2882900"/>
                        <a:ext cx="3162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Text Box 18"/>
          <p:cNvSpPr txBox="1"/>
          <p:nvPr/>
        </p:nvSpPr>
        <p:spPr>
          <a:xfrm>
            <a:off x="2362200" y="8382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满足 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86035" name="Object 19"/>
          <p:cNvGraphicFramePr>
            <a:graphicFrameLocks noChangeAspect="1"/>
          </p:cNvGraphicFramePr>
          <p:nvPr/>
        </p:nvGraphicFramePr>
        <p:xfrm>
          <a:off x="1606550" y="874395"/>
          <a:ext cx="8413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1" imgW="250825" imgH="128905" progId="Equation.3">
                  <p:embed/>
                </p:oleObj>
              </mc:Choice>
              <mc:Fallback>
                <p:oleObj name="" r:id="rId11" imgW="250825" imgH="12890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06550" y="874395"/>
                        <a:ext cx="841375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4267200" y="25527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1127125" imgH="315595" progId="Equation.3">
                  <p:embed/>
                </p:oleObj>
              </mc:Choice>
              <mc:Fallback>
                <p:oleObj name="" r:id="rId13" imgW="1127125" imgH="31559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2552700"/>
                        <a:ext cx="1384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1854200" y="3890963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5" imgW="1480820" imgH="309245" progId="Equation.3">
                  <p:embed/>
                </p:oleObj>
              </mc:Choice>
              <mc:Fallback>
                <p:oleObj name="" r:id="rId15" imgW="1480820" imgH="30924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4200" y="3890963"/>
                        <a:ext cx="1803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Object 23"/>
          <p:cNvGraphicFramePr>
            <a:graphicFrameLocks noChangeAspect="1"/>
          </p:cNvGraphicFramePr>
          <p:nvPr/>
        </p:nvGraphicFramePr>
        <p:xfrm>
          <a:off x="3708400" y="3878263"/>
          <a:ext cx="208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7" imgW="1725930" imgH="315595" progId="Equation.3">
                  <p:embed/>
                </p:oleObj>
              </mc:Choice>
              <mc:Fallback>
                <p:oleObj name="" r:id="rId17" imgW="1725930" imgH="31559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8400" y="3878263"/>
                        <a:ext cx="2082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4"/>
          <p:cNvGraphicFramePr>
            <a:graphicFrameLocks noChangeAspect="1"/>
          </p:cNvGraphicFramePr>
          <p:nvPr/>
        </p:nvGraphicFramePr>
        <p:xfrm>
          <a:off x="7100888" y="38893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9" imgW="1082040" imgH="309245" progId="Equation.3">
                  <p:embed/>
                </p:oleObj>
              </mc:Choice>
              <mc:Fallback>
                <p:oleObj name="" r:id="rId19" imgW="1082040" imgH="30924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00888" y="3889375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1" name="Object 25"/>
          <p:cNvGraphicFramePr>
            <a:graphicFrameLocks noChangeAspect="1"/>
          </p:cNvGraphicFramePr>
          <p:nvPr/>
        </p:nvGraphicFramePr>
        <p:xfrm>
          <a:off x="5867400" y="3916363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1" imgW="386080" imgH="225425" progId="Equation.3">
                  <p:embed/>
                </p:oleObj>
              </mc:Choice>
              <mc:Fallback>
                <p:oleObj name="" r:id="rId21" imgW="386080" imgH="22542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3916363"/>
                        <a:ext cx="508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2" name="Text Box 26"/>
          <p:cNvSpPr txBox="1"/>
          <p:nvPr/>
        </p:nvSpPr>
        <p:spPr>
          <a:xfrm>
            <a:off x="228600" y="45862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问题转化为证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6056" name="AutoShape 40"/>
          <p:cNvSpPr/>
          <p:nvPr/>
        </p:nvSpPr>
        <p:spPr>
          <a:xfrm>
            <a:off x="395288" y="3276600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6060" name="Object 44"/>
          <p:cNvGraphicFramePr>
            <a:graphicFrameLocks noChangeAspect="1"/>
          </p:cNvGraphicFramePr>
          <p:nvPr/>
        </p:nvGraphicFramePr>
        <p:xfrm>
          <a:off x="3111500" y="5486400"/>
          <a:ext cx="466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3" imgW="3895725" imgH="740410" progId="Equation.3">
                  <p:embed/>
                </p:oleObj>
              </mc:Choice>
              <mc:Fallback>
                <p:oleObj name="" r:id="rId23" imgW="3895725" imgH="74041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11500" y="5486400"/>
                        <a:ext cx="4660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1" name="AutoShape 45"/>
          <p:cNvSpPr/>
          <p:nvPr/>
        </p:nvSpPr>
        <p:spPr>
          <a:xfrm>
            <a:off x="381000" y="5867400"/>
            <a:ext cx="2590800" cy="152400"/>
          </a:xfrm>
          <a:prstGeom prst="rightArrow">
            <a:avLst>
              <a:gd name="adj1" fmla="val 50000"/>
              <a:gd name="adj2" fmla="val 4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pic>
        <p:nvPicPr>
          <p:cNvPr id="22556" name="Object 64">
            <a:hlinkClick r:id="" action="ppaction://customshow?id=2&amp;return=true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00850" y="596900"/>
            <a:ext cx="974725" cy="14398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57" name="Group 65"/>
          <p:cNvGrpSpPr/>
          <p:nvPr/>
        </p:nvGrpSpPr>
        <p:grpSpPr>
          <a:xfrm>
            <a:off x="6697663" y="500063"/>
            <a:ext cx="1150937" cy="1633537"/>
            <a:chOff x="4316" y="576"/>
            <a:chExt cx="1152" cy="1632"/>
          </a:xfrm>
        </p:grpSpPr>
        <p:sp>
          <p:nvSpPr>
            <p:cNvPr id="22561" name="Freeform 66"/>
            <p:cNvSpPr/>
            <p:nvPr/>
          </p:nvSpPr>
          <p:spPr>
            <a:xfrm>
              <a:off x="4316" y="576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3" y="3"/>
                </a:cxn>
                <a:cxn ang="0">
                  <a:pos x="36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62" name="Freeform 67"/>
            <p:cNvSpPr/>
            <p:nvPr/>
          </p:nvSpPr>
          <p:spPr>
            <a:xfrm>
              <a:off x="4316" y="576"/>
              <a:ext cx="96" cy="16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3" y="32"/>
                </a:cxn>
                <a:cxn ang="0">
                  <a:pos x="0" y="34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63" name="Freeform 68"/>
            <p:cNvSpPr/>
            <p:nvPr/>
          </p:nvSpPr>
          <p:spPr>
            <a:xfrm flipH="1" flipV="1">
              <a:off x="5372" y="576"/>
              <a:ext cx="96" cy="16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3" y="32"/>
                </a:cxn>
                <a:cxn ang="0">
                  <a:pos x="0" y="34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64" name="Freeform 69"/>
            <p:cNvSpPr/>
            <p:nvPr/>
          </p:nvSpPr>
          <p:spPr>
            <a:xfrm flipV="1">
              <a:off x="4316" y="2112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3" y="3"/>
                </a:cxn>
                <a:cxn ang="0">
                  <a:pos x="36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2558" name="Text Box 70"/>
          <p:cNvSpPr txBox="1"/>
          <p:nvPr/>
        </p:nvSpPr>
        <p:spPr>
          <a:xfrm>
            <a:off x="5943600" y="6600825"/>
            <a:ext cx="703580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第二节 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2559" name="Picture 71" descr="机动">
            <a:hlinkClick r:id="rId26" action="ppaction://hlinkfile"/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425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88" name="Text Box 72"/>
          <p:cNvSpPr txBox="1"/>
          <p:nvPr/>
        </p:nvSpPr>
        <p:spPr>
          <a:xfrm>
            <a:off x="339725" y="5486400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构造辅助函数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08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/>
      <p:bldP spid="86026" grpId="0"/>
      <p:bldP spid="86027" grpId="0"/>
      <p:bldP spid="86028" grpId="0"/>
      <p:bldP spid="86029" grpId="0"/>
      <p:bldP spid="86030" grpId="0"/>
      <p:bldP spid="86032" grpId="0"/>
      <p:bldP spid="86034" grpId="0"/>
      <p:bldP spid="86042" grpId="0"/>
      <p:bldP spid="86056" grpId="0" animBg="1"/>
      <p:bldP spid="86061" grpId="0" animBg="1"/>
      <p:bldP spid="8608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35814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柯西定理的几何意义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981200" y="1154113"/>
          <a:ext cx="303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2530475" imgH="740410" progId="Equation.3">
                  <p:embed/>
                </p:oleObj>
              </mc:Choice>
              <mc:Fallback>
                <p:oleObj name="" r:id="rId1" imgW="2530475" imgH="74041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1154113"/>
                        <a:ext cx="3035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5586413" y="5414963"/>
          <a:ext cx="749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598805" imgH="289560" progId="Equation.3">
                  <p:embed/>
                </p:oleObj>
              </mc:Choice>
              <mc:Fallback>
                <p:oleObj name="" r:id="rId3" imgW="598805" imgH="28956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6413" y="5414963"/>
                        <a:ext cx="7493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4906963" y="5414963"/>
          <a:ext cx="736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579755" imgH="289560" progId="Equation.3">
                  <p:embed/>
                </p:oleObj>
              </mc:Choice>
              <mc:Fallback>
                <p:oleObj name="" r:id="rId5" imgW="579755" imgH="28956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06963" y="5414963"/>
                        <a:ext cx="7366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1828800" y="3352800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991870" imgH="734060" progId="Equation.3">
                  <p:embed/>
                </p:oleObj>
              </mc:Choice>
              <mc:Fallback>
                <p:oleObj name="" r:id="rId7" imgW="991870" imgH="73406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3352800"/>
                        <a:ext cx="1219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3962400" y="4784725"/>
          <a:ext cx="723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9" imgW="573405" imgH="289560" progId="Equation.3">
                  <p:embed/>
                </p:oleObj>
              </mc:Choice>
              <mc:Fallback>
                <p:oleObj name="" r:id="rId9" imgW="573405" imgH="28956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4784725"/>
                        <a:ext cx="7239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7315200" y="5414963"/>
          <a:ext cx="723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1" imgW="573405" imgH="289560" progId="Equation.3">
                  <p:embed/>
                </p:oleObj>
              </mc:Choice>
              <mc:Fallback>
                <p:oleObj name="" r:id="rId11" imgW="573405" imgH="28956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5200" y="5414963"/>
                        <a:ext cx="7239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3962400" y="3717925"/>
          <a:ext cx="711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3" imgW="566420" imgH="289560" progId="Equation.3">
                  <p:embed/>
                </p:oleObj>
              </mc:Choice>
              <mc:Fallback>
                <p:oleObj name="" r:id="rId13" imgW="566420" imgH="28956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3717925"/>
                        <a:ext cx="7112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1866900" y="4711700"/>
          <a:ext cx="1612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5" imgW="1320165" imgH="740410" progId="Equation.3">
                  <p:embed/>
                </p:oleObj>
              </mc:Choice>
              <mc:Fallback>
                <p:oleObj name="" r:id="rId15" imgW="1320165" imgH="74041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66900" y="4711700"/>
                        <a:ext cx="1612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3" name="Text Box 11"/>
          <p:cNvSpPr txBox="1"/>
          <p:nvPr/>
        </p:nvSpPr>
        <p:spPr>
          <a:xfrm>
            <a:off x="457200" y="491013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注意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0364" name="Line 12"/>
          <p:cNvSpPr/>
          <p:nvPr/>
        </p:nvSpPr>
        <p:spPr>
          <a:xfrm>
            <a:off x="5330825" y="4979988"/>
            <a:ext cx="1588" cy="34925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0365" name="Line 13"/>
          <p:cNvSpPr/>
          <p:nvPr/>
        </p:nvSpPr>
        <p:spPr>
          <a:xfrm>
            <a:off x="7648575" y="3881438"/>
            <a:ext cx="1588" cy="144780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0366" name="Line 14"/>
          <p:cNvSpPr/>
          <p:nvPr/>
        </p:nvSpPr>
        <p:spPr>
          <a:xfrm flipV="1">
            <a:off x="5330825" y="3881438"/>
            <a:ext cx="2317750" cy="10985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67" name="Line 15"/>
          <p:cNvSpPr/>
          <p:nvPr/>
        </p:nvSpPr>
        <p:spPr>
          <a:xfrm flipH="1">
            <a:off x="4721225" y="3871913"/>
            <a:ext cx="2927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0368" name="Line 16"/>
          <p:cNvSpPr/>
          <p:nvPr/>
        </p:nvSpPr>
        <p:spPr>
          <a:xfrm flipH="1">
            <a:off x="4721225" y="4979988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0369" name="Line 17"/>
          <p:cNvSpPr/>
          <p:nvPr/>
        </p:nvSpPr>
        <p:spPr>
          <a:xfrm flipV="1">
            <a:off x="5453063" y="4111625"/>
            <a:ext cx="696912" cy="32861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70" name="Line 18"/>
          <p:cNvSpPr/>
          <p:nvPr/>
        </p:nvSpPr>
        <p:spPr>
          <a:xfrm flipV="1">
            <a:off x="6586538" y="4786313"/>
            <a:ext cx="698500" cy="3270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71" name="Line 19"/>
          <p:cNvSpPr/>
          <p:nvPr/>
        </p:nvSpPr>
        <p:spPr>
          <a:xfrm>
            <a:off x="5761038" y="4295775"/>
            <a:ext cx="0" cy="1031875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0372" name="Rectangle 20"/>
          <p:cNvSpPr/>
          <p:nvPr/>
        </p:nvSpPr>
        <p:spPr>
          <a:xfrm>
            <a:off x="1828800" y="1066800"/>
            <a:ext cx="1981200" cy="1144588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0373" name="Text Box 21"/>
          <p:cNvSpPr txBox="1"/>
          <p:nvPr/>
        </p:nvSpPr>
        <p:spPr>
          <a:xfrm>
            <a:off x="2057400" y="2259013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弦的斜率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0374" name="Rectangle 22"/>
          <p:cNvSpPr/>
          <p:nvPr/>
        </p:nvSpPr>
        <p:spPr>
          <a:xfrm>
            <a:off x="4038600" y="1066800"/>
            <a:ext cx="1066800" cy="11430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0375" name="Text Box 23"/>
          <p:cNvSpPr txBox="1"/>
          <p:nvPr/>
        </p:nvSpPr>
        <p:spPr>
          <a:xfrm>
            <a:off x="3886200" y="22542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切线斜率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0376" name="Freeform 24"/>
          <p:cNvSpPr/>
          <p:nvPr/>
        </p:nvSpPr>
        <p:spPr>
          <a:xfrm>
            <a:off x="3505200" y="2743200"/>
            <a:ext cx="3276600" cy="144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304" h="816">
                <a:moveTo>
                  <a:pt x="0" y="0"/>
                </a:moveTo>
                <a:cubicBezTo>
                  <a:pt x="624" y="76"/>
                  <a:pt x="1248" y="152"/>
                  <a:pt x="1632" y="288"/>
                </a:cubicBezTo>
                <a:cubicBezTo>
                  <a:pt x="2016" y="424"/>
                  <a:pt x="2160" y="620"/>
                  <a:pt x="2304" y="816"/>
                </a:cubicBezTo>
              </a:path>
            </a:pathLst>
          </a:cu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0377" name="AutoShape 25"/>
          <p:cNvSpPr/>
          <p:nvPr/>
        </p:nvSpPr>
        <p:spPr>
          <a:xfrm>
            <a:off x="1600200" y="3352800"/>
            <a:ext cx="179388" cy="914400"/>
          </a:xfrm>
          <a:prstGeom prst="leftBrace">
            <a:avLst>
              <a:gd name="adj1" fmla="val 4247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100378" name="Group 26"/>
          <p:cNvGrpSpPr/>
          <p:nvPr/>
        </p:nvGrpSpPr>
        <p:grpSpPr>
          <a:xfrm>
            <a:off x="4406900" y="3238500"/>
            <a:ext cx="3913188" cy="2444750"/>
            <a:chOff x="2776" y="2040"/>
            <a:chExt cx="2465" cy="1540"/>
          </a:xfrm>
        </p:grpSpPr>
        <p:graphicFrame>
          <p:nvGraphicFramePr>
            <p:cNvPr id="25627" name="Object 27"/>
            <p:cNvGraphicFramePr>
              <a:graphicFrameLocks noChangeAspect="1"/>
            </p:cNvGraphicFramePr>
            <p:nvPr/>
          </p:nvGraphicFramePr>
          <p:xfrm>
            <a:off x="5096" y="343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7" imgW="147955" imgH="154305" progId="Equation.3">
                    <p:embed/>
                  </p:oleObj>
                </mc:Choice>
                <mc:Fallback>
                  <p:oleObj name="" r:id="rId17" imgW="147955" imgH="154305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96" y="343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2776" y="206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9" imgW="161290" imgH="219075" progId="Equation.3">
                    <p:embed/>
                  </p:oleObj>
                </mc:Choice>
                <mc:Fallback>
                  <p:oleObj name="" r:id="rId19" imgW="161290" imgH="219075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76" y="206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9" name="Line 29"/>
            <p:cNvSpPr/>
            <p:nvPr/>
          </p:nvSpPr>
          <p:spPr>
            <a:xfrm>
              <a:off x="2974" y="3357"/>
              <a:ext cx="22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5630" name="Line 30"/>
            <p:cNvSpPr/>
            <p:nvPr/>
          </p:nvSpPr>
          <p:spPr>
            <a:xfrm flipV="1">
              <a:off x="2974" y="2040"/>
              <a:ext cx="0" cy="131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5631" name="Freeform 31"/>
            <p:cNvSpPr/>
            <p:nvPr/>
          </p:nvSpPr>
          <p:spPr>
            <a:xfrm>
              <a:off x="3358" y="2439"/>
              <a:ext cx="1460" cy="698"/>
            </a:xfrm>
            <a:custGeom>
              <a:avLst/>
              <a:gdLst/>
              <a:ahLst/>
              <a:cxnLst>
                <a:cxn ang="0">
                  <a:pos x="0" y="227"/>
                </a:cxn>
                <a:cxn ang="0">
                  <a:pos x="62" y="114"/>
                </a:cxn>
                <a:cxn ang="0">
                  <a:pos x="126" y="88"/>
                </a:cxn>
                <a:cxn ang="0">
                  <a:pos x="227" y="177"/>
                </a:cxn>
                <a:cxn ang="0">
                  <a:pos x="303" y="227"/>
                </a:cxn>
                <a:cxn ang="0">
                  <a:pos x="379" y="189"/>
                </a:cxn>
                <a:cxn ang="0">
                  <a:pos x="416" y="139"/>
                </a:cxn>
                <a:cxn ang="0">
                  <a:pos x="480" y="0"/>
                </a:cxn>
              </a:cxnLst>
              <a:pathLst>
                <a:path w="1824" h="872">
                  <a:moveTo>
                    <a:pt x="0" y="864"/>
                  </a:moveTo>
                  <a:cubicBezTo>
                    <a:pt x="80" y="692"/>
                    <a:pt x="160" y="520"/>
                    <a:pt x="240" y="432"/>
                  </a:cubicBezTo>
                  <a:cubicBezTo>
                    <a:pt x="320" y="344"/>
                    <a:pt x="376" y="296"/>
                    <a:pt x="480" y="336"/>
                  </a:cubicBezTo>
                  <a:cubicBezTo>
                    <a:pt x="584" y="376"/>
                    <a:pt x="752" y="584"/>
                    <a:pt x="864" y="672"/>
                  </a:cubicBezTo>
                  <a:cubicBezTo>
                    <a:pt x="976" y="760"/>
                    <a:pt x="1056" y="856"/>
                    <a:pt x="1152" y="864"/>
                  </a:cubicBezTo>
                  <a:cubicBezTo>
                    <a:pt x="1248" y="872"/>
                    <a:pt x="1368" y="776"/>
                    <a:pt x="1440" y="720"/>
                  </a:cubicBezTo>
                  <a:cubicBezTo>
                    <a:pt x="1512" y="664"/>
                    <a:pt x="1520" y="648"/>
                    <a:pt x="1584" y="528"/>
                  </a:cubicBezTo>
                  <a:cubicBezTo>
                    <a:pt x="1648" y="408"/>
                    <a:pt x="1784" y="88"/>
                    <a:pt x="1824" y="0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5632" name="Object 32"/>
            <p:cNvGraphicFramePr>
              <a:graphicFrameLocks noChangeAspect="1"/>
            </p:cNvGraphicFramePr>
            <p:nvPr/>
          </p:nvGraphicFramePr>
          <p:xfrm>
            <a:off x="2784" y="335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21" imgW="219075" imgH="225425" progId="Equation.3">
                    <p:embed/>
                  </p:oleObj>
                </mc:Choice>
                <mc:Fallback>
                  <p:oleObj name="" r:id="rId21" imgW="219075" imgH="225425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335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3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03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3" grpId="0"/>
      <p:bldP spid="100372" grpId="0" animBg="1"/>
      <p:bldP spid="100373" grpId="0" advAuto="1000" build="p"/>
      <p:bldP spid="100374" grpId="0" animBg="1"/>
      <p:bldP spid="100375" grpId="0" advAuto="1000" build="p"/>
      <p:bldP spid="1003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2514600" cy="838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5400" dirty="0">
                <a:ea typeface="华文行楷" panose="02010800040101010101" pitchFamily="2" charset="-122"/>
              </a:rPr>
              <a:t>第三章</a:t>
            </a:r>
            <a:endParaRPr lang="zh-CN" altLang="en-US" sz="5400" dirty="0">
              <a:ea typeface="华文行楷" panose="02010800040101010101" pitchFamily="2" charset="-122"/>
            </a:endParaRPr>
          </a:p>
        </p:txBody>
      </p:sp>
      <p:sp>
        <p:nvSpPr>
          <p:cNvPr id="107523" name="Line 3"/>
          <p:cNvSpPr/>
          <p:nvPr/>
        </p:nvSpPr>
        <p:spPr>
          <a:xfrm>
            <a:off x="1143000" y="4495800"/>
            <a:ext cx="0" cy="8286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24" name="Text Box 4"/>
          <p:cNvSpPr txBox="1"/>
          <p:nvPr/>
        </p:nvSpPr>
        <p:spPr>
          <a:xfrm>
            <a:off x="457200" y="3810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中值定理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7525" name="Text Box 5"/>
          <p:cNvSpPr txBox="1"/>
          <p:nvPr/>
        </p:nvSpPr>
        <p:spPr>
          <a:xfrm>
            <a:off x="685800" y="5537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应用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7526" name="Text Box 6"/>
          <p:cNvSpPr txBox="1"/>
          <p:nvPr/>
        </p:nvSpPr>
        <p:spPr>
          <a:xfrm>
            <a:off x="1752600" y="5222875"/>
            <a:ext cx="426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研究函数性质及曲线性态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7527" name="Text Box 7"/>
          <p:cNvSpPr txBox="1"/>
          <p:nvPr/>
        </p:nvSpPr>
        <p:spPr>
          <a:xfrm>
            <a:off x="1752600" y="5881688"/>
            <a:ext cx="4038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利用导数解决实际问题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7528" name="Text Box 8"/>
          <p:cNvSpPr txBox="1"/>
          <p:nvPr/>
        </p:nvSpPr>
        <p:spPr>
          <a:xfrm>
            <a:off x="2251075" y="3197225"/>
            <a:ext cx="2854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罗尔中值定理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7529" name="Text Box 9"/>
          <p:cNvSpPr txBox="1"/>
          <p:nvPr/>
        </p:nvSpPr>
        <p:spPr>
          <a:xfrm>
            <a:off x="2251075" y="3779838"/>
            <a:ext cx="33115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拉格朗日中值定理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7530" name="Text Box 10"/>
          <p:cNvSpPr txBox="1"/>
          <p:nvPr/>
        </p:nvSpPr>
        <p:spPr>
          <a:xfrm>
            <a:off x="2268538" y="4348163"/>
            <a:ext cx="27606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柯西中值定理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7531" name="Text Box 11"/>
          <p:cNvSpPr txBox="1"/>
          <p:nvPr/>
        </p:nvSpPr>
        <p:spPr>
          <a:xfrm>
            <a:off x="6019800" y="3754438"/>
            <a:ext cx="1828800" cy="88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泰勒公式 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algn="ctr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第三节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107532" name="Group 12"/>
          <p:cNvGrpSpPr/>
          <p:nvPr/>
        </p:nvGrpSpPr>
        <p:grpSpPr>
          <a:xfrm>
            <a:off x="5257800" y="3538538"/>
            <a:ext cx="990600" cy="573087"/>
            <a:chOff x="3984" y="2085"/>
            <a:chExt cx="624" cy="361"/>
          </a:xfrm>
        </p:grpSpPr>
        <p:sp>
          <p:nvSpPr>
            <p:cNvPr id="4113" name="AutoShape 13"/>
            <p:cNvSpPr/>
            <p:nvPr/>
          </p:nvSpPr>
          <p:spPr>
            <a:xfrm>
              <a:off x="4019" y="2350"/>
              <a:ext cx="476" cy="96"/>
            </a:xfrm>
            <a:prstGeom prst="rightArrow">
              <a:avLst>
                <a:gd name="adj1" fmla="val 50000"/>
                <a:gd name="adj2" fmla="val 123958"/>
              </a:avLst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4114" name="Text Box 14"/>
            <p:cNvSpPr txBox="1"/>
            <p:nvPr/>
          </p:nvSpPr>
          <p:spPr>
            <a:xfrm>
              <a:off x="3984" y="2085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推广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</p:grpSp>
      <p:sp>
        <p:nvSpPr>
          <p:cNvPr id="107535" name="AutoShape 15"/>
          <p:cNvSpPr/>
          <p:nvPr/>
        </p:nvSpPr>
        <p:spPr>
          <a:xfrm>
            <a:off x="2078038" y="3352800"/>
            <a:ext cx="193675" cy="1447800"/>
          </a:xfrm>
          <a:prstGeom prst="leftBrace">
            <a:avLst>
              <a:gd name="adj1" fmla="val 6229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7536" name="AutoShape 16"/>
          <p:cNvSpPr/>
          <p:nvPr/>
        </p:nvSpPr>
        <p:spPr>
          <a:xfrm>
            <a:off x="1600200" y="5384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11" name="Text Box 17"/>
          <p:cNvSpPr txBox="1"/>
          <p:nvPr/>
        </p:nvSpPr>
        <p:spPr>
          <a:xfrm>
            <a:off x="1219200" y="1382713"/>
            <a:ext cx="4465638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微分中值定理 </a:t>
            </a:r>
            <a:endParaRPr lang="zh-CN" altLang="en-US" sz="5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12" name="Text Box 18"/>
          <p:cNvSpPr txBox="1"/>
          <p:nvPr/>
        </p:nvSpPr>
        <p:spPr>
          <a:xfrm>
            <a:off x="2590800" y="2127250"/>
            <a:ext cx="4470400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zh-CN" altLang="en-US" sz="5400" dirty="0">
                <a:solidFill>
                  <a:schemeClr val="tx2"/>
                </a:solidFill>
                <a:ea typeface="华文行楷" panose="02010800040101010101" pitchFamily="2" charset="-122"/>
              </a:rPr>
              <a:t>导数的应用 </a:t>
            </a:r>
            <a:endParaRPr lang="zh-CN" altLang="en-US" sz="5400" dirty="0">
              <a:solidFill>
                <a:schemeClr val="tx2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26" grpId="0"/>
      <p:bldP spid="107527" grpId="0"/>
      <p:bldP spid="107528" grpId="0"/>
      <p:bldP spid="107529" grpId="0"/>
      <p:bldP spid="107530" grpId="0"/>
      <p:bldP spid="107531" grpId="0"/>
      <p:bldP spid="107535" grpId="0" animBg="1"/>
      <p:bldP spid="1075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2209800" cy="609600"/>
          </a:xfrm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457200" y="990600"/>
            <a:ext cx="601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微分中值定理的条件、结论及关系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7109" name="Text Box 5"/>
          <p:cNvSpPr txBox="1"/>
          <p:nvPr/>
        </p:nvSpPr>
        <p:spPr>
          <a:xfrm>
            <a:off x="762000" y="3124200"/>
            <a:ext cx="21653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罗尔定理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7110" name="Text Box 6"/>
          <p:cNvSpPr txBox="1"/>
          <p:nvPr/>
        </p:nvSpPr>
        <p:spPr>
          <a:xfrm>
            <a:off x="5545138" y="1617663"/>
            <a:ext cx="3217862" cy="52863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拉格朗日中值定理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7111" name="Text Box 7"/>
          <p:cNvSpPr txBox="1"/>
          <p:nvPr/>
        </p:nvSpPr>
        <p:spPr>
          <a:xfrm>
            <a:off x="5676900" y="3124200"/>
            <a:ext cx="285750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柯西中值定理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7112" name="Line 8"/>
          <p:cNvSpPr/>
          <p:nvPr/>
        </p:nvSpPr>
        <p:spPr>
          <a:xfrm flipV="1">
            <a:off x="2971800" y="2133600"/>
            <a:ext cx="2514600" cy="11430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921000" y="1981200"/>
          <a:ext cx="180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480820" imgH="309245" progId="Equation.3">
                  <p:embed/>
                </p:oleObj>
              </mc:Choice>
              <mc:Fallback>
                <p:oleObj name="" r:id="rId1" imgW="1480820" imgH="30924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21000" y="1981200"/>
                        <a:ext cx="18034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Line 11"/>
          <p:cNvSpPr/>
          <p:nvPr/>
        </p:nvSpPr>
        <p:spPr>
          <a:xfrm>
            <a:off x="1752600" y="2286000"/>
            <a:ext cx="0" cy="7747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3416300" y="3863975"/>
          <a:ext cx="1308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062355" imgH="309245" progId="Equation.3">
                  <p:embed/>
                </p:oleObj>
              </mc:Choice>
              <mc:Fallback>
                <p:oleObj name="" r:id="rId3" imgW="1062355" imgH="30924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6300" y="3863975"/>
                        <a:ext cx="13081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403600" y="3482975"/>
          <a:ext cx="180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480820" imgH="309245" progId="Equation.3">
                  <p:embed/>
                </p:oleObj>
              </mc:Choice>
              <mc:Fallback>
                <p:oleObj name="" r:id="rId5" imgW="1480820" imgH="30924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03600" y="3482975"/>
                        <a:ext cx="18034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Line 15"/>
          <p:cNvSpPr/>
          <p:nvPr/>
        </p:nvSpPr>
        <p:spPr>
          <a:xfrm flipV="1">
            <a:off x="2971800" y="1981200"/>
            <a:ext cx="2514600" cy="1143000"/>
          </a:xfrm>
          <a:prstGeom prst="line">
            <a:avLst/>
          </a:prstGeom>
          <a:ln w="19050" cap="flat" cmpd="sng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6921500" y="2492375"/>
          <a:ext cx="1308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1062355" imgH="309245" progId="Equation.3">
                  <p:embed/>
                </p:oleObj>
              </mc:Choice>
              <mc:Fallback>
                <p:oleObj name="" r:id="rId7" imgW="1062355" imgH="30924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21500" y="2492375"/>
                        <a:ext cx="13081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Text Box 17"/>
          <p:cNvSpPr txBox="1"/>
          <p:nvPr/>
        </p:nvSpPr>
        <p:spPr>
          <a:xfrm>
            <a:off x="609600" y="4205288"/>
            <a:ext cx="45894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微分中值定理的应用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7122" name="Text Box 18"/>
          <p:cNvSpPr txBox="1"/>
          <p:nvPr/>
        </p:nvSpPr>
        <p:spPr>
          <a:xfrm>
            <a:off x="990600" y="4738688"/>
            <a:ext cx="3117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r>
              <a:rPr lang="zh-CN" altLang="en-US" sz="2800" dirty="0">
                <a:ea typeface="楷体_GB2312" pitchFamily="49" charset="-122"/>
              </a:rPr>
              <a:t>证明恒等式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7123" name="Text Box 19"/>
          <p:cNvSpPr txBox="1"/>
          <p:nvPr/>
        </p:nvSpPr>
        <p:spPr>
          <a:xfrm>
            <a:off x="990600" y="5272088"/>
            <a:ext cx="3117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证明不等式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7124" name="Text Box 20"/>
          <p:cNvSpPr txBox="1"/>
          <p:nvPr/>
        </p:nvSpPr>
        <p:spPr>
          <a:xfrm>
            <a:off x="990600" y="5821363"/>
            <a:ext cx="56276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(3) </a:t>
            </a:r>
            <a:r>
              <a:rPr lang="zh-CN" altLang="en-US" sz="2800" dirty="0">
                <a:ea typeface="楷体_GB2312" pitchFamily="49" charset="-122"/>
              </a:rPr>
              <a:t>证明有关中值问题的结论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7125" name="Rectangle 21"/>
          <p:cNvSpPr/>
          <p:nvPr/>
        </p:nvSpPr>
        <p:spPr>
          <a:xfrm>
            <a:off x="6172200" y="4495800"/>
            <a:ext cx="2667000" cy="1524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关键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利用逆向思维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构造辅助函数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7126" name="Rectangle 22"/>
          <p:cNvSpPr/>
          <p:nvPr/>
        </p:nvSpPr>
        <p:spPr>
          <a:xfrm>
            <a:off x="685800" y="1600200"/>
            <a:ext cx="2209800" cy="609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费马引理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7127" name="Line 23"/>
          <p:cNvSpPr/>
          <p:nvPr/>
        </p:nvSpPr>
        <p:spPr>
          <a:xfrm flipV="1">
            <a:off x="3200400" y="3314700"/>
            <a:ext cx="23622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28" name="Line 24"/>
          <p:cNvSpPr/>
          <p:nvPr/>
        </p:nvSpPr>
        <p:spPr>
          <a:xfrm flipH="1">
            <a:off x="3200400" y="3429000"/>
            <a:ext cx="2362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7129" name="Line 25"/>
          <p:cNvSpPr/>
          <p:nvPr/>
        </p:nvSpPr>
        <p:spPr>
          <a:xfrm flipV="1">
            <a:off x="6858000" y="2209800"/>
            <a:ext cx="0" cy="914400"/>
          </a:xfrm>
          <a:prstGeom prst="line">
            <a:avLst/>
          </a:prstGeom>
          <a:ln w="19050" cap="flat" cmpd="sng"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 animBg="1"/>
      <p:bldP spid="47110" grpId="0" animBg="1"/>
      <p:bldP spid="47111" grpId="0" animBg="1"/>
      <p:bldP spid="47121" grpId="0"/>
      <p:bldP spid="47122" grpId="0"/>
      <p:bldP spid="47123" grpId="0"/>
      <p:bldP spid="47124" grpId="0"/>
      <p:bldP spid="47125" grpId="0" animBg="1"/>
      <p:bldP spid="471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3733800" cy="6858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费马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(1601 – 1665)</a:t>
            </a:r>
            <a:endParaRPr lang="en-US" altLang="zh-CN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4451" name="Text Box 3"/>
          <p:cNvSpPr txBox="1"/>
          <p:nvPr/>
        </p:nvSpPr>
        <p:spPr>
          <a:xfrm>
            <a:off x="8159750" y="5119688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费马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3796" name="Text Box 4"/>
          <p:cNvSpPr txBox="1"/>
          <p:nvPr/>
        </p:nvSpPr>
        <p:spPr>
          <a:xfrm>
            <a:off x="1035050" y="1300163"/>
            <a:ext cx="2051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法国数学家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4453" name="Text Box 5"/>
          <p:cNvSpPr txBox="1"/>
          <p:nvPr/>
        </p:nvSpPr>
        <p:spPr>
          <a:xfrm>
            <a:off x="3032125" y="1300163"/>
            <a:ext cx="2406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他是一位律师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4454" name="Text Box 6"/>
          <p:cNvSpPr txBox="1"/>
          <p:nvPr/>
        </p:nvSpPr>
        <p:spPr>
          <a:xfrm>
            <a:off x="5454650" y="13001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数学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4455" name="Text Box 7"/>
          <p:cNvSpPr txBox="1"/>
          <p:nvPr/>
        </p:nvSpPr>
        <p:spPr>
          <a:xfrm>
            <a:off x="704850" y="1857375"/>
            <a:ext cx="3206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只是他的业余爱好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4456" name="Text Box 8"/>
          <p:cNvSpPr txBox="1"/>
          <p:nvPr/>
        </p:nvSpPr>
        <p:spPr>
          <a:xfrm>
            <a:off x="3778250" y="1857375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他兴趣广泛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4457" name="Text Box 9"/>
          <p:cNvSpPr txBox="1"/>
          <p:nvPr/>
        </p:nvSpPr>
        <p:spPr>
          <a:xfrm>
            <a:off x="5759450" y="18573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博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4458" name="Text Box 10"/>
          <p:cNvSpPr txBox="1"/>
          <p:nvPr/>
        </p:nvSpPr>
        <p:spPr>
          <a:xfrm>
            <a:off x="704850" y="2397125"/>
            <a:ext cx="3117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览群书并善于思考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4459" name="Text Box 11"/>
          <p:cNvSpPr txBox="1"/>
          <p:nvPr/>
        </p:nvSpPr>
        <p:spPr>
          <a:xfrm>
            <a:off x="3746500" y="2397125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在数学上有许多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4460" name="Text Box 12"/>
          <p:cNvSpPr txBox="1"/>
          <p:nvPr/>
        </p:nvSpPr>
        <p:spPr>
          <a:xfrm>
            <a:off x="704850" y="2936875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重大贡献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4461" name="Text Box 13"/>
          <p:cNvSpPr txBox="1"/>
          <p:nvPr/>
        </p:nvSpPr>
        <p:spPr>
          <a:xfrm>
            <a:off x="2451100" y="2936875"/>
            <a:ext cx="2851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他特别爱好数论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4462" name="Text Box 14"/>
          <p:cNvSpPr txBox="1"/>
          <p:nvPr/>
        </p:nvSpPr>
        <p:spPr>
          <a:xfrm>
            <a:off x="5149850" y="29368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他提出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4463" name="Text Box 15"/>
          <p:cNvSpPr txBox="1"/>
          <p:nvPr/>
        </p:nvSpPr>
        <p:spPr>
          <a:xfrm>
            <a:off x="704850" y="3476625"/>
            <a:ext cx="2416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的费马大定理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4464" name="Object 16"/>
          <p:cNvGraphicFramePr>
            <a:graphicFrameLocks noChangeAspect="1"/>
          </p:cNvGraphicFramePr>
          <p:nvPr/>
        </p:nvGraphicFramePr>
        <p:xfrm>
          <a:off x="1339850" y="4002088"/>
          <a:ext cx="60277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2" imgW="5074285" imgH="386080" progId="Equation.3">
                  <p:embed/>
                </p:oleObj>
              </mc:Choice>
              <mc:Fallback>
                <p:oleObj name="" r:id="rId2" imgW="5074285" imgH="38608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9850" y="4002088"/>
                        <a:ext cx="6027738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5" name="Text Box 17"/>
          <p:cNvSpPr txBox="1"/>
          <p:nvPr/>
        </p:nvSpPr>
        <p:spPr>
          <a:xfrm>
            <a:off x="704850" y="4592638"/>
            <a:ext cx="8362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历经</a:t>
            </a:r>
            <a:r>
              <a:rPr lang="en-US" altLang="zh-CN" sz="2800" dirty="0">
                <a:ea typeface="楷体_GB2312" pitchFamily="49" charset="-122"/>
              </a:rPr>
              <a:t>358</a:t>
            </a:r>
            <a:r>
              <a:rPr lang="zh-CN" altLang="en-US" sz="2800" dirty="0">
                <a:ea typeface="楷体_GB2312" pitchFamily="49" charset="-122"/>
              </a:rPr>
              <a:t>年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直到</a:t>
            </a:r>
            <a:r>
              <a:rPr lang="en-US" altLang="zh-CN" sz="2800" dirty="0">
                <a:ea typeface="楷体_GB2312" pitchFamily="49" charset="-122"/>
              </a:rPr>
              <a:t>1993</a:t>
            </a:r>
            <a:r>
              <a:rPr lang="zh-CN" altLang="en-US" sz="2800" dirty="0">
                <a:ea typeface="楷体_GB2312" pitchFamily="49" charset="-122"/>
              </a:rPr>
              <a:t>年才由美国普林斯顿大学的安德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4466" name="Text Box 18"/>
          <p:cNvSpPr txBox="1"/>
          <p:nvPr/>
        </p:nvSpPr>
        <p:spPr>
          <a:xfrm>
            <a:off x="685800" y="5105400"/>
            <a:ext cx="7562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鲁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r>
              <a:rPr lang="zh-CN" altLang="en-US" sz="2800" dirty="0">
                <a:ea typeface="楷体_GB2312" pitchFamily="49" charset="-122"/>
              </a:rPr>
              <a:t>怀尔斯教授经过十年的潜心研究才得到解决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4467" name="Text Box 19"/>
          <p:cNvSpPr txBox="1"/>
          <p:nvPr/>
        </p:nvSpPr>
        <p:spPr>
          <a:xfrm>
            <a:off x="704850" y="5653088"/>
            <a:ext cx="8096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引理是后人从他研究解决最值的方法中提炼出来的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3812" name="Line 20"/>
          <p:cNvSpPr/>
          <p:nvPr/>
        </p:nvSpPr>
        <p:spPr>
          <a:xfrm flipV="1">
            <a:off x="1143000" y="1143000"/>
            <a:ext cx="2901950" cy="0"/>
          </a:xfrm>
          <a:prstGeom prst="line">
            <a:avLst/>
          </a:prstGeom>
          <a:ln w="76200" cap="flat" cmpd="tri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3813" name="Group 21"/>
          <p:cNvGrpSpPr/>
          <p:nvPr/>
        </p:nvGrpSpPr>
        <p:grpSpPr>
          <a:xfrm>
            <a:off x="6737350" y="1143000"/>
            <a:ext cx="1644650" cy="2332038"/>
            <a:chOff x="4436" y="528"/>
            <a:chExt cx="1036" cy="1469"/>
          </a:xfrm>
        </p:grpSpPr>
        <p:pic>
          <p:nvPicPr>
            <p:cNvPr id="33814" name="Object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6" y="589"/>
              <a:ext cx="938" cy="1344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3815" name="Group 23"/>
            <p:cNvGrpSpPr/>
            <p:nvPr/>
          </p:nvGrpSpPr>
          <p:grpSpPr>
            <a:xfrm>
              <a:off x="4436" y="528"/>
              <a:ext cx="1036" cy="1469"/>
              <a:chOff x="4316" y="576"/>
              <a:chExt cx="1152" cy="1632"/>
            </a:xfrm>
          </p:grpSpPr>
          <p:sp>
            <p:nvSpPr>
              <p:cNvPr id="33816" name="Freeform 24"/>
              <p:cNvSpPr/>
              <p:nvPr/>
            </p:nvSpPr>
            <p:spPr>
              <a:xfrm>
                <a:off x="4316" y="576"/>
                <a:ext cx="1152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33" y="3"/>
                  </a:cxn>
                  <a:cxn ang="0">
                    <a:pos x="36" y="0"/>
                  </a:cxn>
                  <a:cxn ang="0">
                    <a:pos x="0" y="0"/>
                  </a:cxn>
                </a:cxnLst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17" name="Freeform 25"/>
              <p:cNvSpPr/>
              <p:nvPr/>
            </p:nvSpPr>
            <p:spPr>
              <a:xfrm>
                <a:off x="4316" y="576"/>
                <a:ext cx="96" cy="16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32"/>
                  </a:cxn>
                  <a:cxn ang="0">
                    <a:pos x="0" y="34"/>
                  </a:cxn>
                  <a:cxn ang="0">
                    <a:pos x="0" y="0"/>
                  </a:cxn>
                </a:cxnLst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18" name="Freeform 26"/>
              <p:cNvSpPr/>
              <p:nvPr/>
            </p:nvSpPr>
            <p:spPr>
              <a:xfrm flipH="1" flipV="1">
                <a:off x="5372" y="576"/>
                <a:ext cx="96" cy="16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32"/>
                  </a:cxn>
                  <a:cxn ang="0">
                    <a:pos x="0" y="34"/>
                  </a:cxn>
                  <a:cxn ang="0">
                    <a:pos x="0" y="0"/>
                  </a:cxn>
                </a:cxnLst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19" name="Freeform 27"/>
              <p:cNvSpPr/>
              <p:nvPr/>
            </p:nvSpPr>
            <p:spPr>
              <a:xfrm flipV="1">
                <a:off x="4316" y="2112"/>
                <a:ext cx="1152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33" y="3"/>
                  </a:cxn>
                  <a:cxn ang="0">
                    <a:pos x="36" y="0"/>
                  </a:cxn>
                  <a:cxn ang="0">
                    <a:pos x="0" y="0"/>
                  </a:cxn>
                </a:cxnLst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5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45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4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46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46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4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46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46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46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45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46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  <p:bldP spid="104453" grpId="0" advAuto="1000" build="p"/>
      <p:bldP spid="104454" grpId="0" advAuto="1000" build="p"/>
      <p:bldP spid="104455" grpId="0" advAuto="1000" build="p"/>
      <p:bldP spid="104456" grpId="0" build="p"/>
      <p:bldP spid="104457" grpId="0" advAuto="1000" build="p"/>
      <p:bldP spid="104458" grpId="0" advAuto="1000" build="p"/>
      <p:bldP spid="104459" grpId="0" advAuto="1000" build="p"/>
      <p:bldP spid="104460" grpId="0" advAuto="1000" build="p"/>
      <p:bldP spid="104461" grpId="0" build="p"/>
      <p:bldP spid="104462" grpId="0" advAuto="1000" build="p"/>
      <p:bldP spid="104463" grpId="0" advAuto="1000" build="p"/>
      <p:bldP spid="104465" grpId="0" build="p"/>
      <p:bldP spid="104466" grpId="0" advAuto="1000" build="p"/>
      <p:bldP spid="104467" grpId="0" advAuto="100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42672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拉格朗日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(1736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 –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1813)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4819" name="Text Box 3"/>
          <p:cNvSpPr txBox="1"/>
          <p:nvPr/>
        </p:nvSpPr>
        <p:spPr>
          <a:xfrm>
            <a:off x="1006475" y="1766888"/>
            <a:ext cx="2051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法国数学家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5476" name="Text Box 4"/>
          <p:cNvSpPr txBox="1"/>
          <p:nvPr/>
        </p:nvSpPr>
        <p:spPr>
          <a:xfrm>
            <a:off x="2927350" y="1766888"/>
            <a:ext cx="4006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他在方程论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解析函数论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5477" name="Text Box 5"/>
          <p:cNvSpPr txBox="1"/>
          <p:nvPr/>
        </p:nvSpPr>
        <p:spPr>
          <a:xfrm>
            <a:off x="679450" y="2438400"/>
            <a:ext cx="5251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及数论方面都作出了重要的贡献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5478" name="Text Box 6"/>
          <p:cNvSpPr txBox="1"/>
          <p:nvPr/>
        </p:nvSpPr>
        <p:spPr>
          <a:xfrm>
            <a:off x="5867400" y="24384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近百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5479" name="Text Box 7"/>
          <p:cNvSpPr txBox="1"/>
          <p:nvPr/>
        </p:nvSpPr>
        <p:spPr>
          <a:xfrm>
            <a:off x="679450" y="3048000"/>
            <a:ext cx="6051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余年来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数学中的许多成就都可直接或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5480" name="Text Box 8"/>
          <p:cNvSpPr txBox="1"/>
          <p:nvPr/>
        </p:nvSpPr>
        <p:spPr>
          <a:xfrm>
            <a:off x="692150" y="3671888"/>
            <a:ext cx="3829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间接地追溯到他的工作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5481" name="Text Box 9"/>
          <p:cNvSpPr txBox="1"/>
          <p:nvPr/>
        </p:nvSpPr>
        <p:spPr>
          <a:xfrm>
            <a:off x="4402138" y="3679825"/>
            <a:ext cx="276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他是对分析数学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5482" name="Text Box 10"/>
          <p:cNvSpPr txBox="1"/>
          <p:nvPr/>
        </p:nvSpPr>
        <p:spPr>
          <a:xfrm>
            <a:off x="685800" y="4267200"/>
            <a:ext cx="4540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产生全面影响的数学家之一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4827" name="Line 11"/>
          <p:cNvSpPr/>
          <p:nvPr/>
        </p:nvSpPr>
        <p:spPr>
          <a:xfrm flipV="1">
            <a:off x="1136650" y="1447800"/>
            <a:ext cx="3892550" cy="0"/>
          </a:xfrm>
          <a:prstGeom prst="line">
            <a:avLst/>
          </a:prstGeom>
          <a:ln w="76200" cap="flat" cmpd="tri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4828" name="Group 12"/>
          <p:cNvGrpSpPr/>
          <p:nvPr/>
        </p:nvGrpSpPr>
        <p:grpSpPr>
          <a:xfrm>
            <a:off x="7042150" y="1371600"/>
            <a:ext cx="1644650" cy="2332038"/>
            <a:chOff x="4436" y="528"/>
            <a:chExt cx="1036" cy="1469"/>
          </a:xfrm>
        </p:grpSpPr>
        <p:pic>
          <p:nvPicPr>
            <p:cNvPr id="34829" name="Picture 13" descr="LAGRAN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2" y="602"/>
              <a:ext cx="889" cy="1318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4830" name="Group 14"/>
            <p:cNvGrpSpPr/>
            <p:nvPr/>
          </p:nvGrpSpPr>
          <p:grpSpPr>
            <a:xfrm>
              <a:off x="4436" y="528"/>
              <a:ext cx="1036" cy="1469"/>
              <a:chOff x="4316" y="576"/>
              <a:chExt cx="1152" cy="1632"/>
            </a:xfrm>
          </p:grpSpPr>
          <p:sp>
            <p:nvSpPr>
              <p:cNvPr id="34831" name="Freeform 15"/>
              <p:cNvSpPr/>
              <p:nvPr/>
            </p:nvSpPr>
            <p:spPr>
              <a:xfrm>
                <a:off x="4316" y="576"/>
                <a:ext cx="1152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33" y="3"/>
                  </a:cxn>
                  <a:cxn ang="0">
                    <a:pos x="36" y="0"/>
                  </a:cxn>
                  <a:cxn ang="0">
                    <a:pos x="0" y="0"/>
                  </a:cxn>
                </a:cxnLst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32" name="Freeform 16"/>
              <p:cNvSpPr/>
              <p:nvPr/>
            </p:nvSpPr>
            <p:spPr>
              <a:xfrm>
                <a:off x="4316" y="576"/>
                <a:ext cx="96" cy="16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32"/>
                  </a:cxn>
                  <a:cxn ang="0">
                    <a:pos x="0" y="34"/>
                  </a:cxn>
                  <a:cxn ang="0">
                    <a:pos x="0" y="0"/>
                  </a:cxn>
                </a:cxnLst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33" name="Freeform 17"/>
              <p:cNvSpPr/>
              <p:nvPr/>
            </p:nvSpPr>
            <p:spPr>
              <a:xfrm flipH="1" flipV="1">
                <a:off x="5372" y="576"/>
                <a:ext cx="96" cy="16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32"/>
                  </a:cxn>
                  <a:cxn ang="0">
                    <a:pos x="0" y="34"/>
                  </a:cxn>
                  <a:cxn ang="0">
                    <a:pos x="0" y="0"/>
                  </a:cxn>
                </a:cxnLst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34" name="Freeform 18"/>
              <p:cNvSpPr/>
              <p:nvPr/>
            </p:nvSpPr>
            <p:spPr>
              <a:xfrm flipV="1">
                <a:off x="4316" y="2112"/>
                <a:ext cx="1152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33" y="3"/>
                  </a:cxn>
                  <a:cxn ang="0">
                    <a:pos x="36" y="0"/>
                  </a:cxn>
                  <a:cxn ang="0">
                    <a:pos x="0" y="0"/>
                  </a:cxn>
                </a:cxnLst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48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8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548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/>
      <p:bldP spid="105477" grpId="0" advAuto="1000" build="p"/>
      <p:bldP spid="105478" grpId="0" build="p"/>
      <p:bldP spid="105479" grpId="0" advAuto="1000" build="p"/>
      <p:bldP spid="105480" grpId="0" advAuto="1000" build="p"/>
      <p:bldP spid="105481" grpId="0" build="p"/>
      <p:bldP spid="105482" grpId="0" advAuto="100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34290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柯西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1789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 –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1857)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35843" name="Group 3"/>
          <p:cNvGrpSpPr/>
          <p:nvPr/>
        </p:nvGrpSpPr>
        <p:grpSpPr>
          <a:xfrm>
            <a:off x="7042150" y="838200"/>
            <a:ext cx="1644650" cy="2332038"/>
            <a:chOff x="4316" y="576"/>
            <a:chExt cx="1152" cy="1632"/>
          </a:xfrm>
        </p:grpSpPr>
        <p:pic>
          <p:nvPicPr>
            <p:cNvPr id="35862" name="Object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0" y="672"/>
              <a:ext cx="975" cy="144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5863" name="Group 5"/>
            <p:cNvGrpSpPr/>
            <p:nvPr/>
          </p:nvGrpSpPr>
          <p:grpSpPr>
            <a:xfrm>
              <a:off x="4316" y="576"/>
              <a:ext cx="1152" cy="1632"/>
              <a:chOff x="4316" y="576"/>
              <a:chExt cx="1152" cy="1632"/>
            </a:xfrm>
          </p:grpSpPr>
          <p:sp>
            <p:nvSpPr>
              <p:cNvPr id="35864" name="Freeform 6"/>
              <p:cNvSpPr/>
              <p:nvPr/>
            </p:nvSpPr>
            <p:spPr>
              <a:xfrm>
                <a:off x="4316" y="576"/>
                <a:ext cx="1152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33" y="3"/>
                  </a:cxn>
                  <a:cxn ang="0">
                    <a:pos x="36" y="0"/>
                  </a:cxn>
                  <a:cxn ang="0">
                    <a:pos x="0" y="0"/>
                  </a:cxn>
                </a:cxnLst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5865" name="Freeform 7"/>
              <p:cNvSpPr/>
              <p:nvPr/>
            </p:nvSpPr>
            <p:spPr>
              <a:xfrm>
                <a:off x="4316" y="576"/>
                <a:ext cx="96" cy="16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32"/>
                  </a:cxn>
                  <a:cxn ang="0">
                    <a:pos x="0" y="34"/>
                  </a:cxn>
                  <a:cxn ang="0">
                    <a:pos x="0" y="0"/>
                  </a:cxn>
                </a:cxnLst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5866" name="Freeform 8"/>
              <p:cNvSpPr/>
              <p:nvPr/>
            </p:nvSpPr>
            <p:spPr>
              <a:xfrm flipH="1" flipV="1">
                <a:off x="5372" y="576"/>
                <a:ext cx="96" cy="16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32"/>
                  </a:cxn>
                  <a:cxn ang="0">
                    <a:pos x="0" y="34"/>
                  </a:cxn>
                  <a:cxn ang="0">
                    <a:pos x="0" y="0"/>
                  </a:cxn>
                </a:cxnLst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5867" name="Freeform 9"/>
              <p:cNvSpPr/>
              <p:nvPr/>
            </p:nvSpPr>
            <p:spPr>
              <a:xfrm flipV="1">
                <a:off x="4316" y="2112"/>
                <a:ext cx="1152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33" y="3"/>
                  </a:cxn>
                  <a:cxn ang="0">
                    <a:pos x="36" y="0"/>
                  </a:cxn>
                  <a:cxn ang="0">
                    <a:pos x="0" y="0"/>
                  </a:cxn>
                </a:cxnLst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>
                      <a:alpha val="100000"/>
                    </a:srgbClr>
                  </a:gs>
                  <a:gs pos="50000">
                    <a:srgbClr val="0066FF">
                      <a:alpha val="100000"/>
                    </a:srgbClr>
                  </a:gs>
                  <a:gs pos="100000">
                    <a:srgbClr val="0023BA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5844" name="Line 10"/>
          <p:cNvSpPr/>
          <p:nvPr/>
        </p:nvSpPr>
        <p:spPr>
          <a:xfrm flipV="1">
            <a:off x="1136650" y="1143000"/>
            <a:ext cx="2978150" cy="0"/>
          </a:xfrm>
          <a:prstGeom prst="line">
            <a:avLst/>
          </a:prstGeom>
          <a:ln w="76200" cap="flat" cmpd="tri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5" name="Text Box 11"/>
          <p:cNvSpPr txBox="1"/>
          <p:nvPr/>
        </p:nvSpPr>
        <p:spPr>
          <a:xfrm>
            <a:off x="965200" y="1309688"/>
            <a:ext cx="2139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法国数学家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6508" name="Text Box 12"/>
          <p:cNvSpPr txBox="1"/>
          <p:nvPr/>
        </p:nvSpPr>
        <p:spPr>
          <a:xfrm>
            <a:off x="2940050" y="1287463"/>
            <a:ext cx="4095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他对数学的贡献主要集中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6509" name="Text Box 13"/>
          <p:cNvSpPr txBox="1"/>
          <p:nvPr/>
        </p:nvSpPr>
        <p:spPr>
          <a:xfrm>
            <a:off x="666750" y="1927225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在微积分学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6510" name="Text Box 14"/>
          <p:cNvSpPr txBox="1"/>
          <p:nvPr/>
        </p:nvSpPr>
        <p:spPr>
          <a:xfrm>
            <a:off x="5784850" y="2514600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《</a:t>
            </a:r>
            <a:r>
              <a:rPr lang="zh-CN" altLang="en-US" sz="2800" dirty="0">
                <a:ea typeface="楷体_GB2312" pitchFamily="49" charset="-122"/>
              </a:rPr>
              <a:t>柯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6511" name="Text Box 15"/>
          <p:cNvSpPr txBox="1"/>
          <p:nvPr/>
        </p:nvSpPr>
        <p:spPr>
          <a:xfrm>
            <a:off x="666750" y="3138488"/>
            <a:ext cx="3295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西全集</a:t>
            </a:r>
            <a:r>
              <a:rPr lang="en-US" altLang="zh-CN" sz="2800" dirty="0">
                <a:ea typeface="楷体_GB2312" pitchFamily="49" charset="-122"/>
              </a:rPr>
              <a:t>》</a:t>
            </a:r>
            <a:r>
              <a:rPr lang="zh-CN" altLang="en-US" sz="2800" dirty="0">
                <a:ea typeface="楷体_GB2312" pitchFamily="49" charset="-122"/>
              </a:rPr>
              <a:t>共有 </a:t>
            </a:r>
            <a:r>
              <a:rPr lang="en-US" altLang="zh-CN" sz="2800" dirty="0">
                <a:ea typeface="楷体_GB2312" pitchFamily="49" charset="-122"/>
              </a:rPr>
              <a:t>27 </a:t>
            </a:r>
            <a:r>
              <a:rPr lang="zh-CN" altLang="en-US" sz="2800" dirty="0">
                <a:ea typeface="楷体_GB2312" pitchFamily="49" charset="-122"/>
              </a:rPr>
              <a:t>卷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6512" name="Text Box 16"/>
          <p:cNvSpPr txBox="1"/>
          <p:nvPr/>
        </p:nvSpPr>
        <p:spPr>
          <a:xfrm>
            <a:off x="3810000" y="3122613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其中最重要的是为巴黎综合学校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6513" name="Text Box 17"/>
          <p:cNvSpPr txBox="1"/>
          <p:nvPr/>
        </p:nvSpPr>
        <p:spPr>
          <a:xfrm>
            <a:off x="666750" y="3733800"/>
            <a:ext cx="3562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编写的</a:t>
            </a:r>
            <a:r>
              <a:rPr lang="en-US" altLang="zh-CN" sz="2800" dirty="0">
                <a:ea typeface="楷体_GB2312" pitchFamily="49" charset="-122"/>
              </a:rPr>
              <a:t>《</a:t>
            </a:r>
            <a:r>
              <a:rPr lang="zh-CN" altLang="en-US" sz="2800" dirty="0">
                <a:ea typeface="楷体_GB2312" pitchFamily="49" charset="-122"/>
              </a:rPr>
              <a:t>分析教程</a:t>
            </a:r>
            <a:r>
              <a:rPr lang="en-US" altLang="zh-CN" sz="2800" dirty="0">
                <a:ea typeface="楷体_GB2312" pitchFamily="49" charset="-122"/>
              </a:rPr>
              <a:t>》,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6514" name="Text Box 18"/>
          <p:cNvSpPr txBox="1"/>
          <p:nvPr/>
        </p:nvSpPr>
        <p:spPr>
          <a:xfrm>
            <a:off x="3979863" y="3733800"/>
            <a:ext cx="4984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《</a:t>
            </a:r>
            <a:r>
              <a:rPr lang="zh-CN" altLang="en-US" sz="2800" dirty="0">
                <a:ea typeface="楷体_GB2312" pitchFamily="49" charset="-122"/>
              </a:rPr>
              <a:t>无穷小分析概论</a:t>
            </a:r>
            <a:r>
              <a:rPr lang="en-US" altLang="zh-CN" sz="2800" dirty="0">
                <a:ea typeface="楷体_GB2312" pitchFamily="49" charset="-122"/>
              </a:rPr>
              <a:t>》, 《</a:t>
            </a:r>
            <a:r>
              <a:rPr lang="zh-CN" altLang="en-US" sz="2800" dirty="0">
                <a:ea typeface="楷体_GB2312" pitchFamily="49" charset="-122"/>
              </a:rPr>
              <a:t>微积分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6515" name="Text Box 19"/>
          <p:cNvSpPr txBox="1"/>
          <p:nvPr/>
        </p:nvSpPr>
        <p:spPr>
          <a:xfrm>
            <a:off x="666750" y="4343400"/>
            <a:ext cx="3562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在几何上的应用</a:t>
            </a:r>
            <a:r>
              <a:rPr lang="en-US" altLang="zh-CN" sz="2800" dirty="0">
                <a:ea typeface="楷体_GB2312" pitchFamily="49" charset="-122"/>
              </a:rPr>
              <a:t>》 </a:t>
            </a:r>
            <a:r>
              <a:rPr lang="zh-CN" altLang="en-US" sz="2800" dirty="0">
                <a:ea typeface="楷体_GB2312" pitchFamily="49" charset="-122"/>
              </a:rPr>
              <a:t>等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6516" name="Text Box 20"/>
          <p:cNvSpPr txBox="1"/>
          <p:nvPr/>
        </p:nvSpPr>
        <p:spPr>
          <a:xfrm>
            <a:off x="4140200" y="4340225"/>
            <a:ext cx="2495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有思想有创建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6517" name="Text Box 21"/>
          <p:cNvSpPr txBox="1"/>
          <p:nvPr/>
        </p:nvSpPr>
        <p:spPr>
          <a:xfrm>
            <a:off x="666750" y="4953000"/>
            <a:ext cx="2139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广泛而深远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6518" name="Text Box 22"/>
          <p:cNvSpPr txBox="1"/>
          <p:nvPr/>
        </p:nvSpPr>
        <p:spPr>
          <a:xfrm>
            <a:off x="6646863" y="434022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对数学的影响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6519" name="Text Box 23"/>
          <p:cNvSpPr txBox="1"/>
          <p:nvPr/>
        </p:nvSpPr>
        <p:spPr>
          <a:xfrm>
            <a:off x="2768600" y="4975225"/>
            <a:ext cx="4540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他是经典分析的奠基人之一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6520" name="Text Box 24"/>
          <p:cNvSpPr txBox="1"/>
          <p:nvPr/>
        </p:nvSpPr>
        <p:spPr>
          <a:xfrm>
            <a:off x="7286625" y="49418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他为微积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6521" name="Text Box 25"/>
          <p:cNvSpPr txBox="1"/>
          <p:nvPr/>
        </p:nvSpPr>
        <p:spPr>
          <a:xfrm>
            <a:off x="666750" y="5576888"/>
            <a:ext cx="6407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分所奠定的基础推动了分析数学的发展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6522" name="Text Box 26"/>
          <p:cNvSpPr txBox="1"/>
          <p:nvPr/>
        </p:nvSpPr>
        <p:spPr>
          <a:xfrm>
            <a:off x="2590800" y="1919288"/>
            <a:ext cx="4451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复变函数和微分方程方面 </a:t>
            </a:r>
            <a:r>
              <a:rPr lang="en-US" altLang="zh-CN" sz="2800" dirty="0">
                <a:ea typeface="楷体_GB2312" pitchFamily="49" charset="-122"/>
              </a:rPr>
              <a:t>. 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6523" name="Text Box 27"/>
          <p:cNvSpPr txBox="1"/>
          <p:nvPr/>
        </p:nvSpPr>
        <p:spPr>
          <a:xfrm>
            <a:off x="666750" y="2514600"/>
            <a:ext cx="5429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一生发表论文</a:t>
            </a:r>
            <a:r>
              <a:rPr lang="en-US" altLang="zh-CN" sz="2800" dirty="0">
                <a:ea typeface="楷体_GB2312" pitchFamily="49" charset="-122"/>
              </a:rPr>
              <a:t>800</a:t>
            </a:r>
            <a:r>
              <a:rPr lang="zh-CN" altLang="en-US" sz="2800" dirty="0">
                <a:ea typeface="楷体_GB2312" pitchFamily="49" charset="-122"/>
              </a:rPr>
              <a:t>余篇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著书 </a:t>
            </a:r>
            <a:r>
              <a:rPr lang="en-US" altLang="zh-CN" sz="2800" dirty="0">
                <a:ea typeface="楷体_GB2312" pitchFamily="49" charset="-122"/>
              </a:rPr>
              <a:t>7 </a:t>
            </a:r>
            <a:r>
              <a:rPr lang="zh-CN" altLang="en-US" sz="2800" dirty="0">
                <a:ea typeface="楷体_GB2312" pitchFamily="49" charset="-122"/>
              </a:rPr>
              <a:t>本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2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2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5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5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51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1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51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51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651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651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651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651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52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652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 build="p"/>
      <p:bldP spid="106509" grpId="0" advAuto="1000" build="p"/>
      <p:bldP spid="106510" grpId="0" advAuto="1000" build="p"/>
      <p:bldP spid="106511" grpId="0" advAuto="1000" build="p"/>
      <p:bldP spid="106512" grpId="0" build="p"/>
      <p:bldP spid="106513" grpId="0" advAuto="1000" build="p"/>
      <p:bldP spid="106514" grpId="0" advAuto="1000" build="p"/>
      <p:bldP spid="106515" grpId="0" advAuto="1000" build="p"/>
      <p:bldP spid="106516" grpId="0" build="p"/>
      <p:bldP spid="106517" grpId="0" advAuto="1000" build="p"/>
      <p:bldP spid="106518" grpId="0" advAuto="1000" build="p"/>
      <p:bldP spid="106519" grpId="0" build="p"/>
      <p:bldP spid="106520" grpId="0" advAuto="1000" build="p"/>
      <p:bldP spid="106521" grpId="0" advAuto="1000" build="p"/>
      <p:bldP spid="106522" grpId="0" advAuto="1000" build="p"/>
      <p:bldP spid="1065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9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9" name="Text Box 52"/>
          <p:cNvSpPr txBox="1"/>
          <p:nvPr/>
        </p:nvSpPr>
        <p:spPr>
          <a:xfrm>
            <a:off x="2725738" y="4895215"/>
            <a:ext cx="31527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三、其他未定式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1" name="Text Box 49"/>
          <p:cNvSpPr txBox="1"/>
          <p:nvPr/>
        </p:nvSpPr>
        <p:spPr>
          <a:xfrm>
            <a:off x="2726373" y="3847465"/>
            <a:ext cx="12065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3" name="Text Box 51"/>
          <p:cNvSpPr txBox="1"/>
          <p:nvPr/>
        </p:nvSpPr>
        <p:spPr>
          <a:xfrm>
            <a:off x="3581400" y="3828415"/>
            <a:ext cx="28536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基本型未定式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4" name="Text Box 46"/>
          <p:cNvSpPr txBox="1"/>
          <p:nvPr/>
        </p:nvSpPr>
        <p:spPr>
          <a:xfrm>
            <a:off x="2725738" y="2846388"/>
            <a:ext cx="11049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5" name="Text Box 47"/>
          <p:cNvSpPr txBox="1"/>
          <p:nvPr/>
        </p:nvSpPr>
        <p:spPr>
          <a:xfrm>
            <a:off x="3581400" y="2842260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未定式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9" name="Rectangle 2"/>
          <p:cNvSpPr>
            <a:spLocks noGrp="1"/>
          </p:cNvSpPr>
          <p:nvPr>
            <p:ph type="title"/>
          </p:nvPr>
        </p:nvSpPr>
        <p:spPr>
          <a:xfrm>
            <a:off x="1295400" y="152400"/>
            <a:ext cx="22098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10" name="Text Box 57"/>
          <p:cNvSpPr txBox="1"/>
          <p:nvPr/>
        </p:nvSpPr>
        <p:spPr>
          <a:xfrm>
            <a:off x="2590800" y="1081088"/>
            <a:ext cx="3530600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洛必达法则  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11" name="Object 58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390900" imgH="3409950" progId="Paint.Picture">
                  <p:embed/>
                </p:oleObj>
              </mc:Choice>
              <mc:Fallback>
                <p:oleObj name="" r:id="rId1" imgW="3390900" imgH="34099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60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863340" y="3007678"/>
          <a:ext cx="14541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44500" imgH="309245" progId="Equation.3">
                  <p:embed/>
                </p:oleObj>
              </mc:Choice>
              <mc:Fallback>
                <p:oleObj name="" r:id="rId1" imgW="444500" imgH="30924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63340" y="3007678"/>
                        <a:ext cx="1454150" cy="104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9"/>
          <p:cNvSpPr txBox="1"/>
          <p:nvPr/>
        </p:nvSpPr>
        <p:spPr>
          <a:xfrm>
            <a:off x="1180465" y="3212465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函数之商的极限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8858" name="Text Box 10"/>
          <p:cNvSpPr txBox="1"/>
          <p:nvPr/>
        </p:nvSpPr>
        <p:spPr>
          <a:xfrm>
            <a:off x="1256665" y="504444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导数之商的极限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8859" name="Text Box 11"/>
          <p:cNvSpPr txBox="1"/>
          <p:nvPr/>
        </p:nvSpPr>
        <p:spPr>
          <a:xfrm>
            <a:off x="1637665" y="420624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转化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78860" name="Group 12"/>
          <p:cNvGrpSpPr/>
          <p:nvPr/>
        </p:nvGrpSpPr>
        <p:grpSpPr>
          <a:xfrm>
            <a:off x="5295265" y="3007678"/>
            <a:ext cx="2133600" cy="990600"/>
            <a:chOff x="144" y="2640"/>
            <a:chExt cx="1344" cy="624"/>
          </a:xfrm>
        </p:grpSpPr>
        <p:graphicFrame>
          <p:nvGraphicFramePr>
            <p:cNvPr id="5139" name="Object 13"/>
            <p:cNvGraphicFramePr>
              <a:graphicFrameLocks noChangeAspect="1"/>
            </p:cNvGraphicFramePr>
            <p:nvPr/>
          </p:nvGraphicFramePr>
          <p:xfrm>
            <a:off x="288" y="2640"/>
            <a:ext cx="24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83820" imgH="283210" progId="Equation.3">
                    <p:embed/>
                  </p:oleObj>
                </mc:Choice>
                <mc:Fallback>
                  <p:oleObj name="" r:id="rId3" imgW="83820" imgH="28321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" y="2640"/>
                          <a:ext cx="244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Text Box 14"/>
            <p:cNvSpPr txBox="1"/>
            <p:nvPr/>
          </p:nvSpPr>
          <p:spPr>
            <a:xfrm>
              <a:off x="144" y="2784"/>
              <a:ext cx="13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ea typeface="楷体_GB2312" pitchFamily="49" charset="-122"/>
                </a:rPr>
                <a:t>(     </a:t>
              </a:r>
              <a:r>
                <a:rPr lang="zh-CN" altLang="en-US" sz="2800" dirty="0">
                  <a:ea typeface="楷体_GB2312" pitchFamily="49" charset="-122"/>
                </a:rPr>
                <a:t>或      型</a:t>
              </a:r>
              <a:r>
                <a:rPr lang="en-US" altLang="zh-CN" sz="2800" dirty="0">
                  <a:ea typeface="楷体_GB2312" pitchFamily="49" charset="-122"/>
                </a:rPr>
                <a:t>)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5141" name="Object 15"/>
            <p:cNvGraphicFramePr>
              <a:graphicFrameLocks noChangeAspect="1"/>
            </p:cNvGraphicFramePr>
            <p:nvPr/>
          </p:nvGraphicFramePr>
          <p:xfrm>
            <a:off x="816" y="2640"/>
            <a:ext cx="28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109220" imgH="283210" progId="Equation.3">
                    <p:embed/>
                  </p:oleObj>
                </mc:Choice>
                <mc:Fallback>
                  <p:oleObj name="" r:id="rId5" imgW="109220" imgH="28321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16" y="2640"/>
                          <a:ext cx="286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4" name="Line 16"/>
          <p:cNvSpPr/>
          <p:nvPr/>
        </p:nvSpPr>
        <p:spPr>
          <a:xfrm>
            <a:off x="2704465" y="4053840"/>
            <a:ext cx="0" cy="99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3898265" y="4836478"/>
          <a:ext cx="15494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476250" imgH="309245" progId="Equation.3">
                  <p:embed/>
                </p:oleObj>
              </mc:Choice>
              <mc:Fallback>
                <p:oleObj name="" r:id="rId7" imgW="476250" imgH="30924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98265" y="4836478"/>
                        <a:ext cx="1549400" cy="104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Text Box 19"/>
          <p:cNvSpPr txBox="1"/>
          <p:nvPr/>
        </p:nvSpPr>
        <p:spPr>
          <a:xfrm>
            <a:off x="813753" y="2529840"/>
            <a:ext cx="17383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本节研究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8868" name="AutoShape 20">
            <a:hlinkClick r:id="" action="ppaction://noaction"/>
          </p:cNvPr>
          <p:cNvSpPr/>
          <p:nvPr/>
        </p:nvSpPr>
        <p:spPr>
          <a:xfrm>
            <a:off x="2856865" y="4206240"/>
            <a:ext cx="2438400" cy="609600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洛必达法则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pic>
        <p:nvPicPr>
          <p:cNvPr id="5131" name="Picture 21" descr="机动">
            <a:hlinkClick r:id="" action="ppaction://noaction"/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52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Text Box 22"/>
          <p:cNvSpPr txBox="1"/>
          <p:nvPr/>
        </p:nvSpPr>
        <p:spPr>
          <a:xfrm>
            <a:off x="5943600" y="6600825"/>
            <a:ext cx="628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洛必达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8878" name="Object 30">
            <a:hlinkClick r:id="" action="ppaction://noaction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8368" y="4091940"/>
            <a:ext cx="1125537" cy="17573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8883" name="Group 35"/>
          <p:cNvGrpSpPr/>
          <p:nvPr/>
        </p:nvGrpSpPr>
        <p:grpSpPr>
          <a:xfrm>
            <a:off x="7180580" y="3998278"/>
            <a:ext cx="1312863" cy="1951037"/>
            <a:chOff x="3936" y="2563"/>
            <a:chExt cx="827" cy="1229"/>
          </a:xfrm>
        </p:grpSpPr>
        <p:sp>
          <p:nvSpPr>
            <p:cNvPr id="5135" name="Freeform 31"/>
            <p:cNvSpPr/>
            <p:nvPr/>
          </p:nvSpPr>
          <p:spPr>
            <a:xfrm>
              <a:off x="3936" y="2563"/>
              <a:ext cx="827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6" name="Freeform 32"/>
            <p:cNvSpPr/>
            <p:nvPr/>
          </p:nvSpPr>
          <p:spPr>
            <a:xfrm>
              <a:off x="3936" y="2563"/>
              <a:ext cx="69" cy="1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7" name="Freeform 33"/>
            <p:cNvSpPr/>
            <p:nvPr/>
          </p:nvSpPr>
          <p:spPr>
            <a:xfrm flipH="1" flipV="1">
              <a:off x="4694" y="2563"/>
              <a:ext cx="69" cy="1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8" name="Freeform 34"/>
            <p:cNvSpPr/>
            <p:nvPr/>
          </p:nvSpPr>
          <p:spPr>
            <a:xfrm flipV="1">
              <a:off x="3936" y="3723"/>
              <a:ext cx="827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9750" y="533400"/>
            <a:ext cx="1066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7179" name="Text Box 57"/>
          <p:cNvSpPr txBox="1"/>
          <p:nvPr/>
        </p:nvSpPr>
        <p:spPr>
          <a:xfrm>
            <a:off x="1339850" y="487680"/>
            <a:ext cx="1607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未定式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8560" y="1368307"/>
          <a:ext cx="679770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2857500" imgH="393700" progId="Equation.KSEE3">
                  <p:embed/>
                </p:oleObj>
              </mc:Choice>
              <mc:Fallback>
                <p:oleObj name="" r:id="rId11" imgW="28575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8560" y="1368307"/>
                        <a:ext cx="6797700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85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/>
      <p:bldP spid="78858" grpId="0"/>
      <p:bldP spid="78859" grpId="0" build="p"/>
      <p:bldP spid="78867" grpId="0" build="p"/>
      <p:bldP spid="7886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9750" y="533400"/>
            <a:ext cx="1066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148398" y="2048510"/>
          <a:ext cx="40227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354705" imgH="495935" progId="Equation.3">
                  <p:embed/>
                </p:oleObj>
              </mc:Choice>
              <mc:Fallback>
                <p:oleObj name="" r:id="rId1" imgW="3354705" imgH="49593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48398" y="2048510"/>
                        <a:ext cx="4022725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081088" y="3665855"/>
          <a:ext cx="195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603375" imgH="734060" progId="Equation.3">
                  <p:embed/>
                </p:oleObj>
              </mc:Choice>
              <mc:Fallback>
                <p:oleObj name="" r:id="rId3" imgW="1603375" imgH="73406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81088" y="3665855"/>
                        <a:ext cx="1955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507" name="Group 43"/>
          <p:cNvGrpSpPr/>
          <p:nvPr/>
        </p:nvGrpSpPr>
        <p:grpSpPr>
          <a:xfrm>
            <a:off x="3200400" y="3810000"/>
            <a:ext cx="2590800" cy="519113"/>
            <a:chOff x="1392" y="1593"/>
            <a:chExt cx="1632" cy="327"/>
          </a:xfrm>
        </p:grpSpPr>
        <p:sp>
          <p:nvSpPr>
            <p:cNvPr id="7182" name="Text Box 6"/>
            <p:cNvSpPr txBox="1"/>
            <p:nvPr/>
          </p:nvSpPr>
          <p:spPr>
            <a:xfrm>
              <a:off x="1392" y="1593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存在 </a:t>
              </a:r>
              <a:r>
                <a:rPr lang="en-US" altLang="zh-CN" sz="2800" dirty="0">
                  <a:ea typeface="楷体_GB2312" pitchFamily="49" charset="-122"/>
                </a:rPr>
                <a:t>(</a:t>
              </a:r>
              <a:r>
                <a:rPr lang="zh-CN" altLang="en-US" sz="2800" dirty="0">
                  <a:ea typeface="楷体_GB2312" pitchFamily="49" charset="-122"/>
                </a:rPr>
                <a:t>或为     </a:t>
              </a:r>
              <a:r>
                <a:rPr lang="en-US" altLang="zh-CN" sz="2800" dirty="0">
                  <a:ea typeface="楷体_GB2312" pitchFamily="49" charset="-122"/>
                </a:rPr>
                <a:t>)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7183" name="Object 7"/>
            <p:cNvGraphicFramePr>
              <a:graphicFrameLocks noChangeAspect="1"/>
            </p:cNvGraphicFramePr>
            <p:nvPr/>
          </p:nvGraphicFramePr>
          <p:xfrm>
            <a:off x="2448" y="1680"/>
            <a:ext cx="2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83820" imgH="57785" progId="Equation.3">
                    <p:embed/>
                  </p:oleObj>
                </mc:Choice>
                <mc:Fallback>
                  <p:oleObj name="" r:id="rId5" imgW="83820" imgH="5778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48" y="1680"/>
                          <a:ext cx="28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1673225" y="4724400"/>
          <a:ext cx="3175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665730" imgH="734060" progId="Equation.3">
                  <p:embed/>
                </p:oleObj>
              </mc:Choice>
              <mc:Fallback>
                <p:oleObj name="" r:id="rId7" imgW="2665730" imgH="73406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3225" y="4724400"/>
                        <a:ext cx="317500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1081247" y="2770823"/>
          <a:ext cx="4358509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981200" imgH="304800" progId="Equation.3">
                  <p:embed/>
                </p:oleObj>
              </mc:Choice>
              <mc:Fallback>
                <p:oleObj name="" r:id="rId9" imgW="1981200" imgH="304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81247" y="2770823"/>
                        <a:ext cx="4358509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5439728" y="2986723"/>
          <a:ext cx="172683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774065" imgH="203200" progId="Equation.3">
                  <p:embed/>
                </p:oleObj>
              </mc:Choice>
              <mc:Fallback>
                <p:oleObj name="" r:id="rId11" imgW="774065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39728" y="2986723"/>
                        <a:ext cx="172683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AutoShape 25"/>
          <p:cNvSpPr/>
          <p:nvPr/>
        </p:nvSpPr>
        <p:spPr>
          <a:xfrm>
            <a:off x="835025" y="5111750"/>
            <a:ext cx="719138" cy="179388"/>
          </a:xfrm>
          <a:prstGeom prst="rightArrow">
            <a:avLst>
              <a:gd name="adj1" fmla="val 50000"/>
              <a:gd name="adj2" fmla="val 10022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2520" name="Text Box 56"/>
          <p:cNvSpPr txBox="1"/>
          <p:nvPr/>
        </p:nvSpPr>
        <p:spPr>
          <a:xfrm>
            <a:off x="539750" y="1249363"/>
            <a:ext cx="194500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1&amp;2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179" name="Text Box 57"/>
          <p:cNvSpPr txBox="1"/>
          <p:nvPr/>
        </p:nvSpPr>
        <p:spPr>
          <a:xfrm>
            <a:off x="1311275" y="559435"/>
            <a:ext cx="29883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基本型未定式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2534" name="Text Box 70"/>
          <p:cNvSpPr txBox="1"/>
          <p:nvPr/>
        </p:nvSpPr>
        <p:spPr>
          <a:xfrm>
            <a:off x="5864225" y="4949825"/>
            <a:ext cx="2289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洛必达法则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71440" y="1959610"/>
            <a:ext cx="1691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（或</a:t>
            </a:r>
            <a:r>
              <a:rPr lang="en-US" altLang="zh-CN" sz="3200"/>
              <a:t>∞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7315" y="275273"/>
          <a:ext cx="1592471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3" imgW="596900" imgH="431800" progId="Equation.KSEE3">
                  <p:embed/>
                </p:oleObj>
              </mc:Choice>
              <mc:Fallback>
                <p:oleObj name="" r:id="rId13" imgW="5969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7315" y="275273"/>
                        <a:ext cx="1592471" cy="11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2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53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9" grpId="0" bldLvl="0" animBg="1"/>
      <p:bldP spid="62520" grpId="0" build="p"/>
      <p:bldP spid="62534" grpId="0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ext Box 2"/>
          <p:cNvSpPr txBox="1"/>
          <p:nvPr/>
        </p:nvSpPr>
        <p:spPr>
          <a:xfrm>
            <a:off x="6218238" y="4572000"/>
            <a:ext cx="26209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</a:t>
            </a:r>
            <a:r>
              <a:rPr lang="en-US" altLang="zh-CN" sz="2800" i="1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 , a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之间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title"/>
          </p:nvPr>
        </p:nvSpPr>
        <p:spPr>
          <a:xfrm>
            <a:off x="569913" y="2667000"/>
            <a:ext cx="877887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证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67595" name="Text Box 11"/>
          <p:cNvSpPr txBox="1"/>
          <p:nvPr/>
        </p:nvSpPr>
        <p:spPr>
          <a:xfrm>
            <a:off x="1255713" y="2681288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不妨假设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2794000" y="2794000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041525" imgH="302895" progId="Equation.3">
                  <p:embed/>
                </p:oleObj>
              </mc:Choice>
              <mc:Fallback>
                <p:oleObj name="" r:id="rId1" imgW="2041525" imgH="30289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94000" y="2794000"/>
                        <a:ext cx="2463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/>
          <p:cNvSpPr txBox="1"/>
          <p:nvPr/>
        </p:nvSpPr>
        <p:spPr>
          <a:xfrm>
            <a:off x="5257800" y="266700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在指出的邻域内任取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393700" y="3403600"/>
          <a:ext cx="90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721360" imgH="238125" progId="Equation.3">
                  <p:embed/>
                </p:oleObj>
              </mc:Choice>
              <mc:Fallback>
                <p:oleObj name="" r:id="rId3" imgW="721360" imgH="23812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3700" y="3403600"/>
                        <a:ext cx="9017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Text Box 15"/>
          <p:cNvSpPr txBox="1"/>
          <p:nvPr/>
        </p:nvSpPr>
        <p:spPr>
          <a:xfrm>
            <a:off x="1295400" y="32242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1765300" y="335280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358900" imgH="302895" progId="Equation.3">
                  <p:embed/>
                </p:oleObj>
              </mc:Choice>
              <mc:Fallback>
                <p:oleObj name="" r:id="rId5" imgW="1358900" imgH="30289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65300" y="3352800"/>
                        <a:ext cx="166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/>
          <p:nvPr/>
        </p:nvSpPr>
        <p:spPr>
          <a:xfrm>
            <a:off x="3367088" y="3273425"/>
            <a:ext cx="525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在以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x, a </a:t>
            </a:r>
            <a:r>
              <a:rPr lang="zh-CN" altLang="en-US" sz="2800" dirty="0">
                <a:ea typeface="楷体_GB2312" pitchFamily="49" charset="-122"/>
              </a:rPr>
              <a:t>为端点的区间上满足柯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03" name="Object 4"/>
          <p:cNvGraphicFramePr>
            <a:graphicFrameLocks noChangeAspect="1"/>
          </p:cNvGraphicFramePr>
          <p:nvPr/>
        </p:nvGraphicFramePr>
        <p:xfrm>
          <a:off x="2301875" y="431800"/>
          <a:ext cx="387702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3354705" imgH="495935" progId="Equation.3">
                  <p:embed/>
                </p:oleObj>
              </mc:Choice>
              <mc:Fallback>
                <p:oleObj name="" r:id="rId7" imgW="3354705" imgH="49593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01875" y="431800"/>
                        <a:ext cx="3877020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Text Box 26"/>
          <p:cNvSpPr txBox="1"/>
          <p:nvPr/>
        </p:nvSpPr>
        <p:spPr>
          <a:xfrm>
            <a:off x="2209800" y="38100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611" name="Object 27"/>
          <p:cNvGraphicFramePr>
            <a:graphicFrameLocks noChangeAspect="1"/>
          </p:cNvGraphicFramePr>
          <p:nvPr/>
        </p:nvGraphicFramePr>
        <p:xfrm>
          <a:off x="1854200" y="4433888"/>
          <a:ext cx="2946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2440305" imgH="734060" progId="Equation.3">
                  <p:embed/>
                </p:oleObj>
              </mc:Choice>
              <mc:Fallback>
                <p:oleObj name="" r:id="rId9" imgW="2440305" imgH="73406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4200" y="4433888"/>
                        <a:ext cx="294640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28"/>
          <p:cNvGraphicFramePr>
            <a:graphicFrameLocks noChangeAspect="1"/>
          </p:cNvGraphicFramePr>
          <p:nvPr/>
        </p:nvGraphicFramePr>
        <p:xfrm>
          <a:off x="4876800" y="4452938"/>
          <a:ext cx="11557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927100" imgH="734060" progId="Equation.3">
                  <p:embed/>
                </p:oleObj>
              </mc:Choice>
              <mc:Fallback>
                <p:oleObj name="" r:id="rId11" imgW="927100" imgH="73406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4452938"/>
                        <a:ext cx="115570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Object 29"/>
          <p:cNvGraphicFramePr>
            <a:graphicFrameLocks noChangeAspect="1"/>
          </p:cNvGraphicFramePr>
          <p:nvPr/>
        </p:nvGraphicFramePr>
        <p:xfrm>
          <a:off x="1231900" y="5426075"/>
          <a:ext cx="19685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1616075" imgH="734060" progId="Equation.3">
                  <p:embed/>
                </p:oleObj>
              </mc:Choice>
              <mc:Fallback>
                <p:oleObj name="" r:id="rId13" imgW="1616075" imgH="73406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5426075"/>
                        <a:ext cx="1968500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4" name="Object 30"/>
          <p:cNvGraphicFramePr>
            <a:graphicFrameLocks noChangeAspect="1"/>
          </p:cNvGraphicFramePr>
          <p:nvPr/>
        </p:nvGraphicFramePr>
        <p:xfrm>
          <a:off x="3251200" y="5424488"/>
          <a:ext cx="1778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1461770" imgH="734060" progId="Equation.3">
                  <p:embed/>
                </p:oleObj>
              </mc:Choice>
              <mc:Fallback>
                <p:oleObj name="" r:id="rId15" imgW="1461770" imgH="73406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51200" y="5424488"/>
                        <a:ext cx="177800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5" name="Object 31"/>
          <p:cNvGraphicFramePr>
            <a:graphicFrameLocks noChangeAspect="1"/>
          </p:cNvGraphicFramePr>
          <p:nvPr/>
        </p:nvGraphicFramePr>
        <p:xfrm>
          <a:off x="5867400" y="5410200"/>
          <a:ext cx="14859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1210310" imgH="734060" progId="Equation.3">
                  <p:embed/>
                </p:oleObj>
              </mc:Choice>
              <mc:Fallback>
                <p:oleObj name="" r:id="rId17" imgW="1210310" imgH="73406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5410200"/>
                        <a:ext cx="148590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6" name="Object 32"/>
          <p:cNvGraphicFramePr>
            <a:graphicFrameLocks noChangeAspect="1"/>
          </p:cNvGraphicFramePr>
          <p:nvPr/>
        </p:nvGraphicFramePr>
        <p:xfrm>
          <a:off x="5281613" y="5430838"/>
          <a:ext cx="4333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9" imgW="90170" imgH="122555" progId="Equation.3">
                  <p:embed/>
                </p:oleObj>
              </mc:Choice>
              <mc:Fallback>
                <p:oleObj name="" r:id="rId19" imgW="90170" imgH="12255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81613" y="5430838"/>
                        <a:ext cx="433387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17" name="Group 33"/>
          <p:cNvGrpSpPr/>
          <p:nvPr/>
        </p:nvGrpSpPr>
        <p:grpSpPr>
          <a:xfrm>
            <a:off x="5181600" y="5867400"/>
            <a:ext cx="609600" cy="76200"/>
            <a:chOff x="3216" y="3168"/>
            <a:chExt cx="384" cy="48"/>
          </a:xfrm>
        </p:grpSpPr>
        <p:sp>
          <p:nvSpPr>
            <p:cNvPr id="8221" name="Line 34"/>
            <p:cNvSpPr/>
            <p:nvPr/>
          </p:nvSpPr>
          <p:spPr>
            <a:xfrm>
              <a:off x="3216" y="316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2" name="Line 35"/>
            <p:cNvSpPr/>
            <p:nvPr/>
          </p:nvSpPr>
          <p:spPr>
            <a:xfrm>
              <a:off x="3216" y="321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12" name="Line 49"/>
          <p:cNvSpPr/>
          <p:nvPr/>
        </p:nvSpPr>
        <p:spPr>
          <a:xfrm>
            <a:off x="609600" y="2590800"/>
            <a:ext cx="76962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3" name="Text Box 51"/>
          <p:cNvSpPr txBox="1"/>
          <p:nvPr/>
        </p:nvSpPr>
        <p:spPr>
          <a:xfrm>
            <a:off x="381000" y="381000"/>
            <a:ext cx="18272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定理条件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7636" name="Text Box 52"/>
          <p:cNvSpPr txBox="1"/>
          <p:nvPr/>
        </p:nvSpPr>
        <p:spPr>
          <a:xfrm>
            <a:off x="209550" y="3824288"/>
            <a:ext cx="2051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西定理条件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8215" name="Object 60"/>
          <p:cNvGraphicFramePr>
            <a:graphicFrameLocks noChangeAspect="1"/>
          </p:cNvGraphicFramePr>
          <p:nvPr/>
        </p:nvGraphicFramePr>
        <p:xfrm>
          <a:off x="941388" y="1625600"/>
          <a:ext cx="195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1603375" imgH="734060" progId="Equation.3">
                  <p:embed/>
                </p:oleObj>
              </mc:Choice>
              <mc:Fallback>
                <p:oleObj name="" r:id="rId21" imgW="1603375" imgH="73406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41388" y="1625600"/>
                        <a:ext cx="1955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6" name="Group 61"/>
          <p:cNvGrpSpPr/>
          <p:nvPr/>
        </p:nvGrpSpPr>
        <p:grpSpPr>
          <a:xfrm>
            <a:off x="3048000" y="1828800"/>
            <a:ext cx="2590800" cy="519113"/>
            <a:chOff x="1392" y="1593"/>
            <a:chExt cx="1632" cy="327"/>
          </a:xfrm>
        </p:grpSpPr>
        <p:sp>
          <p:nvSpPr>
            <p:cNvPr id="8219" name="Text Box 62"/>
            <p:cNvSpPr txBox="1"/>
            <p:nvPr/>
          </p:nvSpPr>
          <p:spPr>
            <a:xfrm>
              <a:off x="1392" y="1593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存在 </a:t>
              </a:r>
              <a:r>
                <a:rPr lang="en-US" altLang="zh-CN" sz="2800" dirty="0">
                  <a:ea typeface="楷体_GB2312" pitchFamily="49" charset="-122"/>
                </a:rPr>
                <a:t>(</a:t>
              </a:r>
              <a:r>
                <a:rPr lang="zh-CN" altLang="en-US" sz="2800" dirty="0">
                  <a:ea typeface="楷体_GB2312" pitchFamily="49" charset="-122"/>
                </a:rPr>
                <a:t>或为     </a:t>
              </a:r>
              <a:r>
                <a:rPr lang="en-US" altLang="zh-CN" sz="2800" dirty="0">
                  <a:ea typeface="楷体_GB2312" pitchFamily="49" charset="-122"/>
                </a:rPr>
                <a:t>)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8220" name="Object 63"/>
            <p:cNvGraphicFramePr>
              <a:graphicFrameLocks noChangeAspect="1"/>
            </p:cNvGraphicFramePr>
            <p:nvPr/>
          </p:nvGraphicFramePr>
          <p:xfrm>
            <a:off x="2448" y="1680"/>
            <a:ext cx="2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3" imgW="83820" imgH="57785" progId="Equation.3">
                    <p:embed/>
                  </p:oleObj>
                </mc:Choice>
                <mc:Fallback>
                  <p:oleObj name="" r:id="rId23" imgW="83820" imgH="57785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48" y="1680"/>
                          <a:ext cx="28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17" name="Object 64"/>
          <p:cNvGraphicFramePr>
            <a:graphicFrameLocks noChangeAspect="1"/>
          </p:cNvGraphicFramePr>
          <p:nvPr/>
        </p:nvGraphicFramePr>
        <p:xfrm>
          <a:off x="899319" y="881698"/>
          <a:ext cx="4358509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5" imgW="1981200" imgH="304800" progId="Equation.3">
                  <p:embed/>
                </p:oleObj>
              </mc:Choice>
              <mc:Fallback>
                <p:oleObj name="" r:id="rId25" imgW="1981200" imgH="304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9319" y="881698"/>
                        <a:ext cx="4358509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65"/>
          <p:cNvGraphicFramePr>
            <a:graphicFrameLocks noChangeAspect="1"/>
          </p:cNvGraphicFramePr>
          <p:nvPr/>
        </p:nvGraphicFramePr>
        <p:xfrm>
          <a:off x="5442903" y="1097598"/>
          <a:ext cx="172683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7" imgW="774065" imgH="203200" progId="Equation.3">
                  <p:embed/>
                </p:oleObj>
              </mc:Choice>
              <mc:Fallback>
                <p:oleObj name="" r:id="rId27" imgW="774065" imgH="203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42903" y="1097598"/>
                        <a:ext cx="172683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8528" y="172658"/>
          <a:ext cx="1377159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9" imgW="634365" imgH="431800" progId="Equation.KSEE3">
                  <p:embed/>
                </p:oleObj>
              </mc:Choice>
              <mc:Fallback>
                <p:oleObj name="" r:id="rId29" imgW="634365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218528" y="172658"/>
                        <a:ext cx="1377159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6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58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dvAuto="1000" build="p"/>
      <p:bldP spid="67595" grpId="0"/>
      <p:bldP spid="67597" grpId="0"/>
      <p:bldP spid="67599" grpId="0"/>
      <p:bldP spid="67601" grpId="0"/>
      <p:bldP spid="67610" grpId="0"/>
      <p:bldP spid="67636" grpId="0" advAuto="100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661988" y="1676400"/>
            <a:ext cx="15240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推论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71683" name="Text Box 3"/>
          <p:cNvSpPr txBox="1"/>
          <p:nvPr/>
        </p:nvSpPr>
        <p:spPr>
          <a:xfrm>
            <a:off x="1752600" y="167957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定理 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en-US" sz="2800" dirty="0">
                <a:ea typeface="楷体_GB2312" pitchFamily="49" charset="-122"/>
              </a:rPr>
              <a:t>中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3260725" y="1828800"/>
          <a:ext cx="9302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734060" imgH="167640" progId="Equation.3">
                  <p:embed/>
                </p:oleObj>
              </mc:Choice>
              <mc:Fallback>
                <p:oleObj name="" r:id="rId1" imgW="734060" imgH="16764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60725" y="1828800"/>
                        <a:ext cx="930275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/>
          <p:nvPr/>
        </p:nvSpPr>
        <p:spPr>
          <a:xfrm>
            <a:off x="4191000" y="1690688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换为下列过程之一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562100" y="2222500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017270" imgH="399415" progId="Equation.3">
                  <p:embed/>
                </p:oleObj>
              </mc:Choice>
              <mc:Fallback>
                <p:oleObj name="" r:id="rId3" imgW="1017270" imgH="39941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62100" y="2222500"/>
                        <a:ext cx="1257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009900" y="2222500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017270" imgH="399415" progId="Equation.3">
                  <p:embed/>
                </p:oleObj>
              </mc:Choice>
              <mc:Fallback>
                <p:oleObj name="" r:id="rId5" imgW="1017270" imgH="39941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09900" y="2222500"/>
                        <a:ext cx="1257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4445000" y="2413000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895350" imgH="238125" progId="Equation.3">
                  <p:embed/>
                </p:oleObj>
              </mc:Choice>
              <mc:Fallback>
                <p:oleObj name="" r:id="rId7" imgW="895350" imgH="23812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45000" y="2413000"/>
                        <a:ext cx="1117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7207250" y="2413000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978535" imgH="167640" progId="Equation.3">
                  <p:embed/>
                </p:oleObj>
              </mc:Choice>
              <mc:Fallback>
                <p:oleObj name="" r:id="rId9" imgW="978535" imgH="16764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207250" y="2413000"/>
                        <a:ext cx="12065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/>
          <p:nvPr/>
        </p:nvSpPr>
        <p:spPr>
          <a:xfrm>
            <a:off x="661988" y="3595688"/>
            <a:ext cx="17764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推论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336800" y="3465513"/>
          <a:ext cx="139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1133475" imgH="734060" progId="Equation.3">
                  <p:embed/>
                </p:oleObj>
              </mc:Choice>
              <mc:Fallback>
                <p:oleObj name="" r:id="rId11" imgW="1133475" imgH="73406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6800" y="3465513"/>
                        <a:ext cx="1397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8"/>
          <p:cNvGraphicFramePr>
            <a:graphicFrameLocks noChangeAspect="1"/>
          </p:cNvGraphicFramePr>
          <p:nvPr/>
        </p:nvGraphicFramePr>
        <p:xfrm>
          <a:off x="3733483" y="3602673"/>
          <a:ext cx="488053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2222500" imgH="215900" progId="Equation.3">
                  <p:embed/>
                </p:oleObj>
              </mc:Choice>
              <mc:Fallback>
                <p:oleObj name="" r:id="rId13" imgW="2222500" imgH="215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33483" y="3602673"/>
                        <a:ext cx="4880535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9" name="Text Box 19"/>
          <p:cNvSpPr txBox="1"/>
          <p:nvPr/>
        </p:nvSpPr>
        <p:spPr>
          <a:xfrm>
            <a:off x="438150" y="4304030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理条件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1700" name="Text Box 20"/>
          <p:cNvSpPr txBox="1"/>
          <p:nvPr/>
        </p:nvSpPr>
        <p:spPr>
          <a:xfrm>
            <a:off x="1809750" y="430657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1981200" y="5080000"/>
          <a:ext cx="303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2517775" imgH="734060" progId="Equation.3">
                  <p:embed/>
                </p:oleObj>
              </mc:Choice>
              <mc:Fallback>
                <p:oleObj name="" r:id="rId15" imgW="2517775" imgH="73406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5080000"/>
                        <a:ext cx="3035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2" name="Object 22"/>
          <p:cNvGraphicFramePr>
            <a:graphicFrameLocks noChangeAspect="1"/>
          </p:cNvGraphicFramePr>
          <p:nvPr/>
        </p:nvGraphicFramePr>
        <p:xfrm>
          <a:off x="5102225" y="5080000"/>
          <a:ext cx="172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1410335" imgH="734060" progId="Equation.3">
                  <p:embed/>
                </p:oleObj>
              </mc:Choice>
              <mc:Fallback>
                <p:oleObj name="" r:id="rId17" imgW="1410335" imgH="73406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02225" y="5080000"/>
                        <a:ext cx="1727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3" name="Text Box 23"/>
          <p:cNvSpPr txBox="1"/>
          <p:nvPr/>
        </p:nvSpPr>
        <p:spPr>
          <a:xfrm>
            <a:off x="381000" y="2827338"/>
            <a:ext cx="6705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条件 </a:t>
            </a:r>
            <a:r>
              <a:rPr lang="en-US" altLang="zh-CN" sz="2800" dirty="0">
                <a:ea typeface="楷体_GB2312" pitchFamily="49" charset="-122"/>
              </a:rPr>
              <a:t>2) </a:t>
            </a:r>
            <a:r>
              <a:rPr lang="zh-CN" altLang="en-US" sz="2800" dirty="0">
                <a:ea typeface="楷体_GB2312" pitchFamily="49" charset="-122"/>
              </a:rPr>
              <a:t>作相应的修改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结论仍然成立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5715000" y="2413000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9" imgW="1068705" imgH="238125" progId="Equation.3">
                  <p:embed/>
                </p:oleObj>
              </mc:Choice>
              <mc:Fallback>
                <p:oleObj name="" r:id="rId19" imgW="1068705" imgH="23812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2413000"/>
                        <a:ext cx="1320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25"/>
          <p:cNvGraphicFramePr>
            <a:graphicFrameLocks noChangeAspect="1"/>
          </p:cNvGraphicFramePr>
          <p:nvPr/>
        </p:nvGraphicFramePr>
        <p:xfrm>
          <a:off x="2825750" y="533400"/>
          <a:ext cx="3333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1" imgW="2775585" imgH="734060" progId="Equation.3">
                  <p:embed/>
                </p:oleObj>
              </mc:Choice>
              <mc:Fallback>
                <p:oleObj name="" r:id="rId21" imgW="2775585" imgH="73406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25750" y="533400"/>
                        <a:ext cx="3333750" cy="9207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36"/>
          <p:cNvSpPr txBox="1"/>
          <p:nvPr/>
        </p:nvSpPr>
        <p:spPr>
          <a:xfrm>
            <a:off x="685800" y="6858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洛必达法则</a:t>
            </a:r>
            <a:endParaRPr lang="zh-CN" altLang="en-US" sz="2800" dirty="0">
              <a:ea typeface="楷体_GB2312" pitchFamily="49" charset="-122"/>
            </a:endParaRPr>
          </a:p>
        </p:txBody>
      </p:sp>
      <p:pic>
        <p:nvPicPr>
          <p:cNvPr id="9237" name="Picture 38" descr="机动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1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38" name="Text Box 39"/>
          <p:cNvSpPr txBox="1"/>
          <p:nvPr/>
        </p:nvSpPr>
        <p:spPr>
          <a:xfrm>
            <a:off x="6019800" y="6600825"/>
            <a:ext cx="565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1000" dirty="0">
                <a:latin typeface="楷体_GB2312" pitchFamily="49" charset="-122"/>
                <a:ea typeface="楷体_GB2312" pitchFamily="49" charset="-122"/>
              </a:rPr>
              <a:t>1 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71685" grpId="0"/>
      <p:bldP spid="71691" grpId="0"/>
      <p:bldP spid="71699" grpId="0"/>
      <p:bldP spid="71700" grpId="0"/>
      <p:bldP spid="717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52450" y="681038"/>
            <a:ext cx="1428750" cy="6508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893888" y="385763"/>
          <a:ext cx="29829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959485" imgH="347980" progId="Equation.3">
                  <p:embed/>
                </p:oleObj>
              </mc:Choice>
              <mc:Fallback>
                <p:oleObj name="" r:id="rId1" imgW="959485" imgH="34798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93888" y="385763"/>
                        <a:ext cx="2982912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/>
          <p:nvPr/>
        </p:nvSpPr>
        <p:spPr>
          <a:xfrm>
            <a:off x="609600" y="186213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1750" name="Text Box 6"/>
          <p:cNvSpPr txBox="1"/>
          <p:nvPr/>
        </p:nvSpPr>
        <p:spPr>
          <a:xfrm>
            <a:off x="1295400" y="187007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6962775" y="512763"/>
          <a:ext cx="6731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212725" imgH="283210" progId="Equation.3">
                  <p:embed/>
                </p:oleObj>
              </mc:Choice>
              <mc:Fallback>
                <p:oleObj name="" r:id="rId3" imgW="212725" imgH="28321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62775" y="512763"/>
                        <a:ext cx="673100" cy="8715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4267200" y="2901950"/>
          <a:ext cx="6651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180340" imgH="283210" progId="Equation.3">
                  <p:embed/>
                </p:oleObj>
              </mc:Choice>
              <mc:Fallback>
                <p:oleObj name="" r:id="rId5" imgW="180340" imgH="28321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2901950"/>
                        <a:ext cx="66516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Rectangle 20"/>
          <p:cNvSpPr/>
          <p:nvPr/>
        </p:nvSpPr>
        <p:spPr>
          <a:xfrm>
            <a:off x="990600" y="4151313"/>
            <a:ext cx="6477000" cy="76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不是未定式不能用洛必达法则 </a:t>
            </a:r>
            <a:r>
              <a:rPr lang="en-US" altLang="zh-CN" sz="2800" dirty="0">
                <a:ea typeface="楷体_GB2312" pitchFamily="49" charset="-122"/>
              </a:rPr>
              <a:t>!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1905000" y="5065713"/>
          <a:ext cx="16351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521335" imgH="283210" progId="Equation.3">
                  <p:embed/>
                </p:oleObj>
              </mc:Choice>
              <mc:Fallback>
                <p:oleObj name="" r:id="rId7" imgW="521335" imgH="28321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5065713"/>
                        <a:ext cx="1635125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4191000" y="5065713"/>
          <a:ext cx="14192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444500" imgH="283210" progId="Equation.3">
                  <p:embed/>
                </p:oleObj>
              </mc:Choice>
              <mc:Fallback>
                <p:oleObj name="" r:id="rId9" imgW="444500" imgH="28321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1000" y="5065713"/>
                        <a:ext cx="1419225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3581400" y="5202238"/>
          <a:ext cx="6445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1" imgW="77470" imgH="71120" progId="Equation.3">
                  <p:embed/>
                </p:oleObj>
              </mc:Choice>
              <mc:Fallback>
                <p:oleObj name="" r:id="rId11" imgW="77470" imgH="7112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5202238"/>
                        <a:ext cx="644525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3657600" y="1619250"/>
          <a:ext cx="1144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3" imgW="347980" imgH="147955" progId="Equation.3">
                  <p:embed/>
                </p:oleObj>
              </mc:Choice>
              <mc:Fallback>
                <p:oleObj name="" r:id="rId13" imgW="347980" imgH="14795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1619250"/>
                        <a:ext cx="1144588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3276600" y="2152650"/>
          <a:ext cx="18240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5" imgW="592455" imgH="147955" progId="Equation.3">
                  <p:embed/>
                </p:oleObj>
              </mc:Choice>
              <mc:Fallback>
                <p:oleObj name="" r:id="rId15" imgW="592455" imgH="14795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2152650"/>
                        <a:ext cx="1824038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Freeform 25"/>
          <p:cNvSpPr/>
          <p:nvPr/>
        </p:nvSpPr>
        <p:spPr>
          <a:xfrm>
            <a:off x="5486400" y="1433513"/>
            <a:ext cx="1752600" cy="889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440" h="560">
                <a:moveTo>
                  <a:pt x="0" y="480"/>
                </a:moveTo>
                <a:cubicBezTo>
                  <a:pt x="336" y="520"/>
                  <a:pt x="672" y="560"/>
                  <a:pt x="912" y="480"/>
                </a:cubicBezTo>
                <a:cubicBezTo>
                  <a:pt x="1152" y="400"/>
                  <a:pt x="1352" y="80"/>
                  <a:pt x="1440" y="0"/>
                </a:cubicBezTo>
              </a:path>
            </a:pathLst>
          </a:cu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1792" name="Group 48"/>
          <p:cNvGrpSpPr/>
          <p:nvPr/>
        </p:nvGrpSpPr>
        <p:grpSpPr>
          <a:xfrm>
            <a:off x="2152650" y="1663700"/>
            <a:ext cx="3260725" cy="1079500"/>
            <a:chOff x="1356" y="1048"/>
            <a:chExt cx="2054" cy="680"/>
          </a:xfrm>
        </p:grpSpPr>
        <p:graphicFrame>
          <p:nvGraphicFramePr>
            <p:cNvPr id="10259" name="Object 7"/>
            <p:cNvGraphicFramePr>
              <a:graphicFrameLocks noChangeAspect="1"/>
            </p:cNvGraphicFramePr>
            <p:nvPr/>
          </p:nvGraphicFramePr>
          <p:xfrm>
            <a:off x="1411" y="1048"/>
            <a:ext cx="199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7" imgW="1023620" imgH="315595" progId="Equation.3">
                    <p:embed/>
                  </p:oleObj>
                </mc:Choice>
                <mc:Fallback>
                  <p:oleObj name="" r:id="rId17" imgW="1023620" imgH="31559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11" y="1048"/>
                          <a:ext cx="1999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Text Box 46"/>
            <p:cNvSpPr txBox="1"/>
            <p:nvPr/>
          </p:nvSpPr>
          <p:spPr>
            <a:xfrm>
              <a:off x="1356" y="109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ea typeface="楷体_GB2312" pitchFamily="49" charset="-122"/>
                </a:rPr>
                <a:t>洛</a:t>
              </a:r>
              <a:endParaRPr lang="zh-CN" altLang="en-US" sz="20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1793" name="Group 49"/>
          <p:cNvGrpSpPr/>
          <p:nvPr/>
        </p:nvGrpSpPr>
        <p:grpSpPr>
          <a:xfrm>
            <a:off x="2133600" y="2898775"/>
            <a:ext cx="2043113" cy="982663"/>
            <a:chOff x="1344" y="1826"/>
            <a:chExt cx="1287" cy="619"/>
          </a:xfrm>
        </p:grpSpPr>
        <p:graphicFrame>
          <p:nvGraphicFramePr>
            <p:cNvPr id="10257" name="Object 14"/>
            <p:cNvGraphicFramePr>
              <a:graphicFrameLocks noChangeAspect="1"/>
            </p:cNvGraphicFramePr>
            <p:nvPr/>
          </p:nvGraphicFramePr>
          <p:xfrm>
            <a:off x="1392" y="1826"/>
            <a:ext cx="123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9" imgW="624840" imgH="283210" progId="Equation.3">
                    <p:embed/>
                  </p:oleObj>
                </mc:Choice>
                <mc:Fallback>
                  <p:oleObj name="" r:id="rId19" imgW="624840" imgH="28321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2" y="1826"/>
                          <a:ext cx="1239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Text Box 47"/>
            <p:cNvSpPr txBox="1"/>
            <p:nvPr/>
          </p:nvSpPr>
          <p:spPr>
            <a:xfrm>
              <a:off x="1344" y="187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ea typeface="楷体_GB2312" pitchFamily="49" charset="-122"/>
                </a:rPr>
                <a:t>洛</a:t>
              </a:r>
              <a:endParaRPr lang="zh-CN" altLang="en-US" sz="20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6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7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147" name="Rectangle 58"/>
          <p:cNvSpPr>
            <a:spLocks noGrp="1"/>
          </p:cNvSpPr>
          <p:nvPr>
            <p:ph idx="1"/>
          </p:nvPr>
        </p:nvSpPr>
        <p:spPr>
          <a:xfrm>
            <a:off x="2287588" y="2754313"/>
            <a:ext cx="4572000" cy="609600"/>
          </a:xfrm>
        </p:spPr>
        <p:txBody>
          <a:bodyPr vert="horz" wrap="square" lIns="91440" tIns="45720" rIns="91440" bIns="45720" anchor="t" anchorCtr="0"/>
          <a:p>
            <a:pPr marL="812800" indent="-812800" eaLnBrk="1" hangingPunct="1">
              <a:buNone/>
            </a:pPr>
            <a:r>
              <a:rPr lang="zh-CN" altLang="en-US" b="1" dirty="0">
                <a:ea typeface="楷体_GB2312" pitchFamily="49" charset="-122"/>
              </a:rPr>
              <a:t>一、罗尔</a:t>
            </a:r>
            <a:r>
              <a:rPr lang="en-US" altLang="zh-CN" b="1" dirty="0">
                <a:ea typeface="楷体_GB2312" pitchFamily="49" charset="-122"/>
              </a:rPr>
              <a:t>( Rolle )</a:t>
            </a:r>
            <a:r>
              <a:rPr lang="zh-CN" altLang="en-US" b="1" dirty="0">
                <a:ea typeface="楷体_GB2312" pitchFamily="49" charset="-122"/>
              </a:rPr>
              <a:t>定理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2590800" cy="838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  <a:endParaRPr lang="zh-CN" altLang="en-US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49" name="Text Box 69">
            <a:hlinkClick r:id="" action="ppaction://noaction"/>
          </p:cNvPr>
          <p:cNvSpPr txBox="1"/>
          <p:nvPr/>
        </p:nvSpPr>
        <p:spPr>
          <a:xfrm>
            <a:off x="2287588" y="3698875"/>
            <a:ext cx="64293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二、拉格朗日</a:t>
            </a:r>
            <a:r>
              <a:rPr lang="en-US" altLang="zh-CN" sz="2800" b="1" dirty="0">
                <a:ea typeface="楷体_GB2312" pitchFamily="49" charset="-122"/>
              </a:rPr>
              <a:t>( Lagrange )</a:t>
            </a:r>
            <a:r>
              <a:rPr lang="zh-CN" altLang="en-US" b="1" dirty="0">
                <a:ea typeface="楷体_GB2312" pitchFamily="49" charset="-122"/>
              </a:rPr>
              <a:t>中值定理 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6150" name="Text Box 70">
            <a:hlinkClick r:id="rId1" action="ppaction://hlinksldjump"/>
          </p:cNvPr>
          <p:cNvSpPr txBox="1"/>
          <p:nvPr/>
        </p:nvSpPr>
        <p:spPr>
          <a:xfrm>
            <a:off x="2287588" y="4678363"/>
            <a:ext cx="56372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三、柯西</a:t>
            </a:r>
            <a:r>
              <a:rPr lang="en-US" altLang="zh-CN" b="1" dirty="0">
                <a:ea typeface="楷体_GB2312" pitchFamily="49" charset="-122"/>
              </a:rPr>
              <a:t>(Cauchy)</a:t>
            </a:r>
            <a:r>
              <a:rPr lang="zh-CN" altLang="en-US" b="1" dirty="0">
                <a:ea typeface="楷体_GB2312" pitchFamily="49" charset="-122"/>
              </a:rPr>
              <a:t>中值定理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6151" name="Text Box 74"/>
          <p:cNvSpPr txBox="1"/>
          <p:nvPr/>
        </p:nvSpPr>
        <p:spPr>
          <a:xfrm>
            <a:off x="2667000" y="1016000"/>
            <a:ext cx="3260725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中值定理  </a:t>
            </a:r>
            <a:endParaRPr lang="zh-CN" altLang="en-US" sz="5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6152" name="Object 76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78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47700" y="614363"/>
            <a:ext cx="14478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905000" y="342900"/>
          <a:ext cx="27035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2240915" imgH="888365" progId="Equation.3">
                  <p:embed/>
                </p:oleObj>
              </mc:Choice>
              <mc:Fallback>
                <p:oleObj name="" r:id="rId1" imgW="2240915" imgH="88836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42900"/>
                        <a:ext cx="2703513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/>
          <p:nvPr/>
        </p:nvSpPr>
        <p:spPr>
          <a:xfrm>
            <a:off x="647700" y="2057400"/>
            <a:ext cx="1638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159000" y="1905000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925320" imgH="701675" progId="Equation.3">
                  <p:embed/>
                </p:oleObj>
              </mc:Choice>
              <mc:Fallback>
                <p:oleObj name="" r:id="rId3" imgW="1925320" imgH="70167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59000" y="1905000"/>
                        <a:ext cx="2336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7004050" y="431800"/>
          <a:ext cx="635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212725" imgH="283210" progId="Equation.3">
                  <p:embed/>
                </p:oleObj>
              </mc:Choice>
              <mc:Fallback>
                <p:oleObj name="" r:id="rId5" imgW="212725" imgH="28321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04050" y="431800"/>
                        <a:ext cx="635000" cy="823913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222500" y="3429000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1680845" imgH="785495" progId="Equation.3">
                  <p:embed/>
                </p:oleObj>
              </mc:Choice>
              <mc:Fallback>
                <p:oleObj name="" r:id="rId7" imgW="1680845" imgH="78549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22500" y="3429000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6137910" y="38100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315595" imgH="212725" progId="Equation.3">
                  <p:embed/>
                </p:oleObj>
              </mc:Choice>
              <mc:Fallback>
                <p:oleObj name="" r:id="rId9" imgW="315595" imgH="21272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37910" y="38100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3368675" y="1487488"/>
          <a:ext cx="10509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946785" imgH="701675" progId="Equation.3">
                  <p:embed/>
                </p:oleObj>
              </mc:Choice>
              <mc:Fallback>
                <p:oleObj name="" r:id="rId11" imgW="946785" imgH="70167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68675" y="1487488"/>
                        <a:ext cx="1050925" cy="798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3597275" y="2362200"/>
          <a:ext cx="6397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3" imgW="553720" imgH="701675" progId="Equation.3">
                  <p:embed/>
                </p:oleObj>
              </mc:Choice>
              <mc:Fallback>
                <p:oleObj name="" r:id="rId13" imgW="553720" imgH="70167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97275" y="2362200"/>
                        <a:ext cx="639763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4495800" y="3494088"/>
          <a:ext cx="147241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634365" imgH="393700" progId="Equation.3">
                  <p:embed/>
                </p:oleObj>
              </mc:Choice>
              <mc:Fallback>
                <p:oleObj name="" r:id="rId15" imgW="634365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3494088"/>
                        <a:ext cx="1472414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13"/>
          <p:cNvSpPr txBox="1"/>
          <p:nvPr/>
        </p:nvSpPr>
        <p:spPr>
          <a:xfrm>
            <a:off x="647700" y="5170488"/>
            <a:ext cx="2514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如何求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2744788" y="4914900"/>
          <a:ext cx="23606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7" imgW="1951355" imgH="888365" progId="Equation.3">
                  <p:embed/>
                </p:oleObj>
              </mc:Choice>
              <mc:Fallback>
                <p:oleObj name="" r:id="rId17" imgW="1951355" imgH="88836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4788" y="4914900"/>
                        <a:ext cx="236061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9" name="Text Box 15"/>
          <p:cNvSpPr txBox="1"/>
          <p:nvPr/>
        </p:nvSpPr>
        <p:spPr>
          <a:xfrm>
            <a:off x="5334000" y="51562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为正整数</a:t>
            </a:r>
            <a:r>
              <a:rPr lang="en-US" altLang="zh-CN" sz="2800" dirty="0">
                <a:ea typeface="楷体_GB2312" pitchFamily="49" charset="-122"/>
              </a:rPr>
              <a:t>) ?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82960" name="Group 16"/>
          <p:cNvGrpSpPr/>
          <p:nvPr/>
        </p:nvGrpSpPr>
        <p:grpSpPr>
          <a:xfrm>
            <a:off x="2514600" y="2819400"/>
            <a:ext cx="4211638" cy="1752600"/>
            <a:chOff x="1392" y="1872"/>
            <a:chExt cx="2845" cy="1104"/>
          </a:xfrm>
        </p:grpSpPr>
        <p:sp>
          <p:nvSpPr>
            <p:cNvPr id="11282" name="Rectangle 17"/>
            <p:cNvSpPr/>
            <p:nvPr/>
          </p:nvSpPr>
          <p:spPr>
            <a:xfrm>
              <a:off x="1392" y="2208"/>
              <a:ext cx="1248" cy="768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1283" name="Freeform 18"/>
            <p:cNvSpPr/>
            <p:nvPr/>
          </p:nvSpPr>
          <p:spPr>
            <a:xfrm>
              <a:off x="2640" y="1872"/>
              <a:ext cx="1597" cy="336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696" y="48"/>
                </a:cxn>
                <a:cxn ang="0">
                  <a:pos x="2017" y="48"/>
                </a:cxn>
              </a:cxnLst>
              <a:pathLst>
                <a:path w="1536" h="336">
                  <a:moveTo>
                    <a:pt x="0" y="336"/>
                  </a:moveTo>
                  <a:cubicBezTo>
                    <a:pt x="136" y="216"/>
                    <a:pt x="272" y="96"/>
                    <a:pt x="528" y="48"/>
                  </a:cubicBezTo>
                  <a:cubicBezTo>
                    <a:pt x="784" y="0"/>
                    <a:pt x="1368" y="48"/>
                    <a:pt x="1536" y="48"/>
                  </a:cubicBezTo>
                </a:path>
              </a:pathLst>
            </a:custGeom>
            <a:noFill/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82963" name="Object 19"/>
          <p:cNvGraphicFramePr>
            <a:graphicFrameLocks noChangeAspect="1"/>
          </p:cNvGraphicFramePr>
          <p:nvPr/>
        </p:nvGraphicFramePr>
        <p:xfrm>
          <a:off x="6781800" y="2446338"/>
          <a:ext cx="8318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9" imgW="231775" imgH="283210" progId="Equation.3">
                  <p:embed/>
                </p:oleObj>
              </mc:Choice>
              <mc:Fallback>
                <p:oleObj name="" r:id="rId19" imgW="231775" imgH="28321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2446338"/>
                        <a:ext cx="831850" cy="957262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5" name="Text Box 21"/>
          <p:cNvSpPr txBox="1"/>
          <p:nvPr/>
        </p:nvSpPr>
        <p:spPr>
          <a:xfrm>
            <a:off x="2057400" y="190500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楷体_GB2312" pitchFamily="49" charset="-122"/>
              </a:rPr>
              <a:t>洛</a:t>
            </a:r>
            <a:endParaRPr lang="zh-CN" altLang="en-US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6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95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95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57" grpId="0" build="p"/>
      <p:bldP spid="82959" grpId="0" advAuto="1000" build="p"/>
      <p:bldP spid="82965" grpId="0" advAuto="100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539750" y="454025"/>
            <a:ext cx="17526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831397" y="342172"/>
          <a:ext cx="3244850" cy="9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447800" imgH="393700" progId="Equation.3">
                  <p:embed/>
                </p:oleObj>
              </mc:Choice>
              <mc:Fallback>
                <p:oleObj name="" r:id="rId1" imgW="1447800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31397" y="342172"/>
                        <a:ext cx="3244850" cy="913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/>
          <p:cNvSpPr txBox="1"/>
          <p:nvPr/>
        </p:nvSpPr>
        <p:spPr>
          <a:xfrm>
            <a:off x="539750" y="156686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3974" name="Text Box 6"/>
          <p:cNvSpPr txBox="1"/>
          <p:nvPr/>
        </p:nvSpPr>
        <p:spPr>
          <a:xfrm>
            <a:off x="1295400" y="152876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2225961" y="1219230"/>
          <a:ext cx="18161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812800" imgH="469900" progId="Equation.3">
                  <p:embed/>
                </p:oleObj>
              </mc:Choice>
              <mc:Fallback>
                <p:oleObj name="" r:id="rId3" imgW="812800" imgH="469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25961" y="1219230"/>
                        <a:ext cx="1816100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4041807" y="1284640"/>
          <a:ext cx="1707515" cy="10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749300" imgH="431800" progId="Equation.3">
                  <p:embed/>
                </p:oleObj>
              </mc:Choice>
              <mc:Fallback>
                <p:oleObj name="" r:id="rId5" imgW="749300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41807" y="1284640"/>
                        <a:ext cx="1707515" cy="1007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5847715" y="15970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373380" imgH="219075" progId="Equation.3">
                  <p:embed/>
                </p:oleObj>
              </mc:Choice>
              <mc:Fallback>
                <p:oleObj name="" r:id="rId7" imgW="373380" imgH="21907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47715" y="1597025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8" name="Rectangle 10"/>
          <p:cNvSpPr/>
          <p:nvPr/>
        </p:nvSpPr>
        <p:spPr>
          <a:xfrm>
            <a:off x="539750" y="2750820"/>
            <a:ext cx="1752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4. </a:t>
            </a:r>
            <a:r>
              <a:rPr lang="zh-CN" altLang="en-US" sz="2800" b="1" dirty="0"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3979" name="Text Box 11"/>
          <p:cNvSpPr txBox="1"/>
          <p:nvPr/>
        </p:nvSpPr>
        <p:spPr>
          <a:xfrm>
            <a:off x="539750" y="3840480"/>
            <a:ext cx="7556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3980" name="Text Box 12"/>
          <p:cNvSpPr txBox="1"/>
          <p:nvPr/>
        </p:nvSpPr>
        <p:spPr>
          <a:xfrm>
            <a:off x="1249998" y="384333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5140960" y="49911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373380" imgH="219075" progId="Equation.3">
                  <p:embed/>
                </p:oleObj>
              </mc:Choice>
              <mc:Fallback>
                <p:oleObj name="" r:id="rId9" imgW="373380" imgH="21907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40960" y="49911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2150110" y="3597275"/>
          <a:ext cx="2095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1725930" imgH="843280" progId="Equation.3">
                  <p:embed/>
                </p:oleObj>
              </mc:Choice>
              <mc:Fallback>
                <p:oleObj name="" r:id="rId11" imgW="1725930" imgH="84328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50110" y="3597275"/>
                        <a:ext cx="20955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4366260" y="3602038"/>
          <a:ext cx="3060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2536825" imgH="843280" progId="Equation.3">
                  <p:embed/>
                </p:oleObj>
              </mc:Choice>
              <mc:Fallback>
                <p:oleObj name="" r:id="rId13" imgW="2536825" imgH="84328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66260" y="3602038"/>
                        <a:ext cx="3060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/>
          <p:cNvGraphicFramePr>
            <a:graphicFrameLocks noChangeAspect="1"/>
          </p:cNvGraphicFramePr>
          <p:nvPr/>
        </p:nvGraphicFramePr>
        <p:xfrm>
          <a:off x="1746250" y="2589530"/>
          <a:ext cx="4338570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1866900" imgH="419100" progId="Equation.3">
                  <p:embed/>
                </p:oleObj>
              </mc:Choice>
              <mc:Fallback>
                <p:oleObj name="" r:id="rId15" imgW="1866900" imgH="419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46250" y="2589530"/>
                        <a:ext cx="4338570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/>
        </p:nvGraphicFramePr>
        <p:xfrm>
          <a:off x="7315200" y="2687320"/>
          <a:ext cx="68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534670" imgH="669925" progId="Equation.3">
                  <p:embed/>
                </p:oleObj>
              </mc:Choice>
              <mc:Fallback>
                <p:oleObj name="" r:id="rId17" imgW="534670" imgH="66992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5200" y="2687320"/>
                        <a:ext cx="685800" cy="8509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/>
          <p:cNvGraphicFramePr>
            <a:graphicFrameLocks noChangeAspect="1"/>
          </p:cNvGraphicFramePr>
          <p:nvPr/>
        </p:nvGraphicFramePr>
        <p:xfrm>
          <a:off x="7239000" y="536575"/>
          <a:ext cx="68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534670" imgH="669925" progId="Equation.3">
                  <p:embed/>
                </p:oleObj>
              </mc:Choice>
              <mc:Fallback>
                <p:oleObj name="" r:id="rId19" imgW="534670" imgH="66992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536575"/>
                        <a:ext cx="685800" cy="850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8" name="Text Box 20"/>
          <p:cNvSpPr txBox="1"/>
          <p:nvPr/>
        </p:nvSpPr>
        <p:spPr>
          <a:xfrm>
            <a:off x="4245610" y="368300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楷体_GB2312" pitchFamily="49" charset="-122"/>
              </a:rPr>
              <a:t>洛</a:t>
            </a:r>
            <a:endParaRPr lang="zh-CN" altLang="en-US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83992" name="Group 24"/>
          <p:cNvGrpSpPr/>
          <p:nvPr/>
        </p:nvGrpSpPr>
        <p:grpSpPr>
          <a:xfrm>
            <a:off x="2112010" y="4746625"/>
            <a:ext cx="2959100" cy="965200"/>
            <a:chOff x="1404" y="3252"/>
            <a:chExt cx="1864" cy="608"/>
          </a:xfrm>
        </p:grpSpPr>
        <p:graphicFrame>
          <p:nvGraphicFramePr>
            <p:cNvPr id="16404" name="Object 16"/>
            <p:cNvGraphicFramePr>
              <a:graphicFrameLocks noChangeAspect="1"/>
            </p:cNvGraphicFramePr>
            <p:nvPr/>
          </p:nvGraphicFramePr>
          <p:xfrm>
            <a:off x="1468" y="3252"/>
            <a:ext cx="180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21" imgW="2369820" imgH="766445" progId="Equation.3">
                    <p:embed/>
                  </p:oleObj>
                </mc:Choice>
                <mc:Fallback>
                  <p:oleObj name="" r:id="rId21" imgW="2369820" imgH="76644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68" y="3252"/>
                          <a:ext cx="1800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5" name="Group 23"/>
            <p:cNvGrpSpPr/>
            <p:nvPr/>
          </p:nvGrpSpPr>
          <p:grpSpPr>
            <a:xfrm>
              <a:off x="1404" y="3254"/>
              <a:ext cx="708" cy="250"/>
              <a:chOff x="1404" y="3254"/>
              <a:chExt cx="708" cy="250"/>
            </a:xfrm>
          </p:grpSpPr>
          <p:sp>
            <p:nvSpPr>
              <p:cNvPr id="16406" name="Text Box 21"/>
              <p:cNvSpPr txBox="1"/>
              <p:nvPr/>
            </p:nvSpPr>
            <p:spPr>
              <a:xfrm>
                <a:off x="1404" y="325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chemeClr val="accent2"/>
                    </a:solidFill>
                    <a:ea typeface="楷体_GB2312" pitchFamily="49" charset="-122"/>
                  </a:rPr>
                  <a:t>洛</a:t>
                </a:r>
                <a:endParaRPr lang="zh-CN" altLang="en-US" sz="2000" b="1" dirty="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407" name="Text Box 22"/>
              <p:cNvSpPr txBox="1"/>
              <p:nvPr/>
            </p:nvSpPr>
            <p:spPr>
              <a:xfrm>
                <a:off x="1836" y="325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chemeClr val="accent2"/>
                    </a:solidFill>
                    <a:ea typeface="楷体_GB2312" pitchFamily="49" charset="-122"/>
                  </a:rPr>
                  <a:t>洛</a:t>
                </a:r>
                <a:endParaRPr lang="zh-CN" altLang="en-US" sz="2000" b="1" dirty="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9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4" grpId="0"/>
      <p:bldP spid="83978" grpId="0" build="p"/>
      <p:bldP spid="83979" grpId="0"/>
      <p:bldP spid="83980" grpId="0"/>
      <p:bldP spid="8398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4" name="Group 2"/>
          <p:cNvGrpSpPr/>
          <p:nvPr/>
        </p:nvGrpSpPr>
        <p:grpSpPr>
          <a:xfrm>
            <a:off x="1752600" y="5092700"/>
            <a:ext cx="5289550" cy="1003300"/>
            <a:chOff x="1104" y="1528"/>
            <a:chExt cx="3332" cy="632"/>
          </a:xfrm>
        </p:grpSpPr>
        <p:sp>
          <p:nvSpPr>
            <p:cNvPr id="18461" name="Text Box 3"/>
            <p:cNvSpPr txBox="1"/>
            <p:nvPr/>
          </p:nvSpPr>
          <p:spPr>
            <a:xfrm>
              <a:off x="1104" y="1674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例</a:t>
              </a:r>
              <a:r>
                <a:rPr lang="en-US" altLang="zh-CN" sz="2800" dirty="0">
                  <a:ea typeface="楷体_GB2312" pitchFamily="49" charset="-122"/>
                </a:rPr>
                <a:t>4.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18462" name="Object 4"/>
            <p:cNvGraphicFramePr>
              <a:graphicFrameLocks noChangeAspect="1"/>
            </p:cNvGraphicFramePr>
            <p:nvPr/>
          </p:nvGraphicFramePr>
          <p:xfrm>
            <a:off x="1586" y="1528"/>
            <a:ext cx="2850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" imgW="3780155" imgH="798195" progId="Equation.3">
                    <p:embed/>
                  </p:oleObj>
                </mc:Choice>
                <mc:Fallback>
                  <p:oleObj name="" r:id="rId1" imgW="3780155" imgH="79819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6" y="1528"/>
                          <a:ext cx="2850" cy="6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5" name="Group 5"/>
          <p:cNvGrpSpPr/>
          <p:nvPr/>
        </p:nvGrpSpPr>
        <p:grpSpPr>
          <a:xfrm>
            <a:off x="1752600" y="4133850"/>
            <a:ext cx="4365625" cy="895350"/>
            <a:chOff x="1104" y="924"/>
            <a:chExt cx="2750" cy="564"/>
          </a:xfrm>
        </p:grpSpPr>
        <p:graphicFrame>
          <p:nvGraphicFramePr>
            <p:cNvPr id="18459" name="Object 6"/>
            <p:cNvGraphicFramePr>
              <a:graphicFrameLocks noChangeAspect="1"/>
            </p:cNvGraphicFramePr>
            <p:nvPr/>
          </p:nvGraphicFramePr>
          <p:xfrm>
            <a:off x="1586" y="924"/>
            <a:ext cx="226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3013710" imgH="721360" progId="Equation.3">
                    <p:embed/>
                  </p:oleObj>
                </mc:Choice>
                <mc:Fallback>
                  <p:oleObj name="" r:id="rId3" imgW="3013710" imgH="72136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6" y="924"/>
                          <a:ext cx="2268" cy="5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0" name="Text Box 7"/>
            <p:cNvSpPr txBox="1"/>
            <p:nvPr/>
          </p:nvSpPr>
          <p:spPr>
            <a:xfrm>
              <a:off x="1104" y="1008"/>
              <a:ext cx="6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例</a:t>
              </a:r>
              <a:r>
                <a:rPr lang="en-US" altLang="zh-CN" sz="2800" dirty="0">
                  <a:ea typeface="楷体_GB2312" pitchFamily="49" charset="-122"/>
                </a:rPr>
                <a:t>3. 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</p:grpSp>
      <p:sp>
        <p:nvSpPr>
          <p:cNvPr id="18436" name="Rectangle 8"/>
          <p:cNvSpPr>
            <a:spLocks noGrp="1"/>
          </p:cNvSpPr>
          <p:nvPr>
            <p:ph type="title"/>
          </p:nvPr>
        </p:nvSpPr>
        <p:spPr>
          <a:xfrm>
            <a:off x="762000" y="76200"/>
            <a:ext cx="16002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说明</a:t>
            </a:r>
            <a:r>
              <a:rPr lang="en-US" altLang="zh-CN" sz="3200" b="1" dirty="0">
                <a:ea typeface="楷体_GB2312" pitchFamily="49" charset="-122"/>
              </a:rPr>
              <a:t>:</a:t>
            </a:r>
            <a:endParaRPr lang="en-US" altLang="zh-CN" sz="3200" dirty="0">
              <a:ea typeface="楷体_GB2312" pitchFamily="49" charset="-122"/>
            </a:endParaRPr>
          </a:p>
        </p:txBody>
      </p:sp>
      <p:sp>
        <p:nvSpPr>
          <p:cNvPr id="86025" name="Text Box 9"/>
          <p:cNvSpPr txBox="1"/>
          <p:nvPr/>
        </p:nvSpPr>
        <p:spPr>
          <a:xfrm>
            <a:off x="381000" y="758825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1) </a:t>
            </a:r>
            <a:r>
              <a:rPr lang="zh-CN" altLang="en-US" sz="2800" dirty="0">
                <a:ea typeface="楷体_GB2312" pitchFamily="49" charset="-122"/>
              </a:rPr>
              <a:t>例</a:t>
            </a:r>
            <a:r>
              <a:rPr lang="en-US" altLang="zh-CN" sz="2800" dirty="0">
                <a:ea typeface="楷体_GB2312" pitchFamily="49" charset="-122"/>
              </a:rPr>
              <a:t>3 , </a:t>
            </a:r>
            <a:r>
              <a:rPr lang="zh-CN" altLang="en-US" sz="2800" dirty="0">
                <a:ea typeface="楷体_GB2312" pitchFamily="49" charset="-122"/>
              </a:rPr>
              <a:t>例</a:t>
            </a:r>
            <a:r>
              <a:rPr lang="en-US" altLang="zh-CN" sz="2800" dirty="0">
                <a:ea typeface="楷体_GB2312" pitchFamily="49" charset="-122"/>
              </a:rPr>
              <a:t>4 </a:t>
            </a:r>
            <a:r>
              <a:rPr lang="zh-CN" altLang="en-US" sz="2800" dirty="0">
                <a:ea typeface="楷体_GB2312" pitchFamily="49" charset="-122"/>
              </a:rPr>
              <a:t>表明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3048000" y="914400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978535" imgH="167640" progId="Equation.3">
                  <p:embed/>
                </p:oleObj>
              </mc:Choice>
              <mc:Fallback>
                <p:oleObj name="" r:id="rId5" imgW="978535" imgH="16764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914400"/>
                        <a:ext cx="12065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Text Box 11"/>
          <p:cNvSpPr txBox="1"/>
          <p:nvPr/>
        </p:nvSpPr>
        <p:spPr>
          <a:xfrm>
            <a:off x="4191000" y="7762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1703388" y="137160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521335" imgH="302895" progId="Equation.3">
                  <p:embed/>
                </p:oleObj>
              </mc:Choice>
              <mc:Fallback>
                <p:oleObj name="" r:id="rId7" imgW="521335" imgH="30289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3388" y="1371600"/>
                        <a:ext cx="673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Text Box 13"/>
          <p:cNvSpPr txBox="1"/>
          <p:nvPr/>
        </p:nvSpPr>
        <p:spPr>
          <a:xfrm>
            <a:off x="762000" y="18288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后者比前者趋于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3390900" y="1981200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438150" imgH="154305" progId="Equation.3">
                  <p:embed/>
                </p:oleObj>
              </mc:Choice>
              <mc:Fallback>
                <p:oleObj name="" r:id="rId9" imgW="438150" imgH="15430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90900" y="1981200"/>
                        <a:ext cx="5715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/>
          <p:cNvSpPr txBox="1"/>
          <p:nvPr/>
        </p:nvSpPr>
        <p:spPr>
          <a:xfrm>
            <a:off x="3886200" y="18288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更快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86032" name="Rectangle 16"/>
          <p:cNvSpPr/>
          <p:nvPr/>
        </p:nvSpPr>
        <p:spPr>
          <a:xfrm>
            <a:off x="1676400" y="3733800"/>
            <a:ext cx="6172200" cy="2438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6033" name="Text Box 17"/>
          <p:cNvSpPr txBox="1"/>
          <p:nvPr/>
        </p:nvSpPr>
        <p:spPr>
          <a:xfrm>
            <a:off x="2438400" y="29860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例如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1231900" y="388620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1616075" imgH="791845" progId="Equation.3">
                  <p:embed/>
                </p:oleObj>
              </mc:Choice>
              <mc:Fallback>
                <p:oleObj name="" r:id="rId11" imgW="1616075" imgH="79184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3886200"/>
                        <a:ext cx="1968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9"/>
          <p:cNvGraphicFramePr>
            <a:graphicFrameLocks noChangeAspect="1"/>
          </p:cNvGraphicFramePr>
          <p:nvPr/>
        </p:nvGraphicFramePr>
        <p:xfrm>
          <a:off x="3378200" y="3937000"/>
          <a:ext cx="226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1861185" imgH="746760" progId="Equation.3">
                  <p:embed/>
                </p:oleObj>
              </mc:Choice>
              <mc:Fallback>
                <p:oleObj name="" r:id="rId13" imgW="1861185" imgH="74676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78200" y="3937000"/>
                        <a:ext cx="2260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5715000" y="3810000"/>
          <a:ext cx="226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1861185" imgH="791845" progId="Equation.3">
                  <p:embed/>
                </p:oleObj>
              </mc:Choice>
              <mc:Fallback>
                <p:oleObj name="" r:id="rId15" imgW="1861185" imgH="79184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3810000"/>
                        <a:ext cx="2260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7" name="Text Box 21"/>
          <p:cNvSpPr txBox="1"/>
          <p:nvPr/>
        </p:nvSpPr>
        <p:spPr>
          <a:xfrm>
            <a:off x="533400" y="532923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事实上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1724025" y="502920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7" imgW="1616075" imgH="791845" progId="Equation.3">
                  <p:embed/>
                </p:oleObj>
              </mc:Choice>
              <mc:Fallback>
                <p:oleObj name="" r:id="rId17" imgW="1616075" imgH="79184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24025" y="5029200"/>
                        <a:ext cx="1968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Object 23"/>
          <p:cNvGraphicFramePr>
            <a:graphicFrameLocks noChangeAspect="1"/>
          </p:cNvGraphicFramePr>
          <p:nvPr/>
        </p:nvGraphicFramePr>
        <p:xfrm>
          <a:off x="3810000" y="5143500"/>
          <a:ext cx="226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9" imgW="1861185" imgH="760095" progId="Equation.3">
                  <p:embed/>
                </p:oleObj>
              </mc:Choice>
              <mc:Fallback>
                <p:oleObj name="" r:id="rId19" imgW="1861185" imgH="76009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5143500"/>
                        <a:ext cx="2260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4"/>
          <p:cNvGraphicFramePr>
            <a:graphicFrameLocks noChangeAspect="1"/>
          </p:cNvGraphicFramePr>
          <p:nvPr/>
        </p:nvGraphicFramePr>
        <p:xfrm>
          <a:off x="6197600" y="54864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1" imgW="315595" imgH="212725" progId="Equation.3">
                  <p:embed/>
                </p:oleObj>
              </mc:Choice>
              <mc:Fallback>
                <p:oleObj name="" r:id="rId21" imgW="315595" imgH="21272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197600" y="54864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1" name="Object 25"/>
          <p:cNvGraphicFramePr>
            <a:graphicFrameLocks noChangeAspect="1"/>
          </p:cNvGraphicFramePr>
          <p:nvPr/>
        </p:nvGraphicFramePr>
        <p:xfrm>
          <a:off x="5118100" y="1296988"/>
          <a:ext cx="1663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3" imgW="1358900" imgH="399415" progId="Equation.3">
                  <p:embed/>
                </p:oleObj>
              </mc:Choice>
              <mc:Fallback>
                <p:oleObj name="" r:id="rId23" imgW="1358900" imgH="39941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18100" y="1296988"/>
                        <a:ext cx="1663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2" name="Object 26"/>
          <p:cNvGraphicFramePr>
            <a:graphicFrameLocks noChangeAspect="1"/>
          </p:cNvGraphicFramePr>
          <p:nvPr/>
        </p:nvGraphicFramePr>
        <p:xfrm>
          <a:off x="3009900" y="1276350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5" imgW="1339215" imgH="399415" progId="Equation.3">
                  <p:embed/>
                </p:oleObj>
              </mc:Choice>
              <mc:Fallback>
                <p:oleObj name="" r:id="rId25" imgW="1339215" imgH="39941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09900" y="1276350"/>
                        <a:ext cx="1638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3" name="Text Box 27"/>
          <p:cNvSpPr txBox="1"/>
          <p:nvPr/>
        </p:nvSpPr>
        <p:spPr>
          <a:xfrm>
            <a:off x="3657600" y="3352800"/>
            <a:ext cx="2133600" cy="47625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用洛必达法则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86044" name="Line 28"/>
          <p:cNvSpPr/>
          <p:nvPr/>
        </p:nvSpPr>
        <p:spPr>
          <a:xfrm flipH="1">
            <a:off x="3581400" y="3810000"/>
            <a:ext cx="152400" cy="3810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45" name="Line 29"/>
          <p:cNvSpPr/>
          <p:nvPr/>
        </p:nvSpPr>
        <p:spPr>
          <a:xfrm>
            <a:off x="5715000" y="3810000"/>
            <a:ext cx="152400" cy="4572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46" name="Text Box 30"/>
          <p:cNvSpPr txBox="1"/>
          <p:nvPr/>
        </p:nvSpPr>
        <p:spPr>
          <a:xfrm>
            <a:off x="381000" y="2430463"/>
            <a:ext cx="8610600" cy="1074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2) </a:t>
            </a:r>
            <a:r>
              <a:rPr lang="zh-CN" altLang="en-US" sz="2800" dirty="0">
                <a:ea typeface="楷体_GB2312" pitchFamily="49" charset="-122"/>
              </a:rPr>
              <a:t>在满足定理条件的某些情况下洛必达法则不能解决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    计算问题 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/>
      <p:bldP spid="86027" grpId="0"/>
      <p:bldP spid="86029" grpId="0"/>
      <p:bldP spid="86031" grpId="0"/>
      <p:bldP spid="86032" grpId="0" bldLvl="0" animBg="1"/>
      <p:bldP spid="86033" grpId="0"/>
      <p:bldP spid="86037" grpId="0"/>
      <p:bldP spid="86043" grpId="0" bldLvl="0" animBg="1"/>
      <p:bldP spid="860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8"/>
          <p:cNvSpPr>
            <a:spLocks noGrp="1"/>
          </p:cNvSpPr>
          <p:nvPr>
            <p:ph type="title"/>
          </p:nvPr>
        </p:nvSpPr>
        <p:spPr>
          <a:xfrm>
            <a:off x="304800" y="469900"/>
            <a:ext cx="10668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3)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9459" name="Object 26"/>
          <p:cNvGraphicFramePr>
            <a:graphicFrameLocks noChangeAspect="1"/>
          </p:cNvGraphicFramePr>
          <p:nvPr/>
        </p:nvGraphicFramePr>
        <p:xfrm>
          <a:off x="1285875" y="324485"/>
          <a:ext cx="3631598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1651000" imgH="419100" progId="Equation.3">
                  <p:embed/>
                </p:oleObj>
              </mc:Choice>
              <mc:Fallback>
                <p:oleObj name="" r:id="rId1" imgW="1651000" imgH="419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875" y="324485"/>
                        <a:ext cx="3631598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1981200" y="1587500"/>
          <a:ext cx="345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2872105" imgH="734060" progId="Equation.3">
                  <p:embed/>
                </p:oleObj>
              </mc:Choice>
              <mc:Fallback>
                <p:oleObj name="" r:id="rId3" imgW="2872105" imgH="73406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1587500"/>
                        <a:ext cx="3454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3429000" y="1816100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54305" imgH="154305" progId="Equation.3">
                  <p:embed/>
                </p:oleObj>
              </mc:Choice>
              <mc:Fallback>
                <p:oleObj name="" r:id="rId5" imgW="154305" imgH="15430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1816100"/>
                        <a:ext cx="360363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5" name="Text Box 31"/>
          <p:cNvSpPr txBox="1"/>
          <p:nvPr/>
        </p:nvSpPr>
        <p:spPr>
          <a:xfrm>
            <a:off x="762000" y="30114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1828800" y="2895600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699895" imgH="669925" progId="Equation.3">
                  <p:embed/>
                </p:oleObj>
              </mc:Choice>
              <mc:Fallback>
                <p:oleObj name="" r:id="rId7" imgW="1699895" imgH="66992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2895600"/>
                        <a:ext cx="2070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33"/>
          <p:cNvGraphicFramePr>
            <a:graphicFrameLocks noChangeAspect="1"/>
          </p:cNvGraphicFramePr>
          <p:nvPr/>
        </p:nvGraphicFramePr>
        <p:xfrm>
          <a:off x="4603750" y="2895600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1680845" imgH="669925" progId="Equation.3">
                  <p:embed/>
                </p:oleObj>
              </mc:Choice>
              <mc:Fallback>
                <p:oleObj name="" r:id="rId9" imgW="1680845" imgH="66992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03750" y="2895600"/>
                        <a:ext cx="2044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4" name="Object 40"/>
          <p:cNvGraphicFramePr>
            <a:graphicFrameLocks noChangeAspect="1"/>
          </p:cNvGraphicFramePr>
          <p:nvPr/>
        </p:nvGraphicFramePr>
        <p:xfrm>
          <a:off x="4090988" y="3157538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1" imgW="154305" imgH="154305" progId="Equation.3">
                  <p:embed/>
                </p:oleObj>
              </mc:Choice>
              <mc:Fallback>
                <p:oleObj name="" r:id="rId11" imgW="154305" imgH="15430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90988" y="3157538"/>
                        <a:ext cx="36036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1" name="Object 47"/>
          <p:cNvGraphicFramePr>
            <a:graphicFrameLocks noChangeAspect="1"/>
          </p:cNvGraphicFramePr>
          <p:nvPr/>
        </p:nvGraphicFramePr>
        <p:xfrm>
          <a:off x="1816100" y="4584700"/>
          <a:ext cx="222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1828800" imgH="669925" progId="Equation.3">
                  <p:embed/>
                </p:oleObj>
              </mc:Choice>
              <mc:Fallback>
                <p:oleObj name="" r:id="rId13" imgW="1828800" imgH="66992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16100" y="4584700"/>
                        <a:ext cx="2222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97" name="Group 53"/>
          <p:cNvGrpSpPr/>
          <p:nvPr/>
        </p:nvGrpSpPr>
        <p:grpSpPr>
          <a:xfrm>
            <a:off x="2895600" y="4127500"/>
            <a:ext cx="71438" cy="457200"/>
            <a:chOff x="1440" y="2832"/>
            <a:chExt cx="96" cy="288"/>
          </a:xfrm>
        </p:grpSpPr>
        <p:sp>
          <p:nvSpPr>
            <p:cNvPr id="19472" name="Line 51"/>
            <p:cNvSpPr/>
            <p:nvPr/>
          </p:nvSpPr>
          <p:spPr>
            <a:xfrm>
              <a:off x="1440" y="283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3" name="Line 52"/>
            <p:cNvSpPr/>
            <p:nvPr/>
          </p:nvSpPr>
          <p:spPr>
            <a:xfrm>
              <a:off x="1536" y="283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57398" name="Object 54"/>
          <p:cNvGraphicFramePr>
            <a:graphicFrameLocks noChangeAspect="1"/>
          </p:cNvGraphicFramePr>
          <p:nvPr/>
        </p:nvGraphicFramePr>
        <p:xfrm>
          <a:off x="4114800" y="4813300"/>
          <a:ext cx="438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5" imgW="315595" imgH="212725" progId="Equation.3">
                  <p:embed/>
                </p:oleObj>
              </mc:Choice>
              <mc:Fallback>
                <p:oleObj name="" r:id="rId15" imgW="315595" imgH="21272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4813300"/>
                        <a:ext cx="438150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18" name="Text Box 74"/>
          <p:cNvSpPr txBox="1"/>
          <p:nvPr/>
        </p:nvSpPr>
        <p:spPr>
          <a:xfrm>
            <a:off x="4876800" y="3978275"/>
            <a:ext cx="1905000" cy="47625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极限不存在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9470" name="Text Box 75"/>
          <p:cNvSpPr txBox="1"/>
          <p:nvPr/>
        </p:nvSpPr>
        <p:spPr>
          <a:xfrm>
            <a:off x="4917440" y="514668"/>
            <a:ext cx="33258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不能用洛必达法则 </a:t>
            </a:r>
            <a:r>
              <a:rPr lang="en-US" altLang="zh-CN" sz="2800" dirty="0">
                <a:ea typeface="楷体_GB2312" pitchFamily="49" charset="-122"/>
              </a:rPr>
              <a:t>!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7420" name="Text Box 76"/>
          <p:cNvSpPr txBox="1"/>
          <p:nvPr/>
        </p:nvSpPr>
        <p:spPr>
          <a:xfrm>
            <a:off x="762000" y="1752600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 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5" grpId="0"/>
      <p:bldP spid="57418" grpId="0" bldLvl="0" animBg="1"/>
      <p:bldP spid="5742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8"/>
          <p:cNvSpPr>
            <a:spLocks noGrp="1"/>
          </p:cNvSpPr>
          <p:nvPr>
            <p:ph type="title"/>
          </p:nvPr>
        </p:nvSpPr>
        <p:spPr>
          <a:xfrm>
            <a:off x="304800" y="469900"/>
            <a:ext cx="10668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4) 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1905000" y="1456055"/>
          <a:ext cx="1659077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711200" imgH="469900" progId="Equation.3">
                  <p:embed/>
                </p:oleObj>
              </mc:Choice>
              <mc:Fallback>
                <p:oleObj name="" r:id="rId1" imgW="711200" imgH="469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1456055"/>
                        <a:ext cx="1659077" cy="115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5" name="Text Box 31"/>
          <p:cNvSpPr txBox="1"/>
          <p:nvPr/>
        </p:nvSpPr>
        <p:spPr>
          <a:xfrm>
            <a:off x="762000" y="3011488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又如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1904683" y="2826385"/>
          <a:ext cx="2432903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1091565" imgH="495300" progId="Equation.3">
                  <p:embed/>
                </p:oleObj>
              </mc:Choice>
              <mc:Fallback>
                <p:oleObj name="" r:id="rId3" imgW="1091565" imgH="4953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4683" y="2826385"/>
                        <a:ext cx="2432903" cy="115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75"/>
          <p:cNvSpPr txBox="1"/>
          <p:nvPr/>
        </p:nvSpPr>
        <p:spPr>
          <a:xfrm>
            <a:off x="1066165" y="513398"/>
            <a:ext cx="19011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洛前化简 </a:t>
            </a:r>
            <a:r>
              <a:rPr lang="en-US" altLang="zh-CN" sz="2800" dirty="0">
                <a:ea typeface="楷体_GB2312" pitchFamily="49" charset="-122"/>
              </a:rPr>
              <a:t>!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7420" name="Text Box 76"/>
          <p:cNvSpPr txBox="1"/>
          <p:nvPr/>
        </p:nvSpPr>
        <p:spPr>
          <a:xfrm>
            <a:off x="762000" y="1752600"/>
            <a:ext cx="13404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例如，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5" grpId="0"/>
      <p:bldP spid="5742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539750" y="228600"/>
            <a:ext cx="3276600" cy="838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三、其他未定式</a:t>
            </a:r>
            <a:r>
              <a:rPr lang="en-US" altLang="zh-CN" sz="3200" b="1" dirty="0">
                <a:ea typeface="楷体_GB2312" pitchFamily="49" charset="-122"/>
              </a:rPr>
              <a:t>:</a:t>
            </a:r>
            <a:endParaRPr lang="en-US" altLang="zh-CN" sz="3200" b="1" dirty="0">
              <a:ea typeface="楷体_GB2312" pitchFamily="49" charset="-122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768725" y="5334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605155" imgH="283210" progId="Equation.3">
                  <p:embed/>
                </p:oleObj>
              </mc:Choice>
              <mc:Fallback>
                <p:oleObj name="" r:id="rId1" imgW="605155" imgH="28321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68725" y="533400"/>
                        <a:ext cx="774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635500" y="609600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798195" imgH="219075" progId="Equation.3">
                  <p:embed/>
                </p:oleObj>
              </mc:Choice>
              <mc:Fallback>
                <p:oleObj name="" r:id="rId3" imgW="798195" imgH="21907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35500" y="609600"/>
                        <a:ext cx="1003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803900" y="419100"/>
          <a:ext cx="48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367030" imgH="373380" progId="Equation.3">
                  <p:embed/>
                </p:oleObj>
              </mc:Choice>
              <mc:Fallback>
                <p:oleObj name="" r:id="rId5" imgW="367030" imgH="37338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803900" y="419100"/>
                        <a:ext cx="482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6489700" y="419100"/>
          <a:ext cx="48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367030" imgH="373380" progId="Equation.3">
                  <p:embed/>
                </p:oleObj>
              </mc:Choice>
              <mc:Fallback>
                <p:oleObj name="" r:id="rId7" imgW="367030" imgH="37338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89700" y="419100"/>
                        <a:ext cx="482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7150100" y="438150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605155" imgH="334645" progId="Equation.3">
                  <p:embed/>
                </p:oleObj>
              </mc:Choice>
              <mc:Fallback>
                <p:oleObj name="" r:id="rId9" imgW="605155" imgH="33464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150100" y="438150"/>
                        <a:ext cx="774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/>
          <p:cNvSpPr txBox="1"/>
          <p:nvPr/>
        </p:nvSpPr>
        <p:spPr>
          <a:xfrm>
            <a:off x="303213" y="1004888"/>
            <a:ext cx="1982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解决方法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5851" name="Text Box 11"/>
          <p:cNvSpPr txBox="1"/>
          <p:nvPr/>
        </p:nvSpPr>
        <p:spPr>
          <a:xfrm>
            <a:off x="1524000" y="1600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通分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35888" name="Group 48"/>
          <p:cNvGrpSpPr/>
          <p:nvPr/>
        </p:nvGrpSpPr>
        <p:grpSpPr>
          <a:xfrm>
            <a:off x="1447800" y="2133600"/>
            <a:ext cx="1143000" cy="533400"/>
            <a:chOff x="864" y="1248"/>
            <a:chExt cx="720" cy="336"/>
          </a:xfrm>
        </p:grpSpPr>
        <p:sp>
          <p:nvSpPr>
            <p:cNvPr id="20534" name="Line 10"/>
            <p:cNvSpPr/>
            <p:nvPr/>
          </p:nvSpPr>
          <p:spPr>
            <a:xfrm>
              <a:off x="864" y="1248"/>
              <a:ext cx="72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5" name="Rectangle 12"/>
            <p:cNvSpPr/>
            <p:nvPr/>
          </p:nvSpPr>
          <p:spPr>
            <a:xfrm>
              <a:off x="86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转化</a:t>
              </a:r>
              <a:endParaRPr lang="zh-CN" altLang="en-US" sz="24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35853" name="Line 13"/>
          <p:cNvSpPr/>
          <p:nvPr/>
        </p:nvSpPr>
        <p:spPr>
          <a:xfrm flipV="1">
            <a:off x="2590800" y="16764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54" name="Line 14"/>
          <p:cNvSpPr/>
          <p:nvPr/>
        </p:nvSpPr>
        <p:spPr>
          <a:xfrm>
            <a:off x="2590800" y="21336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5953" name="Group 113"/>
          <p:cNvGrpSpPr/>
          <p:nvPr/>
        </p:nvGrpSpPr>
        <p:grpSpPr>
          <a:xfrm>
            <a:off x="3048000" y="1143000"/>
            <a:ext cx="457200" cy="1981200"/>
            <a:chOff x="1920" y="720"/>
            <a:chExt cx="288" cy="1248"/>
          </a:xfrm>
        </p:grpSpPr>
        <p:sp>
          <p:nvSpPr>
            <p:cNvPr id="20530" name="Rectangle 16"/>
            <p:cNvSpPr/>
            <p:nvPr/>
          </p:nvSpPr>
          <p:spPr>
            <a:xfrm>
              <a:off x="1920" y="720"/>
              <a:ext cx="288" cy="576"/>
            </a:xfrm>
            <a:prstGeom prst="rect">
              <a:avLst/>
            </a:prstGeom>
            <a:solidFill>
              <a:srgbClr val="0066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531" name="Object 15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1" imgW="154305" imgH="669925" progId="Equation.3">
                    <p:embed/>
                  </p:oleObj>
                </mc:Choice>
                <mc:Fallback>
                  <p:oleObj name="" r:id="rId11" imgW="154305" imgH="669925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2" name="Rectangle 17"/>
            <p:cNvSpPr/>
            <p:nvPr/>
          </p:nvSpPr>
          <p:spPr>
            <a:xfrm>
              <a:off x="1920" y="1392"/>
              <a:ext cx="288" cy="576"/>
            </a:xfrm>
            <a:prstGeom prst="rect">
              <a:avLst/>
            </a:prstGeom>
            <a:solidFill>
              <a:srgbClr val="0066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533" name="Object 18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3" imgW="231775" imgH="669925" progId="Equation.3">
                    <p:embed/>
                  </p:oleObj>
                </mc:Choice>
                <mc:Fallback>
                  <p:oleObj name="" r:id="rId13" imgW="231775" imgH="66992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50" name="Group 110"/>
          <p:cNvGrpSpPr/>
          <p:nvPr/>
        </p:nvGrpSpPr>
        <p:grpSpPr>
          <a:xfrm>
            <a:off x="5257800" y="1828800"/>
            <a:ext cx="914400" cy="533400"/>
            <a:chOff x="3312" y="1152"/>
            <a:chExt cx="576" cy="336"/>
          </a:xfrm>
        </p:grpSpPr>
        <p:sp>
          <p:nvSpPr>
            <p:cNvPr id="20528" name="Rectangle 22"/>
            <p:cNvSpPr/>
            <p:nvPr/>
          </p:nvSpPr>
          <p:spPr>
            <a:xfrm>
              <a:off x="3312" y="1152"/>
              <a:ext cx="576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529" name="Object 21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5" imgW="508635" imgH="219075" progId="Equation.3">
                    <p:embed/>
                  </p:oleObj>
                </mc:Choice>
                <mc:Fallback>
                  <p:oleObj name="" r:id="rId15" imgW="508635" imgH="219075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6" name="Text Box 26"/>
          <p:cNvSpPr txBox="1"/>
          <p:nvPr/>
        </p:nvSpPr>
        <p:spPr>
          <a:xfrm>
            <a:off x="4038600" y="1614488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取倒数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35889" name="Group 49"/>
          <p:cNvGrpSpPr/>
          <p:nvPr/>
        </p:nvGrpSpPr>
        <p:grpSpPr>
          <a:xfrm>
            <a:off x="3962400" y="2133600"/>
            <a:ext cx="1258888" cy="533400"/>
            <a:chOff x="2448" y="1248"/>
            <a:chExt cx="793" cy="336"/>
          </a:xfrm>
        </p:grpSpPr>
        <p:sp>
          <p:nvSpPr>
            <p:cNvPr id="20526" name="Line 25"/>
            <p:cNvSpPr/>
            <p:nvPr/>
          </p:nvSpPr>
          <p:spPr>
            <a:xfrm>
              <a:off x="2448" y="1248"/>
              <a:ext cx="79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527" name="Rectangle 27"/>
            <p:cNvSpPr/>
            <p:nvPr/>
          </p:nvSpPr>
          <p:spPr>
            <a:xfrm>
              <a:off x="254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转化</a:t>
              </a:r>
              <a:endParaRPr lang="zh-CN" altLang="en-US" sz="24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35869" name="Line 29"/>
          <p:cNvSpPr/>
          <p:nvPr/>
        </p:nvSpPr>
        <p:spPr>
          <a:xfrm flipV="1">
            <a:off x="3581400" y="21336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5870" name="Line 30"/>
          <p:cNvSpPr/>
          <p:nvPr/>
        </p:nvSpPr>
        <p:spPr>
          <a:xfrm>
            <a:off x="3581400" y="16764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35949" name="Group 109"/>
          <p:cNvGrpSpPr/>
          <p:nvPr/>
        </p:nvGrpSpPr>
        <p:grpSpPr>
          <a:xfrm>
            <a:off x="8001000" y="1173163"/>
            <a:ext cx="685800" cy="1844675"/>
            <a:chOff x="5088" y="739"/>
            <a:chExt cx="432" cy="1162"/>
          </a:xfrm>
        </p:grpSpPr>
        <p:sp>
          <p:nvSpPr>
            <p:cNvPr id="20520" name="Rectangle 34"/>
            <p:cNvSpPr/>
            <p:nvPr/>
          </p:nvSpPr>
          <p:spPr>
            <a:xfrm>
              <a:off x="5089" y="739"/>
              <a:ext cx="431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521" name="Object 31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7" imgW="264160" imgH="334645" progId="Equation.3">
                    <p:embed/>
                  </p:oleObj>
                </mc:Choice>
                <mc:Fallback>
                  <p:oleObj name="" r:id="rId17" imgW="264160" imgH="334645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2" name="Rectangle 35"/>
            <p:cNvSpPr/>
            <p:nvPr/>
          </p:nvSpPr>
          <p:spPr>
            <a:xfrm>
              <a:off x="5089" y="1171"/>
              <a:ext cx="431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523" name="Object 32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9" imgW="264160" imgH="315595" progId="Equation.3">
                    <p:embed/>
                  </p:oleObj>
                </mc:Choice>
                <mc:Fallback>
                  <p:oleObj name="" r:id="rId19" imgW="264160" imgH="31559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4" name="Rectangle 36"/>
            <p:cNvSpPr/>
            <p:nvPr/>
          </p:nvSpPr>
          <p:spPr>
            <a:xfrm>
              <a:off x="5088" y="1584"/>
              <a:ext cx="431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525" name="Object 33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21" imgW="334645" imgH="315595" progId="Equation.3">
                    <p:embed/>
                  </p:oleObj>
                </mc:Choice>
                <mc:Fallback>
                  <p:oleObj name="" r:id="rId21" imgW="334645" imgH="315595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81" name="Text Box 41"/>
          <p:cNvSpPr txBox="1"/>
          <p:nvPr/>
        </p:nvSpPr>
        <p:spPr>
          <a:xfrm>
            <a:off x="6248400" y="1600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取对数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35890" name="Group 50"/>
          <p:cNvGrpSpPr/>
          <p:nvPr/>
        </p:nvGrpSpPr>
        <p:grpSpPr>
          <a:xfrm>
            <a:off x="6248400" y="2133600"/>
            <a:ext cx="1143000" cy="533400"/>
            <a:chOff x="3840" y="1248"/>
            <a:chExt cx="793" cy="336"/>
          </a:xfrm>
        </p:grpSpPr>
        <p:sp>
          <p:nvSpPr>
            <p:cNvPr id="20518" name="Line 40"/>
            <p:cNvSpPr/>
            <p:nvPr/>
          </p:nvSpPr>
          <p:spPr>
            <a:xfrm>
              <a:off x="3840" y="1248"/>
              <a:ext cx="79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519" name="Rectangle 42"/>
            <p:cNvSpPr/>
            <p:nvPr/>
          </p:nvSpPr>
          <p:spPr>
            <a:xfrm>
              <a:off x="3936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转化</a:t>
              </a:r>
              <a:endParaRPr lang="zh-CN" altLang="en-US" sz="24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5887" name="Group 47"/>
          <p:cNvGrpSpPr/>
          <p:nvPr/>
        </p:nvGrpSpPr>
        <p:grpSpPr>
          <a:xfrm>
            <a:off x="7467600" y="1600200"/>
            <a:ext cx="457200" cy="1066800"/>
            <a:chOff x="4656" y="912"/>
            <a:chExt cx="288" cy="672"/>
          </a:xfrm>
        </p:grpSpPr>
        <p:sp>
          <p:nvSpPr>
            <p:cNvPr id="20515" name="Line 43"/>
            <p:cNvSpPr/>
            <p:nvPr/>
          </p:nvSpPr>
          <p:spPr>
            <a:xfrm flipV="1">
              <a:off x="4656" y="912"/>
              <a:ext cx="288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6" name="Line 44"/>
            <p:cNvSpPr/>
            <p:nvPr/>
          </p:nvSpPr>
          <p:spPr>
            <a:xfrm>
              <a:off x="4656" y="1248"/>
              <a:ext cx="288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7" name="Line 45"/>
            <p:cNvSpPr/>
            <p:nvPr/>
          </p:nvSpPr>
          <p:spPr>
            <a:xfrm>
              <a:off x="4656" y="124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5892" name="Text Box 52"/>
          <p:cNvSpPr txBox="1"/>
          <p:nvPr/>
        </p:nvSpPr>
        <p:spPr>
          <a:xfrm>
            <a:off x="381000" y="3363913"/>
            <a:ext cx="17764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5. </a:t>
            </a: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5893" name="Object 53"/>
          <p:cNvGraphicFramePr>
            <a:graphicFrameLocks noChangeAspect="1"/>
          </p:cNvGraphicFramePr>
          <p:nvPr/>
        </p:nvGraphicFramePr>
        <p:xfrm>
          <a:off x="1587500" y="3352800"/>
          <a:ext cx="2984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3" imgW="2472690" imgH="598805" progId="Equation.3">
                  <p:embed/>
                </p:oleObj>
              </mc:Choice>
              <mc:Fallback>
                <p:oleObj name="" r:id="rId23" imgW="2472690" imgH="59880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7500" y="3352800"/>
                        <a:ext cx="29845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5" name="Object 55"/>
          <p:cNvGraphicFramePr>
            <a:graphicFrameLocks noChangeAspect="1"/>
          </p:cNvGraphicFramePr>
          <p:nvPr/>
        </p:nvGraphicFramePr>
        <p:xfrm>
          <a:off x="6807200" y="3402013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5" imgW="914400" imgH="334645" progId="Equation.3">
                  <p:embed/>
                </p:oleObj>
              </mc:Choice>
              <mc:Fallback>
                <p:oleObj name="" r:id="rId25" imgW="914400" imgH="33464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7200" y="3402013"/>
                        <a:ext cx="1130300" cy="4445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8" name="Text Box 58"/>
          <p:cNvSpPr txBox="1"/>
          <p:nvPr/>
        </p:nvSpPr>
        <p:spPr>
          <a:xfrm>
            <a:off x="473075" y="4311650"/>
            <a:ext cx="21939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5904" name="Object 64"/>
          <p:cNvGraphicFramePr>
            <a:graphicFrameLocks noChangeAspect="1"/>
          </p:cNvGraphicFramePr>
          <p:nvPr/>
        </p:nvGraphicFramePr>
        <p:xfrm>
          <a:off x="1993900" y="4191000"/>
          <a:ext cx="1663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7" imgW="1358900" imgH="721360" progId="Equation.3">
                  <p:embed/>
                </p:oleObj>
              </mc:Choice>
              <mc:Fallback>
                <p:oleObj name="" r:id="rId27" imgW="1358900" imgH="72136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4191000"/>
                        <a:ext cx="1663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05" name="Object 65"/>
          <p:cNvGraphicFramePr>
            <a:graphicFrameLocks noChangeAspect="1"/>
          </p:cNvGraphicFramePr>
          <p:nvPr/>
        </p:nvGraphicFramePr>
        <p:xfrm>
          <a:off x="3733800" y="4038600"/>
          <a:ext cx="2413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9" imgW="1990090" imgH="882015" progId="Equation.3">
                  <p:embed/>
                </p:oleObj>
              </mc:Choice>
              <mc:Fallback>
                <p:oleObj name="" r:id="rId29" imgW="1990090" imgH="88201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4038600"/>
                        <a:ext cx="24130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06" name="Object 66"/>
          <p:cNvGraphicFramePr>
            <a:graphicFrameLocks noChangeAspect="1"/>
          </p:cNvGraphicFramePr>
          <p:nvPr/>
        </p:nvGraphicFramePr>
        <p:xfrm>
          <a:off x="4038600" y="55626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1" imgW="373380" imgH="219075" progId="Equation.3">
                  <p:embed/>
                </p:oleObj>
              </mc:Choice>
              <mc:Fallback>
                <p:oleObj name="" r:id="rId31" imgW="373380" imgH="21907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55626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0" name="Object 90"/>
          <p:cNvGraphicFramePr>
            <a:graphicFrameLocks noChangeAspect="1"/>
          </p:cNvGraphicFramePr>
          <p:nvPr/>
        </p:nvGraphicFramePr>
        <p:xfrm>
          <a:off x="1993900" y="518160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3" imgW="1616075" imgH="791845" progId="Equation.3">
                  <p:embed/>
                </p:oleObj>
              </mc:Choice>
              <mc:Fallback>
                <p:oleObj name="" r:id="rId33" imgW="1616075" imgH="79184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5181600"/>
                        <a:ext cx="1968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52" name="Group 112"/>
          <p:cNvGrpSpPr/>
          <p:nvPr/>
        </p:nvGrpSpPr>
        <p:grpSpPr>
          <a:xfrm>
            <a:off x="381000" y="1863725"/>
            <a:ext cx="971550" cy="533400"/>
            <a:chOff x="240" y="1174"/>
            <a:chExt cx="612" cy="336"/>
          </a:xfrm>
        </p:grpSpPr>
        <p:graphicFrame>
          <p:nvGraphicFramePr>
            <p:cNvPr id="20513" name="Object 9"/>
            <p:cNvGraphicFramePr>
              <a:graphicFrameLocks noChangeAspect="1"/>
            </p:cNvGraphicFramePr>
            <p:nvPr/>
          </p:nvGraphicFramePr>
          <p:xfrm>
            <a:off x="254" y="1296"/>
            <a:ext cx="5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5" imgW="701675" imgH="141605" progId="Equation.3">
                    <p:embed/>
                  </p:oleObj>
                </mc:Choice>
                <mc:Fallback>
                  <p:oleObj name="" r:id="rId35" imgW="701675" imgH="141605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" y="1296"/>
                          <a:ext cx="562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Rectangle 111"/>
            <p:cNvSpPr/>
            <p:nvPr/>
          </p:nvSpPr>
          <p:spPr>
            <a:xfrm>
              <a:off x="240" y="1174"/>
              <a:ext cx="61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35955" name="Text Box 115"/>
          <p:cNvSpPr txBox="1"/>
          <p:nvPr/>
        </p:nvSpPr>
        <p:spPr>
          <a:xfrm>
            <a:off x="3657600" y="4175125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楷体_GB2312" pitchFamily="49" charset="-122"/>
              </a:rPr>
              <a:t>洛</a:t>
            </a:r>
            <a:endParaRPr lang="zh-CN" altLang="en-US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595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  <p:bldP spid="35851" grpId="0"/>
      <p:bldP spid="35866" grpId="0"/>
      <p:bldP spid="35881" grpId="0"/>
      <p:bldP spid="35892" grpId="0"/>
      <p:bldP spid="35898" grpId="0"/>
      <p:bldP spid="359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5830" name="Object 54"/>
          <p:cNvGraphicFramePr>
            <a:graphicFrameLocks noChangeAspect="1"/>
          </p:cNvGraphicFramePr>
          <p:nvPr/>
        </p:nvGraphicFramePr>
        <p:xfrm>
          <a:off x="7162800" y="2754313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985520" imgH="276860" progId="Equation.3">
                  <p:embed/>
                </p:oleObj>
              </mc:Choice>
              <mc:Fallback>
                <p:oleObj name="" r:id="rId1" imgW="985520" imgH="27686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2800" y="2754313"/>
                        <a:ext cx="1219200" cy="3810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71"/>
          <p:cNvGraphicFramePr>
            <a:graphicFrameLocks noChangeAspect="1"/>
          </p:cNvGraphicFramePr>
          <p:nvPr/>
        </p:nvGraphicFramePr>
        <p:xfrm>
          <a:off x="1846263" y="2730500"/>
          <a:ext cx="2705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240915" imgH="605155" progId="Equation.3">
                  <p:embed/>
                </p:oleObj>
              </mc:Choice>
              <mc:Fallback>
                <p:oleObj name="" r:id="rId3" imgW="2240915" imgH="60515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46263" y="2730500"/>
                        <a:ext cx="27051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53" name="Text Box 77"/>
          <p:cNvSpPr txBox="1"/>
          <p:nvPr/>
        </p:nvSpPr>
        <p:spPr>
          <a:xfrm>
            <a:off x="539750" y="37338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5854" name="Object 78"/>
          <p:cNvGraphicFramePr>
            <a:graphicFrameLocks noChangeAspect="1"/>
          </p:cNvGraphicFramePr>
          <p:nvPr/>
        </p:nvGraphicFramePr>
        <p:xfrm>
          <a:off x="2114550" y="3581400"/>
          <a:ext cx="2997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2485390" imgH="791845" progId="Equation.3">
                  <p:embed/>
                </p:oleObj>
              </mc:Choice>
              <mc:Fallback>
                <p:oleObj name="" r:id="rId5" imgW="2485390" imgH="79184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14550" y="3581400"/>
                        <a:ext cx="2997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55" name="Object 79"/>
          <p:cNvGraphicFramePr>
            <a:graphicFrameLocks noChangeAspect="1"/>
          </p:cNvGraphicFramePr>
          <p:nvPr/>
        </p:nvGraphicFramePr>
        <p:xfrm>
          <a:off x="5226050" y="3581400"/>
          <a:ext cx="2095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1725930" imgH="791845" progId="Equation.3">
                  <p:embed/>
                </p:oleObj>
              </mc:Choice>
              <mc:Fallback>
                <p:oleObj name="" r:id="rId7" imgW="1725930" imgH="79184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26050" y="3581400"/>
                        <a:ext cx="2095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56" name="Object 80"/>
          <p:cNvGraphicFramePr>
            <a:graphicFrameLocks noChangeAspect="1"/>
          </p:cNvGraphicFramePr>
          <p:nvPr/>
        </p:nvGraphicFramePr>
        <p:xfrm>
          <a:off x="2133600" y="472440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" imgW="1616075" imgH="791845" progId="Equation.3">
                  <p:embed/>
                </p:oleObj>
              </mc:Choice>
              <mc:Fallback>
                <p:oleObj name="" r:id="rId9" imgW="1616075" imgH="79184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4724400"/>
                        <a:ext cx="1968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57" name="Object 81"/>
          <p:cNvGraphicFramePr>
            <a:graphicFrameLocks noChangeAspect="1"/>
          </p:cNvGraphicFramePr>
          <p:nvPr/>
        </p:nvGraphicFramePr>
        <p:xfrm>
          <a:off x="4152900" y="499745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1" imgW="373380" imgH="219075" progId="Equation.3">
                  <p:embed/>
                </p:oleObj>
              </mc:Choice>
              <mc:Fallback>
                <p:oleObj name="" r:id="rId11" imgW="373380" imgH="21907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52900" y="499745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83"/>
          <p:cNvSpPr>
            <a:spLocks noGrp="1"/>
          </p:cNvSpPr>
          <p:nvPr>
            <p:ph type="title"/>
          </p:nvPr>
        </p:nvSpPr>
        <p:spPr>
          <a:xfrm>
            <a:off x="539750" y="2611438"/>
            <a:ext cx="13716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6.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514" name="Line 84"/>
          <p:cNvSpPr/>
          <p:nvPr/>
        </p:nvSpPr>
        <p:spPr>
          <a:xfrm>
            <a:off x="381000" y="2438400"/>
            <a:ext cx="8194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5" name="Text Box 92"/>
          <p:cNvSpPr txBox="1"/>
          <p:nvPr/>
        </p:nvSpPr>
        <p:spPr>
          <a:xfrm>
            <a:off x="1524000" y="762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通分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21516" name="Group 93"/>
          <p:cNvGrpSpPr/>
          <p:nvPr/>
        </p:nvGrpSpPr>
        <p:grpSpPr>
          <a:xfrm>
            <a:off x="1447800" y="1295400"/>
            <a:ext cx="1143000" cy="533400"/>
            <a:chOff x="864" y="1248"/>
            <a:chExt cx="720" cy="336"/>
          </a:xfrm>
        </p:grpSpPr>
        <p:sp>
          <p:nvSpPr>
            <p:cNvPr id="21552" name="Line 94"/>
            <p:cNvSpPr/>
            <p:nvPr/>
          </p:nvSpPr>
          <p:spPr>
            <a:xfrm>
              <a:off x="864" y="1248"/>
              <a:ext cx="72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53" name="Rectangle 95"/>
            <p:cNvSpPr/>
            <p:nvPr/>
          </p:nvSpPr>
          <p:spPr>
            <a:xfrm>
              <a:off x="86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转化</a:t>
              </a:r>
              <a:endParaRPr lang="zh-CN" altLang="en-US" sz="24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21517" name="Line 96"/>
          <p:cNvSpPr/>
          <p:nvPr/>
        </p:nvSpPr>
        <p:spPr>
          <a:xfrm flipV="1">
            <a:off x="2590800" y="8382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8" name="Line 97"/>
          <p:cNvSpPr/>
          <p:nvPr/>
        </p:nvSpPr>
        <p:spPr>
          <a:xfrm>
            <a:off x="2590800" y="12954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1519" name="Group 98"/>
          <p:cNvGrpSpPr/>
          <p:nvPr/>
        </p:nvGrpSpPr>
        <p:grpSpPr>
          <a:xfrm>
            <a:off x="3048000" y="304800"/>
            <a:ext cx="457200" cy="1981200"/>
            <a:chOff x="1920" y="720"/>
            <a:chExt cx="288" cy="1248"/>
          </a:xfrm>
        </p:grpSpPr>
        <p:sp>
          <p:nvSpPr>
            <p:cNvPr id="21548" name="Rectangle 99"/>
            <p:cNvSpPr/>
            <p:nvPr/>
          </p:nvSpPr>
          <p:spPr>
            <a:xfrm>
              <a:off x="1920" y="720"/>
              <a:ext cx="288" cy="576"/>
            </a:xfrm>
            <a:prstGeom prst="rect">
              <a:avLst/>
            </a:prstGeom>
            <a:solidFill>
              <a:srgbClr val="0066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1549" name="Object 100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3" imgW="154305" imgH="669925" progId="Equation.3">
                    <p:embed/>
                  </p:oleObj>
                </mc:Choice>
                <mc:Fallback>
                  <p:oleObj name="" r:id="rId13" imgW="154305" imgH="66992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0" name="Rectangle 101"/>
            <p:cNvSpPr/>
            <p:nvPr/>
          </p:nvSpPr>
          <p:spPr>
            <a:xfrm>
              <a:off x="1920" y="1392"/>
              <a:ext cx="288" cy="576"/>
            </a:xfrm>
            <a:prstGeom prst="rect">
              <a:avLst/>
            </a:prstGeom>
            <a:solidFill>
              <a:srgbClr val="0066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1551" name="Object 102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5" imgW="231775" imgH="669925" progId="Equation.3">
                    <p:embed/>
                  </p:oleObj>
                </mc:Choice>
                <mc:Fallback>
                  <p:oleObj name="" r:id="rId15" imgW="231775" imgH="669925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0" name="Group 103"/>
          <p:cNvGrpSpPr/>
          <p:nvPr/>
        </p:nvGrpSpPr>
        <p:grpSpPr>
          <a:xfrm>
            <a:off x="5257800" y="990600"/>
            <a:ext cx="914400" cy="533400"/>
            <a:chOff x="3312" y="1152"/>
            <a:chExt cx="576" cy="336"/>
          </a:xfrm>
        </p:grpSpPr>
        <p:sp>
          <p:nvSpPr>
            <p:cNvPr id="21546" name="Rectangle 104"/>
            <p:cNvSpPr/>
            <p:nvPr/>
          </p:nvSpPr>
          <p:spPr>
            <a:xfrm>
              <a:off x="3312" y="1152"/>
              <a:ext cx="576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1547" name="Object 105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7" imgW="508635" imgH="219075" progId="Equation.3">
                    <p:embed/>
                  </p:oleObj>
                </mc:Choice>
                <mc:Fallback>
                  <p:oleObj name="" r:id="rId17" imgW="508635" imgH="21907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1" name="Text Box 106"/>
          <p:cNvSpPr txBox="1"/>
          <p:nvPr/>
        </p:nvSpPr>
        <p:spPr>
          <a:xfrm>
            <a:off x="4038600" y="776288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取倒数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21522" name="Group 107"/>
          <p:cNvGrpSpPr/>
          <p:nvPr/>
        </p:nvGrpSpPr>
        <p:grpSpPr>
          <a:xfrm>
            <a:off x="3962400" y="1295400"/>
            <a:ext cx="1258888" cy="533400"/>
            <a:chOff x="2448" y="1248"/>
            <a:chExt cx="793" cy="336"/>
          </a:xfrm>
        </p:grpSpPr>
        <p:sp>
          <p:nvSpPr>
            <p:cNvPr id="21544" name="Line 108"/>
            <p:cNvSpPr/>
            <p:nvPr/>
          </p:nvSpPr>
          <p:spPr>
            <a:xfrm>
              <a:off x="2448" y="1248"/>
              <a:ext cx="79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1545" name="Rectangle 109"/>
            <p:cNvSpPr/>
            <p:nvPr/>
          </p:nvSpPr>
          <p:spPr>
            <a:xfrm>
              <a:off x="254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转化</a:t>
              </a:r>
              <a:endParaRPr lang="zh-CN" altLang="en-US" sz="24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21523" name="Line 110"/>
          <p:cNvSpPr/>
          <p:nvPr/>
        </p:nvSpPr>
        <p:spPr>
          <a:xfrm flipV="1">
            <a:off x="3581400" y="12954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1524" name="Line 111"/>
          <p:cNvSpPr/>
          <p:nvPr/>
        </p:nvSpPr>
        <p:spPr>
          <a:xfrm>
            <a:off x="3581400" y="8382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21525" name="Group 112"/>
          <p:cNvGrpSpPr/>
          <p:nvPr/>
        </p:nvGrpSpPr>
        <p:grpSpPr>
          <a:xfrm>
            <a:off x="8001000" y="334963"/>
            <a:ext cx="685800" cy="1844675"/>
            <a:chOff x="5088" y="739"/>
            <a:chExt cx="432" cy="1162"/>
          </a:xfrm>
        </p:grpSpPr>
        <p:sp>
          <p:nvSpPr>
            <p:cNvPr id="21538" name="Rectangle 113"/>
            <p:cNvSpPr/>
            <p:nvPr/>
          </p:nvSpPr>
          <p:spPr>
            <a:xfrm>
              <a:off x="5089" y="739"/>
              <a:ext cx="431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1539" name="Object 114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9" imgW="264160" imgH="334645" progId="Equation.3">
                    <p:embed/>
                  </p:oleObj>
                </mc:Choice>
                <mc:Fallback>
                  <p:oleObj name="" r:id="rId19" imgW="264160" imgH="33464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Rectangle 115"/>
            <p:cNvSpPr/>
            <p:nvPr/>
          </p:nvSpPr>
          <p:spPr>
            <a:xfrm>
              <a:off x="5089" y="1171"/>
              <a:ext cx="431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1541" name="Object 116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1" imgW="264160" imgH="315595" progId="Equation.3">
                    <p:embed/>
                  </p:oleObj>
                </mc:Choice>
                <mc:Fallback>
                  <p:oleObj name="" r:id="rId21" imgW="264160" imgH="315595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2" name="Rectangle 117"/>
            <p:cNvSpPr/>
            <p:nvPr/>
          </p:nvSpPr>
          <p:spPr>
            <a:xfrm>
              <a:off x="5088" y="1584"/>
              <a:ext cx="431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1543" name="Object 118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23" imgW="334645" imgH="315595" progId="Equation.3">
                    <p:embed/>
                  </p:oleObj>
                </mc:Choice>
                <mc:Fallback>
                  <p:oleObj name="" r:id="rId23" imgW="334645" imgH="315595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6" name="Text Box 119"/>
          <p:cNvSpPr txBox="1"/>
          <p:nvPr/>
        </p:nvSpPr>
        <p:spPr>
          <a:xfrm>
            <a:off x="6248400" y="7620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取对数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21527" name="Group 120"/>
          <p:cNvGrpSpPr/>
          <p:nvPr/>
        </p:nvGrpSpPr>
        <p:grpSpPr>
          <a:xfrm>
            <a:off x="6172200" y="1295400"/>
            <a:ext cx="1258888" cy="533400"/>
            <a:chOff x="3840" y="1248"/>
            <a:chExt cx="793" cy="336"/>
          </a:xfrm>
        </p:grpSpPr>
        <p:sp>
          <p:nvSpPr>
            <p:cNvPr id="21536" name="Line 121"/>
            <p:cNvSpPr/>
            <p:nvPr/>
          </p:nvSpPr>
          <p:spPr>
            <a:xfrm>
              <a:off x="3840" y="1248"/>
              <a:ext cx="79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1537" name="Rectangle 122"/>
            <p:cNvSpPr/>
            <p:nvPr/>
          </p:nvSpPr>
          <p:spPr>
            <a:xfrm>
              <a:off x="3936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转化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</p:grpSp>
      <p:grpSp>
        <p:nvGrpSpPr>
          <p:cNvPr id="21528" name="Group 123"/>
          <p:cNvGrpSpPr/>
          <p:nvPr/>
        </p:nvGrpSpPr>
        <p:grpSpPr>
          <a:xfrm>
            <a:off x="7467600" y="762000"/>
            <a:ext cx="457200" cy="1066800"/>
            <a:chOff x="4656" y="912"/>
            <a:chExt cx="288" cy="672"/>
          </a:xfrm>
        </p:grpSpPr>
        <p:sp>
          <p:nvSpPr>
            <p:cNvPr id="21533" name="Line 124"/>
            <p:cNvSpPr/>
            <p:nvPr/>
          </p:nvSpPr>
          <p:spPr>
            <a:xfrm flipV="1">
              <a:off x="4656" y="912"/>
              <a:ext cx="288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4" name="Line 125"/>
            <p:cNvSpPr/>
            <p:nvPr/>
          </p:nvSpPr>
          <p:spPr>
            <a:xfrm>
              <a:off x="4656" y="1248"/>
              <a:ext cx="288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5" name="Line 126"/>
            <p:cNvSpPr/>
            <p:nvPr/>
          </p:nvSpPr>
          <p:spPr>
            <a:xfrm>
              <a:off x="4656" y="124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29" name="Group 127"/>
          <p:cNvGrpSpPr/>
          <p:nvPr/>
        </p:nvGrpSpPr>
        <p:grpSpPr>
          <a:xfrm>
            <a:off x="381000" y="1025525"/>
            <a:ext cx="971550" cy="533400"/>
            <a:chOff x="240" y="1174"/>
            <a:chExt cx="612" cy="336"/>
          </a:xfrm>
        </p:grpSpPr>
        <p:graphicFrame>
          <p:nvGraphicFramePr>
            <p:cNvPr id="21531" name="Object 128"/>
            <p:cNvGraphicFramePr>
              <a:graphicFrameLocks noChangeAspect="1"/>
            </p:cNvGraphicFramePr>
            <p:nvPr/>
          </p:nvGraphicFramePr>
          <p:xfrm>
            <a:off x="254" y="1296"/>
            <a:ext cx="5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25" imgW="701675" imgH="141605" progId="Equation.3">
                    <p:embed/>
                  </p:oleObj>
                </mc:Choice>
                <mc:Fallback>
                  <p:oleObj name="" r:id="rId25" imgW="701675" imgH="141605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" y="1296"/>
                          <a:ext cx="562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Rectangle 129"/>
            <p:cNvSpPr/>
            <p:nvPr/>
          </p:nvSpPr>
          <p:spPr>
            <a:xfrm>
              <a:off x="240" y="1174"/>
              <a:ext cx="61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75906" name="Text Box 130"/>
          <p:cNvSpPr txBox="1"/>
          <p:nvPr/>
        </p:nvSpPr>
        <p:spPr>
          <a:xfrm>
            <a:off x="2057400" y="472440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楷体_GB2312" pitchFamily="49" charset="-122"/>
              </a:rPr>
              <a:t>洛</a:t>
            </a:r>
            <a:endParaRPr lang="zh-CN" altLang="en-US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90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53" grpId="0"/>
      <p:bldP spid="7590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539750" y="2667000"/>
            <a:ext cx="1447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7.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531" name="Object 52"/>
          <p:cNvGraphicFramePr>
            <a:graphicFrameLocks noChangeAspect="1"/>
          </p:cNvGraphicFramePr>
          <p:nvPr/>
        </p:nvGraphicFramePr>
        <p:xfrm>
          <a:off x="1727200" y="2667000"/>
          <a:ext cx="124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1010920" imgH="598805" progId="Equation.3">
                  <p:embed/>
                </p:oleObj>
              </mc:Choice>
              <mc:Fallback>
                <p:oleObj name="" r:id="rId1" imgW="1010920" imgH="59880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27200" y="2667000"/>
                        <a:ext cx="1244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6" name="Object 56"/>
          <p:cNvGraphicFramePr>
            <a:graphicFrameLocks noChangeAspect="1"/>
          </p:cNvGraphicFramePr>
          <p:nvPr/>
        </p:nvGraphicFramePr>
        <p:xfrm>
          <a:off x="5105400" y="2779713"/>
          <a:ext cx="72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566420" imgH="340995" progId="Equation.3">
                  <p:embed/>
                </p:oleObj>
              </mc:Choice>
              <mc:Fallback>
                <p:oleObj name="" r:id="rId3" imgW="566420" imgH="34099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2779713"/>
                        <a:ext cx="723900" cy="457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7" name="Text Box 57"/>
          <p:cNvSpPr txBox="1"/>
          <p:nvPr/>
        </p:nvSpPr>
        <p:spPr>
          <a:xfrm>
            <a:off x="539750" y="3733800"/>
            <a:ext cx="15732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1266" name="Object 66"/>
          <p:cNvGraphicFramePr>
            <a:graphicFrameLocks noChangeAspect="1"/>
          </p:cNvGraphicFramePr>
          <p:nvPr/>
        </p:nvGraphicFramePr>
        <p:xfrm>
          <a:off x="1271588" y="3733800"/>
          <a:ext cx="1155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927100" imgH="598805" progId="Equation.3">
                  <p:embed/>
                </p:oleObj>
              </mc:Choice>
              <mc:Fallback>
                <p:oleObj name="" r:id="rId5" imgW="927100" imgH="59880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71588" y="3733800"/>
                        <a:ext cx="11557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7" name="Object 67"/>
          <p:cNvGraphicFramePr>
            <a:graphicFrameLocks noChangeAspect="1"/>
          </p:cNvGraphicFramePr>
          <p:nvPr/>
        </p:nvGraphicFramePr>
        <p:xfrm>
          <a:off x="2520950" y="3733800"/>
          <a:ext cx="180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1474470" imgH="598805" progId="Equation.3">
                  <p:embed/>
                </p:oleObj>
              </mc:Choice>
              <mc:Fallback>
                <p:oleObj name="" r:id="rId7" imgW="1474470" imgH="59880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20950" y="3733800"/>
                        <a:ext cx="1803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9" name="Object 69"/>
          <p:cNvGraphicFramePr>
            <a:graphicFrameLocks noChangeAspect="1"/>
          </p:cNvGraphicFramePr>
          <p:nvPr/>
        </p:nvGraphicFramePr>
        <p:xfrm>
          <a:off x="2489200" y="550545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489585" imgH="334645" progId="Equation.3">
                  <p:embed/>
                </p:oleObj>
              </mc:Choice>
              <mc:Fallback>
                <p:oleObj name="" r:id="rId9" imgW="489585" imgH="33464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9200" y="5505450"/>
                        <a:ext cx="635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0" name="Object 70"/>
          <p:cNvGraphicFramePr>
            <a:graphicFrameLocks noChangeAspect="1"/>
          </p:cNvGraphicFramePr>
          <p:nvPr/>
        </p:nvGraphicFramePr>
        <p:xfrm>
          <a:off x="3149600" y="5638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1" imgW="315595" imgH="212725" progId="Equation.3">
                  <p:embed/>
                </p:oleObj>
              </mc:Choice>
              <mc:Fallback>
                <p:oleObj name="" r:id="rId11" imgW="315595" imgH="21272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49600" y="56388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4" name="AutoShape 84">
            <a:hlinkClick r:id="rId13" action="ppaction://hlinksldjump"/>
          </p:cNvPr>
          <p:cNvSpPr/>
          <p:nvPr/>
        </p:nvSpPr>
        <p:spPr>
          <a:xfrm>
            <a:off x="2667000" y="4713288"/>
            <a:ext cx="1447800" cy="468312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利用 例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5</a:t>
            </a:r>
            <a:endParaRPr lang="en-US" altLang="zh-CN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1285" name="Line 85"/>
          <p:cNvSpPr/>
          <p:nvPr/>
        </p:nvSpPr>
        <p:spPr>
          <a:xfrm>
            <a:off x="2590800" y="4484688"/>
            <a:ext cx="0" cy="10779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0" name="Line 87"/>
          <p:cNvSpPr/>
          <p:nvPr/>
        </p:nvSpPr>
        <p:spPr>
          <a:xfrm>
            <a:off x="474663" y="2590800"/>
            <a:ext cx="8212137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1" name="Text Box 143"/>
          <p:cNvSpPr txBox="1"/>
          <p:nvPr/>
        </p:nvSpPr>
        <p:spPr>
          <a:xfrm>
            <a:off x="6140450" y="6600825"/>
            <a:ext cx="565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1000" dirty="0">
                <a:latin typeface="楷体_GB2312" pitchFamily="49" charset="-122"/>
                <a:ea typeface="楷体_GB2312" pitchFamily="49" charset="-122"/>
              </a:rPr>
              <a:t>5   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2542" name="Picture 149" descr="机动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315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43" name="Text Box 150"/>
          <p:cNvSpPr txBox="1"/>
          <p:nvPr/>
        </p:nvSpPr>
        <p:spPr>
          <a:xfrm>
            <a:off x="1524000" y="914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通分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22544" name="Group 151"/>
          <p:cNvGrpSpPr/>
          <p:nvPr/>
        </p:nvGrpSpPr>
        <p:grpSpPr>
          <a:xfrm>
            <a:off x="1447800" y="1447800"/>
            <a:ext cx="1143000" cy="533400"/>
            <a:chOff x="864" y="1248"/>
            <a:chExt cx="720" cy="336"/>
          </a:xfrm>
        </p:grpSpPr>
        <p:sp>
          <p:nvSpPr>
            <p:cNvPr id="22579" name="Line 152"/>
            <p:cNvSpPr/>
            <p:nvPr/>
          </p:nvSpPr>
          <p:spPr>
            <a:xfrm>
              <a:off x="864" y="1248"/>
              <a:ext cx="72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80" name="Rectangle 153"/>
            <p:cNvSpPr/>
            <p:nvPr/>
          </p:nvSpPr>
          <p:spPr>
            <a:xfrm>
              <a:off x="86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转化</a:t>
              </a:r>
              <a:endParaRPr lang="zh-CN" altLang="en-US" sz="24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22545" name="Line 154"/>
          <p:cNvSpPr/>
          <p:nvPr/>
        </p:nvSpPr>
        <p:spPr>
          <a:xfrm flipV="1">
            <a:off x="2590800" y="9906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6" name="Line 155"/>
          <p:cNvSpPr/>
          <p:nvPr/>
        </p:nvSpPr>
        <p:spPr>
          <a:xfrm>
            <a:off x="2590800" y="14478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2547" name="Group 156"/>
          <p:cNvGrpSpPr/>
          <p:nvPr/>
        </p:nvGrpSpPr>
        <p:grpSpPr>
          <a:xfrm>
            <a:off x="3048000" y="457200"/>
            <a:ext cx="457200" cy="1981200"/>
            <a:chOff x="1920" y="720"/>
            <a:chExt cx="288" cy="1248"/>
          </a:xfrm>
        </p:grpSpPr>
        <p:sp>
          <p:nvSpPr>
            <p:cNvPr id="22575" name="Rectangle 157"/>
            <p:cNvSpPr/>
            <p:nvPr/>
          </p:nvSpPr>
          <p:spPr>
            <a:xfrm>
              <a:off x="1920" y="720"/>
              <a:ext cx="288" cy="576"/>
            </a:xfrm>
            <a:prstGeom prst="rect">
              <a:avLst/>
            </a:prstGeom>
            <a:solidFill>
              <a:srgbClr val="0066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2576" name="Object 158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5" imgW="154305" imgH="669925" progId="Equation.3">
                    <p:embed/>
                  </p:oleObj>
                </mc:Choice>
                <mc:Fallback>
                  <p:oleObj name="" r:id="rId15" imgW="154305" imgH="66992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7" name="Rectangle 159"/>
            <p:cNvSpPr/>
            <p:nvPr/>
          </p:nvSpPr>
          <p:spPr>
            <a:xfrm>
              <a:off x="1920" y="1392"/>
              <a:ext cx="288" cy="576"/>
            </a:xfrm>
            <a:prstGeom prst="rect">
              <a:avLst/>
            </a:prstGeom>
            <a:solidFill>
              <a:srgbClr val="0066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2578" name="Object 160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7" imgW="231775" imgH="669925" progId="Equation.3">
                    <p:embed/>
                  </p:oleObj>
                </mc:Choice>
                <mc:Fallback>
                  <p:oleObj name="" r:id="rId17" imgW="231775" imgH="669925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8" name="Group 161"/>
          <p:cNvGrpSpPr/>
          <p:nvPr/>
        </p:nvGrpSpPr>
        <p:grpSpPr>
          <a:xfrm>
            <a:off x="5257800" y="1143000"/>
            <a:ext cx="914400" cy="533400"/>
            <a:chOff x="3312" y="1152"/>
            <a:chExt cx="576" cy="336"/>
          </a:xfrm>
        </p:grpSpPr>
        <p:sp>
          <p:nvSpPr>
            <p:cNvPr id="22573" name="Rectangle 162"/>
            <p:cNvSpPr/>
            <p:nvPr/>
          </p:nvSpPr>
          <p:spPr>
            <a:xfrm>
              <a:off x="3312" y="1152"/>
              <a:ext cx="576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2574" name="Object 163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9" imgW="508635" imgH="219075" progId="Equation.3">
                    <p:embed/>
                  </p:oleObj>
                </mc:Choice>
                <mc:Fallback>
                  <p:oleObj name="" r:id="rId19" imgW="508635" imgH="219075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9" name="Text Box 164"/>
          <p:cNvSpPr txBox="1"/>
          <p:nvPr/>
        </p:nvSpPr>
        <p:spPr>
          <a:xfrm>
            <a:off x="4038600" y="928688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取倒数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22550" name="Group 165"/>
          <p:cNvGrpSpPr/>
          <p:nvPr/>
        </p:nvGrpSpPr>
        <p:grpSpPr>
          <a:xfrm>
            <a:off x="3962400" y="1447800"/>
            <a:ext cx="1258888" cy="533400"/>
            <a:chOff x="2448" y="1248"/>
            <a:chExt cx="793" cy="336"/>
          </a:xfrm>
        </p:grpSpPr>
        <p:sp>
          <p:nvSpPr>
            <p:cNvPr id="22571" name="Line 166"/>
            <p:cNvSpPr/>
            <p:nvPr/>
          </p:nvSpPr>
          <p:spPr>
            <a:xfrm>
              <a:off x="2448" y="1248"/>
              <a:ext cx="79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2572" name="Rectangle 167"/>
            <p:cNvSpPr/>
            <p:nvPr/>
          </p:nvSpPr>
          <p:spPr>
            <a:xfrm>
              <a:off x="254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转化</a:t>
              </a:r>
              <a:endParaRPr lang="zh-CN" altLang="en-US" sz="24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22551" name="Line 168"/>
          <p:cNvSpPr/>
          <p:nvPr/>
        </p:nvSpPr>
        <p:spPr>
          <a:xfrm flipV="1">
            <a:off x="3581400" y="14478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552" name="Line 169"/>
          <p:cNvSpPr/>
          <p:nvPr/>
        </p:nvSpPr>
        <p:spPr>
          <a:xfrm>
            <a:off x="3581400" y="9906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22553" name="Group 170"/>
          <p:cNvGrpSpPr/>
          <p:nvPr/>
        </p:nvGrpSpPr>
        <p:grpSpPr>
          <a:xfrm>
            <a:off x="8001000" y="487363"/>
            <a:ext cx="685800" cy="1844675"/>
            <a:chOff x="5088" y="739"/>
            <a:chExt cx="432" cy="1162"/>
          </a:xfrm>
        </p:grpSpPr>
        <p:sp>
          <p:nvSpPr>
            <p:cNvPr id="22565" name="Rectangle 171"/>
            <p:cNvSpPr/>
            <p:nvPr/>
          </p:nvSpPr>
          <p:spPr>
            <a:xfrm>
              <a:off x="5089" y="739"/>
              <a:ext cx="431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2566" name="Object 172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1" imgW="264160" imgH="334645" progId="Equation.3">
                    <p:embed/>
                  </p:oleObj>
                </mc:Choice>
                <mc:Fallback>
                  <p:oleObj name="" r:id="rId21" imgW="264160" imgH="33464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7" name="Rectangle 173"/>
            <p:cNvSpPr/>
            <p:nvPr/>
          </p:nvSpPr>
          <p:spPr>
            <a:xfrm>
              <a:off x="5089" y="1171"/>
              <a:ext cx="431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2568" name="Object 174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23" imgW="264160" imgH="315595" progId="Equation.3">
                    <p:embed/>
                  </p:oleObj>
                </mc:Choice>
                <mc:Fallback>
                  <p:oleObj name="" r:id="rId23" imgW="264160" imgH="315595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9" name="Rectangle 175"/>
            <p:cNvSpPr/>
            <p:nvPr/>
          </p:nvSpPr>
          <p:spPr>
            <a:xfrm>
              <a:off x="5088" y="1584"/>
              <a:ext cx="431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2570" name="Object 176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25" imgW="334645" imgH="315595" progId="Equation.3">
                    <p:embed/>
                  </p:oleObj>
                </mc:Choice>
                <mc:Fallback>
                  <p:oleObj name="" r:id="rId25" imgW="334645" imgH="315595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54" name="Text Box 177"/>
          <p:cNvSpPr txBox="1"/>
          <p:nvPr/>
        </p:nvSpPr>
        <p:spPr>
          <a:xfrm>
            <a:off x="6248400" y="9144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取对数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22555" name="Group 178"/>
          <p:cNvGrpSpPr/>
          <p:nvPr/>
        </p:nvGrpSpPr>
        <p:grpSpPr>
          <a:xfrm>
            <a:off x="6172200" y="1447800"/>
            <a:ext cx="1258888" cy="533400"/>
            <a:chOff x="3840" y="1248"/>
            <a:chExt cx="793" cy="336"/>
          </a:xfrm>
        </p:grpSpPr>
        <p:sp>
          <p:nvSpPr>
            <p:cNvPr id="22563" name="Line 179"/>
            <p:cNvSpPr/>
            <p:nvPr/>
          </p:nvSpPr>
          <p:spPr>
            <a:xfrm>
              <a:off x="3840" y="1248"/>
              <a:ext cx="79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2564" name="Rectangle 180"/>
            <p:cNvSpPr/>
            <p:nvPr/>
          </p:nvSpPr>
          <p:spPr>
            <a:xfrm>
              <a:off x="3936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转化</a:t>
              </a:r>
              <a:endParaRPr lang="zh-CN" altLang="en-US" sz="24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2556" name="Group 181"/>
          <p:cNvGrpSpPr/>
          <p:nvPr/>
        </p:nvGrpSpPr>
        <p:grpSpPr>
          <a:xfrm>
            <a:off x="7467600" y="914400"/>
            <a:ext cx="457200" cy="1066800"/>
            <a:chOff x="4656" y="912"/>
            <a:chExt cx="288" cy="672"/>
          </a:xfrm>
        </p:grpSpPr>
        <p:sp>
          <p:nvSpPr>
            <p:cNvPr id="22560" name="Line 182"/>
            <p:cNvSpPr/>
            <p:nvPr/>
          </p:nvSpPr>
          <p:spPr>
            <a:xfrm flipV="1">
              <a:off x="4656" y="912"/>
              <a:ext cx="288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1" name="Line 183"/>
            <p:cNvSpPr/>
            <p:nvPr/>
          </p:nvSpPr>
          <p:spPr>
            <a:xfrm>
              <a:off x="4656" y="1248"/>
              <a:ext cx="288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2" name="Line 184"/>
            <p:cNvSpPr/>
            <p:nvPr/>
          </p:nvSpPr>
          <p:spPr>
            <a:xfrm>
              <a:off x="4656" y="124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2557" name="Group 185"/>
          <p:cNvGrpSpPr/>
          <p:nvPr/>
        </p:nvGrpSpPr>
        <p:grpSpPr>
          <a:xfrm>
            <a:off x="381000" y="1177925"/>
            <a:ext cx="971550" cy="533400"/>
            <a:chOff x="240" y="1174"/>
            <a:chExt cx="612" cy="336"/>
          </a:xfrm>
        </p:grpSpPr>
        <p:graphicFrame>
          <p:nvGraphicFramePr>
            <p:cNvPr id="22558" name="Object 186"/>
            <p:cNvGraphicFramePr>
              <a:graphicFrameLocks noChangeAspect="1"/>
            </p:cNvGraphicFramePr>
            <p:nvPr/>
          </p:nvGraphicFramePr>
          <p:xfrm>
            <a:off x="254" y="1296"/>
            <a:ext cx="5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27" imgW="701675" imgH="141605" progId="Equation.3">
                    <p:embed/>
                  </p:oleObj>
                </mc:Choice>
                <mc:Fallback>
                  <p:oleObj name="" r:id="rId27" imgW="701675" imgH="141605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" y="1296"/>
                          <a:ext cx="562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Rectangle 187"/>
            <p:cNvSpPr/>
            <p:nvPr/>
          </p:nvSpPr>
          <p:spPr>
            <a:xfrm>
              <a:off x="240" y="1174"/>
              <a:ext cx="61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7" grpId="0"/>
      <p:bldP spid="51284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539750" y="762000"/>
            <a:ext cx="1447800" cy="58737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8.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/>
        </p:nvGraphicFramePr>
        <p:xfrm>
          <a:off x="1917700" y="546100"/>
          <a:ext cx="1968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616075" imgH="721360" progId="Equation.3">
                  <p:embed/>
                </p:oleObj>
              </mc:Choice>
              <mc:Fallback>
                <p:oleObj name="" r:id="rId1" imgW="1616075" imgH="72136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17700" y="546100"/>
                        <a:ext cx="1968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9"/>
          <p:cNvSpPr txBox="1"/>
          <p:nvPr/>
        </p:nvSpPr>
        <p:spPr>
          <a:xfrm>
            <a:off x="539750" y="1812925"/>
            <a:ext cx="1974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注意到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2362200" y="1892300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985520" imgH="219075" progId="Equation.3">
                  <p:embed/>
                </p:oleObj>
              </mc:Choice>
              <mc:Fallback>
                <p:oleObj name="" r:id="rId3" imgW="985520" imgH="21907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1892300"/>
                        <a:ext cx="1219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15"/>
          <p:cNvSpPr txBox="1"/>
          <p:nvPr/>
        </p:nvSpPr>
        <p:spPr>
          <a:xfrm>
            <a:off x="1219200" y="26670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2108200" y="2514600"/>
          <a:ext cx="215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5" imgW="1783715" imgH="721360" progId="Equation.3">
                  <p:embed/>
                </p:oleObj>
              </mc:Choice>
              <mc:Fallback>
                <p:oleObj name="" r:id="rId5" imgW="1783715" imgH="72136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08200" y="2514600"/>
                        <a:ext cx="2159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4445000" y="2425700"/>
          <a:ext cx="226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1861185" imgH="798195" progId="Equation.3">
                  <p:embed/>
                </p:oleObj>
              </mc:Choice>
              <mc:Fallback>
                <p:oleObj name="" r:id="rId7" imgW="1861185" imgH="79819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45000" y="2425700"/>
                        <a:ext cx="22606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2120900" y="3517900"/>
          <a:ext cx="1841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9" imgW="1506855" imgH="798195" progId="Equation.3">
                  <p:embed/>
                </p:oleObj>
              </mc:Choice>
              <mc:Fallback>
                <p:oleObj name="" r:id="rId9" imgW="1506855" imgH="798195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0900" y="3517900"/>
                        <a:ext cx="18415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5422900" y="3810000"/>
          <a:ext cx="273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1" imgW="2259965" imgH="399415" progId="Equation.3">
                  <p:embed/>
                </p:oleObj>
              </mc:Choice>
              <mc:Fallback>
                <p:oleObj name="" r:id="rId11" imgW="2259965" imgH="39941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22900" y="3810000"/>
                        <a:ext cx="2730500" cy="5207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2082800" y="47879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3" imgW="379730" imgH="669925" progId="Equation.3">
                  <p:embed/>
                </p:oleObj>
              </mc:Choice>
              <mc:Fallback>
                <p:oleObj name="" r:id="rId13" imgW="379730" imgH="66992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2800" y="4787900"/>
                        <a:ext cx="50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Object 35"/>
          <p:cNvGraphicFramePr>
            <a:graphicFrameLocks noChangeAspect="1"/>
          </p:cNvGraphicFramePr>
          <p:nvPr/>
        </p:nvGraphicFramePr>
        <p:xfrm>
          <a:off x="6324600" y="603250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5" imgW="457200" imgH="669925" progId="Equation.3">
                  <p:embed/>
                </p:oleObj>
              </mc:Choice>
              <mc:Fallback>
                <p:oleObj name="" r:id="rId15" imgW="457200" imgH="66992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603250"/>
                        <a:ext cx="596900" cy="8509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1" name="Text Box 57"/>
          <p:cNvSpPr txBox="1"/>
          <p:nvPr/>
        </p:nvSpPr>
        <p:spPr>
          <a:xfrm>
            <a:off x="4343400" y="2574925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楷体_GB2312" pitchFamily="49" charset="-122"/>
              </a:rPr>
              <a:t>洛</a:t>
            </a:r>
            <a:endParaRPr lang="zh-CN" altLang="en-US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92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/>
      <p:bldP spid="36879" grpId="0"/>
      <p:bldP spid="3692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2133600" cy="7620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ea typeface="楷体_GB2312" pitchFamily="49" charset="-122"/>
              </a:rPr>
              <a:t>内容小结</a:t>
            </a: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39941" name="Text Box 5"/>
          <p:cNvSpPr txBox="1"/>
          <p:nvPr/>
        </p:nvSpPr>
        <p:spPr>
          <a:xfrm>
            <a:off x="576263" y="1949450"/>
            <a:ext cx="29289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洛必达法则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5859463" y="1371600"/>
          <a:ext cx="221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" imgW="1635760" imgH="379730" progId="Equation.3">
                  <p:embed/>
                </p:oleObj>
              </mc:Choice>
              <mc:Fallback>
                <p:oleObj name="" r:id="rId1" imgW="1635760" imgH="37973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59463" y="1371600"/>
                        <a:ext cx="2217737" cy="508000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795338" y="3722688"/>
          <a:ext cx="14906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" imgW="1210310" imgH="334645" progId="Equation.3">
                  <p:embed/>
                </p:oleObj>
              </mc:Choice>
              <mc:Fallback>
                <p:oleObj name="" r:id="rId3" imgW="1210310" imgH="33464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5338" y="3722688"/>
                        <a:ext cx="1490662" cy="442912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6731000" y="3722688"/>
          <a:ext cx="1270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5" imgW="1017270" imgH="334645" progId="Equation.3">
                  <p:embed/>
                </p:oleObj>
              </mc:Choice>
              <mc:Fallback>
                <p:oleObj name="" r:id="rId5" imgW="1017270" imgH="33464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1000" y="3722688"/>
                        <a:ext cx="1270000" cy="442912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80" name="Group 44"/>
          <p:cNvGrpSpPr/>
          <p:nvPr/>
        </p:nvGrpSpPr>
        <p:grpSpPr>
          <a:xfrm>
            <a:off x="4038600" y="2870200"/>
            <a:ext cx="1371600" cy="2057400"/>
            <a:chOff x="2544" y="2016"/>
            <a:chExt cx="864" cy="1296"/>
          </a:xfrm>
        </p:grpSpPr>
        <p:sp>
          <p:nvSpPr>
            <p:cNvPr id="27662" name="Rectangle 28"/>
            <p:cNvSpPr/>
            <p:nvPr/>
          </p:nvSpPr>
          <p:spPr>
            <a:xfrm>
              <a:off x="2544" y="2016"/>
              <a:ext cx="864" cy="1296"/>
            </a:xfrm>
            <a:prstGeom prst="rect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7663" name="Object 11"/>
            <p:cNvGraphicFramePr>
              <a:graphicFrameLocks noChangeAspect="1"/>
            </p:cNvGraphicFramePr>
            <p:nvPr/>
          </p:nvGraphicFramePr>
          <p:xfrm>
            <a:off x="2741" y="2021"/>
            <a:ext cx="49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7" imgW="219075" imgH="283210" progId="Equation.3">
                    <p:embed/>
                  </p:oleObj>
                </mc:Choice>
                <mc:Fallback>
                  <p:oleObj name="" r:id="rId7" imgW="219075" imgH="28321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41" y="2021"/>
                          <a:ext cx="499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12"/>
            <p:cNvGraphicFramePr>
              <a:graphicFrameLocks noChangeAspect="1"/>
            </p:cNvGraphicFramePr>
            <p:nvPr/>
          </p:nvGraphicFramePr>
          <p:xfrm>
            <a:off x="2736" y="2693"/>
            <a:ext cx="540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9" imgW="244475" imgH="283210" progId="Equation.3">
                    <p:embed/>
                  </p:oleObj>
                </mc:Choice>
                <mc:Fallback>
                  <p:oleObj name="" r:id="rId9" imgW="244475" imgH="28321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36" y="2693"/>
                          <a:ext cx="540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Line 13"/>
            <p:cNvSpPr/>
            <p:nvPr/>
          </p:nvSpPr>
          <p:spPr>
            <a:xfrm flipV="1">
              <a:off x="2544" y="2688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5511800" y="4324350"/>
          <a:ext cx="1422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1152525" imgH="843280" progId="Equation.3">
                  <p:embed/>
                </p:oleObj>
              </mc:Choice>
              <mc:Fallback>
                <p:oleObj name="" r:id="rId11" imgW="1152525" imgH="84328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11800" y="4324350"/>
                        <a:ext cx="14224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1663700" y="4191000"/>
          <a:ext cx="1993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3" imgW="1635760" imgH="985520" progId="Equation.3">
                  <p:embed/>
                </p:oleObj>
              </mc:Choice>
              <mc:Fallback>
                <p:oleObj name="" r:id="rId13" imgW="1635760" imgH="98552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4191000"/>
                        <a:ext cx="19939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7088188" y="2413000"/>
          <a:ext cx="1522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5" imgW="1242695" imgH="360680" progId="Equation.3">
                  <p:embed/>
                </p:oleObj>
              </mc:Choice>
              <mc:Fallback>
                <p:oleObj name="" r:id="rId15" imgW="1242695" imgH="36068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88188" y="2413000"/>
                        <a:ext cx="152241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Line 33"/>
          <p:cNvSpPr/>
          <p:nvPr/>
        </p:nvSpPr>
        <p:spPr>
          <a:xfrm>
            <a:off x="6934200" y="2032000"/>
            <a:ext cx="0" cy="1447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84" name="Line 48"/>
          <p:cNvSpPr/>
          <p:nvPr/>
        </p:nvSpPr>
        <p:spPr>
          <a:xfrm>
            <a:off x="2438400" y="3937000"/>
            <a:ext cx="1447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85" name="Line 49"/>
          <p:cNvSpPr/>
          <p:nvPr/>
        </p:nvSpPr>
        <p:spPr>
          <a:xfrm flipH="1">
            <a:off x="5562600" y="3937000"/>
            <a:ext cx="990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Grp="1"/>
          </p:cNvSpPr>
          <p:nvPr>
            <p:ph idx="1"/>
          </p:nvPr>
        </p:nvSpPr>
        <p:spPr>
          <a:xfrm>
            <a:off x="539750" y="1143000"/>
            <a:ext cx="2971800" cy="533400"/>
          </a:xfrm>
        </p:spPr>
        <p:txBody>
          <a:bodyPr vert="horz" wrap="square" lIns="91440" tIns="45720" rIns="91440" bIns="45720" anchor="t" anchorCtr="0"/>
          <a:p>
            <a:pPr marL="812800" indent="-812800" eaLnBrk="1" hangingPunct="1"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费马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(fermat)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引理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0115" name="AutoShape 3">
            <a:hlinkClick r:id="" action="ppaction://customshow?id=1&amp;return=true"/>
          </p:cNvPr>
          <p:cNvSpPr/>
          <p:nvPr/>
        </p:nvSpPr>
        <p:spPr>
          <a:xfrm>
            <a:off x="457200" y="1219200"/>
            <a:ext cx="3200400" cy="457200"/>
          </a:xfrm>
          <a:prstGeom prst="actionButtonBlank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196" name="Rectangle 4"/>
          <p:cNvSpPr>
            <a:spLocks noGrp="1"/>
          </p:cNvSpPr>
          <p:nvPr>
            <p:ph type="title"/>
          </p:nvPr>
        </p:nvSpPr>
        <p:spPr>
          <a:xfrm>
            <a:off x="539750" y="381000"/>
            <a:ext cx="43434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一、罗尔</a:t>
            </a:r>
            <a:r>
              <a:rPr lang="en-US" altLang="zh-CN" sz="3200" b="1" dirty="0">
                <a:ea typeface="楷体_GB2312" pitchFamily="49" charset="-122"/>
              </a:rPr>
              <a:t>( Rolle )</a:t>
            </a:r>
            <a:r>
              <a:rPr lang="zh-CN" altLang="en-US" sz="3200" b="1" dirty="0">
                <a:ea typeface="楷体_GB2312" pitchFamily="49" charset="-122"/>
              </a:rPr>
              <a:t>定理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2457768" y="1875155"/>
          <a:ext cx="246306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079500" imgH="228600" progId="Equation.3">
                  <p:embed/>
                </p:oleObj>
              </mc:Choice>
              <mc:Fallback>
                <p:oleObj name="" r:id="rId1" imgW="10795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57768" y="1875155"/>
                        <a:ext cx="2463063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7"/>
          <p:cNvSpPr txBox="1"/>
          <p:nvPr/>
        </p:nvSpPr>
        <p:spPr>
          <a:xfrm>
            <a:off x="982663" y="2451100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3649663" y="24511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98195" imgH="340995" progId="Equation.3">
                  <p:embed/>
                </p:oleObj>
              </mc:Choice>
              <mc:Fallback>
                <p:oleObj name="" r:id="rId3" imgW="798195" imgH="34099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49663" y="2451100"/>
                        <a:ext cx="99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Text Box 10"/>
          <p:cNvSpPr txBox="1"/>
          <p:nvPr/>
        </p:nvSpPr>
        <p:spPr>
          <a:xfrm>
            <a:off x="4640263" y="23891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439863" y="2492375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738630" imgH="340995" progId="Equation.3">
                  <p:embed/>
                </p:oleObj>
              </mc:Choice>
              <mc:Fallback>
                <p:oleObj name="" r:id="rId5" imgW="1738630" imgH="34099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39863" y="2492375"/>
                        <a:ext cx="2108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1637030" y="2811939"/>
          <a:ext cx="1031767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419100" imgH="215900" progId="Equation.3">
                  <p:embed/>
                </p:oleObj>
              </mc:Choice>
              <mc:Fallback>
                <p:oleObj name="" r:id="rId7" imgW="4191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7030" y="2811939"/>
                        <a:ext cx="1031767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AutoShape 13"/>
          <p:cNvSpPr/>
          <p:nvPr/>
        </p:nvSpPr>
        <p:spPr>
          <a:xfrm>
            <a:off x="5859463" y="2298700"/>
            <a:ext cx="719137" cy="152400"/>
          </a:xfrm>
          <a:prstGeom prst="rightArrow">
            <a:avLst>
              <a:gd name="adj1" fmla="val 50000"/>
              <a:gd name="adj2" fmla="val 117968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6616700" y="2146300"/>
          <a:ext cx="153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1255395" imgH="340995" progId="Equation.3">
                  <p:embed/>
                </p:oleObj>
              </mc:Choice>
              <mc:Fallback>
                <p:oleObj name="" r:id="rId9" imgW="1255395" imgH="34099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616700" y="2146300"/>
                        <a:ext cx="1536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AutoShape 15"/>
          <p:cNvSpPr/>
          <p:nvPr/>
        </p:nvSpPr>
        <p:spPr>
          <a:xfrm>
            <a:off x="5478463" y="1917700"/>
            <a:ext cx="179387" cy="936625"/>
          </a:xfrm>
          <a:prstGeom prst="rightBrace">
            <a:avLst>
              <a:gd name="adj1" fmla="val 4351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0128" name="Text Box 16"/>
          <p:cNvSpPr txBox="1"/>
          <p:nvPr/>
        </p:nvSpPr>
        <p:spPr>
          <a:xfrm>
            <a:off x="374650" y="3387725"/>
            <a:ext cx="1106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1354138" y="3441700"/>
          <a:ext cx="5799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4861560" imgH="340995" progId="Equation.3">
                  <p:embed/>
                </p:oleObj>
              </mc:Choice>
              <mc:Fallback>
                <p:oleObj name="" r:id="rId11" imgW="4861560" imgH="34099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54138" y="3441700"/>
                        <a:ext cx="579913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0" name="Text Box 18"/>
          <p:cNvSpPr txBox="1"/>
          <p:nvPr/>
        </p:nvSpPr>
        <p:spPr>
          <a:xfrm>
            <a:off x="152400" y="41148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685800" y="41910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798195" imgH="340995" progId="Equation.3">
                  <p:embed/>
                </p:oleObj>
              </mc:Choice>
              <mc:Fallback>
                <p:oleObj name="" r:id="rId13" imgW="798195" imgH="34099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4191000"/>
                        <a:ext cx="99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1752600" y="4013200"/>
          <a:ext cx="387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5" imgW="3239135" imgH="695325" progId="Equation.3">
                  <p:embed/>
                </p:oleObj>
              </mc:Choice>
              <mc:Fallback>
                <p:oleObj name="" r:id="rId15" imgW="3239135" imgH="69532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4013200"/>
                        <a:ext cx="38735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1760538" y="56515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7" imgW="161290" imgH="83820" progId="Equation.3">
                  <p:embed/>
                </p:oleObj>
              </mc:Choice>
              <mc:Fallback>
                <p:oleObj name="" r:id="rId17" imgW="161290" imgH="8382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60538" y="5651500"/>
                        <a:ext cx="241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4" name="AutoShape 22"/>
          <p:cNvSpPr/>
          <p:nvPr/>
        </p:nvSpPr>
        <p:spPr>
          <a:xfrm>
            <a:off x="2076450" y="51816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0135" name="Object 23"/>
          <p:cNvGraphicFramePr>
            <a:graphicFrameLocks noChangeAspect="1"/>
          </p:cNvGraphicFramePr>
          <p:nvPr/>
        </p:nvGraphicFramePr>
        <p:xfrm>
          <a:off x="4089400" y="50546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9" imgW="1307465" imgH="386080" progId="Equation.3">
                  <p:embed/>
                </p:oleObj>
              </mc:Choice>
              <mc:Fallback>
                <p:oleObj name="" r:id="rId19" imgW="1307465" imgH="38608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89400" y="5054600"/>
                        <a:ext cx="1587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2305050" y="51181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1" imgW="830580" imgH="340995" progId="Equation.3">
                  <p:embed/>
                </p:oleObj>
              </mc:Choice>
              <mc:Fallback>
                <p:oleObj name="" r:id="rId21" imgW="830580" imgH="34099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05050" y="5118100"/>
                        <a:ext cx="1028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7" name="Object 25"/>
          <p:cNvGraphicFramePr>
            <a:graphicFrameLocks noChangeAspect="1"/>
          </p:cNvGraphicFramePr>
          <p:nvPr/>
        </p:nvGraphicFramePr>
        <p:xfrm>
          <a:off x="4089400" y="57404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3" imgW="1307465" imgH="386080" progId="Equation.3">
                  <p:embed/>
                </p:oleObj>
              </mc:Choice>
              <mc:Fallback>
                <p:oleObj name="" r:id="rId23" imgW="1307465" imgH="38608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89400" y="5740400"/>
                        <a:ext cx="1587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8" name="Object 26"/>
          <p:cNvGraphicFramePr>
            <a:graphicFrameLocks noChangeAspect="1"/>
          </p:cNvGraphicFramePr>
          <p:nvPr/>
        </p:nvGraphicFramePr>
        <p:xfrm>
          <a:off x="2257425" y="57912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5" imgW="830580" imgH="340995" progId="Equation.3">
                  <p:embed/>
                </p:oleObj>
              </mc:Choice>
              <mc:Fallback>
                <p:oleObj name="" r:id="rId25" imgW="830580" imgH="34099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57425" y="5791200"/>
                        <a:ext cx="1028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9" name="AutoShape 27"/>
          <p:cNvSpPr/>
          <p:nvPr/>
        </p:nvSpPr>
        <p:spPr>
          <a:xfrm>
            <a:off x="5791200" y="55753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0140" name="Object 28"/>
          <p:cNvGraphicFramePr>
            <a:graphicFrameLocks noChangeAspect="1"/>
          </p:cNvGraphicFramePr>
          <p:nvPr/>
        </p:nvGraphicFramePr>
        <p:xfrm>
          <a:off x="3409950" y="51943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7" imgW="379730" imgH="225425" progId="Equation.3">
                  <p:embed/>
                </p:oleObj>
              </mc:Choice>
              <mc:Fallback>
                <p:oleObj name="" r:id="rId27" imgW="379730" imgH="22542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09950" y="51943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1" name="Object 29"/>
          <p:cNvGraphicFramePr>
            <a:graphicFrameLocks noChangeAspect="1"/>
          </p:cNvGraphicFramePr>
          <p:nvPr/>
        </p:nvGraphicFramePr>
        <p:xfrm>
          <a:off x="3333750" y="58547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9" imgW="379730" imgH="225425" progId="Equation.3">
                  <p:embed/>
                </p:oleObj>
              </mc:Choice>
              <mc:Fallback>
                <p:oleObj name="" r:id="rId29" imgW="379730" imgH="22542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33750" y="58547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2" name="Object 30"/>
          <p:cNvGraphicFramePr>
            <a:graphicFrameLocks noChangeAspect="1"/>
          </p:cNvGraphicFramePr>
          <p:nvPr/>
        </p:nvGraphicFramePr>
        <p:xfrm>
          <a:off x="6750050" y="5422900"/>
          <a:ext cx="153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1" imgW="1255395" imgH="340995" progId="Equation.3">
                  <p:embed/>
                </p:oleObj>
              </mc:Choice>
              <mc:Fallback>
                <p:oleObj name="" r:id="rId31" imgW="1255395" imgH="34099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750050" y="5422900"/>
                        <a:ext cx="1536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3" name="Object 41"/>
          <p:cNvGraphicFramePr>
            <a:graphicFrameLocks noChangeAspect="1"/>
          </p:cNvGraphicFramePr>
          <p:nvPr/>
        </p:nvGraphicFramePr>
        <p:xfrm>
          <a:off x="1109663" y="19367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3" imgW="1082040" imgH="309245" progId="Equation.3">
                  <p:embed/>
                </p:oleObj>
              </mc:Choice>
              <mc:Fallback>
                <p:oleObj name="" r:id="rId33" imgW="1082040" imgH="30924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09663" y="1936750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22" name="Picture 42" descr="机动">
            <a:hlinkClick r:id="" action="ppaction://customshow?id=1&amp;return=true"/>
          </p:cNvPr>
          <p:cNvPicPr>
            <a:picLocks noChangeAspect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23" name="Text Box 43"/>
          <p:cNvSpPr txBox="1"/>
          <p:nvPr/>
        </p:nvSpPr>
        <p:spPr>
          <a:xfrm>
            <a:off x="6051550" y="6600825"/>
            <a:ext cx="501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费马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0163" name="Object 51">
            <a:hlinkClick r:id="" action="ppaction://customshow?id=1&amp;return=true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446963" y="492125"/>
            <a:ext cx="1041400" cy="14938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0164" name="Group 52"/>
          <p:cNvGrpSpPr/>
          <p:nvPr/>
        </p:nvGrpSpPr>
        <p:grpSpPr>
          <a:xfrm>
            <a:off x="7391400" y="423863"/>
            <a:ext cx="1150938" cy="1633537"/>
            <a:chOff x="4316" y="576"/>
            <a:chExt cx="1152" cy="1632"/>
          </a:xfrm>
        </p:grpSpPr>
        <p:sp>
          <p:nvSpPr>
            <p:cNvPr id="8237" name="Freeform 53"/>
            <p:cNvSpPr/>
            <p:nvPr/>
          </p:nvSpPr>
          <p:spPr>
            <a:xfrm>
              <a:off x="4316" y="576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3" y="3"/>
                </a:cxn>
                <a:cxn ang="0">
                  <a:pos x="36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8" name="Freeform 54"/>
            <p:cNvSpPr/>
            <p:nvPr/>
          </p:nvSpPr>
          <p:spPr>
            <a:xfrm>
              <a:off x="4316" y="576"/>
              <a:ext cx="96" cy="16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3" y="32"/>
                </a:cxn>
                <a:cxn ang="0">
                  <a:pos x="0" y="34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9" name="Freeform 55"/>
            <p:cNvSpPr/>
            <p:nvPr/>
          </p:nvSpPr>
          <p:spPr>
            <a:xfrm flipH="1" flipV="1">
              <a:off x="5372" y="576"/>
              <a:ext cx="96" cy="16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3" y="32"/>
                </a:cxn>
                <a:cxn ang="0">
                  <a:pos x="0" y="34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0" name="Freeform 56"/>
            <p:cNvSpPr/>
            <p:nvPr/>
          </p:nvSpPr>
          <p:spPr>
            <a:xfrm flipV="1">
              <a:off x="4316" y="2112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3" y="3"/>
                </a:cxn>
                <a:cxn ang="0">
                  <a:pos x="36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0169" name="Text Box 57"/>
          <p:cNvSpPr txBox="1"/>
          <p:nvPr/>
        </p:nvSpPr>
        <p:spPr>
          <a:xfrm>
            <a:off x="7848600" y="58054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证毕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90170" name="Group 58"/>
          <p:cNvGrpSpPr/>
          <p:nvPr/>
        </p:nvGrpSpPr>
        <p:grpSpPr>
          <a:xfrm>
            <a:off x="7113588" y="3133725"/>
            <a:ext cx="1757362" cy="1438275"/>
            <a:chOff x="4481" y="1686"/>
            <a:chExt cx="1107" cy="906"/>
          </a:xfrm>
        </p:grpSpPr>
        <p:sp>
          <p:nvSpPr>
            <p:cNvPr id="8229" name="Line 59"/>
            <p:cNvSpPr/>
            <p:nvPr/>
          </p:nvSpPr>
          <p:spPr>
            <a:xfrm flipV="1">
              <a:off x="4717" y="2366"/>
              <a:ext cx="85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8230" name="Line 60"/>
            <p:cNvSpPr/>
            <p:nvPr/>
          </p:nvSpPr>
          <p:spPr>
            <a:xfrm flipH="1" flipV="1">
              <a:off x="4708" y="1686"/>
              <a:ext cx="0" cy="6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8231" name="Object 61"/>
            <p:cNvGraphicFramePr>
              <a:graphicFrameLocks noChangeAspect="1"/>
            </p:cNvGraphicFramePr>
            <p:nvPr/>
          </p:nvGraphicFramePr>
          <p:xfrm>
            <a:off x="5444" y="240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7" imgW="154305" imgH="161290" progId="Equation.3">
                    <p:embed/>
                  </p:oleObj>
                </mc:Choice>
                <mc:Fallback>
                  <p:oleObj name="" r:id="rId37" imgW="154305" imgH="16129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44" y="240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Object 62"/>
            <p:cNvGraphicFramePr>
              <a:graphicFrameLocks noChangeAspect="1"/>
            </p:cNvGraphicFramePr>
            <p:nvPr/>
          </p:nvGraphicFramePr>
          <p:xfrm>
            <a:off x="4504" y="169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9" imgW="161290" imgH="225425" progId="Equation.3">
                    <p:embed/>
                  </p:oleObj>
                </mc:Choice>
                <mc:Fallback>
                  <p:oleObj name="" r:id="rId39" imgW="161290" imgH="22542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04" y="169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Object 63"/>
            <p:cNvGraphicFramePr>
              <a:graphicFrameLocks noChangeAspect="1"/>
            </p:cNvGraphicFramePr>
            <p:nvPr/>
          </p:nvGraphicFramePr>
          <p:xfrm>
            <a:off x="4481" y="2371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41" imgW="219075" imgH="225425" progId="Equation.3">
                    <p:embed/>
                  </p:oleObj>
                </mc:Choice>
                <mc:Fallback>
                  <p:oleObj name="" r:id="rId41" imgW="219075" imgH="22542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81" y="2371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4" name="Line 64"/>
            <p:cNvSpPr/>
            <p:nvPr/>
          </p:nvSpPr>
          <p:spPr>
            <a:xfrm>
              <a:off x="5085" y="188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8235" name="Object 65"/>
            <p:cNvGraphicFramePr>
              <a:graphicFrameLocks noChangeAspect="1"/>
            </p:cNvGraphicFramePr>
            <p:nvPr/>
          </p:nvGraphicFramePr>
          <p:xfrm>
            <a:off x="5008" y="2312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43" imgW="257810" imgH="340995" progId="Equation.3">
                    <p:embed/>
                  </p:oleObj>
                </mc:Choice>
                <mc:Fallback>
                  <p:oleObj name="" r:id="rId43" imgW="257810" imgH="34099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08" y="2312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Freeform 66"/>
            <p:cNvSpPr/>
            <p:nvPr/>
          </p:nvSpPr>
          <p:spPr>
            <a:xfrm>
              <a:off x="4900" y="1838"/>
              <a:ext cx="576" cy="20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92" y="0"/>
                </a:cxn>
                <a:cxn ang="0">
                  <a:pos x="576" y="5"/>
                </a:cxn>
              </a:cxnLst>
              <a:pathLst>
                <a:path w="576" h="448">
                  <a:moveTo>
                    <a:pt x="0" y="352"/>
                  </a:moveTo>
                  <a:cubicBezTo>
                    <a:pt x="48" y="176"/>
                    <a:pt x="96" y="0"/>
                    <a:pt x="192" y="16"/>
                  </a:cubicBezTo>
                  <a:cubicBezTo>
                    <a:pt x="288" y="32"/>
                    <a:pt x="432" y="240"/>
                    <a:pt x="576" y="448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0179" name="Line 67"/>
          <p:cNvSpPr/>
          <p:nvPr/>
        </p:nvSpPr>
        <p:spPr>
          <a:xfrm>
            <a:off x="7745413" y="3378200"/>
            <a:ext cx="712787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012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016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/>
      <p:bldP spid="90115" grpId="0" animBg="1"/>
      <p:bldP spid="90119" grpId="0"/>
      <p:bldP spid="90122" grpId="0" advAuto="1000" build="p"/>
      <p:bldP spid="90125" grpId="0" animBg="1"/>
      <p:bldP spid="90127" grpId="0" animBg="1"/>
      <p:bldP spid="90128" grpId="0"/>
      <p:bldP spid="90130" grpId="0"/>
      <p:bldP spid="90134" grpId="0" animBg="1"/>
      <p:bldP spid="90139" grpId="0" animBg="1"/>
      <p:bldP spid="90169" grpId="0" advAuto="100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539750" y="533400"/>
            <a:ext cx="2362200" cy="7620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539750" y="16906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371600" y="1587500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1049655" imgH="734060" progId="Equation.3">
                  <p:embed/>
                </p:oleObj>
              </mc:Choice>
              <mc:Fallback>
                <p:oleObj name="" r:id="rId1" imgW="1049655" imgH="73406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1587500"/>
                        <a:ext cx="1295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/>
          <p:nvPr/>
        </p:nvSpPr>
        <p:spPr>
          <a:xfrm>
            <a:off x="2667000" y="1690688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是未定式极限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如果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943600" y="1511300"/>
          <a:ext cx="85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669925" imgH="734060" progId="Equation.3">
                  <p:embed/>
                </p:oleObj>
              </mc:Choice>
              <mc:Fallback>
                <p:oleObj name="" r:id="rId3" imgW="669925" imgH="73406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1511300"/>
                        <a:ext cx="850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/>
          <p:nvPr/>
        </p:nvSpPr>
        <p:spPr>
          <a:xfrm>
            <a:off x="152400" y="277336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是否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066800" y="2578100"/>
          <a:ext cx="76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598805" imgH="734060" progId="Equation.3">
                  <p:embed/>
                </p:oleObj>
              </mc:Choice>
              <mc:Fallback>
                <p:oleObj name="" r:id="rId5" imgW="598805" imgH="73406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2578100"/>
                        <a:ext cx="762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/>
          <p:nvPr/>
        </p:nvSpPr>
        <p:spPr>
          <a:xfrm>
            <a:off x="1828800" y="2773363"/>
            <a:ext cx="464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的极限也不存在 </a:t>
            </a:r>
            <a:r>
              <a:rPr lang="en-US" altLang="zh-CN" sz="2800" dirty="0">
                <a:ea typeface="楷体_GB2312" pitchFamily="49" charset="-122"/>
              </a:rPr>
              <a:t>? </a:t>
            </a:r>
            <a:r>
              <a:rPr lang="zh-CN" altLang="en-US" sz="2800" dirty="0">
                <a:ea typeface="楷体_GB2312" pitchFamily="49" charset="-122"/>
              </a:rPr>
              <a:t>举例说明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0997" name="Text Box 37"/>
          <p:cNvSpPr txBox="1"/>
          <p:nvPr/>
        </p:nvSpPr>
        <p:spPr>
          <a:xfrm>
            <a:off x="6781800" y="1668463"/>
            <a:ext cx="2228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极限不存在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0998" name="Line 38"/>
          <p:cNvSpPr/>
          <p:nvPr/>
        </p:nvSpPr>
        <p:spPr>
          <a:xfrm>
            <a:off x="4572000" y="45847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1003" name="Object 43"/>
          <p:cNvGraphicFramePr>
            <a:graphicFrameLocks noChangeAspect="1"/>
          </p:cNvGraphicFramePr>
          <p:nvPr/>
        </p:nvGraphicFramePr>
        <p:xfrm>
          <a:off x="533400" y="3632200"/>
          <a:ext cx="4013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7" imgW="3342005" imgH="882015" progId="Equation.3">
                  <p:embed/>
                </p:oleObj>
              </mc:Choice>
              <mc:Fallback>
                <p:oleObj name="" r:id="rId7" imgW="3342005" imgH="88201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3632200"/>
                        <a:ext cx="40132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58"/>
          <p:cNvSpPr txBox="1"/>
          <p:nvPr/>
        </p:nvSpPr>
        <p:spPr>
          <a:xfrm>
            <a:off x="6019800" y="6600825"/>
            <a:ext cx="692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 sz="1000" dirty="0">
                <a:latin typeface="楷体_GB2312" pitchFamily="49" charset="-122"/>
                <a:ea typeface="楷体_GB2312" pitchFamily="49" charset="-122"/>
              </a:rPr>
              <a:t>3)  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8686" name="Picture 64" descr="机动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1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5" name="Text Box 65"/>
          <p:cNvSpPr txBox="1"/>
          <p:nvPr/>
        </p:nvSpPr>
        <p:spPr>
          <a:xfrm>
            <a:off x="1416050" y="53340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026" name="Object 66"/>
          <p:cNvGraphicFramePr>
            <a:graphicFrameLocks noChangeAspect="1"/>
          </p:cNvGraphicFramePr>
          <p:nvPr/>
        </p:nvGraphicFramePr>
        <p:xfrm>
          <a:off x="2247900" y="5053013"/>
          <a:ext cx="3517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1" imgW="2923540" imgH="817880" progId="Equation.3">
                  <p:embed/>
                </p:oleObj>
              </mc:Choice>
              <mc:Fallback>
                <p:oleObj name="" r:id="rId11" imgW="2923540" imgH="81788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47900" y="5053013"/>
                        <a:ext cx="35179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8" name="Rectangle 68"/>
          <p:cNvSpPr/>
          <p:nvPr/>
        </p:nvSpPr>
        <p:spPr>
          <a:xfrm>
            <a:off x="6934200" y="3962400"/>
            <a:ext cx="1981200" cy="1295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029" name="Object 69"/>
          <p:cNvGraphicFramePr>
            <a:graphicFrameLocks noChangeAspect="1"/>
          </p:cNvGraphicFramePr>
          <p:nvPr/>
        </p:nvGraphicFramePr>
        <p:xfrm>
          <a:off x="7010400" y="3962400"/>
          <a:ext cx="171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3" imgW="1403985" imgH="669925" progId="Equation.3">
                  <p:embed/>
                </p:oleObj>
              </mc:Choice>
              <mc:Fallback>
                <p:oleObj name="" r:id="rId13" imgW="1403985" imgH="66992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0400" y="3962400"/>
                        <a:ext cx="1714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2" name="Object 72"/>
          <p:cNvGraphicFramePr>
            <a:graphicFrameLocks noChangeAspect="1"/>
          </p:cNvGraphicFramePr>
          <p:nvPr/>
        </p:nvGraphicFramePr>
        <p:xfrm>
          <a:off x="5829300" y="524510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5" imgW="1210310" imgH="669925" progId="Equation.3">
                  <p:embed/>
                </p:oleObj>
              </mc:Choice>
              <mc:Fallback>
                <p:oleObj name="" r:id="rId15" imgW="1210310" imgH="66992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29300" y="5245100"/>
                        <a:ext cx="1485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3" name="Object 73"/>
          <p:cNvGraphicFramePr>
            <a:graphicFrameLocks noChangeAspect="1"/>
          </p:cNvGraphicFramePr>
          <p:nvPr/>
        </p:nvGraphicFramePr>
        <p:xfrm>
          <a:off x="5029200" y="36576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7" imgW="154305" imgH="669925" progId="Equation.3">
                  <p:embed/>
                </p:oleObj>
              </mc:Choice>
              <mc:Fallback>
                <p:oleObj name="" r:id="rId17" imgW="154305" imgH="66992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3657600"/>
                        <a:ext cx="241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4" name="Text Box 74"/>
          <p:cNvSpPr txBox="1"/>
          <p:nvPr/>
        </p:nvSpPr>
        <p:spPr>
          <a:xfrm>
            <a:off x="358775" y="5334000"/>
            <a:ext cx="10207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分析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1035" name="AutoShape 75">
            <a:hlinkClick r:id="rId9" action="ppaction://hlinksldjump"/>
          </p:cNvPr>
          <p:cNvSpPr/>
          <p:nvPr/>
        </p:nvSpPr>
        <p:spPr>
          <a:xfrm>
            <a:off x="6400800" y="2819400"/>
            <a:ext cx="838200" cy="381000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>
                <a:ea typeface="楷体_GB2312" pitchFamily="49" charset="-122"/>
              </a:rPr>
              <a:t>说明</a:t>
            </a:r>
            <a:r>
              <a:rPr lang="en-US" altLang="zh-CN" sz="2000" dirty="0">
                <a:ea typeface="楷体_GB2312" pitchFamily="49" charset="-122"/>
              </a:rPr>
              <a:t>3)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41038" name="Object 78"/>
          <p:cNvGraphicFramePr>
            <a:graphicFrameLocks noChangeAspect="1"/>
          </p:cNvGraphicFramePr>
          <p:nvPr/>
        </p:nvGraphicFramePr>
        <p:xfrm>
          <a:off x="7010400" y="4864100"/>
          <a:ext cx="184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9" imgW="1506855" imgH="219075" progId="Equation.3">
                  <p:embed/>
                </p:oleObj>
              </mc:Choice>
              <mc:Fallback>
                <p:oleObj name="" r:id="rId19" imgW="1506855" imgH="219075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0400" y="4864100"/>
                        <a:ext cx="184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9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7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03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40966" grpId="0" advAuto="1000" build="p"/>
      <p:bldP spid="40968" grpId="0" build="p"/>
      <p:bldP spid="40970" grpId="0" advAuto="1000" build="p"/>
      <p:bldP spid="40997" grpId="0" advAuto="1000" build="p"/>
      <p:bldP spid="41025" grpId="0"/>
      <p:bldP spid="41028" grpId="0" bldLvl="0" animBg="1"/>
      <p:bldP spid="41034" grpId="0" build="p"/>
      <p:bldP spid="41035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92" name="Text Box 104"/>
          <p:cNvSpPr txBox="1"/>
          <p:nvPr/>
        </p:nvSpPr>
        <p:spPr>
          <a:xfrm>
            <a:off x="427038" y="1600200"/>
            <a:ext cx="10207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分析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2387600" y="3657600"/>
          <a:ext cx="210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1732280" imgH="721360" progId="Equation.3">
                  <p:embed/>
                </p:oleObj>
              </mc:Choice>
              <mc:Fallback>
                <p:oleObj name="" r:id="rId1" imgW="1732280" imgH="72136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87600" y="3657600"/>
                        <a:ext cx="2108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2362200" y="2451100"/>
          <a:ext cx="2171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1790065" imgH="721360" progId="Equation.3">
                  <p:embed/>
                </p:oleObj>
              </mc:Choice>
              <mc:Fallback>
                <p:oleObj name="" r:id="rId3" imgW="1790065" imgH="72136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2451100"/>
                        <a:ext cx="2171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5" name="Oval 47"/>
          <p:cNvSpPr/>
          <p:nvPr/>
        </p:nvSpPr>
        <p:spPr>
          <a:xfrm>
            <a:off x="4038600" y="1905000"/>
            <a:ext cx="1066800" cy="533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26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6858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3.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30727" name="Object 3"/>
          <p:cNvGraphicFramePr>
            <a:graphicFrameLocks noChangeAspect="1"/>
          </p:cNvGraphicFramePr>
          <p:nvPr/>
        </p:nvGraphicFramePr>
        <p:xfrm>
          <a:off x="965200" y="304800"/>
          <a:ext cx="322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5" imgW="2685415" imgH="727710" progId="Equation.3">
                  <p:embed/>
                </p:oleObj>
              </mc:Choice>
              <mc:Fallback>
                <p:oleObj name="" r:id="rId5" imgW="2685415" imgH="72771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65200" y="304800"/>
                        <a:ext cx="3225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Line 4"/>
          <p:cNvSpPr/>
          <p:nvPr/>
        </p:nvSpPr>
        <p:spPr>
          <a:xfrm>
            <a:off x="4495800" y="11430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6" name="Text Box 8"/>
          <p:cNvSpPr txBox="1"/>
          <p:nvPr/>
        </p:nvSpPr>
        <p:spPr>
          <a:xfrm>
            <a:off x="1530350" y="16002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37978" name="Group 90"/>
          <p:cNvGrpSpPr/>
          <p:nvPr/>
        </p:nvGrpSpPr>
        <p:grpSpPr>
          <a:xfrm>
            <a:off x="6138863" y="1385888"/>
            <a:ext cx="1676400" cy="519112"/>
            <a:chOff x="4512" y="328"/>
            <a:chExt cx="1056" cy="327"/>
          </a:xfrm>
        </p:grpSpPr>
        <p:sp>
          <p:nvSpPr>
            <p:cNvPr id="30746" name="Rectangle 38"/>
            <p:cNvSpPr/>
            <p:nvPr/>
          </p:nvSpPr>
          <p:spPr>
            <a:xfrm>
              <a:off x="4512" y="336"/>
              <a:ext cx="1056" cy="288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pSp>
          <p:nvGrpSpPr>
            <p:cNvPr id="30747" name="Group 89"/>
            <p:cNvGrpSpPr/>
            <p:nvPr/>
          </p:nvGrpSpPr>
          <p:grpSpPr>
            <a:xfrm>
              <a:off x="4574" y="328"/>
              <a:ext cx="965" cy="327"/>
              <a:chOff x="4574" y="328"/>
              <a:chExt cx="965" cy="327"/>
            </a:xfrm>
          </p:grpSpPr>
          <p:graphicFrame>
            <p:nvGraphicFramePr>
              <p:cNvPr id="30748" name="Object 11"/>
              <p:cNvGraphicFramePr>
                <a:graphicFrameLocks noChangeAspect="1"/>
              </p:cNvGraphicFramePr>
              <p:nvPr/>
            </p:nvGraphicFramePr>
            <p:xfrm>
              <a:off x="4574" y="336"/>
              <a:ext cx="52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" name="" r:id="rId7" imgW="231775" imgH="109220" progId="Equation.3">
                      <p:embed/>
                    </p:oleObj>
                  </mc:Choice>
                  <mc:Fallback>
                    <p:oleObj name="" r:id="rId7" imgW="231775" imgH="109220" progId="Equation.3">
                      <p:embed/>
                      <p:pic>
                        <p:nvPicPr>
                          <p:cNvPr id="0" name="图片 3207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74" y="336"/>
                            <a:ext cx="524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9" name="Text Box 12"/>
              <p:cNvSpPr txBox="1"/>
              <p:nvPr/>
            </p:nvSpPr>
            <p:spPr>
              <a:xfrm>
                <a:off x="5032" y="328"/>
                <a:ext cx="4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solidFill>
                      <a:schemeClr val="tx2"/>
                    </a:solidFill>
                    <a:ea typeface="黑体" panose="02010609060101010101" pitchFamily="2" charset="-122"/>
                    <a:sym typeface="Symbol" panose="05050102010706020507" pitchFamily="18" charset="2"/>
                  </a:rPr>
                  <a:t>～</a:t>
                </a:r>
                <a:endParaRPr lang="zh-CN" altLang="en-US" sz="2800" b="1" dirty="0">
                  <a:solidFill>
                    <a:schemeClr val="tx2"/>
                  </a:solidFill>
                  <a:ea typeface="黑体" panose="02010609060101010101" pitchFamily="2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30750" name="Object 13"/>
              <p:cNvGraphicFramePr>
                <a:graphicFrameLocks noChangeAspect="1"/>
              </p:cNvGraphicFramePr>
              <p:nvPr/>
            </p:nvGraphicFramePr>
            <p:xfrm>
              <a:off x="5342" y="402"/>
              <a:ext cx="197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9" imgW="57785" imgH="71120" progId="Equation.3">
                      <p:embed/>
                    </p:oleObj>
                  </mc:Choice>
                  <mc:Fallback>
                    <p:oleObj name="" r:id="rId9" imgW="57785" imgH="71120" progId="Equation.3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42" y="402"/>
                            <a:ext cx="197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5867400" y="2166938"/>
          <a:ext cx="19478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1" imgW="605155" imgH="206375" progId="Equation.3">
                  <p:embed/>
                </p:oleObj>
              </mc:Choice>
              <mc:Fallback>
                <p:oleObj name="" r:id="rId11" imgW="605155" imgH="20637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2166938"/>
                        <a:ext cx="1947863" cy="7286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3281363" y="2492375"/>
          <a:ext cx="12144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3" imgW="978535" imgH="238125" progId="Equation.3">
                  <p:embed/>
                </p:oleObj>
              </mc:Choice>
              <mc:Fallback>
                <p:oleObj name="" r:id="rId13" imgW="978535" imgH="238125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81363" y="2492375"/>
                        <a:ext cx="1214437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2362200" y="4737100"/>
          <a:ext cx="1536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5" imgW="1249045" imgH="843280" progId="Equation.3">
                  <p:embed/>
                </p:oleObj>
              </mc:Choice>
              <mc:Fallback>
                <p:oleObj name="" r:id="rId15" imgW="1249045" imgH="84328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737100"/>
                        <a:ext cx="1536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91" name="Group 103"/>
          <p:cNvGrpSpPr/>
          <p:nvPr/>
        </p:nvGrpSpPr>
        <p:grpSpPr>
          <a:xfrm>
            <a:off x="5410200" y="3778250"/>
            <a:ext cx="2362200" cy="685800"/>
            <a:chOff x="3408" y="2380"/>
            <a:chExt cx="1488" cy="432"/>
          </a:xfrm>
        </p:grpSpPr>
        <p:sp>
          <p:nvSpPr>
            <p:cNvPr id="30742" name="Rectangle 42"/>
            <p:cNvSpPr/>
            <p:nvPr/>
          </p:nvSpPr>
          <p:spPr>
            <a:xfrm>
              <a:off x="3408" y="2380"/>
              <a:ext cx="1488" cy="432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30743" name="Object 22"/>
            <p:cNvGraphicFramePr>
              <a:graphicFrameLocks noChangeAspect="1"/>
            </p:cNvGraphicFramePr>
            <p:nvPr/>
          </p:nvGraphicFramePr>
          <p:xfrm>
            <a:off x="3456" y="2505"/>
            <a:ext cx="7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7" imgW="959485" imgH="219075" progId="Equation.3">
                    <p:embed/>
                  </p:oleObj>
                </mc:Choice>
                <mc:Fallback>
                  <p:oleObj name="" r:id="rId17" imgW="959485" imgH="219075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2505"/>
                          <a:ext cx="7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4" name="Text Box 23"/>
            <p:cNvSpPr txBox="1"/>
            <p:nvPr/>
          </p:nvSpPr>
          <p:spPr>
            <a:xfrm>
              <a:off x="4160" y="2448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tx2"/>
                  </a:solidFill>
                  <a:ea typeface="黑体" panose="02010609060101010101" pitchFamily="2" charset="-122"/>
                  <a:sym typeface="Symbol" panose="05050102010706020507" pitchFamily="18" charset="2"/>
                </a:rPr>
                <a:t>～</a:t>
              </a:r>
              <a:endParaRPr lang="zh-CN" altLang="en-US" sz="2800" b="1" dirty="0">
                <a:solidFill>
                  <a:schemeClr val="tx2"/>
                </a:solidFill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30745" name="Object 24"/>
            <p:cNvGraphicFramePr>
              <a:graphicFrameLocks noChangeAspect="1"/>
            </p:cNvGraphicFramePr>
            <p:nvPr/>
          </p:nvGraphicFramePr>
          <p:xfrm>
            <a:off x="4464" y="2416"/>
            <a:ext cx="36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19" imgW="444500" imgH="444500" progId="Equation.3">
                    <p:embed/>
                  </p:oleObj>
                </mc:Choice>
                <mc:Fallback>
                  <p:oleObj name="" r:id="rId19" imgW="444500" imgH="4445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4" y="2416"/>
                          <a:ext cx="368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3975100" y="487680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21" imgW="399415" imgH="669925" progId="Equation.3">
                  <p:embed/>
                </p:oleObj>
              </mc:Choice>
              <mc:Fallback>
                <p:oleObj name="" r:id="rId21" imgW="399415" imgH="66992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75100" y="4876800"/>
                        <a:ext cx="520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/>
          <p:cNvGraphicFramePr>
            <a:graphicFrameLocks noChangeAspect="1"/>
          </p:cNvGraphicFramePr>
          <p:nvPr/>
        </p:nvGraphicFramePr>
        <p:xfrm>
          <a:off x="4864100" y="2921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23" imgW="154305" imgH="669925" progId="Equation.3">
                  <p:embed/>
                </p:oleObj>
              </mc:Choice>
              <mc:Fallback>
                <p:oleObj name="" r:id="rId23" imgW="154305" imgH="669925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64100" y="292100"/>
                        <a:ext cx="241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55" name="Oval 67"/>
          <p:cNvSpPr/>
          <p:nvPr/>
        </p:nvSpPr>
        <p:spPr>
          <a:xfrm>
            <a:off x="4038600" y="1905000"/>
            <a:ext cx="1065213" cy="5334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37" name="Oval 49"/>
          <p:cNvSpPr/>
          <p:nvPr/>
        </p:nvSpPr>
        <p:spPr>
          <a:xfrm>
            <a:off x="3214688" y="1295400"/>
            <a:ext cx="900112" cy="609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60" name="Oval 72"/>
          <p:cNvSpPr/>
          <p:nvPr/>
        </p:nvSpPr>
        <p:spPr>
          <a:xfrm>
            <a:off x="3214688" y="1295400"/>
            <a:ext cx="900112" cy="6096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387600" y="1428750"/>
          <a:ext cx="3175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25" imgW="2633980" imgH="721360" progId="Equation.3">
                  <p:embed/>
                </p:oleObj>
              </mc:Choice>
              <mc:Fallback>
                <p:oleObj name="" r:id="rId25" imgW="2633980" imgH="72136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87600" y="1428750"/>
                        <a:ext cx="3175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3" name="Text Box 105"/>
          <p:cNvSpPr txBox="1"/>
          <p:nvPr/>
        </p:nvSpPr>
        <p:spPr>
          <a:xfrm>
            <a:off x="2286000" y="365760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楷体_GB2312" pitchFamily="49" charset="-122"/>
              </a:rPr>
              <a:t>洛</a:t>
            </a:r>
            <a:endParaRPr lang="zh-CN" altLang="en-US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9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2" grpId="0" build="p"/>
      <p:bldP spid="37935" grpId="0" bldLvl="0" animBg="1"/>
      <p:bldP spid="37896" grpId="0"/>
      <p:bldP spid="37955" grpId="0" bldLvl="0" animBg="1"/>
      <p:bldP spid="37937" grpId="0" bldLvl="0" animBg="1"/>
      <p:bldP spid="37960" grpId="0" bldLvl="0" animBg="1"/>
      <p:bldP spid="3799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066800" y="762000"/>
            <a:ext cx="381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洛必达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(1661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 –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1704)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70673" name="Text Box 17"/>
          <p:cNvSpPr txBox="1"/>
          <p:nvPr/>
        </p:nvSpPr>
        <p:spPr>
          <a:xfrm>
            <a:off x="996950" y="1766888"/>
            <a:ext cx="2051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法国数学家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0674" name="Text Box 18"/>
          <p:cNvSpPr txBox="1"/>
          <p:nvPr/>
        </p:nvSpPr>
        <p:spPr>
          <a:xfrm>
            <a:off x="2962275" y="1738313"/>
            <a:ext cx="374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他著有</a:t>
            </a:r>
            <a:r>
              <a:rPr lang="en-US" altLang="zh-CN" sz="2800" dirty="0">
                <a:ea typeface="楷体_GB2312" pitchFamily="49" charset="-122"/>
              </a:rPr>
              <a:t>《</a:t>
            </a:r>
            <a:r>
              <a:rPr lang="zh-CN" altLang="en-US" sz="2800" dirty="0">
                <a:ea typeface="楷体_GB2312" pitchFamily="49" charset="-122"/>
              </a:rPr>
              <a:t>无穷小分析</a:t>
            </a:r>
            <a:r>
              <a:rPr lang="en-US" altLang="zh-CN" sz="2800" dirty="0">
                <a:ea typeface="楷体_GB2312" pitchFamily="49" charset="-122"/>
              </a:rPr>
              <a:t>》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0675" name="Text Box 19"/>
          <p:cNvSpPr txBox="1"/>
          <p:nvPr/>
        </p:nvSpPr>
        <p:spPr>
          <a:xfrm>
            <a:off x="711200" y="2362200"/>
            <a:ext cx="1222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(1696),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0676" name="Text Box 20"/>
          <p:cNvSpPr txBox="1"/>
          <p:nvPr/>
        </p:nvSpPr>
        <p:spPr>
          <a:xfrm>
            <a:off x="1898650" y="2362200"/>
            <a:ext cx="480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并在该书中提出了求未定式极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0677" name="Text Box 21"/>
          <p:cNvSpPr txBox="1"/>
          <p:nvPr/>
        </p:nvSpPr>
        <p:spPr>
          <a:xfrm>
            <a:off x="711200" y="2971800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限的方法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0678" name="Text Box 22"/>
          <p:cNvSpPr txBox="1"/>
          <p:nvPr/>
        </p:nvSpPr>
        <p:spPr>
          <a:xfrm>
            <a:off x="2311400" y="2971800"/>
            <a:ext cx="43418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后人将其命名为“ 洛必达法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0679" name="Text Box 23"/>
          <p:cNvSpPr txBox="1"/>
          <p:nvPr/>
        </p:nvSpPr>
        <p:spPr>
          <a:xfrm>
            <a:off x="679450" y="4191000"/>
            <a:ext cx="2139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的摆线难题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0680" name="Text Box 24"/>
          <p:cNvSpPr txBox="1"/>
          <p:nvPr/>
        </p:nvSpPr>
        <p:spPr>
          <a:xfrm>
            <a:off x="2743200" y="4198938"/>
            <a:ext cx="58531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以后又解出了伯努利提出的“ 最速降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0681" name="Text Box 25"/>
          <p:cNvSpPr txBox="1"/>
          <p:nvPr/>
        </p:nvSpPr>
        <p:spPr>
          <a:xfrm>
            <a:off x="674688" y="4800600"/>
            <a:ext cx="17637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线 ” 问题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0682" name="Text Box 26"/>
          <p:cNvSpPr txBox="1"/>
          <p:nvPr/>
        </p:nvSpPr>
        <p:spPr>
          <a:xfrm>
            <a:off x="2362200" y="4800600"/>
            <a:ext cx="6318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在他去世后的</a:t>
            </a:r>
            <a:r>
              <a:rPr lang="en-US" altLang="zh-CN" sz="2800" dirty="0">
                <a:ea typeface="楷体_GB2312" pitchFamily="49" charset="-122"/>
              </a:rPr>
              <a:t>1720 </a:t>
            </a:r>
            <a:r>
              <a:rPr lang="zh-CN" altLang="en-US" sz="2800" dirty="0">
                <a:ea typeface="楷体_GB2312" pitchFamily="49" charset="-122"/>
              </a:rPr>
              <a:t>年出版了他的关于圆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0683" name="Text Box 27"/>
          <p:cNvSpPr txBox="1"/>
          <p:nvPr/>
        </p:nvSpPr>
        <p:spPr>
          <a:xfrm>
            <a:off x="609600" y="5357813"/>
            <a:ext cx="2139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锥曲线的书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0684" name="Text Box 28"/>
          <p:cNvSpPr txBox="1"/>
          <p:nvPr/>
        </p:nvSpPr>
        <p:spPr>
          <a:xfrm>
            <a:off x="711200" y="3581400"/>
            <a:ext cx="874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 ”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0685" name="Text Box 29"/>
          <p:cNvSpPr txBox="1"/>
          <p:nvPr/>
        </p:nvSpPr>
        <p:spPr>
          <a:xfrm>
            <a:off x="1473200" y="3581400"/>
            <a:ext cx="5162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他在</a:t>
            </a:r>
            <a:r>
              <a:rPr lang="en-US" altLang="zh-CN" sz="2800" dirty="0">
                <a:ea typeface="楷体_GB2312" pitchFamily="49" charset="-122"/>
              </a:rPr>
              <a:t>15</a:t>
            </a:r>
            <a:r>
              <a:rPr lang="zh-CN" altLang="en-US" sz="2800" dirty="0">
                <a:ea typeface="楷体_GB2312" pitchFamily="49" charset="-122"/>
              </a:rPr>
              <a:t>岁时就解决了帕斯卡提出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34832" name="Group 49"/>
          <p:cNvGrpSpPr/>
          <p:nvPr/>
        </p:nvGrpSpPr>
        <p:grpSpPr>
          <a:xfrm>
            <a:off x="6781800" y="1103313"/>
            <a:ext cx="1828800" cy="2706687"/>
            <a:chOff x="4316" y="576"/>
            <a:chExt cx="1152" cy="1705"/>
          </a:xfrm>
        </p:grpSpPr>
        <p:pic>
          <p:nvPicPr>
            <p:cNvPr id="34834" name="Object 3">
              <a:hlinkClick r:id="rId1" action="ppaction://hlinksldjump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5" y="672"/>
              <a:ext cx="988" cy="15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835" name="Freeform 38"/>
            <p:cNvSpPr/>
            <p:nvPr/>
          </p:nvSpPr>
          <p:spPr>
            <a:xfrm>
              <a:off x="4316" y="576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6" name="Freeform 39"/>
            <p:cNvSpPr/>
            <p:nvPr/>
          </p:nvSpPr>
          <p:spPr>
            <a:xfrm>
              <a:off x="4316" y="576"/>
              <a:ext cx="96" cy="1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2" y="20"/>
                </a:cxn>
                <a:cxn ang="0">
                  <a:pos x="0" y="21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7" name="Freeform 40"/>
            <p:cNvSpPr/>
            <p:nvPr/>
          </p:nvSpPr>
          <p:spPr>
            <a:xfrm flipH="1" flipV="1">
              <a:off x="5372" y="576"/>
              <a:ext cx="96" cy="1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2" y="20"/>
                </a:cxn>
                <a:cxn ang="0">
                  <a:pos x="0" y="21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8" name="Freeform 41"/>
            <p:cNvSpPr/>
            <p:nvPr/>
          </p:nvSpPr>
          <p:spPr>
            <a:xfrm flipV="1">
              <a:off x="4316" y="2185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4833" name="Line 42"/>
          <p:cNvSpPr/>
          <p:nvPr/>
        </p:nvSpPr>
        <p:spPr>
          <a:xfrm flipV="1">
            <a:off x="1136650" y="1447800"/>
            <a:ext cx="3282950" cy="0"/>
          </a:xfrm>
          <a:prstGeom prst="line">
            <a:avLst/>
          </a:prstGeom>
          <a:ln w="76200" cap="flat" cmpd="tri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7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7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7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7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68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68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67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8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8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8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68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3" grpId="0" build="p"/>
      <p:bldP spid="70674" grpId="0" build="p"/>
      <p:bldP spid="70675" grpId="0" advAuto="1000" build="p"/>
      <p:bldP spid="70676" grpId="0" build="p"/>
      <p:bldP spid="70677" grpId="0" advAuto="1000" build="p"/>
      <p:bldP spid="70678" grpId="0" build="p"/>
      <p:bldP spid="70679" grpId="0" advAuto="1000" build="p"/>
      <p:bldP spid="70680" grpId="0" build="p"/>
      <p:bldP spid="70681" grpId="0" advAuto="1000" build="p"/>
      <p:bldP spid="70682" grpId="0" build="p"/>
      <p:bldP spid="70683" grpId="0" advAuto="1000" build="p"/>
      <p:bldP spid="70684" grpId="0" advAuto="1000" build="p"/>
      <p:bldP spid="7068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36576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罗尔（ </a:t>
            </a:r>
            <a:r>
              <a:rPr lang="en-US" altLang="zh-CN" sz="2800" b="1" dirty="0">
                <a:ea typeface="楷体_GB2312" pitchFamily="49" charset="-122"/>
              </a:rPr>
              <a:t>Rolle </a:t>
            </a:r>
            <a:r>
              <a:rPr lang="zh-CN" altLang="en-US" sz="2800" b="1" dirty="0">
                <a:ea typeface="楷体_GB2312" pitchFamily="49" charset="-122"/>
              </a:rPr>
              <a:t>）定理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36563" y="990600"/>
          <a:ext cx="13160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082040" imgH="309245" progId="Equation.3">
                  <p:embed/>
                </p:oleObj>
              </mc:Choice>
              <mc:Fallback>
                <p:oleObj name="" r:id="rId1" imgW="1082040" imgH="30924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6563" y="990600"/>
                        <a:ext cx="13160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/>
          <p:nvPr/>
        </p:nvSpPr>
        <p:spPr>
          <a:xfrm>
            <a:off x="1752600" y="9144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满足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8198" name="Text Box 6"/>
          <p:cNvSpPr txBox="1"/>
          <p:nvPr/>
        </p:nvSpPr>
        <p:spPr>
          <a:xfrm>
            <a:off x="838200" y="1497013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r>
              <a:rPr lang="zh-CN" altLang="en-US" sz="2800" dirty="0">
                <a:ea typeface="楷体_GB2312" pitchFamily="49" charset="-122"/>
              </a:rPr>
              <a:t>在区间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[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,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] </a:t>
            </a:r>
            <a:r>
              <a:rPr lang="zh-CN" altLang="en-US" sz="2800" dirty="0">
                <a:ea typeface="楷体_GB2312" pitchFamily="49" charset="-122"/>
              </a:rPr>
              <a:t>上连续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199" name="Text Box 7"/>
          <p:cNvSpPr txBox="1"/>
          <p:nvPr/>
        </p:nvSpPr>
        <p:spPr>
          <a:xfrm>
            <a:off x="838200" y="2147888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在区间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,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内可导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200" name="Text Box 8"/>
          <p:cNvSpPr txBox="1"/>
          <p:nvPr/>
        </p:nvSpPr>
        <p:spPr>
          <a:xfrm>
            <a:off x="838200" y="27432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(3) </a:t>
            </a:r>
            <a:r>
              <a:rPr lang="en-US" altLang="zh-CN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(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) =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 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(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791200" y="342900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89560" imgH="289560" progId="Equation.3">
                  <p:embed/>
                </p:oleObj>
              </mc:Choice>
              <mc:Fallback>
                <p:oleObj name="" r:id="rId3" imgW="289560" imgH="28956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3429000"/>
                        <a:ext cx="393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/>
          <p:nvPr/>
        </p:nvSpPr>
        <p:spPr>
          <a:xfrm>
            <a:off x="6169025" y="331787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6705600" y="3390900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184910" imgH="315595" progId="Equation.3">
                  <p:embed/>
                </p:oleObj>
              </mc:Choice>
              <mc:Fallback>
                <p:oleObj name="" r:id="rId5" imgW="1184910" imgH="31559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3390900"/>
                        <a:ext cx="1447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Text Box 35"/>
          <p:cNvSpPr txBox="1"/>
          <p:nvPr/>
        </p:nvSpPr>
        <p:spPr>
          <a:xfrm>
            <a:off x="533400" y="40528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1224598" y="4038283"/>
          <a:ext cx="349973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1536700" imgH="215900" progId="Equation.3">
                  <p:embed/>
                </p:oleObj>
              </mc:Choice>
              <mc:Fallback>
                <p:oleObj name="" r:id="rId7" imgW="1536700" imgH="215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24598" y="4038283"/>
                        <a:ext cx="3499731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Text Box 39"/>
          <p:cNvSpPr txBox="1"/>
          <p:nvPr/>
        </p:nvSpPr>
        <p:spPr>
          <a:xfrm>
            <a:off x="4724400" y="40386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故在</a:t>
            </a:r>
            <a:r>
              <a:rPr lang="en-US" altLang="zh-CN" sz="2800" dirty="0">
                <a:ea typeface="楷体_GB2312" pitchFamily="49" charset="-122"/>
              </a:rPr>
              <a:t>[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]</a:t>
            </a:r>
            <a:r>
              <a:rPr lang="zh-CN" altLang="en-US" sz="2800" dirty="0">
                <a:ea typeface="楷体_GB2312" pitchFamily="49" charset="-122"/>
              </a:rPr>
              <a:t>上取得最大值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232" name="Text Box 40"/>
          <p:cNvSpPr txBox="1"/>
          <p:nvPr/>
        </p:nvSpPr>
        <p:spPr>
          <a:xfrm>
            <a:off x="152400" y="46482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M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和最小值 </a:t>
            </a:r>
            <a:r>
              <a:rPr lang="en-US" altLang="zh-CN" sz="2800" i="1" dirty="0">
                <a:ea typeface="楷体_GB2312" pitchFamily="49" charset="-122"/>
              </a:rPr>
              <a:t>m 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8233" name="Text Box 41"/>
          <p:cNvSpPr txBox="1"/>
          <p:nvPr/>
        </p:nvSpPr>
        <p:spPr>
          <a:xfrm>
            <a:off x="533400" y="51958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M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=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m 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34" name="Object 42"/>
          <p:cNvGraphicFramePr>
            <a:graphicFrameLocks noChangeAspect="1"/>
          </p:cNvGraphicFramePr>
          <p:nvPr/>
        </p:nvGraphicFramePr>
        <p:xfrm>
          <a:off x="2692400" y="5265738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2704465" imgH="309245" progId="Equation.3">
                  <p:embed/>
                </p:oleObj>
              </mc:Choice>
              <mc:Fallback>
                <p:oleObj name="" r:id="rId9" imgW="2704465" imgH="30924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92400" y="5265738"/>
                        <a:ext cx="3251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5" name="Text Box 43"/>
          <p:cNvSpPr txBox="1"/>
          <p:nvPr/>
        </p:nvSpPr>
        <p:spPr>
          <a:xfrm>
            <a:off x="1066800" y="57912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36" name="Object 44"/>
          <p:cNvGraphicFramePr>
            <a:graphicFrameLocks noChangeAspect="1"/>
          </p:cNvGraphicFramePr>
          <p:nvPr/>
        </p:nvGraphicFramePr>
        <p:xfrm>
          <a:off x="1905000" y="5905500"/>
          <a:ext cx="337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2820670" imgH="315595" progId="Equation.3">
                  <p:embed/>
                </p:oleObj>
              </mc:Choice>
              <mc:Fallback>
                <p:oleObj name="" r:id="rId11" imgW="2820670" imgH="31559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5905500"/>
                        <a:ext cx="3378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65" name="Group 73"/>
          <p:cNvGrpSpPr/>
          <p:nvPr/>
        </p:nvGrpSpPr>
        <p:grpSpPr>
          <a:xfrm>
            <a:off x="685800" y="3321050"/>
            <a:ext cx="5257800" cy="519113"/>
            <a:chOff x="432" y="2092"/>
            <a:chExt cx="3312" cy="327"/>
          </a:xfrm>
        </p:grpSpPr>
        <p:sp>
          <p:nvSpPr>
            <p:cNvPr id="10281" name="Text Box 9"/>
            <p:cNvSpPr txBox="1"/>
            <p:nvPr/>
          </p:nvSpPr>
          <p:spPr>
            <a:xfrm>
              <a:off x="1008" y="2092"/>
              <a:ext cx="27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</a:t>
              </a:r>
              <a:r>
                <a:rPr lang="en-US" altLang="zh-CN" sz="2800" dirty="0">
                  <a:ea typeface="楷体_GB2312" pitchFamily="49" charset="-122"/>
                </a:rPr>
                <a:t>( </a:t>
              </a:r>
              <a:r>
                <a:rPr lang="en-US" altLang="zh-CN" sz="2800" i="1" dirty="0">
                  <a:ea typeface="楷体_GB2312" pitchFamily="49" charset="-122"/>
                </a:rPr>
                <a:t>a</a:t>
              </a:r>
              <a:r>
                <a:rPr lang="en-US" altLang="zh-CN" sz="2800" dirty="0">
                  <a:ea typeface="楷体_GB2312" pitchFamily="49" charset="-122"/>
                </a:rPr>
                <a:t> , </a:t>
              </a:r>
              <a:r>
                <a:rPr lang="en-US" altLang="zh-CN" sz="2800" i="1" dirty="0">
                  <a:ea typeface="楷体_GB2312" pitchFamily="49" charset="-122"/>
                </a:rPr>
                <a:t>b</a:t>
              </a:r>
              <a:r>
                <a:rPr lang="en-US" altLang="zh-CN" sz="2800" dirty="0">
                  <a:ea typeface="楷体_GB2312" pitchFamily="49" charset="-122"/>
                </a:rPr>
                <a:t> ) </a:t>
              </a:r>
              <a:r>
                <a:rPr lang="zh-CN" altLang="en-US" sz="2800" dirty="0">
                  <a:ea typeface="楷体_GB2312" pitchFamily="49" charset="-122"/>
                </a:rPr>
                <a:t>内至少存在一点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0282" name="AutoShape 71"/>
            <p:cNvSpPr/>
            <p:nvPr/>
          </p:nvSpPr>
          <p:spPr>
            <a:xfrm>
              <a:off x="432" y="2208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8285" name="Object 93"/>
          <p:cNvGraphicFramePr>
            <a:graphicFrameLocks noChangeAspect="1"/>
          </p:cNvGraphicFramePr>
          <p:nvPr/>
        </p:nvGraphicFramePr>
        <p:xfrm>
          <a:off x="6645275" y="2351088"/>
          <a:ext cx="225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154305" imgH="289560" progId="Equation.3">
                  <p:embed/>
                </p:oleObj>
              </mc:Choice>
              <mc:Fallback>
                <p:oleObj name="" r:id="rId13" imgW="154305" imgH="28956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45275" y="2351088"/>
                        <a:ext cx="22542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86" name="Group 94"/>
          <p:cNvGrpSpPr/>
          <p:nvPr/>
        </p:nvGrpSpPr>
        <p:grpSpPr>
          <a:xfrm>
            <a:off x="7175500" y="1992313"/>
            <a:ext cx="457200" cy="322262"/>
            <a:chOff x="4608" y="1237"/>
            <a:chExt cx="288" cy="203"/>
          </a:xfrm>
        </p:grpSpPr>
        <p:sp>
          <p:nvSpPr>
            <p:cNvPr id="10279" name="Line 95"/>
            <p:cNvSpPr/>
            <p:nvPr/>
          </p:nvSpPr>
          <p:spPr>
            <a:xfrm>
              <a:off x="4752" y="124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80" name="Line 96"/>
            <p:cNvSpPr/>
            <p:nvPr/>
          </p:nvSpPr>
          <p:spPr>
            <a:xfrm>
              <a:off x="4608" y="1237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289" name="Group 97"/>
          <p:cNvGrpSpPr/>
          <p:nvPr/>
        </p:nvGrpSpPr>
        <p:grpSpPr>
          <a:xfrm>
            <a:off x="6489700" y="884238"/>
            <a:ext cx="457200" cy="1444625"/>
            <a:chOff x="4176" y="539"/>
            <a:chExt cx="288" cy="910"/>
          </a:xfrm>
        </p:grpSpPr>
        <p:sp>
          <p:nvSpPr>
            <p:cNvPr id="10277" name="Line 98"/>
            <p:cNvSpPr/>
            <p:nvPr/>
          </p:nvSpPr>
          <p:spPr>
            <a:xfrm>
              <a:off x="4329" y="576"/>
              <a:ext cx="0" cy="8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78" name="Line 99"/>
            <p:cNvSpPr/>
            <p:nvPr/>
          </p:nvSpPr>
          <p:spPr>
            <a:xfrm>
              <a:off x="4176" y="539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292" name="Group 100"/>
          <p:cNvGrpSpPr/>
          <p:nvPr/>
        </p:nvGrpSpPr>
        <p:grpSpPr>
          <a:xfrm>
            <a:off x="5791200" y="714375"/>
            <a:ext cx="2679700" cy="1973263"/>
            <a:chOff x="3736" y="306"/>
            <a:chExt cx="1688" cy="1243"/>
          </a:xfrm>
        </p:grpSpPr>
        <p:grpSp>
          <p:nvGrpSpPr>
            <p:cNvPr id="10264" name="Group 101"/>
            <p:cNvGrpSpPr/>
            <p:nvPr/>
          </p:nvGrpSpPr>
          <p:grpSpPr>
            <a:xfrm>
              <a:off x="3736" y="306"/>
              <a:ext cx="1688" cy="1243"/>
              <a:chOff x="3736" y="306"/>
              <a:chExt cx="1688" cy="1243"/>
            </a:xfrm>
          </p:grpSpPr>
          <p:sp>
            <p:nvSpPr>
              <p:cNvPr id="10266" name="Line 102"/>
              <p:cNvSpPr/>
              <p:nvPr/>
            </p:nvSpPr>
            <p:spPr>
              <a:xfrm>
                <a:off x="4176" y="834"/>
                <a:ext cx="91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267" name="Line 103"/>
              <p:cNvSpPr/>
              <p:nvPr/>
            </p:nvSpPr>
            <p:spPr>
              <a:xfrm>
                <a:off x="4176" y="834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268" name="Line 104"/>
              <p:cNvSpPr/>
              <p:nvPr/>
            </p:nvSpPr>
            <p:spPr>
              <a:xfrm>
                <a:off x="5088" y="834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269" name="Line 105"/>
              <p:cNvSpPr/>
              <p:nvPr/>
            </p:nvSpPr>
            <p:spPr>
              <a:xfrm>
                <a:off x="3936" y="1314"/>
                <a:ext cx="14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0270" name="Line 106"/>
              <p:cNvSpPr/>
              <p:nvPr/>
            </p:nvSpPr>
            <p:spPr>
              <a:xfrm flipV="1">
                <a:off x="3936" y="306"/>
                <a:ext cx="0" cy="10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10271" name="Object 107"/>
              <p:cNvGraphicFramePr>
                <a:graphicFrameLocks noChangeAspect="1"/>
              </p:cNvGraphicFramePr>
              <p:nvPr/>
            </p:nvGraphicFramePr>
            <p:xfrm>
              <a:off x="5288" y="1405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15" imgW="147955" imgH="154305" progId="Equation.3">
                      <p:embed/>
                    </p:oleObj>
                  </mc:Choice>
                  <mc:Fallback>
                    <p:oleObj name="" r:id="rId15" imgW="147955" imgH="154305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88" y="1405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2" name="Object 108"/>
              <p:cNvGraphicFramePr>
                <a:graphicFrameLocks noChangeAspect="1"/>
              </p:cNvGraphicFramePr>
              <p:nvPr/>
            </p:nvGraphicFramePr>
            <p:xfrm>
              <a:off x="3736" y="32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17" imgW="161290" imgH="219075" progId="Equation.3">
                      <p:embed/>
                    </p:oleObj>
                  </mc:Choice>
                  <mc:Fallback>
                    <p:oleObj name="" r:id="rId17" imgW="161290" imgH="219075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36" y="32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3" name="Freeform 109"/>
              <p:cNvSpPr/>
              <p:nvPr/>
            </p:nvSpPr>
            <p:spPr>
              <a:xfrm>
                <a:off x="4176" y="362"/>
                <a:ext cx="912" cy="800"/>
              </a:xfrm>
              <a:custGeom>
                <a:avLst/>
                <a:gdLst/>
                <a:ahLst/>
                <a:cxnLst>
                  <a:cxn ang="0">
                    <a:pos x="0" y="472"/>
                  </a:cxn>
                  <a:cxn ang="0">
                    <a:pos x="96" y="184"/>
                  </a:cxn>
                  <a:cxn ang="0">
                    <a:pos x="192" y="88"/>
                  </a:cxn>
                  <a:cxn ang="0">
                    <a:pos x="528" y="712"/>
                  </a:cxn>
                  <a:cxn ang="0">
                    <a:pos x="720" y="616"/>
                  </a:cxn>
                  <a:cxn ang="0">
                    <a:pos x="912" y="472"/>
                  </a:cxn>
                </a:cxnLst>
                <a:pathLst>
                  <a:path w="912" h="800">
                    <a:moveTo>
                      <a:pt x="0" y="472"/>
                    </a:moveTo>
                    <a:cubicBezTo>
                      <a:pt x="32" y="360"/>
                      <a:pt x="64" y="248"/>
                      <a:pt x="96" y="184"/>
                    </a:cubicBezTo>
                    <a:cubicBezTo>
                      <a:pt x="128" y="120"/>
                      <a:pt x="120" y="0"/>
                      <a:pt x="192" y="88"/>
                    </a:cubicBezTo>
                    <a:cubicBezTo>
                      <a:pt x="264" y="176"/>
                      <a:pt x="440" y="624"/>
                      <a:pt x="528" y="712"/>
                    </a:cubicBezTo>
                    <a:cubicBezTo>
                      <a:pt x="616" y="800"/>
                      <a:pt x="656" y="656"/>
                      <a:pt x="720" y="616"/>
                    </a:cubicBezTo>
                    <a:cubicBezTo>
                      <a:pt x="784" y="576"/>
                      <a:pt x="880" y="496"/>
                      <a:pt x="912" y="472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0274" name="Object 110"/>
              <p:cNvGraphicFramePr>
                <a:graphicFrameLocks noChangeAspect="1"/>
              </p:cNvGraphicFramePr>
              <p:nvPr/>
            </p:nvGraphicFramePr>
            <p:xfrm>
              <a:off x="4128" y="1392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19" imgW="154305" imgH="154305" progId="Equation.3">
                      <p:embed/>
                    </p:oleObj>
                  </mc:Choice>
                  <mc:Fallback>
                    <p:oleObj name="" r:id="rId19" imgW="154305" imgH="154305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28" y="1392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5" name="Object 111"/>
              <p:cNvGraphicFramePr>
                <a:graphicFrameLocks noChangeAspect="1"/>
              </p:cNvGraphicFramePr>
              <p:nvPr/>
            </p:nvGraphicFramePr>
            <p:xfrm>
              <a:off x="5040" y="1344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21" imgW="128905" imgH="225425" progId="Equation.3">
                      <p:embed/>
                    </p:oleObj>
                  </mc:Choice>
                  <mc:Fallback>
                    <p:oleObj name="" r:id="rId21" imgW="128905" imgH="225425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040" y="1344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6" name="Object 112"/>
              <p:cNvGraphicFramePr>
                <a:graphicFrameLocks noChangeAspect="1"/>
              </p:cNvGraphicFramePr>
              <p:nvPr/>
            </p:nvGraphicFramePr>
            <p:xfrm>
              <a:off x="4556" y="422"/>
              <a:ext cx="82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23" imgW="1056005" imgH="289560" progId="Equation.3">
                      <p:embed/>
                    </p:oleObj>
                  </mc:Choice>
                  <mc:Fallback>
                    <p:oleObj name="" r:id="rId23" imgW="1056005" imgH="28956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56" y="422"/>
                            <a:ext cx="820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5" name="Object 113"/>
            <p:cNvGraphicFramePr>
              <a:graphicFrameLocks noChangeAspect="1"/>
            </p:cNvGraphicFramePr>
            <p:nvPr/>
          </p:nvGraphicFramePr>
          <p:xfrm>
            <a:off x="3767" y="131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25" imgW="219075" imgH="225425" progId="Equation.3">
                    <p:embed/>
                  </p:oleObj>
                </mc:Choice>
                <mc:Fallback>
                  <p:oleObj name="" r:id="rId25" imgW="219075" imgH="22542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7" y="131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dvAuto="1000" build="p"/>
      <p:bldP spid="8198" grpId="0"/>
      <p:bldP spid="8199" grpId="0"/>
      <p:bldP spid="8200" grpId="0"/>
      <p:bldP spid="8203" grpId="0"/>
      <p:bldP spid="8227" grpId="0"/>
      <p:bldP spid="8231" grpId="0"/>
      <p:bldP spid="8232" grpId="0"/>
      <p:bldP spid="8233" grpId="0"/>
      <p:bldP spid="82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 </a:t>
            </a:r>
            <a:r>
              <a:rPr lang="en-US" altLang="zh-CN" sz="2800" i="1" dirty="0">
                <a:ea typeface="楷体_GB2312" pitchFamily="49" charset="-122"/>
              </a:rPr>
              <a:t>M </a:t>
            </a:r>
            <a:r>
              <a:rPr lang="en-US" altLang="zh-CN" sz="2800" dirty="0">
                <a:ea typeface="楷体_GB2312" pitchFamily="49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m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则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M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和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lang="en-US" altLang="zh-CN" sz="2800" i="1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中至少有一个与端点值不等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9571" name="Text Box 3"/>
          <p:cNvSpPr txBox="1"/>
          <p:nvPr/>
        </p:nvSpPr>
        <p:spPr>
          <a:xfrm>
            <a:off x="304800" y="88741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不妨设 </a:t>
            </a:r>
            <a:endParaRPr lang="zh-CN" altLang="en-US" sz="2800" i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600200" y="9906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352550" imgH="309245" progId="Equation.3">
                  <p:embed/>
                </p:oleObj>
              </mc:Choice>
              <mc:Fallback>
                <p:oleObj name="" r:id="rId1" imgW="1352550" imgH="30924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990600"/>
                        <a:ext cx="1651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/>
          <p:cNvSpPr txBox="1"/>
          <p:nvPr/>
        </p:nvSpPr>
        <p:spPr>
          <a:xfrm>
            <a:off x="3200400" y="852488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则至少存在一点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867400" y="9652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184910" imgH="309245" progId="Equation.3">
                  <p:embed/>
                </p:oleObj>
              </mc:Choice>
              <mc:Fallback>
                <p:oleObj name="" r:id="rId3" imgW="1184910" imgH="30924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965200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/>
          <p:cNvSpPr txBox="1"/>
          <p:nvPr/>
        </p:nvSpPr>
        <p:spPr>
          <a:xfrm>
            <a:off x="7315200" y="8382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406400" y="1533525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1287780" imgH="309245" progId="Equation.3">
                  <p:embed/>
                </p:oleObj>
              </mc:Choice>
              <mc:Fallback>
                <p:oleObj name="" r:id="rId5" imgW="1287780" imgH="30924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6400" y="1533525"/>
                        <a:ext cx="1574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4603750" y="1509713"/>
          <a:ext cx="146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1191260" imgH="315595" progId="Equation.3">
                  <p:embed/>
                </p:oleObj>
              </mc:Choice>
              <mc:Fallback>
                <p:oleObj name="" r:id="rId7" imgW="1191260" imgH="31559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03750" y="1509713"/>
                        <a:ext cx="146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/>
          <p:nvPr/>
        </p:nvSpPr>
        <p:spPr>
          <a:xfrm>
            <a:off x="685800" y="1981200"/>
            <a:ext cx="1017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9579" name="Text Box 11"/>
          <p:cNvSpPr txBox="1"/>
          <p:nvPr/>
        </p:nvSpPr>
        <p:spPr>
          <a:xfrm>
            <a:off x="685800" y="2514600"/>
            <a:ext cx="54571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1) </a:t>
            </a:r>
            <a:r>
              <a:rPr lang="zh-CN" altLang="en-US" sz="2800" dirty="0">
                <a:ea typeface="楷体_GB2312" pitchFamily="49" charset="-122"/>
              </a:rPr>
              <a:t>定理条件不全具备</a:t>
            </a:r>
            <a:r>
              <a:rPr lang="en-US" altLang="zh-CN" sz="2800" dirty="0">
                <a:ea typeface="楷体_GB2312" pitchFamily="49" charset="-122"/>
              </a:rPr>
              <a:t>,  </a:t>
            </a:r>
            <a:r>
              <a:rPr lang="zh-CN" altLang="en-US" sz="2800" dirty="0">
                <a:ea typeface="楷体_GB2312" pitchFamily="49" charset="-122"/>
              </a:rPr>
              <a:t>结论不一定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9580" name="Text Box 12"/>
          <p:cNvSpPr txBox="1"/>
          <p:nvPr/>
        </p:nvSpPr>
        <p:spPr>
          <a:xfrm>
            <a:off x="228600" y="3062288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成立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838200" y="3581400"/>
          <a:ext cx="3162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2633980" imgH="805180" progId="Equation.3">
                  <p:embed/>
                </p:oleObj>
              </mc:Choice>
              <mc:Fallback>
                <p:oleObj name="" r:id="rId9" imgW="2633980" imgH="80518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3581400"/>
                        <a:ext cx="3162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Text Box 14"/>
          <p:cNvSpPr txBox="1"/>
          <p:nvPr/>
        </p:nvSpPr>
        <p:spPr>
          <a:xfrm>
            <a:off x="1981200" y="1447800"/>
            <a:ext cx="276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则由费马引理得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4724400" y="3657600"/>
          <a:ext cx="140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1152525" imgH="734060" progId="Equation.3">
                  <p:embed/>
                </p:oleObj>
              </mc:Choice>
              <mc:Fallback>
                <p:oleObj name="" r:id="rId11" imgW="1152525" imgH="73406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3657600"/>
                        <a:ext cx="1409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7315200" y="3733800"/>
          <a:ext cx="129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1056005" imgH="676275" progId="Equation.3">
                  <p:embed/>
                </p:oleObj>
              </mc:Choice>
              <mc:Fallback>
                <p:oleObj name="" r:id="rId13" imgW="1056005" imgH="67627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15200" y="3733800"/>
                        <a:ext cx="1295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85" name="Group 17"/>
          <p:cNvGrpSpPr/>
          <p:nvPr/>
        </p:nvGrpSpPr>
        <p:grpSpPr>
          <a:xfrm>
            <a:off x="1370013" y="4648200"/>
            <a:ext cx="1677987" cy="1247775"/>
            <a:chOff x="3264" y="2123"/>
            <a:chExt cx="1057" cy="786"/>
          </a:xfrm>
        </p:grpSpPr>
        <p:sp>
          <p:nvSpPr>
            <p:cNvPr id="12353" name="Line 18"/>
            <p:cNvSpPr/>
            <p:nvPr/>
          </p:nvSpPr>
          <p:spPr>
            <a:xfrm flipV="1">
              <a:off x="3471" y="2258"/>
              <a:ext cx="448" cy="447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54" name="Line 19"/>
            <p:cNvSpPr/>
            <p:nvPr/>
          </p:nvSpPr>
          <p:spPr>
            <a:xfrm>
              <a:off x="3471" y="2705"/>
              <a:ext cx="85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2355" name="Line 20"/>
            <p:cNvSpPr/>
            <p:nvPr/>
          </p:nvSpPr>
          <p:spPr>
            <a:xfrm flipV="1">
              <a:off x="3471" y="2123"/>
              <a:ext cx="0" cy="5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2356" name="Line 21"/>
            <p:cNvSpPr/>
            <p:nvPr/>
          </p:nvSpPr>
          <p:spPr>
            <a:xfrm>
              <a:off x="3939" y="2258"/>
              <a:ext cx="0" cy="4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2357" name="Object 22"/>
            <p:cNvGraphicFramePr>
              <a:graphicFrameLocks noChangeAspect="1"/>
            </p:cNvGraphicFramePr>
            <p:nvPr/>
          </p:nvGraphicFramePr>
          <p:xfrm>
            <a:off x="4184" y="2764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5" imgW="147955" imgH="154305" progId="Equation.3">
                    <p:embed/>
                  </p:oleObj>
                </mc:Choice>
                <mc:Fallback>
                  <p:oleObj name="" r:id="rId15" imgW="147955" imgH="15430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84" y="2764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8" name="Object 23"/>
            <p:cNvGraphicFramePr>
              <a:graphicFrameLocks noChangeAspect="1"/>
            </p:cNvGraphicFramePr>
            <p:nvPr/>
          </p:nvGraphicFramePr>
          <p:xfrm>
            <a:off x="3896" y="2736"/>
            <a:ext cx="7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7" imgW="83820" imgH="219075" progId="Equation.3">
                    <p:embed/>
                  </p:oleObj>
                </mc:Choice>
                <mc:Fallback>
                  <p:oleObj name="" r:id="rId17" imgW="83820" imgH="21907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96" y="2736"/>
                          <a:ext cx="79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359" name="Object 24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000000"/>
                </a:clrFrom>
                <a:clrTo>
                  <a:srgbClr val="000000"/>
                </a:clrTo>
              </a:clrChange>
            </a:blip>
            <a:stretch>
              <a:fillRect/>
            </a:stretch>
          </p:blipFill>
          <p:spPr>
            <a:xfrm>
              <a:off x="3264" y="2130"/>
              <a:ext cx="152" cy="1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360" name="Oval 25"/>
            <p:cNvSpPr/>
            <p:nvPr/>
          </p:nvSpPr>
          <p:spPr>
            <a:xfrm>
              <a:off x="3910" y="2679"/>
              <a:ext cx="41" cy="41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2361" name="Oval 26"/>
            <p:cNvSpPr/>
            <p:nvPr/>
          </p:nvSpPr>
          <p:spPr>
            <a:xfrm>
              <a:off x="3919" y="2226"/>
              <a:ext cx="36" cy="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2362" name="Object 27"/>
            <p:cNvGraphicFramePr>
              <a:graphicFrameLocks noChangeAspect="1"/>
            </p:cNvGraphicFramePr>
            <p:nvPr/>
          </p:nvGraphicFramePr>
          <p:xfrm>
            <a:off x="3264" y="268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20" imgW="219075" imgH="225425" progId="Equation.3">
                    <p:embed/>
                  </p:oleObj>
                </mc:Choice>
                <mc:Fallback>
                  <p:oleObj name="" r:id="rId20" imgW="219075" imgH="22542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4" y="268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96" name="Group 28"/>
          <p:cNvGrpSpPr/>
          <p:nvPr/>
        </p:nvGrpSpPr>
        <p:grpSpPr>
          <a:xfrm>
            <a:off x="4267200" y="4673600"/>
            <a:ext cx="2316163" cy="1346200"/>
            <a:chOff x="1509" y="3024"/>
            <a:chExt cx="1459" cy="848"/>
          </a:xfrm>
        </p:grpSpPr>
        <p:sp>
          <p:nvSpPr>
            <p:cNvPr id="12342" name="Line 29"/>
            <p:cNvSpPr/>
            <p:nvPr/>
          </p:nvSpPr>
          <p:spPr>
            <a:xfrm flipV="1">
              <a:off x="1509" y="3667"/>
              <a:ext cx="1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2343" name="Line 30"/>
            <p:cNvSpPr/>
            <p:nvPr/>
          </p:nvSpPr>
          <p:spPr>
            <a:xfrm flipV="1">
              <a:off x="2230" y="3024"/>
              <a:ext cx="0" cy="6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2344" name="Line 31"/>
            <p:cNvSpPr/>
            <p:nvPr/>
          </p:nvSpPr>
          <p:spPr>
            <a:xfrm flipV="1">
              <a:off x="2230" y="3214"/>
              <a:ext cx="447" cy="447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5" name="Line 32"/>
            <p:cNvSpPr/>
            <p:nvPr/>
          </p:nvSpPr>
          <p:spPr>
            <a:xfrm>
              <a:off x="2677" y="3220"/>
              <a:ext cx="0" cy="4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46" name="Line 33"/>
            <p:cNvSpPr/>
            <p:nvPr/>
          </p:nvSpPr>
          <p:spPr>
            <a:xfrm rot="5400000" flipV="1">
              <a:off x="1783" y="3220"/>
              <a:ext cx="447" cy="447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7" name="Line 34"/>
            <p:cNvSpPr/>
            <p:nvPr/>
          </p:nvSpPr>
          <p:spPr>
            <a:xfrm>
              <a:off x="1783" y="3203"/>
              <a:ext cx="0" cy="4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2348" name="Object 35"/>
            <p:cNvGraphicFramePr>
              <a:graphicFrameLocks noChangeAspect="1"/>
            </p:cNvGraphicFramePr>
            <p:nvPr/>
          </p:nvGraphicFramePr>
          <p:xfrm>
            <a:off x="2832" y="3717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22" imgW="147955" imgH="154305" progId="Equation.3">
                    <p:embed/>
                  </p:oleObj>
                </mc:Choice>
                <mc:Fallback>
                  <p:oleObj name="" r:id="rId22" imgW="147955" imgH="154305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" y="3717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9" name="Object 36"/>
            <p:cNvGraphicFramePr>
              <a:graphicFrameLocks noChangeAspect="1"/>
            </p:cNvGraphicFramePr>
            <p:nvPr/>
          </p:nvGraphicFramePr>
          <p:xfrm>
            <a:off x="2657" y="3667"/>
            <a:ext cx="7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4" imgW="83820" imgH="219075" progId="Equation.3">
                    <p:embed/>
                  </p:oleObj>
                </mc:Choice>
                <mc:Fallback>
                  <p:oleObj name="" r:id="rId24" imgW="83820" imgH="219075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57" y="3667"/>
                          <a:ext cx="79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0" name="Object 37"/>
            <p:cNvGraphicFramePr>
              <a:graphicFrameLocks noChangeAspect="1"/>
            </p:cNvGraphicFramePr>
            <p:nvPr/>
          </p:nvGraphicFramePr>
          <p:xfrm>
            <a:off x="2064" y="302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6" imgW="161290" imgH="219075" progId="Equation.3">
                    <p:embed/>
                  </p:oleObj>
                </mc:Choice>
                <mc:Fallback>
                  <p:oleObj name="" r:id="rId26" imgW="161290" imgH="21907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4" y="302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1" name="Object 38"/>
            <p:cNvGraphicFramePr>
              <a:graphicFrameLocks noChangeAspect="1"/>
            </p:cNvGraphicFramePr>
            <p:nvPr/>
          </p:nvGraphicFramePr>
          <p:xfrm>
            <a:off x="1680" y="3667"/>
            <a:ext cx="23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8" imgW="309245" imgH="219075" progId="Equation.3">
                    <p:embed/>
                  </p:oleObj>
                </mc:Choice>
                <mc:Fallback>
                  <p:oleObj name="" r:id="rId28" imgW="309245" imgH="21907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0" y="3667"/>
                          <a:ext cx="230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2" name="Object 39"/>
            <p:cNvGraphicFramePr>
              <a:graphicFrameLocks noChangeAspect="1"/>
            </p:cNvGraphicFramePr>
            <p:nvPr/>
          </p:nvGraphicFramePr>
          <p:xfrm>
            <a:off x="2112" y="367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30" imgW="219075" imgH="225425" progId="Equation.3">
                    <p:embed/>
                  </p:oleObj>
                </mc:Choice>
                <mc:Fallback>
                  <p:oleObj name="" r:id="rId30" imgW="219075" imgH="22542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3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2" y="367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608" name="Group 40"/>
          <p:cNvGrpSpPr/>
          <p:nvPr/>
        </p:nvGrpSpPr>
        <p:grpSpPr>
          <a:xfrm>
            <a:off x="7239000" y="4648200"/>
            <a:ext cx="1689100" cy="1257300"/>
            <a:chOff x="4312" y="3056"/>
            <a:chExt cx="1064" cy="792"/>
          </a:xfrm>
        </p:grpSpPr>
        <p:sp>
          <p:nvSpPr>
            <p:cNvPr id="12334" name="Line 41"/>
            <p:cNvSpPr/>
            <p:nvPr/>
          </p:nvSpPr>
          <p:spPr>
            <a:xfrm flipV="1">
              <a:off x="4506" y="3191"/>
              <a:ext cx="448" cy="449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5" name="Line 42"/>
            <p:cNvSpPr/>
            <p:nvPr/>
          </p:nvSpPr>
          <p:spPr>
            <a:xfrm>
              <a:off x="4506" y="3638"/>
              <a:ext cx="85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2336" name="Line 43"/>
            <p:cNvSpPr/>
            <p:nvPr/>
          </p:nvSpPr>
          <p:spPr>
            <a:xfrm flipV="1">
              <a:off x="4506" y="3056"/>
              <a:ext cx="0" cy="5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2337" name="Line 44"/>
            <p:cNvSpPr/>
            <p:nvPr/>
          </p:nvSpPr>
          <p:spPr>
            <a:xfrm>
              <a:off x="4955" y="3191"/>
              <a:ext cx="0" cy="4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2338" name="Object 45"/>
            <p:cNvGraphicFramePr>
              <a:graphicFrameLocks noChangeAspect="1"/>
            </p:cNvGraphicFramePr>
            <p:nvPr/>
          </p:nvGraphicFramePr>
          <p:xfrm>
            <a:off x="5240" y="3695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2" imgW="147955" imgH="154305" progId="Equation.3">
                    <p:embed/>
                  </p:oleObj>
                </mc:Choice>
                <mc:Fallback>
                  <p:oleObj name="" r:id="rId32" imgW="147955" imgH="15430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40" y="3695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9" name="Object 46"/>
            <p:cNvGraphicFramePr>
              <a:graphicFrameLocks noChangeAspect="1"/>
            </p:cNvGraphicFramePr>
            <p:nvPr/>
          </p:nvGraphicFramePr>
          <p:xfrm>
            <a:off x="4944" y="3667"/>
            <a:ext cx="7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4" imgW="83820" imgH="219075" progId="Equation.3">
                    <p:embed/>
                  </p:oleObj>
                </mc:Choice>
                <mc:Fallback>
                  <p:oleObj name="" r:id="rId34" imgW="83820" imgH="21907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3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4" y="3667"/>
                          <a:ext cx="79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0" name="Object 47"/>
            <p:cNvGraphicFramePr>
              <a:graphicFrameLocks noChangeAspect="1"/>
            </p:cNvGraphicFramePr>
            <p:nvPr/>
          </p:nvGraphicFramePr>
          <p:xfrm>
            <a:off x="4312" y="3060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6" imgW="161290" imgH="219075" progId="Equation.3">
                    <p:embed/>
                  </p:oleObj>
                </mc:Choice>
                <mc:Fallback>
                  <p:oleObj name="" r:id="rId36" imgW="161290" imgH="21907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3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12" y="3060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1" name="Object 48"/>
            <p:cNvGraphicFramePr>
              <a:graphicFrameLocks noChangeAspect="1"/>
            </p:cNvGraphicFramePr>
            <p:nvPr/>
          </p:nvGraphicFramePr>
          <p:xfrm>
            <a:off x="4320" y="364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8" imgW="219075" imgH="225425" progId="Equation.3">
                    <p:embed/>
                  </p:oleObj>
                </mc:Choice>
                <mc:Fallback>
                  <p:oleObj name="" r:id="rId38" imgW="219075" imgH="22542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3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0" y="364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8" name="Group 49"/>
          <p:cNvGrpSpPr/>
          <p:nvPr/>
        </p:nvGrpSpPr>
        <p:grpSpPr>
          <a:xfrm>
            <a:off x="6846888" y="1524000"/>
            <a:ext cx="2144712" cy="1622425"/>
            <a:chOff x="3648" y="450"/>
            <a:chExt cx="1688" cy="1278"/>
          </a:xfrm>
        </p:grpSpPr>
        <p:graphicFrame>
          <p:nvGraphicFramePr>
            <p:cNvPr id="12313" name="Object 50"/>
            <p:cNvGraphicFramePr>
              <a:graphicFrameLocks noChangeAspect="1"/>
            </p:cNvGraphicFramePr>
            <p:nvPr/>
          </p:nvGraphicFramePr>
          <p:xfrm>
            <a:off x="4186" y="1481"/>
            <a:ext cx="14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40" imgW="154305" imgH="289560" progId="Equation.3">
                    <p:embed/>
                  </p:oleObj>
                </mc:Choice>
                <mc:Fallback>
                  <p:oleObj name="" r:id="rId40" imgW="154305" imgH="28956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4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86" y="1481"/>
                          <a:ext cx="14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4" name="Group 51"/>
            <p:cNvGrpSpPr/>
            <p:nvPr/>
          </p:nvGrpSpPr>
          <p:grpSpPr>
            <a:xfrm>
              <a:off x="4520" y="1255"/>
              <a:ext cx="288" cy="203"/>
              <a:chOff x="4608" y="1237"/>
              <a:chExt cx="288" cy="203"/>
            </a:xfrm>
          </p:grpSpPr>
          <p:sp>
            <p:nvSpPr>
              <p:cNvPr id="12332" name="Line 52"/>
              <p:cNvSpPr/>
              <p:nvPr/>
            </p:nvSpPr>
            <p:spPr>
              <a:xfrm>
                <a:off x="4752" y="1248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2333" name="Line 53"/>
              <p:cNvSpPr/>
              <p:nvPr/>
            </p:nvSpPr>
            <p:spPr>
              <a:xfrm>
                <a:off x="4608" y="1237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2315" name="Group 54"/>
            <p:cNvGrpSpPr/>
            <p:nvPr/>
          </p:nvGrpSpPr>
          <p:grpSpPr>
            <a:xfrm>
              <a:off x="4088" y="557"/>
              <a:ext cx="288" cy="910"/>
              <a:chOff x="4176" y="539"/>
              <a:chExt cx="288" cy="910"/>
            </a:xfrm>
          </p:grpSpPr>
          <p:sp>
            <p:nvSpPr>
              <p:cNvPr id="12330" name="Line 55"/>
              <p:cNvSpPr/>
              <p:nvPr/>
            </p:nvSpPr>
            <p:spPr>
              <a:xfrm>
                <a:off x="4329" y="576"/>
                <a:ext cx="0" cy="87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2331" name="Line 56"/>
              <p:cNvSpPr/>
              <p:nvPr/>
            </p:nvSpPr>
            <p:spPr>
              <a:xfrm>
                <a:off x="4176" y="539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2316" name="Group 57"/>
            <p:cNvGrpSpPr/>
            <p:nvPr/>
          </p:nvGrpSpPr>
          <p:grpSpPr>
            <a:xfrm>
              <a:off x="3648" y="450"/>
              <a:ext cx="1688" cy="1243"/>
              <a:chOff x="3736" y="306"/>
              <a:chExt cx="1688" cy="1243"/>
            </a:xfrm>
          </p:grpSpPr>
          <p:grpSp>
            <p:nvGrpSpPr>
              <p:cNvPr id="12317" name="Group 58"/>
              <p:cNvGrpSpPr/>
              <p:nvPr/>
            </p:nvGrpSpPr>
            <p:grpSpPr>
              <a:xfrm>
                <a:off x="3736" y="306"/>
                <a:ext cx="1688" cy="1243"/>
                <a:chOff x="3736" y="306"/>
                <a:chExt cx="1688" cy="1243"/>
              </a:xfrm>
            </p:grpSpPr>
            <p:sp>
              <p:nvSpPr>
                <p:cNvPr id="12319" name="Line 59"/>
                <p:cNvSpPr/>
                <p:nvPr/>
              </p:nvSpPr>
              <p:spPr>
                <a:xfrm>
                  <a:off x="4176" y="834"/>
                  <a:ext cx="91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2320" name="Line 60"/>
                <p:cNvSpPr/>
                <p:nvPr/>
              </p:nvSpPr>
              <p:spPr>
                <a:xfrm>
                  <a:off x="4176" y="834"/>
                  <a:ext cx="0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2321" name="Line 61"/>
                <p:cNvSpPr/>
                <p:nvPr/>
              </p:nvSpPr>
              <p:spPr>
                <a:xfrm>
                  <a:off x="5088" y="834"/>
                  <a:ext cx="0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2322" name="Line 62"/>
                <p:cNvSpPr/>
                <p:nvPr/>
              </p:nvSpPr>
              <p:spPr>
                <a:xfrm>
                  <a:off x="3936" y="1314"/>
                  <a:ext cx="148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12323" name="Line 63"/>
                <p:cNvSpPr/>
                <p:nvPr/>
              </p:nvSpPr>
              <p:spPr>
                <a:xfrm flipV="1">
                  <a:off x="3936" y="306"/>
                  <a:ext cx="0" cy="10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graphicFrame>
              <p:nvGraphicFramePr>
                <p:cNvPr id="12324" name="Object 64"/>
                <p:cNvGraphicFramePr>
                  <a:graphicFrameLocks noChangeAspect="1"/>
                </p:cNvGraphicFramePr>
                <p:nvPr/>
              </p:nvGraphicFramePr>
              <p:xfrm>
                <a:off x="5288" y="1405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7" name="" r:id="rId42" imgW="147955" imgH="154305" progId="Equation.3">
                        <p:embed/>
                      </p:oleObj>
                    </mc:Choice>
                    <mc:Fallback>
                      <p:oleObj name="" r:id="rId42" imgW="147955" imgH="154305" progId="Equation.3">
                        <p:embed/>
                        <p:pic>
                          <p:nvPicPr>
                            <p:cNvPr id="0" name="图片 3136"/>
                            <p:cNvPicPr/>
                            <p:nvPr/>
                          </p:nvPicPr>
                          <p:blipFill>
                            <a:blip r:embed="rId43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88" y="1405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25" name="Object 65"/>
                <p:cNvGraphicFramePr>
                  <a:graphicFrameLocks noChangeAspect="1"/>
                </p:cNvGraphicFramePr>
                <p:nvPr/>
              </p:nvGraphicFramePr>
              <p:xfrm>
                <a:off x="3736" y="326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3" name="" r:id="rId44" imgW="161290" imgH="219075" progId="Equation.3">
                        <p:embed/>
                      </p:oleObj>
                    </mc:Choice>
                    <mc:Fallback>
                      <p:oleObj name="" r:id="rId44" imgW="161290" imgH="219075" progId="Equation.3">
                        <p:embed/>
                        <p:pic>
                          <p:nvPicPr>
                            <p:cNvPr id="0" name="图片 3132"/>
                            <p:cNvPicPr/>
                            <p:nvPr/>
                          </p:nvPicPr>
                          <p:blipFill>
                            <a:blip r:embed="rId45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36" y="326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26" name="Freeform 66"/>
                <p:cNvSpPr/>
                <p:nvPr/>
              </p:nvSpPr>
              <p:spPr>
                <a:xfrm>
                  <a:off x="4176" y="362"/>
                  <a:ext cx="912" cy="800"/>
                </a:xfrm>
                <a:custGeom>
                  <a:avLst/>
                  <a:gdLst/>
                  <a:ahLst/>
                  <a:cxnLst>
                    <a:cxn ang="0">
                      <a:pos x="0" y="472"/>
                    </a:cxn>
                    <a:cxn ang="0">
                      <a:pos x="96" y="184"/>
                    </a:cxn>
                    <a:cxn ang="0">
                      <a:pos x="192" y="88"/>
                    </a:cxn>
                    <a:cxn ang="0">
                      <a:pos x="528" y="712"/>
                    </a:cxn>
                    <a:cxn ang="0">
                      <a:pos x="720" y="616"/>
                    </a:cxn>
                    <a:cxn ang="0">
                      <a:pos x="912" y="472"/>
                    </a:cxn>
                  </a:cxnLst>
                  <a:pathLst>
                    <a:path w="912" h="800">
                      <a:moveTo>
                        <a:pt x="0" y="472"/>
                      </a:moveTo>
                      <a:cubicBezTo>
                        <a:pt x="32" y="360"/>
                        <a:pt x="64" y="248"/>
                        <a:pt x="96" y="184"/>
                      </a:cubicBezTo>
                      <a:cubicBezTo>
                        <a:pt x="128" y="120"/>
                        <a:pt x="120" y="0"/>
                        <a:pt x="192" y="88"/>
                      </a:cubicBezTo>
                      <a:cubicBezTo>
                        <a:pt x="264" y="176"/>
                        <a:pt x="440" y="624"/>
                        <a:pt x="528" y="712"/>
                      </a:cubicBezTo>
                      <a:cubicBezTo>
                        <a:pt x="616" y="800"/>
                        <a:pt x="656" y="656"/>
                        <a:pt x="720" y="616"/>
                      </a:cubicBezTo>
                      <a:cubicBezTo>
                        <a:pt x="784" y="576"/>
                        <a:pt x="880" y="496"/>
                        <a:pt x="912" y="4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2327" name="Object 67"/>
                <p:cNvGraphicFramePr>
                  <a:graphicFrameLocks noChangeAspect="1"/>
                </p:cNvGraphicFramePr>
                <p:nvPr/>
              </p:nvGraphicFramePr>
              <p:xfrm>
                <a:off x="4128" y="1392"/>
                <a:ext cx="144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9" name="" r:id="rId46" imgW="154305" imgH="154305" progId="Equation.3">
                        <p:embed/>
                      </p:oleObj>
                    </mc:Choice>
                    <mc:Fallback>
                      <p:oleObj name="" r:id="rId46" imgW="154305" imgH="154305" progId="Equation.3">
                        <p:embed/>
                        <p:pic>
                          <p:nvPicPr>
                            <p:cNvPr id="0" name="图片 3128"/>
                            <p:cNvPicPr/>
                            <p:nvPr/>
                          </p:nvPicPr>
                          <p:blipFill>
                            <a:blip r:embed="rId47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28" y="1392"/>
                              <a:ext cx="144" cy="1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28" name="Object 68"/>
                <p:cNvGraphicFramePr>
                  <a:graphicFrameLocks noChangeAspect="1"/>
                </p:cNvGraphicFramePr>
                <p:nvPr/>
              </p:nvGraphicFramePr>
              <p:xfrm>
                <a:off x="5040" y="1344"/>
                <a:ext cx="128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8" name="" r:id="rId48" imgW="128905" imgH="225425" progId="Equation.3">
                        <p:embed/>
                      </p:oleObj>
                    </mc:Choice>
                    <mc:Fallback>
                      <p:oleObj name="" r:id="rId48" imgW="128905" imgH="225425" progId="Equation.3">
                        <p:embed/>
                        <p:pic>
                          <p:nvPicPr>
                            <p:cNvPr id="0" name="图片 3137"/>
                            <p:cNvPicPr/>
                            <p:nvPr/>
                          </p:nvPicPr>
                          <p:blipFill>
                            <a:blip r:embed="rId49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40" y="1344"/>
                              <a:ext cx="128" cy="2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29" name="Object 69"/>
                <p:cNvGraphicFramePr>
                  <a:graphicFrameLocks noChangeAspect="1"/>
                </p:cNvGraphicFramePr>
                <p:nvPr/>
              </p:nvGraphicFramePr>
              <p:xfrm>
                <a:off x="4556" y="422"/>
                <a:ext cx="820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6" name="" r:id="rId50" imgW="1056005" imgH="289560" progId="Equation.3">
                        <p:embed/>
                      </p:oleObj>
                    </mc:Choice>
                    <mc:Fallback>
                      <p:oleObj name="" r:id="rId50" imgW="1056005" imgH="289560" progId="Equation.3">
                        <p:embed/>
                        <p:pic>
                          <p:nvPicPr>
                            <p:cNvPr id="0" name="图片 3125"/>
                            <p:cNvPicPr/>
                            <p:nvPr/>
                          </p:nvPicPr>
                          <p:blipFill>
                            <a:blip r:embed="rId51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56" y="422"/>
                              <a:ext cx="820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2318" name="Object 70"/>
              <p:cNvGraphicFramePr>
                <a:graphicFrameLocks noChangeAspect="1"/>
              </p:cNvGraphicFramePr>
              <p:nvPr/>
            </p:nvGraphicFramePr>
            <p:xfrm>
              <a:off x="3767" y="1314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52" imgW="219075" imgH="225425" progId="Equation.3">
                      <p:embed/>
                    </p:oleObj>
                  </mc:Choice>
                  <mc:Fallback>
                    <p:oleObj name="" r:id="rId52" imgW="219075" imgH="225425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5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67" y="1314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9639" name="Object 71"/>
          <p:cNvGraphicFramePr>
            <a:graphicFrameLocks noChangeAspect="1"/>
          </p:cNvGraphicFramePr>
          <p:nvPr/>
        </p:nvGraphicFramePr>
        <p:xfrm>
          <a:off x="1371600" y="6054725"/>
          <a:ext cx="15875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4" imgW="1635760" imgH="321945" progId="Equation.3">
                  <p:embed/>
                </p:oleObj>
              </mc:Choice>
              <mc:Fallback>
                <p:oleObj name="" r:id="rId54" imgW="1635760" imgH="32194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55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6054725"/>
                        <a:ext cx="15875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1" name="Object 73"/>
          <p:cNvGraphicFramePr>
            <a:graphicFrameLocks noChangeAspect="1"/>
          </p:cNvGraphicFramePr>
          <p:nvPr/>
        </p:nvGraphicFramePr>
        <p:xfrm>
          <a:off x="7391400" y="6008688"/>
          <a:ext cx="13430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6" imgW="1377950" imgH="289560" progId="Equation.3">
                  <p:embed/>
                </p:oleObj>
              </mc:Choice>
              <mc:Fallback>
                <p:oleObj name="" r:id="rId56" imgW="1377950" imgH="28956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57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6008688"/>
                        <a:ext cx="1343025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42" name="Text Box 74"/>
          <p:cNvSpPr txBox="1"/>
          <p:nvPr/>
        </p:nvSpPr>
        <p:spPr>
          <a:xfrm>
            <a:off x="1073150" y="3062288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例如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312" name="文本框 1"/>
          <p:cNvSpPr txBox="1"/>
          <p:nvPr/>
        </p:nvSpPr>
        <p:spPr>
          <a:xfrm>
            <a:off x="4294188" y="6002338"/>
            <a:ext cx="23653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</a:rPr>
              <a:t>在（</a:t>
            </a:r>
            <a:r>
              <a:rPr lang="en-US" altLang="zh-CN" sz="2000" dirty="0">
                <a:latin typeface="Times New Roman" panose="02020603050405020304" pitchFamily="18" charset="0"/>
              </a:rPr>
              <a:t>-1,1</a:t>
            </a:r>
            <a:r>
              <a:rPr lang="zh-CN" altLang="en-US" sz="2000" dirty="0">
                <a:latin typeface="Times New Roman" panose="02020603050405020304" pitchFamily="18" charset="0"/>
              </a:rPr>
              <a:t>）不可导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958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57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7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58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96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  <p:bldP spid="109573" grpId="0"/>
      <p:bldP spid="109575" grpId="0"/>
      <p:bldP spid="109578" grpId="0" build="p"/>
      <p:bldP spid="109579" grpId="0" advAuto="1000" build="p"/>
      <p:bldP spid="109580" grpId="0" advAuto="1000" build="p"/>
      <p:bldP spid="109582" grpId="0" build="p"/>
      <p:bldP spid="109642" grpId="0" build="p"/>
      <p:bldP spid="123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3668" name="Text Box 116"/>
          <p:cNvSpPr txBox="1"/>
          <p:nvPr/>
        </p:nvSpPr>
        <p:spPr>
          <a:xfrm>
            <a:off x="6248400" y="296862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39624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2)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定理条件只是充分的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3659" name="Rectangle 107"/>
          <p:cNvSpPr/>
          <p:nvPr/>
        </p:nvSpPr>
        <p:spPr>
          <a:xfrm>
            <a:off x="685800" y="1255713"/>
            <a:ext cx="8229600" cy="240188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3661" name="Text Box 109"/>
          <p:cNvSpPr txBox="1"/>
          <p:nvPr/>
        </p:nvSpPr>
        <p:spPr>
          <a:xfrm>
            <a:off x="4495800" y="547688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本定理可推广为</a:t>
            </a:r>
            <a:endParaRPr lang="zh-CN" altLang="en-US" sz="2800" i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3662" name="Object 110"/>
          <p:cNvGraphicFramePr>
            <a:graphicFrameLocks noChangeAspect="1"/>
          </p:cNvGraphicFramePr>
          <p:nvPr/>
        </p:nvGraphicFramePr>
        <p:xfrm>
          <a:off x="1041400" y="15748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1082040" imgH="309245" progId="Equation.3">
                  <p:embed/>
                </p:oleObj>
              </mc:Choice>
              <mc:Fallback>
                <p:oleObj name="" r:id="rId1" imgW="1082040" imgH="30924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41400" y="1574800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63" name="Text Box 111"/>
          <p:cNvSpPr txBox="1"/>
          <p:nvPr/>
        </p:nvSpPr>
        <p:spPr>
          <a:xfrm>
            <a:off x="2286000" y="148431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) </a:t>
            </a:r>
            <a:r>
              <a:rPr lang="zh-CN" altLang="en-US" sz="2800" dirty="0">
                <a:ea typeface="楷体_GB2312" pitchFamily="49" charset="-122"/>
              </a:rPr>
              <a:t>内可导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3664" name="Object 112"/>
          <p:cNvGraphicFramePr>
            <a:graphicFrameLocks noChangeAspect="1"/>
          </p:cNvGraphicFramePr>
          <p:nvPr/>
        </p:nvGraphicFramePr>
        <p:xfrm>
          <a:off x="1960563" y="2159000"/>
          <a:ext cx="176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1449070" imgH="514985" progId="Equation.3">
                  <p:embed/>
                </p:oleObj>
              </mc:Choice>
              <mc:Fallback>
                <p:oleObj name="" r:id="rId3" imgW="1449070" imgH="51498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60563" y="2159000"/>
                        <a:ext cx="17653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65" name="Object 113"/>
          <p:cNvGraphicFramePr>
            <a:graphicFrameLocks noChangeAspect="1"/>
          </p:cNvGraphicFramePr>
          <p:nvPr/>
        </p:nvGraphicFramePr>
        <p:xfrm>
          <a:off x="3810000" y="2159000"/>
          <a:ext cx="1460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1191260" imgH="514985" progId="Equation.3">
                  <p:embed/>
                </p:oleObj>
              </mc:Choice>
              <mc:Fallback>
                <p:oleObj name="" r:id="rId5" imgW="1191260" imgH="51498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2159000"/>
                        <a:ext cx="14605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66" name="Text Box 114"/>
          <p:cNvSpPr txBox="1"/>
          <p:nvPr/>
        </p:nvSpPr>
        <p:spPr>
          <a:xfrm>
            <a:off x="1812925" y="2982913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) </a:t>
            </a:r>
            <a:r>
              <a:rPr lang="zh-CN" altLang="en-US" sz="2800" dirty="0">
                <a:ea typeface="楷体_GB2312" pitchFamily="49" charset="-122"/>
              </a:rPr>
              <a:t>内至少存在一点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3667" name="Object 115"/>
          <p:cNvGraphicFramePr>
            <a:graphicFrameLocks noChangeAspect="1"/>
          </p:cNvGraphicFramePr>
          <p:nvPr/>
        </p:nvGraphicFramePr>
        <p:xfrm>
          <a:off x="5943600" y="3111500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225425" imgH="289560" progId="Equation.3">
                  <p:embed/>
                </p:oleObj>
              </mc:Choice>
              <mc:Fallback>
                <p:oleObj name="" r:id="rId7" imgW="225425" imgH="28956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3111500"/>
                        <a:ext cx="317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69" name="Object 117"/>
          <p:cNvGraphicFramePr>
            <a:graphicFrameLocks noChangeAspect="1"/>
          </p:cNvGraphicFramePr>
          <p:nvPr/>
        </p:nvGraphicFramePr>
        <p:xfrm>
          <a:off x="6781800" y="3081338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1184910" imgH="315595" progId="Equation.3">
                  <p:embed/>
                </p:oleObj>
              </mc:Choice>
              <mc:Fallback>
                <p:oleObj name="" r:id="rId9" imgW="1184910" imgH="31559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3081338"/>
                        <a:ext cx="1447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70" name="Text Box 118"/>
          <p:cNvSpPr txBox="1"/>
          <p:nvPr/>
        </p:nvSpPr>
        <p:spPr>
          <a:xfrm>
            <a:off x="838200" y="44592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证明提示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3675" name="Text Box 123"/>
          <p:cNvSpPr txBox="1"/>
          <p:nvPr/>
        </p:nvSpPr>
        <p:spPr>
          <a:xfrm>
            <a:off x="1295400" y="5729288"/>
            <a:ext cx="533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证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en-US" altLang="zh-CN" sz="2800" i="1" dirty="0">
                <a:ea typeface="楷体_GB2312" pitchFamily="49" charset="-122"/>
              </a:rPr>
              <a:t>a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] </a:t>
            </a:r>
            <a:r>
              <a:rPr lang="zh-CN" altLang="en-US" sz="2800" dirty="0">
                <a:ea typeface="楷体_GB2312" pitchFamily="49" charset="-122"/>
              </a:rPr>
              <a:t>上满足罗尔定理 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678" name="AutoShape 126"/>
          <p:cNvSpPr/>
          <p:nvPr/>
        </p:nvSpPr>
        <p:spPr>
          <a:xfrm>
            <a:off x="898525" y="319722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3671" name="Object 119"/>
          <p:cNvGraphicFramePr>
            <a:graphicFrameLocks noChangeAspect="1"/>
          </p:cNvGraphicFramePr>
          <p:nvPr/>
        </p:nvGraphicFramePr>
        <p:xfrm>
          <a:off x="2997200" y="457200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836930" imgH="309245" progId="Equation.3">
                  <p:embed/>
                </p:oleObj>
              </mc:Choice>
              <mc:Fallback>
                <p:oleObj name="" r:id="rId11" imgW="836930" imgH="30924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97200" y="4572000"/>
                        <a:ext cx="104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72" name="Object 120"/>
          <p:cNvGraphicFramePr>
            <a:graphicFrameLocks noChangeAspect="1"/>
          </p:cNvGraphicFramePr>
          <p:nvPr/>
        </p:nvGraphicFramePr>
        <p:xfrm>
          <a:off x="4343400" y="3892550"/>
          <a:ext cx="236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3" imgW="1957705" imgH="386080" progId="Equation.3">
                  <p:embed/>
                </p:oleObj>
              </mc:Choice>
              <mc:Fallback>
                <p:oleObj name="" r:id="rId13" imgW="1957705" imgH="38608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3892550"/>
                        <a:ext cx="2362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73" name="Object 121"/>
          <p:cNvGraphicFramePr>
            <a:graphicFrameLocks noChangeAspect="1"/>
          </p:cNvGraphicFramePr>
          <p:nvPr/>
        </p:nvGraphicFramePr>
        <p:xfrm>
          <a:off x="4381500" y="4570413"/>
          <a:ext cx="285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2376170" imgH="309245" progId="Equation.3">
                  <p:embed/>
                </p:oleObj>
              </mc:Choice>
              <mc:Fallback>
                <p:oleObj name="" r:id="rId15" imgW="2376170" imgH="30924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81500" y="4570413"/>
                        <a:ext cx="2857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74" name="Object 122"/>
          <p:cNvGraphicFramePr>
            <a:graphicFrameLocks noChangeAspect="1"/>
          </p:cNvGraphicFramePr>
          <p:nvPr/>
        </p:nvGraphicFramePr>
        <p:xfrm>
          <a:off x="4419600" y="5035550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7" imgW="1925320" imgH="386080" progId="Equation.3">
                  <p:embed/>
                </p:oleObj>
              </mc:Choice>
              <mc:Fallback>
                <p:oleObj name="" r:id="rId17" imgW="1925320" imgH="38608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5035550"/>
                        <a:ext cx="2324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79" name="AutoShape 127"/>
          <p:cNvSpPr/>
          <p:nvPr/>
        </p:nvSpPr>
        <p:spPr>
          <a:xfrm>
            <a:off x="4116388" y="4064000"/>
            <a:ext cx="179387" cy="1371600"/>
          </a:xfrm>
          <a:prstGeom prst="leftBrace">
            <a:avLst>
              <a:gd name="adj1" fmla="val 63716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8" grpId="0"/>
      <p:bldP spid="23659" grpId="0" animBg="1"/>
      <p:bldP spid="23661" grpId="0"/>
      <p:bldP spid="23663" grpId="0"/>
      <p:bldP spid="23666" grpId="0"/>
      <p:bldP spid="23670" grpId="0"/>
      <p:bldP spid="23675" grpId="0"/>
      <p:bldP spid="23678" grpId="0" animBg="1"/>
      <p:bldP spid="236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350838"/>
            <a:ext cx="26670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证明方程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860675" y="358775"/>
          <a:ext cx="2244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1867535" imgH="386080" progId="Equation.3">
                  <p:embed/>
                </p:oleObj>
              </mc:Choice>
              <mc:Fallback>
                <p:oleObj name="" r:id="rId1" imgW="1867535" imgH="38608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60675" y="358775"/>
                        <a:ext cx="22447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181100" y="1846263"/>
          <a:ext cx="270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2247265" imgH="386080" progId="Equation.3">
                  <p:embed/>
                </p:oleObj>
              </mc:Choice>
              <mc:Fallback>
                <p:oleObj name="" r:id="rId3" imgW="2247265" imgH="38608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1100" y="1846263"/>
                        <a:ext cx="2705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96850" y="2489200"/>
          <a:ext cx="285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2376170" imgH="309245" progId="Equation.3">
                  <p:embed/>
                </p:oleObj>
              </mc:Choice>
              <mc:Fallback>
                <p:oleObj name="" r:id="rId5" imgW="2376170" imgH="30924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6850" y="2489200"/>
                        <a:ext cx="2857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28600" y="301466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1249045" imgH="340995" progId="Equation.3">
                  <p:embed/>
                </p:oleObj>
              </mc:Choice>
              <mc:Fallback>
                <p:oleObj name="" r:id="rId7" imgW="1249045" imgH="34099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3014663"/>
                        <a:ext cx="1524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2209800" y="4148138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2279650" imgH="340995" progId="Equation.3">
                  <p:embed/>
                </p:oleObj>
              </mc:Choice>
              <mc:Fallback>
                <p:oleObj name="" r:id="rId9" imgW="2279650" imgH="34099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4148138"/>
                        <a:ext cx="2743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1244600" y="5715000"/>
          <a:ext cx="241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1996440" imgH="386080" progId="Equation.3">
                  <p:embed/>
                </p:oleObj>
              </mc:Choice>
              <mc:Fallback>
                <p:oleObj name="" r:id="rId11" imgW="1996440" imgH="38608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44600" y="5715000"/>
                        <a:ext cx="2413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3759200" y="5842000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1802765" imgH="309245" progId="Equation.3">
                  <p:embed/>
                </p:oleObj>
              </mc:Choice>
              <mc:Fallback>
                <p:oleObj name="" r:id="rId13" imgW="1802765" imgH="30924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59200" y="5842000"/>
                        <a:ext cx="2184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9"/>
          <p:cNvSpPr txBox="1"/>
          <p:nvPr/>
        </p:nvSpPr>
        <p:spPr>
          <a:xfrm>
            <a:off x="5029200" y="35083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有且仅有一个小于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4347" name="Text Box 20"/>
          <p:cNvSpPr txBox="1"/>
          <p:nvPr/>
        </p:nvSpPr>
        <p:spPr>
          <a:xfrm>
            <a:off x="304800" y="8382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正实根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0741" name="Text Box 21"/>
          <p:cNvSpPr txBox="1"/>
          <p:nvPr/>
        </p:nvSpPr>
        <p:spPr>
          <a:xfrm>
            <a:off x="685800" y="1330325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1)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存在性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0742" name="Text Box 22"/>
          <p:cNvSpPr txBox="1"/>
          <p:nvPr/>
        </p:nvSpPr>
        <p:spPr>
          <a:xfrm>
            <a:off x="3927475" y="1828800"/>
            <a:ext cx="644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4445000" y="190341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5" imgW="579755" imgH="309245" progId="Equation.3">
                  <p:embed/>
                </p:oleObj>
              </mc:Choice>
              <mc:Fallback>
                <p:oleObj name="" r:id="rId15" imgW="579755" imgH="30924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45000" y="1903413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24"/>
          <p:cNvSpPr txBox="1"/>
          <p:nvPr/>
        </p:nvSpPr>
        <p:spPr>
          <a:xfrm>
            <a:off x="5146675" y="18288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dirty="0">
                <a:ea typeface="楷体_GB2312" pitchFamily="49" charset="-122"/>
              </a:rPr>
              <a:t>[0 , 1 ] </a:t>
            </a:r>
            <a:r>
              <a:rPr lang="zh-CN" altLang="en-US" sz="2800" dirty="0">
                <a:ea typeface="楷体_GB2312" pitchFamily="49" charset="-122"/>
              </a:rPr>
              <a:t>连续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0745" name="Text Box 25"/>
          <p:cNvSpPr txBox="1"/>
          <p:nvPr/>
        </p:nvSpPr>
        <p:spPr>
          <a:xfrm>
            <a:off x="7620000" y="183515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46" name="Text Box 26"/>
          <p:cNvSpPr txBox="1"/>
          <p:nvPr/>
        </p:nvSpPr>
        <p:spPr>
          <a:xfrm>
            <a:off x="3048000" y="2376488"/>
            <a:ext cx="3581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由零点定理知存在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47" name="Object 27"/>
          <p:cNvGraphicFramePr>
            <a:graphicFrameLocks noChangeAspect="1"/>
          </p:cNvGraphicFramePr>
          <p:nvPr/>
        </p:nvGraphicFramePr>
        <p:xfrm>
          <a:off x="6064250" y="2422525"/>
          <a:ext cx="1555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7" imgW="1275080" imgH="340995" progId="Equation.3">
                  <p:embed/>
                </p:oleObj>
              </mc:Choice>
              <mc:Fallback>
                <p:oleObj name="" r:id="rId17" imgW="1275080" imgH="34099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64250" y="2422525"/>
                        <a:ext cx="15557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8" name="Text Box 28"/>
          <p:cNvSpPr txBox="1"/>
          <p:nvPr/>
        </p:nvSpPr>
        <p:spPr>
          <a:xfrm>
            <a:off x="7620000" y="2376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49" name="Text Box 29"/>
          <p:cNvSpPr txBox="1"/>
          <p:nvPr/>
        </p:nvSpPr>
        <p:spPr>
          <a:xfrm>
            <a:off x="1828800" y="29718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即方程有小于 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en-US" sz="2800" dirty="0">
                <a:ea typeface="楷体_GB2312" pitchFamily="49" charset="-122"/>
              </a:rPr>
              <a:t>的正根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50" name="Object 30"/>
          <p:cNvGraphicFramePr>
            <a:graphicFrameLocks noChangeAspect="1"/>
          </p:cNvGraphicFramePr>
          <p:nvPr/>
        </p:nvGraphicFramePr>
        <p:xfrm>
          <a:off x="5591175" y="3006090"/>
          <a:ext cx="473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9" imgW="354330" imgH="340995" progId="Equation.3">
                  <p:embed/>
                </p:oleObj>
              </mc:Choice>
              <mc:Fallback>
                <p:oleObj name="" r:id="rId19" imgW="354330" imgH="34099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91175" y="3006090"/>
                        <a:ext cx="47307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Text Box 31"/>
          <p:cNvSpPr txBox="1"/>
          <p:nvPr/>
        </p:nvSpPr>
        <p:spPr>
          <a:xfrm>
            <a:off x="762000" y="35194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2)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唯一性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0752" name="Text Box 32"/>
          <p:cNvSpPr txBox="1"/>
          <p:nvPr/>
        </p:nvSpPr>
        <p:spPr>
          <a:xfrm>
            <a:off x="685800" y="4067175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假设另有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5105400" y="4148456"/>
          <a:ext cx="173987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1" imgW="800100" imgH="228600" progId="Equation.3">
                  <p:embed/>
                </p:oleObj>
              </mc:Choice>
              <mc:Fallback>
                <p:oleObj name="" r:id="rId21" imgW="800100" imgH="2286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4148456"/>
                        <a:ext cx="173987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6914833" y="4148138"/>
          <a:ext cx="166534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3" imgW="774065" imgH="215900" progId="Equation.3">
                  <p:embed/>
                </p:oleObj>
              </mc:Choice>
              <mc:Fallback>
                <p:oleObj name="" r:id="rId23" imgW="774065" imgH="2159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14833" y="4148138"/>
                        <a:ext cx="166534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5" name="Object 35"/>
          <p:cNvGraphicFramePr>
            <a:graphicFrameLocks noChangeAspect="1"/>
          </p:cNvGraphicFramePr>
          <p:nvPr/>
        </p:nvGraphicFramePr>
        <p:xfrm>
          <a:off x="228600" y="46609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5" imgW="669925" imgH="340995" progId="Equation.3">
                  <p:embed/>
                </p:oleObj>
              </mc:Choice>
              <mc:Fallback>
                <p:oleObj name="" r:id="rId25" imgW="669925" imgH="34099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4660900"/>
                        <a:ext cx="838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6" name="Text Box 36"/>
          <p:cNvSpPr txBox="1"/>
          <p:nvPr/>
        </p:nvSpPr>
        <p:spPr>
          <a:xfrm>
            <a:off x="1066800" y="4648200"/>
            <a:ext cx="5978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为端点的区间满足罗尔定理条件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0760" name="Object 40"/>
          <p:cNvGraphicFramePr>
            <a:graphicFrameLocks noChangeAspect="1"/>
          </p:cNvGraphicFramePr>
          <p:nvPr/>
        </p:nvGraphicFramePr>
        <p:xfrm>
          <a:off x="6460649" y="4712970"/>
          <a:ext cx="205267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7" imgW="965200" imgH="228600" progId="Equation.3">
                  <p:embed/>
                </p:oleObj>
              </mc:Choice>
              <mc:Fallback>
                <p:oleObj name="" r:id="rId27" imgW="965200" imgH="228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460649" y="4712970"/>
                        <a:ext cx="2052678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1" name="Text Box 41"/>
          <p:cNvSpPr txBox="1"/>
          <p:nvPr/>
        </p:nvSpPr>
        <p:spPr>
          <a:xfrm>
            <a:off x="101600" y="51816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至少存在一点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62" name="Object 42"/>
          <p:cNvGraphicFramePr>
            <a:graphicFrameLocks noChangeAspect="1"/>
          </p:cNvGraphicFramePr>
          <p:nvPr/>
        </p:nvGraphicFramePr>
        <p:xfrm>
          <a:off x="2355850" y="5280660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9" imgW="257810" imgH="289560" progId="Equation.3">
                  <p:embed/>
                </p:oleObj>
              </mc:Choice>
              <mc:Fallback>
                <p:oleObj name="" r:id="rId29" imgW="257810" imgH="28956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55850" y="5280660"/>
                        <a:ext cx="355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4" name="Object 44"/>
          <p:cNvGraphicFramePr>
            <a:graphicFrameLocks noChangeAspect="1"/>
          </p:cNvGraphicFramePr>
          <p:nvPr/>
        </p:nvGraphicFramePr>
        <p:xfrm>
          <a:off x="2860358" y="5225415"/>
          <a:ext cx="187734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1" imgW="812800" imgH="203200" progId="Equation.3">
                  <p:embed/>
                </p:oleObj>
              </mc:Choice>
              <mc:Fallback>
                <p:oleObj name="" r:id="rId31" imgW="812800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60358" y="5225415"/>
                        <a:ext cx="187734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5" name="Text Box 45"/>
          <p:cNvSpPr txBox="1"/>
          <p:nvPr/>
        </p:nvSpPr>
        <p:spPr>
          <a:xfrm>
            <a:off x="685800" y="5715000"/>
            <a:ext cx="9255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66" name="Text Box 46"/>
          <p:cNvSpPr txBox="1"/>
          <p:nvPr/>
        </p:nvSpPr>
        <p:spPr>
          <a:xfrm>
            <a:off x="5937250" y="5729288"/>
            <a:ext cx="1260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矛盾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0767" name="Text Box 47"/>
          <p:cNvSpPr txBox="1"/>
          <p:nvPr/>
        </p:nvSpPr>
        <p:spPr>
          <a:xfrm>
            <a:off x="6858000" y="57292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故假设不真</a:t>
            </a:r>
            <a:r>
              <a:rPr lang="en-US" altLang="zh-CN" sz="2800" dirty="0">
                <a:ea typeface="楷体_GB2312" pitchFamily="49" charset="-122"/>
              </a:rPr>
              <a:t>!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0768" name="Text Box 48"/>
          <p:cNvSpPr txBox="1"/>
          <p:nvPr/>
        </p:nvSpPr>
        <p:spPr>
          <a:xfrm>
            <a:off x="685800" y="18557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30742" grpId="0"/>
      <p:bldP spid="30744" grpId="0"/>
      <p:bldP spid="30745" grpId="0"/>
      <p:bldP spid="30746" grpId="0"/>
      <p:bldP spid="30748" grpId="0"/>
      <p:bldP spid="30749" grpId="0"/>
      <p:bldP spid="30751" grpId="0"/>
      <p:bldP spid="30752" grpId="0"/>
      <p:bldP spid="30756" grpId="0"/>
      <p:bldP spid="30761" grpId="0"/>
      <p:bldP spid="30765" grpId="0"/>
      <p:bldP spid="30766" grpId="0"/>
      <p:bldP spid="30767" grpId="0"/>
      <p:bldP spid="307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82625" y="883285"/>
            <a:ext cx="16071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思考：</a:t>
            </a:r>
            <a:r>
              <a:rPr lang="zh-CN" altLang="en-US"/>
              <a:t>设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32025" y="882968"/>
          <a:ext cx="783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8300" imgH="254000" progId="Equation.KSEE3">
                  <p:embed/>
                </p:oleObj>
              </mc:Choice>
              <mc:Fallback>
                <p:oleObj name="" r:id="rId1" imgW="3683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2025" y="882968"/>
                        <a:ext cx="783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938145" y="88328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5685" y="685291"/>
          <a:ext cx="91821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31800" imgH="431800" progId="Equation.KSEE3">
                  <p:embed/>
                </p:oleObj>
              </mc:Choice>
              <mc:Fallback>
                <p:oleObj name="" r:id="rId3" imgW="431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5685" y="685291"/>
                        <a:ext cx="91821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314190" y="88265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上连续，在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79207" y="694816"/>
          <a:ext cx="94551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444500" imgH="431800" progId="Equation.KSEE3">
                  <p:embed/>
                </p:oleObj>
              </mc:Choice>
              <mc:Fallback>
                <p:oleObj name="" r:id="rId5" imgW="44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9207" y="694816"/>
                        <a:ext cx="94551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38340" y="88265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内可导，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9430" y="178562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且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255" y="1776539"/>
          <a:ext cx="305181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1435100" imgH="254000" progId="Equation.KSEE3">
                  <p:embed/>
                </p:oleObj>
              </mc:Choice>
              <mc:Fallback>
                <p:oleObj name="" r:id="rId7" imgW="1435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255" y="1776539"/>
                        <a:ext cx="305181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188460" y="177673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证明方程</a:t>
            </a:r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19785" y="1767649"/>
          <a:ext cx="172847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812800" imgH="254000" progId="Equation.KSEE3">
                  <p:embed/>
                </p:oleObj>
              </mc:Choice>
              <mc:Fallback>
                <p:oleObj name="" r:id="rId9" imgW="812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9785" y="1767649"/>
                        <a:ext cx="172847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390765" y="176784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2647" y="2493136"/>
          <a:ext cx="94551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444500" imgH="431800" progId="Equation.KSEE3">
                  <p:embed/>
                </p:oleObj>
              </mc:Choice>
              <mc:Fallback>
                <p:oleObj name="" r:id="rId11" imgW="44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647" y="2493136"/>
                        <a:ext cx="94551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598295" y="2691130"/>
            <a:ext cx="2049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内恰有一根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82625" y="3743325"/>
            <a:ext cx="6230620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关键词：</a:t>
            </a:r>
            <a:r>
              <a:rPr lang="zh-CN" altLang="en-US"/>
              <a:t>方程的根、有且仅有（恰有）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2797</Words>
  <Application>WPS 演示</Application>
  <PresentationFormat>全屏显示(4:3)</PresentationFormat>
  <Paragraphs>779</Paragraphs>
  <Slides>42</Slides>
  <Notes>6</Notes>
  <HiddenSlides>6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389</vt:i4>
      </vt:variant>
      <vt:variant>
        <vt:lpstr>幻灯片标题</vt:lpstr>
      </vt:variant>
      <vt:variant>
        <vt:i4>42</vt:i4>
      </vt:variant>
      <vt:variant>
        <vt:lpstr>自定义放映</vt:lpstr>
      </vt:variant>
      <vt:variant>
        <vt:i4>3</vt:i4>
      </vt:variant>
    </vt:vector>
  </HeadingPairs>
  <TitlesOfParts>
    <vt:vector size="446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微软雅黑</vt:lpstr>
      <vt:lpstr>Arial Unicode MS</vt:lpstr>
      <vt:lpstr>Symbol</vt:lpstr>
      <vt:lpstr>黑体</vt:lpstr>
      <vt:lpstr>空演示文稿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第五模块 高阶导</vt:lpstr>
      <vt:lpstr>第三章</vt:lpstr>
      <vt:lpstr>第一节</vt:lpstr>
      <vt:lpstr>一、罗尔( Rolle )定理</vt:lpstr>
      <vt:lpstr>罗尔（ Rolle ）定理</vt:lpstr>
      <vt:lpstr>若 M &gt; m , 则 M 和 m 中至少有一个与端点值不等,</vt:lpstr>
      <vt:lpstr>2) 定理条件只是充分的.</vt:lpstr>
      <vt:lpstr>例1. 证明方程</vt:lpstr>
      <vt:lpstr>PowerPoint 演示文稿</vt:lpstr>
      <vt:lpstr>例2.  设</vt:lpstr>
      <vt:lpstr>思考2.  若</vt:lpstr>
      <vt:lpstr>PowerPoint 演示文稿</vt:lpstr>
      <vt:lpstr>二、拉格朗日中值定理</vt:lpstr>
      <vt:lpstr>PowerPoint 演示文稿</vt:lpstr>
      <vt:lpstr>拉格朗日中值定理的有限增量形式:</vt:lpstr>
      <vt:lpstr>例5. 证明等式</vt:lpstr>
      <vt:lpstr>例6. 证明不等式</vt:lpstr>
      <vt:lpstr>三、柯西(Cauchy)中值定理</vt:lpstr>
      <vt:lpstr>柯西定理的几何意义:</vt:lpstr>
      <vt:lpstr>内容小结</vt:lpstr>
      <vt:lpstr>费马(1601 – 1665)</vt:lpstr>
      <vt:lpstr>拉格朗日 (1736 – 1813)</vt:lpstr>
      <vt:lpstr>柯西(1789 – 1857)</vt:lpstr>
      <vt:lpstr>第二节</vt:lpstr>
      <vt:lpstr>一、</vt:lpstr>
      <vt:lpstr>二、</vt:lpstr>
      <vt:lpstr>证:</vt:lpstr>
      <vt:lpstr>推论1.</vt:lpstr>
      <vt:lpstr>例1. 求</vt:lpstr>
      <vt:lpstr>例2. 求</vt:lpstr>
      <vt:lpstr>例3.  求</vt:lpstr>
      <vt:lpstr>说明:</vt:lpstr>
      <vt:lpstr>3) 若</vt:lpstr>
      <vt:lpstr>4) </vt:lpstr>
      <vt:lpstr>三、其他未定式:</vt:lpstr>
      <vt:lpstr>例6. 求</vt:lpstr>
      <vt:lpstr>例7. 求</vt:lpstr>
      <vt:lpstr>例8. 求</vt:lpstr>
      <vt:lpstr>内容小结</vt:lpstr>
      <vt:lpstr>思考与练习</vt:lpstr>
      <vt:lpstr>3.</vt:lpstr>
      <vt:lpstr>洛必达(1661 – 1704)</vt:lpstr>
      <vt:lpstr>拉格朗日</vt:lpstr>
      <vt:lpstr>费马</vt:lpstr>
      <vt:lpstr>柯西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微分中值定理</dc:title>
  <dc:creator>曹璎珞，李安昌; 林枫</dc:creator>
  <cp:lastModifiedBy>admin</cp:lastModifiedBy>
  <cp:revision>194</cp:revision>
  <dcterms:created xsi:type="dcterms:W3CDTF">2000-09-11T09:45:00Z</dcterms:created>
  <dcterms:modified xsi:type="dcterms:W3CDTF">2024-04-04T13:05:08Z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