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5"/>
  </p:handoutMasterIdLst>
  <p:sldIdLst>
    <p:sldId id="340" r:id="rId4"/>
    <p:sldId id="292" r:id="rId5"/>
    <p:sldId id="281" r:id="rId7"/>
    <p:sldId id="285" r:id="rId8"/>
    <p:sldId id="318" r:id="rId9"/>
    <p:sldId id="259" r:id="rId10"/>
    <p:sldId id="319" r:id="rId11"/>
    <p:sldId id="265" r:id="rId12"/>
    <p:sldId id="266" r:id="rId13"/>
    <p:sldId id="289" r:id="rId14"/>
    <p:sldId id="268" r:id="rId15"/>
    <p:sldId id="269" r:id="rId16"/>
    <p:sldId id="290" r:id="rId17"/>
    <p:sldId id="271" r:id="rId18"/>
    <p:sldId id="272" r:id="rId19"/>
    <p:sldId id="273" r:id="rId20"/>
    <p:sldId id="283" r:id="rId21"/>
    <p:sldId id="278" r:id="rId22"/>
    <p:sldId id="279" r:id="rId23"/>
    <p:sldId id="291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66FF99"/>
    <a:srgbClr val="F2340E"/>
    <a:srgbClr val="006600"/>
    <a:srgbClr val="0033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 varScale="1">
        <p:scale>
          <a:sx n="84" d="100"/>
          <a:sy n="84" d="100"/>
        </p:scale>
        <p:origin x="570" y="78"/>
      </p:cViewPr>
      <p:guideLst>
        <p:guide orient="horz" pos="3449"/>
        <p:guide pos="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image" Target="../media/image106.emf"/><Relationship Id="rId7" Type="http://schemas.openxmlformats.org/officeDocument/2006/relationships/image" Target="../media/image105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emf"/><Relationship Id="rId8" Type="http://schemas.openxmlformats.org/officeDocument/2006/relationships/image" Target="../media/image128.emf"/><Relationship Id="rId7" Type="http://schemas.openxmlformats.org/officeDocument/2006/relationships/image" Target="../media/image127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0" Type="http://schemas.openxmlformats.org/officeDocument/2006/relationships/image" Target="../media/image130.emf"/><Relationship Id="rId1" Type="http://schemas.openxmlformats.org/officeDocument/2006/relationships/image" Target="../media/image121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7" Type="http://schemas.openxmlformats.org/officeDocument/2006/relationships/image" Target="../media/image143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emf"/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3" Type="http://schemas.openxmlformats.org/officeDocument/2006/relationships/image" Target="../media/image157.emf"/><Relationship Id="rId12" Type="http://schemas.openxmlformats.org/officeDocument/2006/relationships/image" Target="../media/image156.e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7" Type="http://schemas.openxmlformats.org/officeDocument/2006/relationships/image" Target="../media/image164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w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wmf"/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6" Type="http://schemas.openxmlformats.org/officeDocument/2006/relationships/image" Target="../media/image35.emf"/><Relationship Id="rId15" Type="http://schemas.openxmlformats.org/officeDocument/2006/relationships/image" Target="../media/image34.wmf"/><Relationship Id="rId14" Type="http://schemas.openxmlformats.org/officeDocument/2006/relationships/image" Target="../media/image33.emf"/><Relationship Id="rId13" Type="http://schemas.openxmlformats.org/officeDocument/2006/relationships/image" Target="../media/image32.emf"/><Relationship Id="rId12" Type="http://schemas.openxmlformats.org/officeDocument/2006/relationships/image" Target="../media/image31.emf"/><Relationship Id="rId11" Type="http://schemas.openxmlformats.org/officeDocument/2006/relationships/image" Target="../media/image30.emf"/><Relationship Id="rId10" Type="http://schemas.openxmlformats.org/officeDocument/2006/relationships/image" Target="../media/image29.e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image" Target="../media/image43.emf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8" Type="http://schemas.openxmlformats.org/officeDocument/2006/relationships/image" Target="../media/image56.emf"/><Relationship Id="rId7" Type="http://schemas.openxmlformats.org/officeDocument/2006/relationships/image" Target="../media/image55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6" Type="http://schemas.openxmlformats.org/officeDocument/2006/relationships/image" Target="../media/image64.wmf"/><Relationship Id="rId15" Type="http://schemas.openxmlformats.org/officeDocument/2006/relationships/image" Target="../media/image63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60.emf"/><Relationship Id="rId11" Type="http://schemas.openxmlformats.org/officeDocument/2006/relationships/image" Target="../media/image59.emf"/><Relationship Id="rId10" Type="http://schemas.openxmlformats.org/officeDocument/2006/relationships/image" Target="../media/image58.emf"/><Relationship Id="rId1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emf"/><Relationship Id="rId8" Type="http://schemas.openxmlformats.org/officeDocument/2006/relationships/image" Target="../media/image72.emf"/><Relationship Id="rId7" Type="http://schemas.openxmlformats.org/officeDocument/2006/relationships/image" Target="../media/image71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6" Type="http://schemas.openxmlformats.org/officeDocument/2006/relationships/image" Target="../media/image80.emf"/><Relationship Id="rId15" Type="http://schemas.openxmlformats.org/officeDocument/2006/relationships/image" Target="../media/image79.emf"/><Relationship Id="rId14" Type="http://schemas.openxmlformats.org/officeDocument/2006/relationships/image" Target="../media/image78.emf"/><Relationship Id="rId13" Type="http://schemas.openxmlformats.org/officeDocument/2006/relationships/image" Target="../media/image77.emf"/><Relationship Id="rId12" Type="http://schemas.openxmlformats.org/officeDocument/2006/relationships/image" Target="../media/image76.emf"/><Relationship Id="rId11" Type="http://schemas.openxmlformats.org/officeDocument/2006/relationships/image" Target="../media/image75.emf"/><Relationship Id="rId10" Type="http://schemas.openxmlformats.org/officeDocument/2006/relationships/image" Target="../media/image74.emf"/><Relationship Id="rId1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emf"/><Relationship Id="rId8" Type="http://schemas.openxmlformats.org/officeDocument/2006/relationships/image" Target="../media/image88.emf"/><Relationship Id="rId7" Type="http://schemas.openxmlformats.org/officeDocument/2006/relationships/image" Target="../media/image87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8" Type="http://schemas.openxmlformats.org/officeDocument/2006/relationships/image" Target="../media/image98.emf"/><Relationship Id="rId17" Type="http://schemas.openxmlformats.org/officeDocument/2006/relationships/image" Target="../media/image97.emf"/><Relationship Id="rId16" Type="http://schemas.openxmlformats.org/officeDocument/2006/relationships/image" Target="../media/image96.emf"/><Relationship Id="rId15" Type="http://schemas.openxmlformats.org/officeDocument/2006/relationships/image" Target="../media/image95.emf"/><Relationship Id="rId14" Type="http://schemas.openxmlformats.org/officeDocument/2006/relationships/image" Target="../media/image94.emf"/><Relationship Id="rId13" Type="http://schemas.openxmlformats.org/officeDocument/2006/relationships/image" Target="../media/image93.emf"/><Relationship Id="rId12" Type="http://schemas.openxmlformats.org/officeDocument/2006/relationships/image" Target="../media/image92.emf"/><Relationship Id="rId11" Type="http://schemas.openxmlformats.org/officeDocument/2006/relationships/image" Target="../media/image91.emf"/><Relationship Id="rId10" Type="http://schemas.openxmlformats.org/officeDocument/2006/relationships/image" Target="../media/image90.emf"/><Relationship Id="rId1" Type="http://schemas.openxmlformats.org/officeDocument/2006/relationships/image" Target="../media/image8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E7D8E-4BDD-4D89-B2E6-73D3804F2B1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BC8486-84BD-4E87-B97F-399715F98C5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jpeg"/><Relationship Id="rId17" Type="http://schemas.openxmlformats.org/officeDocument/2006/relationships/image" Target="../media/image5.jpeg"/><Relationship Id="rId16" Type="http://schemas.openxmlformats.org/officeDocument/2006/relationships/image" Target="../media/image4.jpeg"/><Relationship Id="rId15" Type="http://schemas.openxmlformats.org/officeDocument/2006/relationships/image" Target="../media/image3.jpeg"/><Relationship Id="rId14" Type="http://schemas.openxmlformats.org/officeDocument/2006/relationships/slide" Target="../slides/slide3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13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4" descr="目录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5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6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7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9EB99-B22E-4536-8317-1C9582828D3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13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4" descr="目录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5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6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7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4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2.emf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98.emf"/><Relationship Id="rId35" Type="http://schemas.openxmlformats.org/officeDocument/2006/relationships/oleObject" Target="../embeddings/oleObject94.bin"/><Relationship Id="rId34" Type="http://schemas.openxmlformats.org/officeDocument/2006/relationships/image" Target="../media/image97.emf"/><Relationship Id="rId33" Type="http://schemas.openxmlformats.org/officeDocument/2006/relationships/oleObject" Target="../embeddings/oleObject93.bin"/><Relationship Id="rId32" Type="http://schemas.openxmlformats.org/officeDocument/2006/relationships/image" Target="../media/image96.emf"/><Relationship Id="rId31" Type="http://schemas.openxmlformats.org/officeDocument/2006/relationships/oleObject" Target="../embeddings/oleObject92.bin"/><Relationship Id="rId30" Type="http://schemas.openxmlformats.org/officeDocument/2006/relationships/image" Target="../media/image95.emf"/><Relationship Id="rId3" Type="http://schemas.openxmlformats.org/officeDocument/2006/relationships/oleObject" Target="../embeddings/oleObject78.bin"/><Relationship Id="rId29" Type="http://schemas.openxmlformats.org/officeDocument/2006/relationships/oleObject" Target="../embeddings/oleObject91.bin"/><Relationship Id="rId28" Type="http://schemas.openxmlformats.org/officeDocument/2006/relationships/image" Target="../media/image94.emf"/><Relationship Id="rId27" Type="http://schemas.openxmlformats.org/officeDocument/2006/relationships/oleObject" Target="../embeddings/oleObject90.bin"/><Relationship Id="rId26" Type="http://schemas.openxmlformats.org/officeDocument/2006/relationships/image" Target="../media/image93.emf"/><Relationship Id="rId25" Type="http://schemas.openxmlformats.org/officeDocument/2006/relationships/oleObject" Target="../embeddings/oleObject89.bin"/><Relationship Id="rId24" Type="http://schemas.openxmlformats.org/officeDocument/2006/relationships/image" Target="../media/image92.e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91.e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90.emf"/><Relationship Id="rId2" Type="http://schemas.openxmlformats.org/officeDocument/2006/relationships/image" Target="../media/image81.e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9.e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8.e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7.e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6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5.emf"/><Relationship Id="rId1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99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07.e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06.e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105.e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4.e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3.emf"/><Relationship Id="rId1" Type="http://schemas.openxmlformats.org/officeDocument/2006/relationships/oleObject" Target="../embeddings/oleObject9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11.e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8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14.e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12.emf"/><Relationship Id="rId1" Type="http://schemas.openxmlformats.org/officeDocument/2006/relationships/oleObject" Target="../embeddings/oleObject10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6.e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5.e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9.emf"/><Relationship Id="rId1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18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30.emf"/><Relationship Id="rId2" Type="http://schemas.openxmlformats.org/officeDocument/2006/relationships/image" Target="../media/image121.e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29.e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28.e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27.e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26.e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25.emf"/><Relationship Id="rId1" Type="http://schemas.openxmlformats.org/officeDocument/2006/relationships/oleObject" Target="../embeddings/oleObject11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2.e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1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35.emf"/><Relationship Id="rId1" Type="http://schemas.openxmlformats.org/officeDocument/2006/relationships/oleObject" Target="../embeddings/oleObject12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6.emf"/><Relationship Id="rId1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40.e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8.e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7.e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44.e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43.e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41.emf"/><Relationship Id="rId1" Type="http://schemas.openxmlformats.org/officeDocument/2006/relationships/oleObject" Target="../embeddings/oleObject13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8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6.emf"/><Relationship Id="rId3" Type="http://schemas.openxmlformats.org/officeDocument/2006/relationships/oleObject" Target="../embeddings/oleObject142.bin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57.emf"/><Relationship Id="rId25" Type="http://schemas.openxmlformats.org/officeDocument/2006/relationships/oleObject" Target="../embeddings/oleObject153.bin"/><Relationship Id="rId24" Type="http://schemas.openxmlformats.org/officeDocument/2006/relationships/image" Target="../media/image156.emf"/><Relationship Id="rId23" Type="http://schemas.openxmlformats.org/officeDocument/2006/relationships/oleObject" Target="../embeddings/oleObject152.bin"/><Relationship Id="rId22" Type="http://schemas.openxmlformats.org/officeDocument/2006/relationships/image" Target="../media/image155.emf"/><Relationship Id="rId21" Type="http://schemas.openxmlformats.org/officeDocument/2006/relationships/oleObject" Target="../embeddings/oleObject151.bin"/><Relationship Id="rId20" Type="http://schemas.openxmlformats.org/officeDocument/2006/relationships/image" Target="../media/image154.emf"/><Relationship Id="rId2" Type="http://schemas.openxmlformats.org/officeDocument/2006/relationships/image" Target="../media/image145.e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53.e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52.e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51.e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50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9.emf"/><Relationship Id="rId1" Type="http://schemas.openxmlformats.org/officeDocument/2006/relationships/oleObject" Target="../embeddings/oleObject1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58.e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65.e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64.e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62.emf"/><Relationship Id="rId1" Type="http://schemas.openxmlformats.org/officeDocument/2006/relationships/oleObject" Target="../embeddings/oleObject15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7.e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6.e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71.e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6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2" Type="http://schemas.openxmlformats.org/officeDocument/2006/relationships/slide" Target="slide12.xml"/><Relationship Id="rId1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7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35.emf"/><Relationship Id="rId31" Type="http://schemas.openxmlformats.org/officeDocument/2006/relationships/oleObject" Target="../embeddings/oleObject31.bin"/><Relationship Id="rId30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29" Type="http://schemas.openxmlformats.org/officeDocument/2006/relationships/oleObject" Target="../embeddings/oleObject30.bin"/><Relationship Id="rId28" Type="http://schemas.openxmlformats.org/officeDocument/2006/relationships/image" Target="../media/image33.emf"/><Relationship Id="rId27" Type="http://schemas.openxmlformats.org/officeDocument/2006/relationships/oleObject" Target="../embeddings/oleObject29.bin"/><Relationship Id="rId26" Type="http://schemas.openxmlformats.org/officeDocument/2006/relationships/image" Target="../media/image32.emf"/><Relationship Id="rId25" Type="http://schemas.openxmlformats.org/officeDocument/2006/relationships/oleObject" Target="../embeddings/oleObject28.bin"/><Relationship Id="rId24" Type="http://schemas.openxmlformats.org/officeDocument/2006/relationships/image" Target="../media/image31.emf"/><Relationship Id="rId23" Type="http://schemas.openxmlformats.org/officeDocument/2006/relationships/oleObject" Target="../embeddings/oleObject27.bin"/><Relationship Id="rId22" Type="http://schemas.openxmlformats.org/officeDocument/2006/relationships/image" Target="../media/image30.e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29.emf"/><Relationship Id="rId2" Type="http://schemas.openxmlformats.org/officeDocument/2006/relationships/image" Target="../media/image17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17.xml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5.wmf"/><Relationship Id="rId2" Type="http://schemas.openxmlformats.org/officeDocument/2006/relationships/image" Target="../media/image36.e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4.e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43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64.w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60.e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9.e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8.emf"/><Relationship Id="rId2" Type="http://schemas.openxmlformats.org/officeDocument/2006/relationships/image" Target="../media/image49.e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7.e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6.e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5.e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6.emf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80.emf"/><Relationship Id="rId31" Type="http://schemas.openxmlformats.org/officeDocument/2006/relationships/oleObject" Target="../embeddings/oleObject76.bin"/><Relationship Id="rId30" Type="http://schemas.openxmlformats.org/officeDocument/2006/relationships/image" Target="../media/image79.emf"/><Relationship Id="rId3" Type="http://schemas.openxmlformats.org/officeDocument/2006/relationships/oleObject" Target="../embeddings/oleObject62.bin"/><Relationship Id="rId29" Type="http://schemas.openxmlformats.org/officeDocument/2006/relationships/oleObject" Target="../embeddings/oleObject75.bin"/><Relationship Id="rId28" Type="http://schemas.openxmlformats.org/officeDocument/2006/relationships/image" Target="../media/image78.emf"/><Relationship Id="rId27" Type="http://schemas.openxmlformats.org/officeDocument/2006/relationships/oleObject" Target="../embeddings/oleObject74.bin"/><Relationship Id="rId26" Type="http://schemas.openxmlformats.org/officeDocument/2006/relationships/image" Target="../media/image77.emf"/><Relationship Id="rId25" Type="http://schemas.openxmlformats.org/officeDocument/2006/relationships/oleObject" Target="../embeddings/oleObject73.bin"/><Relationship Id="rId24" Type="http://schemas.openxmlformats.org/officeDocument/2006/relationships/image" Target="../media/image76.emf"/><Relationship Id="rId23" Type="http://schemas.openxmlformats.org/officeDocument/2006/relationships/oleObject" Target="../embeddings/oleObject72.bin"/><Relationship Id="rId22" Type="http://schemas.openxmlformats.org/officeDocument/2006/relationships/image" Target="../media/image75.emf"/><Relationship Id="rId21" Type="http://schemas.openxmlformats.org/officeDocument/2006/relationships/oleObject" Target="../embeddings/oleObject71.bin"/><Relationship Id="rId20" Type="http://schemas.openxmlformats.org/officeDocument/2006/relationships/image" Target="../media/image74.emf"/><Relationship Id="rId2" Type="http://schemas.openxmlformats.org/officeDocument/2006/relationships/image" Target="../media/image65.emf"/><Relationship Id="rId19" Type="http://schemas.openxmlformats.org/officeDocument/2006/relationships/oleObject" Target="../embeddings/oleObject70.bin"/><Relationship Id="rId18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72.e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71.e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第八模块 不定积分概念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2503170"/>
            <a:ext cx="3497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第四章 不定积分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835910" y="3489960"/>
            <a:ext cx="4894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第一节 不定积分的概念与性质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1026"/>
          <p:cNvGraphicFramePr>
            <a:graphicFrameLocks noChangeAspect="1"/>
          </p:cNvGraphicFramePr>
          <p:nvPr/>
        </p:nvGraphicFramePr>
        <p:xfrm>
          <a:off x="505460" y="3942715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4254500" imgH="749300" progId="Equation.3">
                  <p:embed/>
                </p:oleObj>
              </mc:Choice>
              <mc:Fallback>
                <p:oleObj name="" r:id="rId1" imgW="4254500" imgH="749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5460" y="3942715"/>
                        <a:ext cx="3251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3911600" y="4094798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689100" imgH="342900" progId="Equation.3">
                  <p:embed/>
                </p:oleObj>
              </mc:Choice>
              <mc:Fallback>
                <p:oleObj name="" r:id="rId3" imgW="1689100" imgH="342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1600" y="4094798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505460" y="4642485"/>
          <a:ext cx="322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4229100" imgH="749300" progId="Equation.3">
                  <p:embed/>
                </p:oleObj>
              </mc:Choice>
              <mc:Fallback>
                <p:oleObj name="" r:id="rId5" imgW="4229100" imgH="749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5460" y="4642485"/>
                        <a:ext cx="3225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3756343" y="4792663"/>
          <a:ext cx="16303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057400" imgH="342900" progId="Equation.3">
                  <p:embed/>
                </p:oleObj>
              </mc:Choice>
              <mc:Fallback>
                <p:oleObj name="" r:id="rId7" imgW="2057400" imgH="342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56343" y="4792663"/>
                        <a:ext cx="16303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505460" y="5360035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2781300" imgH="698500" progId="Equation.3">
                  <p:embed/>
                </p:oleObj>
              </mc:Choice>
              <mc:Fallback>
                <p:oleObj name="" r:id="rId9" imgW="2781300" imgH="698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5460" y="5360035"/>
                        <a:ext cx="2146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2829560" y="5360035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155700" imgH="495300" progId="Equation.3">
                  <p:embed/>
                </p:oleObj>
              </mc:Choice>
              <mc:Fallback>
                <p:oleObj name="" r:id="rId11" imgW="1155700" imgH="495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29560" y="5360035"/>
                        <a:ext cx="927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/>
          <p:cNvGraphicFramePr>
            <a:graphicFrameLocks noChangeAspect="1"/>
          </p:cNvGraphicFramePr>
          <p:nvPr/>
        </p:nvGraphicFramePr>
        <p:xfrm>
          <a:off x="5006975" y="5264785"/>
          <a:ext cx="219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857500" imgH="749300" progId="Equation.3">
                  <p:embed/>
                </p:oleObj>
              </mc:Choice>
              <mc:Fallback>
                <p:oleObj name="" r:id="rId13" imgW="2857500" imgH="749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6975" y="5264785"/>
                        <a:ext cx="2197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33"/>
          <p:cNvGraphicFramePr>
            <a:graphicFrameLocks noChangeAspect="1"/>
          </p:cNvGraphicFramePr>
          <p:nvPr/>
        </p:nvGraphicFramePr>
        <p:xfrm>
          <a:off x="7320915" y="502793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1511300" imgH="1181100" progId="Equation.3">
                  <p:embed/>
                </p:oleObj>
              </mc:Choice>
              <mc:Fallback>
                <p:oleObj name="" r:id="rId15" imgW="1511300" imgH="1181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20915" y="5027930"/>
                        <a:ext cx="1193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0860" y="1885950"/>
          <a:ext cx="224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2921000" imgH="1104900" progId="Equation.3">
                  <p:embed/>
                </p:oleObj>
              </mc:Choice>
              <mc:Fallback>
                <p:oleObj name="" r:id="rId17" imgW="2921000" imgH="1104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0860" y="1885950"/>
                        <a:ext cx="224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835910" y="2032000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9" imgW="2298700" imgH="749300" progId="Equation.3">
                  <p:embed/>
                </p:oleObj>
              </mc:Choice>
              <mc:Fallback>
                <p:oleObj name="" r:id="rId19" imgW="2298700" imgH="749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5910" y="2032000"/>
                        <a:ext cx="1778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779010" y="2152650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701800" imgH="342900" progId="Equation.3">
                  <p:embed/>
                </p:oleObj>
              </mc:Choice>
              <mc:Fallback>
                <p:oleObj name="" r:id="rId21" imgW="1701800" imgH="342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9010" y="2152650"/>
                        <a:ext cx="1333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49910" y="1162050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3" imgW="3035300" imgH="749300" progId="Equation.3">
                  <p:embed/>
                </p:oleObj>
              </mc:Choice>
              <mc:Fallback>
                <p:oleObj name="" r:id="rId23" imgW="3035300" imgH="749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9910" y="1162050"/>
                        <a:ext cx="2336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3069273" y="131445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5" imgW="2095500" imgH="342900" progId="Equation.3">
                  <p:embed/>
                </p:oleObj>
              </mc:Choice>
              <mc:Fallback>
                <p:oleObj name="" r:id="rId25" imgW="2095500" imgH="342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69273" y="1314450"/>
                        <a:ext cx="1625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30860" y="295275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7" imgW="2857500" imgH="1104900" progId="Equation.3">
                  <p:embed/>
                </p:oleObj>
              </mc:Choice>
              <mc:Fallback>
                <p:oleObj name="" r:id="rId27" imgW="2857500" imgH="1104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0860" y="2952750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2829560" y="3079750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9" imgW="2311400" imgH="749300" progId="Equation.3">
                  <p:embed/>
                </p:oleObj>
              </mc:Choice>
              <mc:Fallback>
                <p:oleObj name="" r:id="rId29" imgW="2311400" imgH="749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29560" y="3079750"/>
                        <a:ext cx="1790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4740910" y="3232150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1" imgW="2057400" imgH="342900" progId="Equation.3">
                  <p:embed/>
                </p:oleObj>
              </mc:Choice>
              <mc:Fallback>
                <p:oleObj name="" r:id="rId31" imgW="2057400" imgH="342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0910" y="3232150"/>
                        <a:ext cx="1600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80390" y="445770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3" imgW="3111500" imgH="749300" progId="Equation.3">
                  <p:embed/>
                </p:oleObj>
              </mc:Choice>
              <mc:Fallback>
                <p:oleObj name="" r:id="rId33" imgW="3111500" imgH="749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390" y="445770"/>
                        <a:ext cx="2387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69590" y="585470"/>
          <a:ext cx="130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5" imgW="1663700" imgH="368300" progId="Equation.3">
                  <p:embed/>
                </p:oleObj>
              </mc:Choice>
              <mc:Fallback>
                <p:oleObj name="" r:id="rId35" imgW="1663700" imgH="368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69590" y="585470"/>
                        <a:ext cx="1308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9750" y="914400"/>
            <a:ext cx="1828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78000" y="736600"/>
          <a:ext cx="111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409700" imgH="1181100" progId="Equation.3">
                  <p:embed/>
                </p:oleObj>
              </mc:Choice>
              <mc:Fallback>
                <p:oleObj name="" r:id="rId1" imgW="1409700" imgH="1181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736600"/>
                        <a:ext cx="1117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539750" y="1954213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501900" y="1879600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498600" imgH="876300" progId="Equation.3">
                  <p:embed/>
                </p:oleObj>
              </mc:Choice>
              <mc:Fallback>
                <p:oleObj name="" r:id="rId3" imgW="1498600" imgH="876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1900" y="1879600"/>
                        <a:ext cx="1181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797300" y="1828800"/>
          <a:ext cx="123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562100" imgH="1244600" progId="Equation.3">
                  <p:embed/>
                </p:oleObj>
              </mc:Choice>
              <mc:Fallback>
                <p:oleObj name="" r:id="rId5" imgW="1562100" imgH="1244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7300" y="1828800"/>
                        <a:ext cx="1231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33600" y="28194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362200" imgH="635000" progId="Equation.3">
                  <p:embed/>
                </p:oleObj>
              </mc:Choice>
              <mc:Fallback>
                <p:oleObj name="" r:id="rId7" imgW="2362200" imgH="635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1828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/>
          <p:nvPr/>
        </p:nvSpPr>
        <p:spPr>
          <a:xfrm>
            <a:off x="539750" y="3851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730375" y="3835400"/>
          <a:ext cx="218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2832100" imgH="749300" progId="Equation.3">
                  <p:embed/>
                </p:oleObj>
              </mc:Choice>
              <mc:Fallback>
                <p:oleObj name="" r:id="rId9" imgW="2832100" imgH="749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30375" y="3835400"/>
                        <a:ext cx="2184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/>
          <p:nvPr/>
        </p:nvSpPr>
        <p:spPr>
          <a:xfrm>
            <a:off x="615950" y="484187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438400" y="4787900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1968500" imgH="749300" progId="Equation.3">
                  <p:embed/>
                </p:oleObj>
              </mc:Choice>
              <mc:Fallback>
                <p:oleObj name="" r:id="rId11" imgW="1968500" imgH="749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787900"/>
                        <a:ext cx="1536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064000" y="48768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2730500" imgH="635000" progId="Equation.3">
                  <p:embed/>
                </p:oleObj>
              </mc:Choice>
              <mc:Fallback>
                <p:oleObj name="" r:id="rId13" imgW="2730500" imgH="635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4000" y="4876800"/>
                        <a:ext cx="2108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178300" y="1638300"/>
          <a:ext cx="81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1003300" imgH="736600" progId="Equation.3">
                  <p:embed/>
                </p:oleObj>
              </mc:Choice>
              <mc:Fallback>
                <p:oleObj name="" r:id="rId15" imgW="1003300" imgH="736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8300" y="1638300"/>
                        <a:ext cx="812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5257800" y="21336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685800" imgH="342900" progId="Equation.3">
                  <p:embed/>
                </p:oleObj>
              </mc:Choice>
              <mc:Fallback>
                <p:oleObj name="" r:id="rId17" imgW="685800" imgH="342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21336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4" grpId="0"/>
      <p:bldP spid="19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0" name="Rectangle 10"/>
          <p:cNvSpPr/>
          <p:nvPr/>
        </p:nvSpPr>
        <p:spPr>
          <a:xfrm>
            <a:off x="1371600" y="4114800"/>
            <a:ext cx="4648200" cy="1371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4038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三、不定积分的性质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55650" y="1358900"/>
          <a:ext cx="224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921000" imgH="749300" progId="Equation.3">
                  <p:embed/>
                </p:oleObj>
              </mc:Choice>
              <mc:Fallback>
                <p:oleObj name="" r:id="rId1" imgW="2921000" imgH="749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358900"/>
                        <a:ext cx="2247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55650" y="2120900"/>
          <a:ext cx="302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3949700" imgH="749300" progId="Equation.3">
                  <p:embed/>
                </p:oleObj>
              </mc:Choice>
              <mc:Fallback>
                <p:oleObj name="" r:id="rId3" imgW="3949700" imgH="749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120900"/>
                        <a:ext cx="3022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/>
        </p:nvSpPr>
        <p:spPr>
          <a:xfrm>
            <a:off x="539750" y="31496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981200" y="2971800"/>
          <a:ext cx="266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3479800" imgH="1295400" progId="Equation.3">
                  <p:embed/>
                </p:oleObj>
              </mc:Choice>
              <mc:Fallback>
                <p:oleObj name="" r:id="rId5" imgW="3479800" imgH="1295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2971800"/>
                        <a:ext cx="2667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/>
          <p:nvPr/>
        </p:nvSpPr>
        <p:spPr>
          <a:xfrm>
            <a:off x="4724400" y="32004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779588" y="4267200"/>
          <a:ext cx="3751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4914900" imgH="1346200" progId="Equation.3">
                  <p:embed/>
                </p:oleObj>
              </mc:Choice>
              <mc:Fallback>
                <p:oleObj name="" r:id="rId7" imgW="4914900" imgH="1346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9588" y="4267200"/>
                        <a:ext cx="375126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098800" y="13589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905000" imgH="749300" progId="Equation.3">
                  <p:embed/>
                </p:oleObj>
              </mc:Choice>
              <mc:Fallback>
                <p:oleObj name="" r:id="rId9" imgW="1905000" imgH="749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1358900"/>
                        <a:ext cx="1485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854450" y="2120900"/>
          <a:ext cx="3289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4305300" imgH="749300" progId="Equation.3">
                  <p:embed/>
                </p:oleObj>
              </mc:Choice>
              <mc:Fallback>
                <p:oleObj name="" r:id="rId11" imgW="4305300" imgH="749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4450" y="2120900"/>
                        <a:ext cx="3289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914900" y="1462088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1193800" imgH="469900" progId="Equation.3">
                  <p:embed/>
                </p:oleObj>
              </mc:Choice>
              <mc:Fallback>
                <p:oleObj name="" r:id="rId13" imgW="1193800" imgH="469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4900" y="1462088"/>
                        <a:ext cx="95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86" grpId="0"/>
      <p:bldP spid="204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6764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911350" y="539750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2781300" imgH="698500" progId="Equation.3">
                  <p:embed/>
                </p:oleObj>
              </mc:Choice>
              <mc:Fallback>
                <p:oleObj name="" r:id="rId1" imgW="2781300" imgH="698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11350" y="539750"/>
                        <a:ext cx="2146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/>
          <p:nvPr/>
        </p:nvSpPr>
        <p:spPr>
          <a:xfrm>
            <a:off x="539750" y="1401763"/>
            <a:ext cx="1746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051050" y="1390650"/>
          <a:ext cx="2974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3886200" imgH="698500" progId="Equation.3">
                  <p:embed/>
                </p:oleObj>
              </mc:Choice>
              <mc:Fallback>
                <p:oleObj name="" r:id="rId3" imgW="3886200" imgH="698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1390650"/>
                        <a:ext cx="29749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057400" y="2241550"/>
          <a:ext cx="127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612900" imgH="1282700" progId="Equation.3">
                  <p:embed/>
                </p:oleObj>
              </mc:Choice>
              <mc:Fallback>
                <p:oleObj name="" r:id="rId5" imgW="1612900" imgH="1282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2241550"/>
                        <a:ext cx="12700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429000" y="2262188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1346200" imgH="1181100" progId="Equation.3">
                  <p:embed/>
                </p:oleObj>
              </mc:Choice>
              <mc:Fallback>
                <p:oleObj name="" r:id="rId7" imgW="1346200" imgH="1181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2262188"/>
                        <a:ext cx="1066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57400" y="3517900"/>
          <a:ext cx="3606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4737100" imgH="1485900" progId="Equation.3">
                  <p:embed/>
                </p:oleObj>
              </mc:Choice>
              <mc:Fallback>
                <p:oleObj name="" r:id="rId9" imgW="4737100" imgH="148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3517900"/>
                        <a:ext cx="36068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4572000" y="25908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685800" imgH="342900" progId="Equation.3">
                  <p:embed/>
                </p:oleObj>
              </mc:Choice>
              <mc:Fallback>
                <p:oleObj name="" r:id="rId11" imgW="685800" imgH="342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1600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95450" y="44450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2006600" imgH="749300" progId="Equation.3">
                  <p:embed/>
                </p:oleObj>
              </mc:Choice>
              <mc:Fallback>
                <p:oleObj name="" r:id="rId1" imgW="2006600" imgH="749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5450" y="444500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/>
          <p:nvPr/>
        </p:nvSpPr>
        <p:spPr>
          <a:xfrm>
            <a:off x="539750" y="120015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362200" y="1130300"/>
          <a:ext cx="212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755900" imgH="749300" progId="Equation.3">
                  <p:embed/>
                </p:oleObj>
              </mc:Choice>
              <mc:Fallback>
                <p:oleObj name="" r:id="rId3" imgW="2755900" imgH="749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130300"/>
                        <a:ext cx="2120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006600" y="1816100"/>
          <a:ext cx="260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390900" imgH="749300" progId="Equation.3">
                  <p:embed/>
                </p:oleObj>
              </mc:Choice>
              <mc:Fallback>
                <p:oleObj name="" r:id="rId5" imgW="3390900" imgH="749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1816100"/>
                        <a:ext cx="2603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787900" y="1981200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2781300" imgH="342900" progId="Equation.3">
                  <p:embed/>
                </p:oleObj>
              </mc:Choice>
              <mc:Fallback>
                <p:oleObj name="" r:id="rId7" imgW="2781300" imgH="342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1981200"/>
                        <a:ext cx="214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/>
          <p:nvPr/>
        </p:nvSpPr>
        <p:spPr>
          <a:xfrm>
            <a:off x="539750" y="28448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847850" y="2603500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2819400" imgH="1333500" progId="Equation.3">
                  <p:embed/>
                </p:oleObj>
              </mc:Choice>
              <mc:Fallback>
                <p:oleObj name="" r:id="rId9" imgW="2819400" imgH="13335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47850" y="2603500"/>
                        <a:ext cx="2171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/>
          <p:nvPr/>
        </p:nvSpPr>
        <p:spPr>
          <a:xfrm>
            <a:off x="539750" y="393382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298700" y="3657600"/>
          <a:ext cx="231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3009900" imgH="1333500" progId="Equation.3">
                  <p:embed/>
                </p:oleObj>
              </mc:Choice>
              <mc:Fallback>
                <p:oleObj name="" r:id="rId11" imgW="3009900" imgH="13335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3657600"/>
                        <a:ext cx="2311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981200" y="4749800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2362200" imgH="1206500" progId="Equation.3">
                  <p:embed/>
                </p:oleObj>
              </mc:Choice>
              <mc:Fallback>
                <p:oleObj name="" r:id="rId13" imgW="2362200" imgH="1206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749800"/>
                        <a:ext cx="182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905250" y="4784725"/>
          <a:ext cx="1174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5" imgW="1485900" imgH="1155700" progId="Equation.3">
                  <p:embed/>
                </p:oleObj>
              </mc:Choice>
              <mc:Fallback>
                <p:oleObj name="" r:id="rId15" imgW="1485900" imgH="1155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05250" y="4784725"/>
                        <a:ext cx="117475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1979613" y="587375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7" imgW="1866900" imgH="317500" progId="Equation.3">
                  <p:embed/>
                </p:oleObj>
              </mc:Choice>
              <mc:Fallback>
                <p:oleObj name="" r:id="rId17" imgW="1866900" imgH="317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5873750"/>
                        <a:ext cx="1460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505200" y="57785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9" imgW="2070100" imgH="546100" progId="Equation.3">
                  <p:embed/>
                </p:oleObj>
              </mc:Choice>
              <mc:Fallback>
                <p:oleObj name="" r:id="rId19" imgW="2070100" imgH="546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778500"/>
                        <a:ext cx="1612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4" grpId="0"/>
      <p:bldP spid="245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39750" y="685800"/>
            <a:ext cx="182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911350" y="469900"/>
          <a:ext cx="165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2120900" imgH="1231900" progId="Equation.3">
                  <p:embed/>
                </p:oleObj>
              </mc:Choice>
              <mc:Fallback>
                <p:oleObj name="" r:id="rId1" imgW="2120900" imgH="1231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1350" y="469900"/>
                        <a:ext cx="1651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539750" y="1752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06650" y="1536700"/>
          <a:ext cx="222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2882900" imgH="1231900" progId="Equation.3">
                  <p:embed/>
                </p:oleObj>
              </mc:Choice>
              <mc:Fallback>
                <p:oleObj name="" r:id="rId3" imgW="2882900" imgH="1231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1536700"/>
                        <a:ext cx="222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089150" y="2532063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4737100" imgH="1231900" progId="Equation.3">
                  <p:embed/>
                </p:oleObj>
              </mc:Choice>
              <mc:Fallback>
                <p:oleObj name="" r:id="rId5" imgW="4737100" imgH="1231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9150" y="2532063"/>
                        <a:ext cx="360680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095500" y="367665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4533900" imgH="1104900" progId="Equation.3">
                  <p:embed/>
                </p:oleObj>
              </mc:Choice>
              <mc:Fallback>
                <p:oleObj name="" r:id="rId7" imgW="4533900" imgH="1104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5500" y="3676650"/>
                        <a:ext cx="345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057400" y="483235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4610100" imgH="1054100" progId="Equation.3">
                  <p:embed/>
                </p:oleObj>
              </mc:Choice>
              <mc:Fallback>
                <p:oleObj name="" r:id="rId9" imgW="4610100" imgH="1054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4832350"/>
                        <a:ext cx="351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Oval 11"/>
          <p:cNvSpPr/>
          <p:nvPr/>
        </p:nvSpPr>
        <p:spPr>
          <a:xfrm>
            <a:off x="3657600" y="2438400"/>
            <a:ext cx="1143000" cy="641350"/>
          </a:xfrm>
          <a:prstGeom prst="ellipse">
            <a:avLst/>
          </a:prstGeom>
          <a:noFill/>
          <a:ln w="127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2209800" cy="6096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539750" y="1185863"/>
            <a:ext cx="3498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不定积分的概念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990600" y="1704975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• </a:t>
            </a:r>
            <a:r>
              <a:rPr lang="zh-CN" altLang="en-US" sz="2800" dirty="0">
                <a:ea typeface="楷体_GB2312" pitchFamily="49" charset="-122"/>
              </a:rPr>
              <a:t>原函数与不定积分的定义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990600" y="22240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• </a:t>
            </a:r>
            <a:r>
              <a:rPr lang="zh-CN" altLang="en-US" sz="2800" dirty="0">
                <a:ea typeface="楷体_GB2312" pitchFamily="49" charset="-122"/>
              </a:rPr>
              <a:t>不定积分的性质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990600" y="2773363"/>
            <a:ext cx="373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• </a:t>
            </a:r>
            <a:r>
              <a:rPr lang="zh-CN" altLang="en-US" sz="2800" dirty="0">
                <a:ea typeface="楷体_GB2312" pitchFamily="49" charset="-122"/>
              </a:rPr>
              <a:t>基本积分表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见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P184)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539750" y="3429000"/>
            <a:ext cx="26685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直接积分法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539750" y="3965575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恒等变形</a:t>
            </a:r>
            <a:r>
              <a:rPr lang="en-US" altLang="zh-CN" sz="2800" dirty="0">
                <a:ea typeface="楷体_GB2312" pitchFamily="49" charset="-122"/>
              </a:rPr>
              <a:t>,  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33" name="AutoShape 9"/>
          <p:cNvSpPr/>
          <p:nvPr/>
        </p:nvSpPr>
        <p:spPr>
          <a:xfrm>
            <a:off x="3594100" y="4724400"/>
            <a:ext cx="215900" cy="1295400"/>
          </a:xfrm>
          <a:prstGeom prst="leftBrace">
            <a:avLst>
              <a:gd name="adj1" fmla="val 50000"/>
              <a:gd name="adj2" fmla="val 51208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35" name="Text Box 11"/>
          <p:cNvSpPr txBox="1"/>
          <p:nvPr/>
        </p:nvSpPr>
        <p:spPr>
          <a:xfrm>
            <a:off x="4419600" y="3965575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基本积分公式</a:t>
            </a:r>
            <a:r>
              <a:rPr lang="zh-CN" altLang="en-US" sz="2800" dirty="0">
                <a:ea typeface="楷体_GB2312" pitchFamily="49" charset="-122"/>
              </a:rPr>
              <a:t>进行积分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39" name="Text Box 15"/>
          <p:cNvSpPr txBox="1"/>
          <p:nvPr/>
        </p:nvSpPr>
        <p:spPr>
          <a:xfrm>
            <a:off x="533400" y="51196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常用恒等变形方法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0" name="Text Box 16"/>
          <p:cNvSpPr txBox="1"/>
          <p:nvPr/>
        </p:nvSpPr>
        <p:spPr>
          <a:xfrm>
            <a:off x="3771900" y="4572000"/>
            <a:ext cx="1714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分项积分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1" name="Text Box 17"/>
          <p:cNvSpPr txBox="1"/>
          <p:nvPr/>
        </p:nvSpPr>
        <p:spPr>
          <a:xfrm>
            <a:off x="3752850" y="5105400"/>
            <a:ext cx="173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加项减项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2" name="Text Box 18"/>
          <p:cNvSpPr txBox="1"/>
          <p:nvPr/>
        </p:nvSpPr>
        <p:spPr>
          <a:xfrm>
            <a:off x="3752850" y="5638800"/>
            <a:ext cx="4400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利用三角公式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代数公式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7883525" y="5829300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381000" imgH="76200" progId="Equation.3">
                  <p:embed/>
                </p:oleObj>
              </mc:Choice>
              <mc:Fallback>
                <p:oleObj name="" r:id="rId1" imgW="381000" imgH="76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83525" y="5829300"/>
                        <a:ext cx="346075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/>
          <p:nvPr/>
        </p:nvSpPr>
        <p:spPr>
          <a:xfrm>
            <a:off x="2895600" y="39433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积分性质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/>
      <p:bldP spid="26631" grpId="0"/>
      <p:bldP spid="26632" grpId="0"/>
      <p:bldP spid="26633" grpId="0" animBg="1"/>
      <p:bldP spid="26635" grpId="0"/>
      <p:bldP spid="26639" grpId="0"/>
      <p:bldP spid="26640" grpId="0"/>
      <p:bldP spid="26641" grpId="0"/>
      <p:bldP spid="26642" grpId="0"/>
      <p:bldP spid="266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4"/>
          <p:cNvSpPr>
            <a:spLocks noGrp="1"/>
          </p:cNvSpPr>
          <p:nvPr>
            <p:ph type="title"/>
          </p:nvPr>
        </p:nvSpPr>
        <p:spPr>
          <a:xfrm>
            <a:off x="558800" y="510858"/>
            <a:ext cx="2590800" cy="719137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9944" name="Text Box 8"/>
          <p:cNvSpPr txBox="1"/>
          <p:nvPr/>
        </p:nvSpPr>
        <p:spPr>
          <a:xfrm>
            <a:off x="472440" y="172180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329690" y="1697990"/>
          <a:ext cx="379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4991100" imgH="596900" progId="Equation.3">
                  <p:embed/>
                </p:oleObj>
              </mc:Choice>
              <mc:Fallback>
                <p:oleObj name="" r:id="rId1" imgW="4991100" imgH="596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29690" y="1697990"/>
                        <a:ext cx="3797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558290" y="2606040"/>
          <a:ext cx="499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6578600" imgH="749300" progId="Equation.3">
                  <p:embed/>
                </p:oleObj>
              </mc:Choice>
              <mc:Fallback>
                <p:oleObj name="" r:id="rId3" imgW="6578600" imgH="749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8290" y="2606040"/>
                        <a:ext cx="4991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/>
          <p:nvPr/>
        </p:nvSpPr>
        <p:spPr>
          <a:xfrm>
            <a:off x="472440" y="335534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577590" y="3298190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308100" imgH="495300" progId="Equation.3">
                  <p:embed/>
                </p:oleObj>
              </mc:Choice>
              <mc:Fallback>
                <p:oleObj name="" r:id="rId5" imgW="1308100" imgH="495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7590" y="3298190"/>
                        <a:ext cx="104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1539240" y="331089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2527300" imgH="596900" progId="Equation.3">
                  <p:embed/>
                </p:oleObj>
              </mc:Choice>
              <mc:Fallback>
                <p:oleObj name="" r:id="rId7" imgW="2527300" imgH="596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39240" y="3310890"/>
                        <a:ext cx="1955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2586990" y="3953828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638300" imgH="495300" progId="Equation.3">
                  <p:embed/>
                </p:oleObj>
              </mc:Choice>
              <mc:Fallback>
                <p:oleObj name="" r:id="rId9" imgW="1638300" imgH="495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6990" y="3953828"/>
                        <a:ext cx="128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1463040" y="4057015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1358900" imgH="469900" progId="Equation.3">
                  <p:embed/>
                </p:oleObj>
              </mc:Choice>
              <mc:Fallback>
                <p:oleObj name="" r:id="rId11" imgW="1358900" imgH="469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3040" y="4057015"/>
                        <a:ext cx="1079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3971290" y="382524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977900" imgH="1054100" progId="Equation.3">
                  <p:embed/>
                </p:oleObj>
              </mc:Choice>
              <mc:Fallback>
                <p:oleObj name="" r:id="rId13" imgW="977900" imgH="10541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71290" y="3825240"/>
                        <a:ext cx="787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352290" y="222504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1968500" imgH="1054100" progId="Equation.3">
                  <p:embed/>
                </p:oleObj>
              </mc:Choice>
              <mc:Fallback>
                <p:oleObj name="" r:id="rId15" imgW="1968500" imgH="1054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2290" y="2225040"/>
                        <a:ext cx="153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3400" y="441960"/>
            <a:ext cx="1143000" cy="762000"/>
          </a:xfrm>
          <a:ln w="28575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397000" y="63373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901700" imgH="469900" progId="Equation.3">
                  <p:embed/>
                </p:oleObj>
              </mc:Choice>
              <mc:Fallback>
                <p:oleObj name="" r:id="rId1" imgW="901700" imgH="469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97000" y="63373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1333500" y="182880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2768600" imgH="469900" progId="Equation.3">
                  <p:embed/>
                </p:oleObj>
              </mc:Choice>
              <mc:Fallback>
                <p:oleObj name="" r:id="rId3" imgW="2768600" imgH="469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3500" y="1828800"/>
                        <a:ext cx="213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4373563" y="1828800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2755900" imgH="469900" progId="Equation.3">
                  <p:embed/>
                </p:oleObj>
              </mc:Choice>
              <mc:Fallback>
                <p:oleObj name="" r:id="rId5" imgW="2755900" imgH="469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73563" y="1828800"/>
                        <a:ext cx="2120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12"/>
          <p:cNvSpPr txBox="1"/>
          <p:nvPr/>
        </p:nvSpPr>
        <p:spPr>
          <a:xfrm>
            <a:off x="2133600" y="5635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的导函数为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1" name="Object 13"/>
          <p:cNvGraphicFramePr>
            <a:graphicFrameLocks noChangeAspect="1"/>
          </p:cNvGraphicFramePr>
          <p:nvPr/>
        </p:nvGraphicFramePr>
        <p:xfrm>
          <a:off x="4108450" y="636905"/>
          <a:ext cx="825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028700" imgH="469900" progId="Equation.3">
                  <p:embed/>
                </p:oleObj>
              </mc:Choice>
              <mc:Fallback>
                <p:oleObj name="" r:id="rId7" imgW="1028700" imgH="469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08450" y="636905"/>
                        <a:ext cx="8255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4"/>
          <p:cNvSpPr txBox="1"/>
          <p:nvPr/>
        </p:nvSpPr>
        <p:spPr>
          <a:xfrm>
            <a:off x="5073650" y="58070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3" name="Object 15"/>
          <p:cNvGraphicFramePr>
            <a:graphicFrameLocks noChangeAspect="1"/>
          </p:cNvGraphicFramePr>
          <p:nvPr/>
        </p:nvGraphicFramePr>
        <p:xfrm>
          <a:off x="5511800" y="63690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9" imgW="901700" imgH="469900" progId="Equation.3">
                  <p:embed/>
                </p:oleObj>
              </mc:Choice>
              <mc:Fallback>
                <p:oleObj name="" r:id="rId9" imgW="9017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11800" y="63690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6"/>
          <p:cNvSpPr txBox="1"/>
          <p:nvPr/>
        </p:nvSpPr>
        <p:spPr>
          <a:xfrm>
            <a:off x="6315710" y="56324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的一个原函数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35" name="Text Box 17"/>
          <p:cNvSpPr txBox="1"/>
          <p:nvPr/>
        </p:nvSpPr>
        <p:spPr>
          <a:xfrm>
            <a:off x="152400" y="11731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en-US" altLang="zh-CN" sz="2800" dirty="0">
                <a:ea typeface="楷体_GB2312" pitchFamily="49" charset="-122"/>
              </a:rPr>
              <a:t>(            ) 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6636" name="Object 18"/>
          <p:cNvGraphicFramePr>
            <a:graphicFrameLocks noChangeAspect="1"/>
          </p:cNvGraphicFramePr>
          <p:nvPr/>
        </p:nvGraphicFramePr>
        <p:xfrm>
          <a:off x="1308100" y="24130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2857500" imgH="469900" progId="Equation.3">
                  <p:embed/>
                </p:oleObj>
              </mc:Choice>
              <mc:Fallback>
                <p:oleObj name="" r:id="rId11" imgW="2857500" imgH="469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8100" y="2413000"/>
                        <a:ext cx="219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9"/>
          <p:cNvGraphicFramePr>
            <a:graphicFrameLocks noChangeAspect="1"/>
          </p:cNvGraphicFramePr>
          <p:nvPr/>
        </p:nvGraphicFramePr>
        <p:xfrm>
          <a:off x="4343400" y="24130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2882900" imgH="469900" progId="Equation.3">
                  <p:embed/>
                </p:oleObj>
              </mc:Choice>
              <mc:Fallback>
                <p:oleObj name="" r:id="rId13" imgW="2882900" imgH="469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413000"/>
                        <a:ext cx="222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/>
          <p:cNvSpPr txBox="1"/>
          <p:nvPr/>
        </p:nvSpPr>
        <p:spPr>
          <a:xfrm>
            <a:off x="533400" y="29860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已知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2705100" y="3076575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5" imgW="2413000" imgH="482600" progId="Equation.3">
                  <p:embed/>
                </p:oleObj>
              </mc:Choice>
              <mc:Fallback>
                <p:oleObj name="" r:id="rId15" imgW="2413000" imgH="4826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3076575"/>
                        <a:ext cx="186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Text Box 23"/>
          <p:cNvSpPr txBox="1"/>
          <p:nvPr/>
        </p:nvSpPr>
        <p:spPr>
          <a:xfrm>
            <a:off x="1752600" y="35353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817" name="Text Box 25"/>
          <p:cNvSpPr txBox="1"/>
          <p:nvPr/>
        </p:nvSpPr>
        <p:spPr>
          <a:xfrm>
            <a:off x="1752600" y="4114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819" name="Text Box 27"/>
          <p:cNvSpPr txBox="1"/>
          <p:nvPr/>
        </p:nvSpPr>
        <p:spPr>
          <a:xfrm>
            <a:off x="1066800" y="1143000"/>
            <a:ext cx="838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endParaRPr lang="en-US" altLang="zh-CN" b="1" i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2819400" y="36576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7" imgW="2311400" imgH="482600" progId="Equation.3">
                  <p:embed/>
                </p:oleObj>
              </mc:Choice>
              <mc:Fallback>
                <p:oleObj name="" r:id="rId17" imgW="2311400" imgH="4826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657600"/>
                        <a:ext cx="179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2817813" y="41910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9" imgW="2311400" imgH="482600" progId="Equation.3">
                  <p:embed/>
                </p:oleObj>
              </mc:Choice>
              <mc:Fallback>
                <p:oleObj name="" r:id="rId19" imgW="2311400" imgH="4826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7813" y="4191000"/>
                        <a:ext cx="179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/>
          <p:nvPr/>
        </p:nvSpPr>
        <p:spPr>
          <a:xfrm>
            <a:off x="2946400" y="3581400"/>
            <a:ext cx="762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?</a:t>
            </a:r>
            <a:endParaRPr lang="en-US" altLang="zh-CN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3823" name="Text Box 31"/>
          <p:cNvSpPr txBox="1"/>
          <p:nvPr/>
        </p:nvSpPr>
        <p:spPr>
          <a:xfrm>
            <a:off x="2946400" y="4114800"/>
            <a:ext cx="762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?</a:t>
            </a:r>
            <a:endParaRPr lang="en-US" altLang="zh-CN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3824" name="Text Box 32"/>
          <p:cNvSpPr txBox="1"/>
          <p:nvPr/>
        </p:nvSpPr>
        <p:spPr>
          <a:xfrm>
            <a:off x="228600" y="4724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或由题意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1765300" y="4813300"/>
          <a:ext cx="295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1" imgW="3873500" imgH="520700" progId="Equation.3">
                  <p:embed/>
                </p:oleObj>
              </mc:Choice>
              <mc:Fallback>
                <p:oleObj name="" r:id="rId21" imgW="3873500" imgH="5207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5300" y="4813300"/>
                        <a:ext cx="295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Text Box 35"/>
          <p:cNvSpPr txBox="1"/>
          <p:nvPr/>
        </p:nvSpPr>
        <p:spPr>
          <a:xfrm>
            <a:off x="4724400" y="47244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其原函数为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28" name="Object 36"/>
          <p:cNvGraphicFramePr>
            <a:graphicFrameLocks noChangeAspect="1"/>
          </p:cNvGraphicFramePr>
          <p:nvPr/>
        </p:nvGraphicFramePr>
        <p:xfrm>
          <a:off x="1600200" y="5441950"/>
          <a:ext cx="142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1816100" imgH="749300" progId="Equation.3">
                  <p:embed/>
                </p:oleObj>
              </mc:Choice>
              <mc:Fallback>
                <p:oleObj name="" r:id="rId23" imgW="1816100" imgH="7493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5441950"/>
                        <a:ext cx="1422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3098800" y="5562600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5" imgW="3721100" imgH="520700" progId="Equation.3">
                  <p:embed/>
                </p:oleObj>
              </mc:Choice>
              <mc:Fallback>
                <p:oleObj name="" r:id="rId25" imgW="3721100" imgH="520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5562600"/>
                        <a:ext cx="284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/>
      <p:bldP spid="33815" grpId="0"/>
      <p:bldP spid="33817" grpId="0"/>
      <p:bldP spid="33819" grpId="0" build="p"/>
      <p:bldP spid="33822" grpId="0"/>
      <p:bldP spid="33823" grpId="0"/>
      <p:bldP spid="33824" grpId="0"/>
      <p:bldP spid="338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3124200" cy="762000"/>
          </a:xfrm>
          <a:ln w="28575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求下列积分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98488" y="946150"/>
          <a:ext cx="6259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8267700" imgH="1193800" progId="Equation.3">
                  <p:embed/>
                </p:oleObj>
              </mc:Choice>
              <mc:Fallback>
                <p:oleObj name="" r:id="rId1" imgW="8267700" imgH="1193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8488" y="946150"/>
                        <a:ext cx="62595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/>
          <p:nvPr/>
        </p:nvSpPr>
        <p:spPr>
          <a:xfrm>
            <a:off x="539750" y="20574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09600" y="2679700"/>
          <a:ext cx="4545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5981700" imgH="1206500" progId="Equation.3">
                  <p:embed/>
                </p:oleObj>
              </mc:Choice>
              <mc:Fallback>
                <p:oleObj name="" r:id="rId3" imgW="5981700" imgH="1206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679700"/>
                        <a:ext cx="45450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08013" y="4064000"/>
          <a:ext cx="5307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6997700" imgH="1206500" progId="Equation.3">
                  <p:embed/>
                </p:oleObj>
              </mc:Choice>
              <mc:Fallback>
                <p:oleObj name="" r:id="rId5" imgW="6997700" imgH="1206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013" y="4064000"/>
                        <a:ext cx="53070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354388" y="5181600"/>
          <a:ext cx="2436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3175000" imgH="520700" progId="Equation.3">
                  <p:embed/>
                </p:oleObj>
              </mc:Choice>
              <mc:Fallback>
                <p:oleObj name="" r:id="rId7" imgW="3175000" imgH="5207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4388" y="5181600"/>
                        <a:ext cx="24368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657600" y="3975100"/>
          <a:ext cx="2144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9" imgW="2781300" imgH="520700" progId="Equation.3">
                  <p:embed/>
                </p:oleObj>
              </mc:Choice>
              <mc:Fallback>
                <p:oleObj name="" r:id="rId9" imgW="2781300" imgH="520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3975100"/>
                        <a:ext cx="21447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283200" y="2654300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2501900" imgH="1104900" progId="Equation.3">
                  <p:embed/>
                </p:oleObj>
              </mc:Choice>
              <mc:Fallback>
                <p:oleObj name="" r:id="rId11" imgW="2501900" imgH="1104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3200" y="2654300"/>
                        <a:ext cx="193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187700" y="2590800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1562100" imgH="622300" progId="Equation.3">
                  <p:embed/>
                </p:oleObj>
              </mc:Choice>
              <mc:Fallback>
                <p:oleObj name="" r:id="rId13" imgW="1562100" imgH="6223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87700" y="2590800"/>
                        <a:ext cx="1231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4533900" y="259080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787400" imgH="520700" progId="Equation.3">
                  <p:embed/>
                </p:oleObj>
              </mc:Choice>
              <mc:Fallback>
                <p:oleObj name="" r:id="rId15" imgW="787400" imgH="520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3900" y="2590800"/>
                        <a:ext cx="647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30275" y="869950"/>
            <a:ext cx="2590800" cy="1019175"/>
          </a:xfrm>
          <a:ln w="19050"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第四章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03" name="Text Box 3"/>
          <p:cNvSpPr txBox="1"/>
          <p:nvPr/>
        </p:nvSpPr>
        <p:spPr>
          <a:xfrm>
            <a:off x="990600" y="3368675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微分法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>
              <a:ea typeface="楷体_GB2312" pitchFamily="49" charset="-12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622550" y="3479800"/>
          <a:ext cx="1941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273300" imgH="482600" progId="Equation.3">
                  <p:embed/>
                </p:oleObj>
              </mc:Choice>
              <mc:Fallback>
                <p:oleObj name="" r:id="rId2" imgW="22733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2550" y="3479800"/>
                        <a:ext cx="19415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/>
          <p:nvPr/>
        </p:nvSpPr>
        <p:spPr>
          <a:xfrm>
            <a:off x="990600" y="427355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积分法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>
              <a:ea typeface="楷体_GB2312" pitchFamily="49" charset="-122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590800" y="4384675"/>
          <a:ext cx="1927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2260600" imgH="482600" progId="Equation.3">
                  <p:embed/>
                </p:oleObj>
              </mc:Choice>
              <mc:Fallback>
                <p:oleObj name="" r:id="rId4" imgW="2260600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4384675"/>
                        <a:ext cx="19272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/>
          <p:nvPr/>
        </p:nvSpPr>
        <p:spPr>
          <a:xfrm>
            <a:off x="4953000" y="382587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互逆运算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114300" imgH="215900" progId="Equation.3">
                  <p:embed/>
                </p:oleObj>
              </mc:Choice>
              <mc:Fallback>
                <p:oleObj name="" r:id="rId6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/>
          <p:nvPr/>
        </p:nvSpPr>
        <p:spPr>
          <a:xfrm>
            <a:off x="1920875" y="1981200"/>
            <a:ext cx="3260725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不定积分  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10" name="AutoShape 10"/>
          <p:cNvSpPr/>
          <p:nvPr/>
        </p:nvSpPr>
        <p:spPr>
          <a:xfrm>
            <a:off x="4648200" y="3505200"/>
            <a:ext cx="193675" cy="1219200"/>
          </a:xfrm>
          <a:prstGeom prst="rightBrace">
            <a:avLst>
              <a:gd name="adj1" fmla="val 5245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5" grpId="0"/>
      <p:bldP spid="51207" grpId="0"/>
      <p:bldP spid="512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539750" y="749300"/>
            <a:ext cx="2590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求不定积分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539750" y="1839913"/>
            <a:ext cx="1184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615950"/>
          <a:ext cx="163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2108200" imgH="1206500" progId="Equation.3">
                  <p:embed/>
                </p:oleObj>
              </mc:Choice>
              <mc:Fallback>
                <p:oleObj name="" r:id="rId1" imgW="2108200" imgH="12065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615950"/>
                        <a:ext cx="1638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93850" y="1619250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1993900" imgH="1206500" progId="Equation.3">
                  <p:embed/>
                </p:oleObj>
              </mc:Choice>
              <mc:Fallback>
                <p:oleObj name="" r:id="rId3" imgW="1993900" imgH="1206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93850" y="1619250"/>
                        <a:ext cx="1549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779588" y="2762250"/>
          <a:ext cx="38211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5016500" imgH="1206500" progId="Equation.3">
                  <p:embed/>
                </p:oleObj>
              </mc:Choice>
              <mc:Fallback>
                <p:oleObj name="" r:id="rId5" imgW="5016500" imgH="1206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9588" y="2762250"/>
                        <a:ext cx="38211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352800" y="2768600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2324100" imgH="596900" progId="Equation.3">
                  <p:embed/>
                </p:oleObj>
              </mc:Choice>
              <mc:Fallback>
                <p:oleObj name="" r:id="rId7" imgW="2324100" imgH="596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2768600"/>
                        <a:ext cx="1803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779588" y="3905250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3568700" imgH="698500" progId="Equation.3">
                  <p:embed/>
                </p:oleObj>
              </mc:Choice>
              <mc:Fallback>
                <p:oleObj name="" r:id="rId9" imgW="3568700" imgH="698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9588" y="3905250"/>
                        <a:ext cx="2730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804988" y="4648200"/>
          <a:ext cx="2767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3619500" imgH="1054100" progId="Equation.3">
                  <p:embed/>
                </p:oleObj>
              </mc:Choice>
              <mc:Fallback>
                <p:oleObj name="" r:id="rId11" imgW="3619500" imgH="1054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04988" y="4648200"/>
                        <a:ext cx="2767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6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93" name="Text Box 29">
            <a:hlinkClick r:id="rId1" action="ppaction://hlinksldjump"/>
          </p:cNvPr>
          <p:cNvSpPr txBox="1"/>
          <p:nvPr/>
        </p:nvSpPr>
        <p:spPr>
          <a:xfrm>
            <a:off x="2286000" y="3276600"/>
            <a:ext cx="30400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二、 基本积分表  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94" name="Text Box 30">
            <a:hlinkClick r:id="rId2" action="ppaction://hlinksldjump"/>
          </p:cNvPr>
          <p:cNvSpPr txBox="1"/>
          <p:nvPr/>
        </p:nvSpPr>
        <p:spPr>
          <a:xfrm>
            <a:off x="2286000" y="4137025"/>
            <a:ext cx="37544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三、不定积分的性质   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92" name="Text Box 28"/>
          <p:cNvSpPr txBox="1"/>
          <p:nvPr/>
        </p:nvSpPr>
        <p:spPr>
          <a:xfrm>
            <a:off x="2209800" y="2438400"/>
            <a:ext cx="4937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一、 原函数与不定积分的概念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150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2209800" cy="784225"/>
          </a:xfrm>
          <a:ln w="1905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51" name="Text Box 46"/>
          <p:cNvSpPr txBox="1"/>
          <p:nvPr/>
        </p:nvSpPr>
        <p:spPr>
          <a:xfrm>
            <a:off x="1981200" y="1066800"/>
            <a:ext cx="657860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不定积分的概念与性质 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6152" name="Object 60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390900" imgH="3409950" progId="Paint.Picture">
                  <p:embed/>
                </p:oleObj>
              </mc:Choice>
              <mc:Fallback>
                <p:oleObj name="" r:id="rId3" imgW="3390900" imgH="3409950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62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四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9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build="p"/>
      <p:bldP spid="36894" grpId="0" build="p"/>
      <p:bldP spid="368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442278"/>
            <a:ext cx="5867400" cy="609600"/>
          </a:xfrm>
          <a:ln w="1905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 原函数与不定积分的概念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2009" name="Text Box 25"/>
          <p:cNvSpPr txBox="1"/>
          <p:nvPr/>
        </p:nvSpPr>
        <p:spPr>
          <a:xfrm>
            <a:off x="625475" y="1173798"/>
            <a:ext cx="815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定义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若在区间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上定义的两个函数 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及 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2010" name="Text Box 26"/>
          <p:cNvSpPr txBox="1"/>
          <p:nvPr/>
        </p:nvSpPr>
        <p:spPr>
          <a:xfrm>
            <a:off x="238125" y="177260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满足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1152525" y="1846898"/>
          <a:ext cx="1812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476500" imgH="482600" progId="Equation.3">
                  <p:embed/>
                </p:oleObj>
              </mc:Choice>
              <mc:Fallback>
                <p:oleObj name="" r:id="rId1" imgW="2476500" imgH="482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52525" y="1846898"/>
                        <a:ext cx="1812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/>
          <p:cNvGraphicFramePr>
            <a:graphicFrameLocks noChangeAspect="1"/>
          </p:cNvGraphicFramePr>
          <p:nvPr/>
        </p:nvGraphicFramePr>
        <p:xfrm>
          <a:off x="3040698" y="1793241"/>
          <a:ext cx="254221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244600" imgH="215900" progId="Equation.3">
                  <p:embed/>
                </p:oleObj>
              </mc:Choice>
              <mc:Fallback>
                <p:oleObj name="" r:id="rId3" imgW="1244600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0698" y="1793241"/>
                        <a:ext cx="254221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Text Box 29"/>
          <p:cNvSpPr txBox="1"/>
          <p:nvPr/>
        </p:nvSpPr>
        <p:spPr>
          <a:xfrm>
            <a:off x="238125" y="239299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上的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一个</a:t>
            </a:r>
            <a:r>
              <a:rPr lang="zh-CN" altLang="en-US" sz="2800" dirty="0">
                <a:ea typeface="楷体_GB2312" pitchFamily="49" charset="-122"/>
              </a:rPr>
              <a:t>原函数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2014" name="Text Box 30"/>
          <p:cNvSpPr txBox="1"/>
          <p:nvPr/>
        </p:nvSpPr>
        <p:spPr>
          <a:xfrm>
            <a:off x="5671185" y="1772603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为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2015" name="Text Box 31"/>
          <p:cNvSpPr txBox="1"/>
          <p:nvPr/>
        </p:nvSpPr>
        <p:spPr>
          <a:xfrm>
            <a:off x="722630" y="3006090"/>
            <a:ext cx="716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如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2016" name="Object 32"/>
          <p:cNvGraphicFramePr>
            <a:graphicFrameLocks noChangeAspect="1"/>
          </p:cNvGraphicFramePr>
          <p:nvPr/>
        </p:nvGraphicFramePr>
        <p:xfrm>
          <a:off x="1438752" y="3042127"/>
          <a:ext cx="6908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92100" imgH="177165" progId="Equation.3">
                  <p:embed/>
                </p:oleObj>
              </mc:Choice>
              <mc:Fallback>
                <p:oleObj name="" r:id="rId5" imgW="292100" imgH="1771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8752" y="3042127"/>
                        <a:ext cx="6908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Text Box 33"/>
          <p:cNvSpPr txBox="1"/>
          <p:nvPr/>
        </p:nvSpPr>
        <p:spPr>
          <a:xfrm>
            <a:off x="2129790" y="300609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的原函数有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4043363" y="3049747"/>
          <a:ext cx="105702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457200" imgH="177165" progId="Equation.3">
                  <p:embed/>
                </p:oleObj>
              </mc:Choice>
              <mc:Fallback>
                <p:oleObj name="" r:id="rId7" imgW="457200" imgH="177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3363" y="3049747"/>
                        <a:ext cx="105702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5316220" y="2970054"/>
          <a:ext cx="188180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812800" imgH="203200" progId="Equation.3">
                  <p:embed/>
                </p:oleObj>
              </mc:Choice>
              <mc:Fallback>
                <p:oleObj name="" r:id="rId9" imgW="8128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16220" y="2970054"/>
                        <a:ext cx="188180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0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1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0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 build="p"/>
      <p:bldP spid="42010" grpId="0" advAuto="1000" build="p"/>
      <p:bldP spid="42013" grpId="0" advAuto="1000" build="p"/>
      <p:bldP spid="42014" grpId="0" build="p"/>
      <p:bldP spid="42015" grpId="0" build="p"/>
      <p:bldP spid="42017" grpId="0" advAuto="100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0225" y="163830"/>
            <a:ext cx="1741805" cy="609600"/>
          </a:xfrm>
          <a:ln w="1905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注意：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606425" y="792480"/>
            <a:ext cx="3188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800" b="1" dirty="0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原函数不唯一；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606425" y="1309370"/>
            <a:ext cx="6934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800" b="1" dirty="0">
                <a:solidFill>
                  <a:schemeClr val="tx2"/>
                </a:solidFill>
                <a:ea typeface="楷体_GB2312" pitchFamily="49" charset="-122"/>
              </a:rPr>
              <a:t>2.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同一函数的两</a:t>
            </a:r>
            <a:r>
              <a:rPr lang="zh-CN" altLang="en-US" sz="2800" dirty="0">
                <a:ea typeface="楷体_GB2312" pitchFamily="49" charset="-122"/>
              </a:rPr>
              <a:t>原函数间仅差一个常数；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271713" y="1831023"/>
          <a:ext cx="396952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55800" imgH="215900" progId="Equation.3">
                  <p:embed/>
                </p:oleObj>
              </mc:Choice>
              <mc:Fallback>
                <p:oleObj name="" r:id="rId1" imgW="19558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71713" y="1831023"/>
                        <a:ext cx="396952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2"/>
          <p:cNvSpPr>
            <a:spLocks noGrp="1"/>
          </p:cNvSpPr>
          <p:nvPr/>
        </p:nvSpPr>
        <p:spPr>
          <a:xfrm>
            <a:off x="606425" y="1778635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3.  </a:t>
            </a:r>
            <a:r>
              <a:rPr lang="zh-CN" altLang="en-US" sz="2800" b="1" dirty="0">
                <a:ea typeface="楷体_GB2312" pitchFamily="49" charset="-122"/>
              </a:rPr>
              <a:t>定理 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6397308" y="1831023"/>
          <a:ext cx="212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39800" imgH="215900" progId="Equation.3">
                  <p:embed/>
                </p:oleObj>
              </mc:Choice>
              <mc:Fallback>
                <p:oleObj name="" r:id="rId3" imgW="93980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97308" y="1831023"/>
                        <a:ext cx="2124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749935" y="2388235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原函数都在函数族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797935" y="246443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739900" imgH="469900" progId="Equation.3">
                  <p:embed/>
                </p:oleObj>
              </mc:Choice>
              <mc:Fallback>
                <p:oleObj name="" r:id="rId5" imgW="1739900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97935" y="2464435"/>
                        <a:ext cx="1358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5245735" y="238823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 </a:t>
            </a:r>
            <a:r>
              <a:rPr lang="zh-CN" altLang="en-US" sz="2800" dirty="0">
                <a:ea typeface="楷体_GB2312" pitchFamily="49" charset="-122"/>
              </a:rPr>
              <a:t>为任意常数 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内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539750" y="3064828"/>
            <a:ext cx="12954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问题</a:t>
            </a:r>
            <a:r>
              <a:rPr lang="en-US" altLang="zh-CN" sz="3200" b="1" dirty="0">
                <a:ea typeface="楷体_GB2312" pitchFamily="49" charset="-122"/>
              </a:rPr>
              <a:t>: 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653540" y="3076258"/>
            <a:ext cx="6775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在什么条件下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一个函数的原函数存在 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539750" y="3673793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22" name="Object 6"/>
          <p:cNvGraphicFramePr/>
          <p:nvPr/>
        </p:nvGraphicFramePr>
        <p:xfrm>
          <a:off x="1835150" y="3688715"/>
          <a:ext cx="42468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879600" imgH="215900" progId="Equation.3">
                  <p:embed/>
                </p:oleObj>
              </mc:Choice>
              <mc:Fallback>
                <p:oleObj name="" r:id="rId7" imgW="18796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3688715"/>
                        <a:ext cx="424688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/>
          <p:nvPr/>
        </p:nvGraphicFramePr>
        <p:xfrm>
          <a:off x="6264910" y="3681095"/>
          <a:ext cx="209804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901700" imgH="215900" progId="Equation.3">
                  <p:embed/>
                </p:oleObj>
              </mc:Choice>
              <mc:Fallback>
                <p:oleObj name="" r:id="rId9" imgW="9017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64910" y="3681095"/>
                        <a:ext cx="209804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/>
          <p:nvPr/>
        </p:nvSpPr>
        <p:spPr>
          <a:xfrm>
            <a:off x="227965" y="423576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存在原函数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6" name="Text Box 10"/>
          <p:cNvSpPr txBox="1"/>
          <p:nvPr/>
        </p:nvSpPr>
        <p:spPr>
          <a:xfrm>
            <a:off x="6045835" y="4184968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下章证明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310" y="4754880"/>
            <a:ext cx="8634730" cy="147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b="1">
                <a:solidFill>
                  <a:schemeClr val="tx2"/>
                </a:solidFill>
              </a:rPr>
              <a:t>注意：</a:t>
            </a:r>
            <a:r>
              <a:rPr lang="zh-CN" altLang="en-US"/>
              <a:t>连续函数的原函数一定存在，但不一定能用初等函数表示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/>
          <p:nvPr/>
        </p:nvGraphicFramePr>
        <p:xfrm>
          <a:off x="2683968" y="5394990"/>
          <a:ext cx="4439920" cy="82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1" imgW="1765300" imgH="393700" progId="Equation.KSEE3">
                  <p:embed/>
                </p:oleObj>
              </mc:Choice>
              <mc:Fallback>
                <p:oleObj name="" r:id="rId11" imgW="1765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3968" y="5394990"/>
                        <a:ext cx="4439920" cy="82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2" grpId="0"/>
      <p:bldP spid="10248" grpId="0" advAuto="1000" build="p"/>
      <p:bldP spid="10250" grpId="0" advAuto="1000" build="p"/>
      <p:bldP spid="9219" grpId="0"/>
      <p:bldP spid="5" grpId="0"/>
      <p:bldP spid="4" grpId="0"/>
      <p:bldP spid="9221" grpId="0" build="p"/>
      <p:bldP spid="9224" grpId="0"/>
      <p:bldP spid="9226" grpId="0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895158" y="433388"/>
          <a:ext cx="396952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55800" imgH="215900" progId="Equation.3">
                  <p:embed/>
                </p:oleObj>
              </mc:Choice>
              <mc:Fallback>
                <p:oleObj name="" r:id="rId1" imgW="19558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95158" y="433388"/>
                        <a:ext cx="396952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539750" y="381000"/>
            <a:ext cx="1905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 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035993" y="433388"/>
          <a:ext cx="192072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39800" imgH="215900" progId="Equation.3">
                  <p:embed/>
                </p:oleObj>
              </mc:Choice>
              <mc:Fallback>
                <p:oleObj name="" r:id="rId3" imgW="93980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35993" y="433388"/>
                        <a:ext cx="192072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152400" y="9906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原函数都在函数族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200400" y="1066800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739900" imgH="469900" progId="Equation.3">
                  <p:embed/>
                </p:oleObj>
              </mc:Choice>
              <mc:Fallback>
                <p:oleObj name="" r:id="rId5" imgW="1739900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1066800"/>
                        <a:ext cx="1358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4648200" y="9906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 </a:t>
            </a:r>
            <a:r>
              <a:rPr lang="zh-CN" altLang="en-US" sz="2800" dirty="0">
                <a:ea typeface="楷体_GB2312" pitchFamily="49" charset="-122"/>
              </a:rPr>
              <a:t>为任意常数 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内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52" name="Text Box 12"/>
          <p:cNvSpPr txBox="1"/>
          <p:nvPr/>
        </p:nvSpPr>
        <p:spPr>
          <a:xfrm>
            <a:off x="539750" y="16144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1)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752442" y="2251393"/>
          <a:ext cx="373765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841500" imgH="215900" progId="Equation.3">
                  <p:embed/>
                </p:oleObj>
              </mc:Choice>
              <mc:Fallback>
                <p:oleObj name="" r:id="rId7" imgW="18415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442" y="2251393"/>
                        <a:ext cx="373765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752600" y="169068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667000" imgH="482600" progId="Equation.3">
                  <p:embed/>
                </p:oleObj>
              </mc:Choice>
              <mc:Fallback>
                <p:oleObj name="" r:id="rId9" imgW="2667000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690688"/>
                        <a:ext cx="2057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827463" y="1706563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1435100" imgH="482600" progId="Equation.3">
                  <p:embed/>
                </p:oleObj>
              </mc:Choice>
              <mc:Fallback>
                <p:oleObj name="" r:id="rId11" imgW="1435100" imgH="482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27463" y="1706563"/>
                        <a:ext cx="113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029200" y="16906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1295400" imgH="469900" progId="Equation.3">
                  <p:embed/>
                </p:oleObj>
              </mc:Choice>
              <mc:Fallback>
                <p:oleObj name="" r:id="rId13" imgW="1295400" imgH="469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1690688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141730" y="2859088"/>
          <a:ext cx="43485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2145665" imgH="215900" progId="Equation.3">
                  <p:embed/>
                </p:oleObj>
              </mc:Choice>
              <mc:Fallback>
                <p:oleObj name="" r:id="rId15" imgW="2145665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41730" y="2859088"/>
                        <a:ext cx="43485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3022600" y="3467100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2501900" imgH="482600" progId="Equation.3">
                  <p:embed/>
                </p:oleObj>
              </mc:Choice>
              <mc:Fallback>
                <p:oleObj name="" r:id="rId17" imgW="2501900" imgH="482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22600" y="3467100"/>
                        <a:ext cx="193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/>
          <p:nvPr/>
        </p:nvSpPr>
        <p:spPr>
          <a:xfrm>
            <a:off x="533400" y="39433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048000" y="3995738"/>
          <a:ext cx="19319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2476500" imgH="482600" progId="Equation.3">
                  <p:embed/>
                </p:oleObj>
              </mc:Choice>
              <mc:Fallback>
                <p:oleObj name="" r:id="rId19" imgW="2476500" imgH="482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3995738"/>
                        <a:ext cx="1931988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596900" y="4610100"/>
          <a:ext cx="2678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3492500" imgH="482600" progId="Equation.3">
                  <p:embed/>
                </p:oleObj>
              </mc:Choice>
              <mc:Fallback>
                <p:oleObj name="" r:id="rId21" imgW="3492500" imgH="482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" y="4610100"/>
                        <a:ext cx="267811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3276600" y="46101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2971800" imgH="482600" progId="Equation.3">
                  <p:embed/>
                </p:oleObj>
              </mc:Choice>
              <mc:Fallback>
                <p:oleObj name="" r:id="rId23" imgW="2971800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4610100"/>
                        <a:ext cx="2286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5689600" y="4616450"/>
          <a:ext cx="2614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5" imgW="3416300" imgH="469900" progId="Equation.3">
                  <p:embed/>
                </p:oleObj>
              </mc:Choice>
              <mc:Fallback>
                <p:oleObj name="" r:id="rId25" imgW="3416300" imgH="469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89600" y="4616450"/>
                        <a:ext cx="26146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29"/>
          <p:cNvSpPr txBox="1"/>
          <p:nvPr/>
        </p:nvSpPr>
        <p:spPr>
          <a:xfrm>
            <a:off x="533400" y="51054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2147888" y="5194300"/>
          <a:ext cx="2576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7" imgW="3365500" imgH="520700" progId="Equation.3">
                  <p:embed/>
                </p:oleObj>
              </mc:Choice>
              <mc:Fallback>
                <p:oleObj name="" r:id="rId27" imgW="3365500" imgH="520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7888" y="5194300"/>
                        <a:ext cx="25765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5302568" y="5194300"/>
          <a:ext cx="2118943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1066800" imgH="228600" progId="Equation.3">
                  <p:embed/>
                </p:oleObj>
              </mc:Choice>
              <mc:Fallback>
                <p:oleObj name="" r:id="rId29" imgW="10668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02568" y="5194300"/>
                        <a:ext cx="2118943" cy="52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 Box 41"/>
          <p:cNvSpPr txBox="1"/>
          <p:nvPr/>
        </p:nvSpPr>
        <p:spPr>
          <a:xfrm>
            <a:off x="533400" y="571182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它属于函数族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3009900" y="582136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1" imgW="1905000" imgH="469900" progId="Equation.3">
                  <p:embed/>
                </p:oleObj>
              </mc:Choice>
              <mc:Fallback>
                <p:oleObj name="" r:id="rId31" imgW="19050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5821363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Text Box 52"/>
          <p:cNvSpPr txBox="1"/>
          <p:nvPr/>
        </p:nvSpPr>
        <p:spPr>
          <a:xfrm>
            <a:off x="5689600" y="285178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264" grpId="0"/>
      <p:bldP spid="10269" grpId="0"/>
      <p:bldP spid="10281" grpId="0"/>
      <p:bldP spid="102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/>
        </p:nvSpPr>
        <p:spPr>
          <a:xfrm>
            <a:off x="703580" y="995045"/>
            <a:ext cx="16891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 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73580" y="111093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901700" imgH="469900" progId="Equation.3">
                  <p:embed/>
                </p:oleObj>
              </mc:Choice>
              <mc:Fallback>
                <p:oleObj name="" r:id="rId1" imgW="901700" imgH="469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73580" y="111093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2678430" y="100933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上的原函数全体称为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305675" y="994728"/>
          <a:ext cx="123997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596900" imgH="215900" progId="Equation.3">
                  <p:embed/>
                </p:oleObj>
              </mc:Choice>
              <mc:Fallback>
                <p:oleObj name="" r:id="rId3" imgW="5969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05675" y="994728"/>
                        <a:ext cx="123997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/>
          <p:nvPr/>
        </p:nvSpPr>
        <p:spPr>
          <a:xfrm>
            <a:off x="316230" y="160464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上的不定积分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529330" y="1590358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968500" imgH="749300" progId="Equation.3">
                  <p:embed/>
                </p:oleObj>
              </mc:Choice>
              <mc:Fallback>
                <p:oleObj name="" r:id="rId5" imgW="1968500" imgH="749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29330" y="1590358"/>
                        <a:ext cx="1536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/>
          <p:nvPr/>
        </p:nvSpPr>
        <p:spPr>
          <a:xfrm>
            <a:off x="5116830" y="161893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1306" name="Text Box 42"/>
          <p:cNvSpPr txBox="1"/>
          <p:nvPr/>
        </p:nvSpPr>
        <p:spPr>
          <a:xfrm>
            <a:off x="2678430" y="160464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002030" y="2123758"/>
          <a:ext cx="48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571500" imgH="749300" progId="Equation.3">
                  <p:embed/>
                </p:oleObj>
              </mc:Choice>
              <mc:Fallback>
                <p:oleObj name="" r:id="rId7" imgW="571500" imgH="749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02030" y="2123758"/>
                        <a:ext cx="482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/>
          <p:nvPr/>
        </p:nvSpPr>
        <p:spPr>
          <a:xfrm>
            <a:off x="1256030" y="213804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积分号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694430" y="221424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901700" imgH="469900" progId="Equation.3">
                  <p:embed/>
                </p:oleObj>
              </mc:Choice>
              <mc:Fallback>
                <p:oleObj name="" r:id="rId9" imgW="901700" imgH="469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94430" y="221424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/>
          <p:nvPr/>
        </p:nvSpPr>
        <p:spPr>
          <a:xfrm>
            <a:off x="4583430" y="209200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被积函数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3630930" y="2823845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384300" imgH="469900" progId="Equation.3">
                  <p:embed/>
                </p:oleObj>
              </mc:Choice>
              <mc:Fallback>
                <p:oleObj name="" r:id="rId11" imgW="13843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0930" y="2823845"/>
                        <a:ext cx="109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/>
          <p:nvPr/>
        </p:nvSpPr>
        <p:spPr>
          <a:xfrm>
            <a:off x="4812030" y="270160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被积表达式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002030" y="296354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28600" imgH="241300" progId="Equation.3">
                  <p:embed/>
                </p:oleObj>
              </mc:Choice>
              <mc:Fallback>
                <p:oleObj name="" r:id="rId13" imgW="2286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02030" y="2963545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/>
          <p:nvPr/>
        </p:nvSpPr>
        <p:spPr>
          <a:xfrm>
            <a:off x="1256030" y="274764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—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积分变量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282" name="Text Box 18"/>
          <p:cNvSpPr txBox="1"/>
          <p:nvPr/>
        </p:nvSpPr>
        <p:spPr>
          <a:xfrm>
            <a:off x="7250430" y="2366645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(P181)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1873885" y="473075"/>
            <a:ext cx="5162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  <a:sym typeface="+mn-ea"/>
              </a:rPr>
              <a:t>若原函数存在</a:t>
            </a:r>
            <a:r>
              <a:rPr lang="en-US" altLang="zh-CN" sz="2800" dirty="0">
                <a:ea typeface="楷体_GB2312" pitchFamily="49" charset="-122"/>
                <a:sym typeface="+mn-ea"/>
              </a:rPr>
              <a:t>, </a:t>
            </a:r>
            <a:r>
              <a:rPr lang="zh-CN" altLang="en-US" sz="2800" dirty="0">
                <a:ea typeface="楷体_GB2312" pitchFamily="49" charset="-122"/>
                <a:sym typeface="+mn-ea"/>
              </a:rPr>
              <a:t>它如何表示 </a:t>
            </a:r>
            <a:r>
              <a:rPr lang="en-US" altLang="zh-CN" sz="2800" dirty="0">
                <a:ea typeface="楷体_GB2312" pitchFamily="49" charset="-122"/>
                <a:sym typeface="+mn-ea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703580" y="472758"/>
            <a:ext cx="12954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问题</a:t>
            </a:r>
            <a:r>
              <a:rPr lang="en-US" altLang="zh-CN" sz="3200" b="1" dirty="0">
                <a:ea typeface="楷体_GB2312" pitchFamily="49" charset="-122"/>
              </a:rPr>
              <a:t>: 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11283" name="Text Box 19"/>
          <p:cNvSpPr txBox="1"/>
          <p:nvPr/>
        </p:nvSpPr>
        <p:spPr>
          <a:xfrm>
            <a:off x="399415" y="331597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900430" y="3366135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2705100" imgH="482600" progId="Equation.3">
                  <p:embed/>
                </p:oleObj>
              </mc:Choice>
              <mc:Fallback>
                <p:oleObj name="" r:id="rId15" imgW="2705100" imgH="482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00430" y="3366135"/>
                        <a:ext cx="2082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/>
          <p:nvPr/>
        </p:nvSpPr>
        <p:spPr>
          <a:xfrm>
            <a:off x="3117215" y="331597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727200" y="3898900"/>
          <a:ext cx="29956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3924300" imgH="749300" progId="Equation.3">
                  <p:embed/>
                </p:oleObj>
              </mc:Choice>
              <mc:Fallback>
                <p:oleObj name="" r:id="rId17" imgW="3924300" imgH="749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3898900"/>
                        <a:ext cx="29956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/>
          <p:nvPr/>
        </p:nvSpPr>
        <p:spPr>
          <a:xfrm>
            <a:off x="5066030" y="395001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 </a:t>
            </a:r>
            <a:r>
              <a:rPr lang="zh-CN" altLang="en-US" sz="2800" dirty="0">
                <a:ea typeface="楷体_GB2312" pitchFamily="49" charset="-122"/>
              </a:rPr>
              <a:t>为任意常数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1298" name="AutoShape 34"/>
          <p:cNvSpPr/>
          <p:nvPr/>
        </p:nvSpPr>
        <p:spPr>
          <a:xfrm>
            <a:off x="5285740" y="4668520"/>
            <a:ext cx="3048000" cy="1066800"/>
          </a:xfrm>
          <a:prstGeom prst="wedgeRectCallout">
            <a:avLst>
              <a:gd name="adj1" fmla="val -68542"/>
              <a:gd name="adj2" fmla="val -79764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称</a:t>
            </a:r>
            <a:r>
              <a:rPr lang="zh-CN" altLang="zh-CN" sz="2800" dirty="0">
                <a:ea typeface="楷体_GB2312" pitchFamily="49" charset="-122"/>
              </a:rPr>
              <a:t>为</a:t>
            </a:r>
            <a:r>
              <a:rPr lang="zh-CN" altLang="zh-CN" sz="2800" b="1" dirty="0">
                <a:solidFill>
                  <a:schemeClr val="tx2"/>
                </a:solidFill>
                <a:ea typeface="楷体_GB2312" pitchFamily="49" charset="-122"/>
              </a:rPr>
              <a:t>积分常数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不可丢 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!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11299" name="Text Box 35"/>
          <p:cNvSpPr txBox="1"/>
          <p:nvPr/>
        </p:nvSpPr>
        <p:spPr>
          <a:xfrm>
            <a:off x="480060" y="466820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1459230" y="4567873"/>
          <a:ext cx="335264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1422400" imgH="279400" progId="Equation.3">
                  <p:embed/>
                </p:oleObj>
              </mc:Choice>
              <mc:Fallback>
                <p:oleObj name="" r:id="rId19" imgW="1422400" imgH="2794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9230" y="4567873"/>
                        <a:ext cx="3352647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3211513" y="4694238"/>
          <a:ext cx="151122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698500" imgH="177165" progId="Equation.3">
                  <p:embed/>
                </p:oleObj>
              </mc:Choice>
              <mc:Fallback>
                <p:oleObj name="" r:id="rId21" imgW="698500" imgH="1771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1513" y="4694238"/>
                        <a:ext cx="151122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155" y="5187148"/>
          <a:ext cx="3712210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3" imgW="1600200" imgH="558800" progId="Equation.KSEE3">
                  <p:embed/>
                </p:oleObj>
              </mc:Choice>
              <mc:Fallback>
                <p:oleObj name="" r:id="rId23" imgW="1600200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155" y="5187148"/>
                        <a:ext cx="3712210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7875" y="5619433"/>
          <a:ext cx="116894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5" imgW="584200" imgH="431800" progId="Equation.KSEE3">
                  <p:embed/>
                </p:oleObj>
              </mc:Choice>
              <mc:Fallback>
                <p:oleObj name="" r:id="rId25" imgW="584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47875" y="5619433"/>
                        <a:ext cx="1168941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dvAuto="1000" build="p"/>
      <p:bldP spid="11272" grpId="0"/>
      <p:bldP spid="11306" grpId="0" build="p"/>
      <p:bldP spid="11275" grpId="0"/>
      <p:bldP spid="11277" grpId="0"/>
      <p:bldP spid="11279" grpId="0"/>
      <p:bldP spid="11281" grpId="0"/>
      <p:bldP spid="11282" grpId="0"/>
      <p:bldP spid="10242" grpId="0"/>
      <p:bldP spid="10244" grpId="0"/>
      <p:bldP spid="6" grpId="0"/>
      <p:bldP spid="4" grpId="0"/>
      <p:bldP spid="11283" grpId="0"/>
      <p:bldP spid="11285" grpId="0"/>
      <p:bldP spid="11287" grpId="0"/>
      <p:bldP spid="11298" grpId="0" bldLvl="0" animBg="1"/>
      <p:bldP spid="11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90550" y="8382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854200" imgH="1155700" progId="Equation.3">
                  <p:embed/>
                </p:oleObj>
              </mc:Choice>
              <mc:Fallback>
                <p:oleObj name="" r:id="rId1" imgW="1854200" imgH="1155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550" y="838200"/>
                        <a:ext cx="1447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11350" y="9525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752600" imgH="749300" progId="Equation.3">
                  <p:embed/>
                </p:oleObj>
              </mc:Choice>
              <mc:Fallback>
                <p:oleObj name="" r:id="rId3" imgW="1752600" imgH="749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1350" y="952500"/>
                        <a:ext cx="1371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200400" y="10668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714500" imgH="495300" progId="Equation.3">
                  <p:embed/>
                </p:oleObj>
              </mc:Choice>
              <mc:Fallback>
                <p:oleObj name="" r:id="rId5" imgW="1714500" imgH="495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1066800"/>
                        <a:ext cx="134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3"/>
          <p:cNvSpPr txBox="1"/>
          <p:nvPr/>
        </p:nvSpPr>
        <p:spPr>
          <a:xfrm>
            <a:off x="539750" y="304800"/>
            <a:ext cx="3727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从不定积分定义可知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16450" name="Group 66"/>
          <p:cNvGrpSpPr/>
          <p:nvPr/>
        </p:nvGrpSpPr>
        <p:grpSpPr>
          <a:xfrm>
            <a:off x="5289550" y="939165"/>
            <a:ext cx="3422650" cy="622300"/>
            <a:chOff x="3260" y="624"/>
            <a:chExt cx="2156" cy="392"/>
          </a:xfrm>
        </p:grpSpPr>
        <p:graphicFrame>
          <p:nvGraphicFramePr>
            <p:cNvPr id="15391" name="Object 7"/>
            <p:cNvGraphicFramePr>
              <a:graphicFrameLocks noChangeAspect="1"/>
            </p:cNvGraphicFramePr>
            <p:nvPr/>
          </p:nvGraphicFramePr>
          <p:xfrm>
            <a:off x="3260" y="687"/>
            <a:ext cx="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520700" imgH="495300" progId="Equation.3">
                    <p:embed/>
                  </p:oleObj>
                </mc:Choice>
                <mc:Fallback>
                  <p:oleObj name="" r:id="rId7" imgW="520700" imgH="495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0" y="687"/>
                          <a:ext cx="280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8"/>
            <p:cNvGraphicFramePr>
              <a:graphicFrameLocks noChangeAspect="1"/>
            </p:cNvGraphicFramePr>
            <p:nvPr/>
          </p:nvGraphicFramePr>
          <p:xfrm>
            <a:off x="3544" y="624"/>
            <a:ext cx="8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663700" imgH="749300" progId="Equation.3">
                    <p:embed/>
                  </p:oleObj>
                </mc:Choice>
                <mc:Fallback>
                  <p:oleObj name="" r:id="rId9" imgW="1663700" imgH="749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44" y="624"/>
                          <a:ext cx="824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9"/>
            <p:cNvGraphicFramePr>
              <a:graphicFrameLocks noChangeAspect="1"/>
            </p:cNvGraphicFramePr>
            <p:nvPr/>
          </p:nvGraphicFramePr>
          <p:xfrm>
            <a:off x="4304" y="688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2273300" imgH="495300" progId="Equation.3">
                    <p:embed/>
                  </p:oleObj>
                </mc:Choice>
                <mc:Fallback>
                  <p:oleObj name="" r:id="rId11" imgW="2273300" imgH="495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4" y="688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4" name="Text Box 10"/>
          <p:cNvSpPr txBox="1"/>
          <p:nvPr/>
        </p:nvSpPr>
        <p:spPr>
          <a:xfrm>
            <a:off x="4635500" y="990600"/>
            <a:ext cx="622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6449" name="Group 65"/>
          <p:cNvGrpSpPr/>
          <p:nvPr/>
        </p:nvGrpSpPr>
        <p:grpSpPr>
          <a:xfrm>
            <a:off x="635000" y="1892300"/>
            <a:ext cx="3835400" cy="622300"/>
            <a:chOff x="400" y="1192"/>
            <a:chExt cx="2416" cy="392"/>
          </a:xfrm>
        </p:grpSpPr>
        <p:graphicFrame>
          <p:nvGraphicFramePr>
            <p:cNvPr id="15388" name="Object 11"/>
            <p:cNvGraphicFramePr>
              <a:graphicFrameLocks noChangeAspect="1"/>
            </p:cNvGraphicFramePr>
            <p:nvPr/>
          </p:nvGraphicFramePr>
          <p:xfrm>
            <a:off x="400" y="1192"/>
            <a:ext cx="241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5041900" imgH="749300" progId="Equation.3">
                    <p:embed/>
                  </p:oleObj>
                </mc:Choice>
                <mc:Fallback>
                  <p:oleObj name="" r:id="rId13" imgW="5041900" imgH="749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" y="1192"/>
                          <a:ext cx="2416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12"/>
            <p:cNvGraphicFramePr>
              <a:graphicFrameLocks noChangeAspect="1"/>
            </p:cNvGraphicFramePr>
            <p:nvPr/>
          </p:nvGraphicFramePr>
          <p:xfrm>
            <a:off x="976" y="1272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041400" imgH="482600" progId="Equation.3">
                    <p:embed/>
                  </p:oleObj>
                </mc:Choice>
                <mc:Fallback>
                  <p:oleObj name="" r:id="rId15" imgW="1041400" imgH="482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6" y="1272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13"/>
            <p:cNvGraphicFramePr>
              <a:graphicFrameLocks noChangeAspect="1"/>
            </p:cNvGraphicFramePr>
            <p:nvPr/>
          </p:nvGraphicFramePr>
          <p:xfrm>
            <a:off x="1960" y="1270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7" imgW="939800" imgH="469900" progId="Equation.3">
                    <p:embed/>
                  </p:oleObj>
                </mc:Choice>
                <mc:Fallback>
                  <p:oleObj name="" r:id="rId17" imgW="939800" imgH="469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0" y="1270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8" name="Text Box 14"/>
          <p:cNvSpPr txBox="1"/>
          <p:nvPr/>
        </p:nvSpPr>
        <p:spPr>
          <a:xfrm>
            <a:off x="4660900" y="191897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6447" name="Group 63"/>
          <p:cNvGrpSpPr/>
          <p:nvPr/>
        </p:nvGrpSpPr>
        <p:grpSpPr>
          <a:xfrm>
            <a:off x="5276850" y="1905000"/>
            <a:ext cx="2832100" cy="622300"/>
            <a:chOff x="3324" y="1200"/>
            <a:chExt cx="1784" cy="392"/>
          </a:xfrm>
        </p:grpSpPr>
        <p:graphicFrame>
          <p:nvGraphicFramePr>
            <p:cNvPr id="15385" name="Object 15"/>
            <p:cNvGraphicFramePr>
              <a:graphicFrameLocks noChangeAspect="1"/>
            </p:cNvGraphicFramePr>
            <p:nvPr/>
          </p:nvGraphicFramePr>
          <p:xfrm>
            <a:off x="3324" y="1200"/>
            <a:ext cx="178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3695700" imgH="749300" progId="Equation.3">
                    <p:embed/>
                  </p:oleObj>
                </mc:Choice>
                <mc:Fallback>
                  <p:oleObj name="" r:id="rId19" imgW="3695700" imgH="7493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24" y="1200"/>
                          <a:ext cx="1784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16"/>
            <p:cNvGraphicFramePr>
              <a:graphicFrameLocks noChangeAspect="1"/>
            </p:cNvGraphicFramePr>
            <p:nvPr/>
          </p:nvGraphicFramePr>
          <p:xfrm>
            <a:off x="3616" y="1273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1" imgW="939800" imgH="469900" progId="Equation.3">
                    <p:embed/>
                  </p:oleObj>
                </mc:Choice>
                <mc:Fallback>
                  <p:oleObj name="" r:id="rId21" imgW="939800" imgH="469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6" y="1273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23"/>
            <p:cNvGraphicFramePr>
              <a:graphicFrameLocks noChangeAspect="1"/>
            </p:cNvGraphicFramePr>
            <p:nvPr/>
          </p:nvGraphicFramePr>
          <p:xfrm>
            <a:off x="4288" y="1273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3" imgW="939800" imgH="469900" progId="Equation.3">
                    <p:embed/>
                  </p:oleObj>
                </mc:Choice>
                <mc:Fallback>
                  <p:oleObj name="" r:id="rId23" imgW="939800" imgH="469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8" y="1273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27"/>
          <p:cNvSpPr txBox="1"/>
          <p:nvPr/>
        </p:nvSpPr>
        <p:spPr>
          <a:xfrm>
            <a:off x="6145530" y="2601595"/>
            <a:ext cx="22225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利用逆向思维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550" y="2699385"/>
            <a:ext cx="267208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练习：判断对错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438" y="3433790"/>
          <a:ext cx="641477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5" imgW="3111500" imgH="279400" progId="Equation.KSEE3">
                  <p:embed/>
                </p:oleObj>
              </mc:Choice>
              <mc:Fallback>
                <p:oleObj name="" r:id="rId25" imgW="3111500" imgH="279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0438" y="3433790"/>
                        <a:ext cx="641477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925" y="4108478"/>
          <a:ext cx="659828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7" imgW="3200400" imgH="279400" progId="Equation.KSEE3">
                  <p:embed/>
                </p:oleObj>
              </mc:Choice>
              <mc:Fallback>
                <p:oleObj name="" r:id="rId27" imgW="3200400" imgH="279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3925" y="4108478"/>
                        <a:ext cx="659828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450" y="4798723"/>
          <a:ext cx="797689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9" imgW="3644900" imgH="279400" progId="Equation.KSEE3">
                  <p:embed/>
                </p:oleObj>
              </mc:Choice>
              <mc:Fallback>
                <p:oleObj name="" r:id="rId29" imgW="3644900" imgH="279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3450" y="4798723"/>
                        <a:ext cx="7976894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438" y="5324186"/>
          <a:ext cx="7777480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1" imgW="3771900" imgH="381000" progId="Equation.KSEE3">
                  <p:embed/>
                </p:oleObj>
              </mc:Choice>
              <mc:Fallback>
                <p:oleObj name="" r:id="rId31" imgW="3771900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0438" y="5324186"/>
                        <a:ext cx="7777480" cy="7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/>
      <p:bldP spid="16398" grpId="0" build="p"/>
      <p:bldP spid="3" grpId="0" bldLvl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9750" y="419354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32100" imgH="1104900" progId="Equation.3">
                  <p:embed/>
                </p:oleObj>
              </mc:Choice>
              <mc:Fallback>
                <p:oleObj name="" r:id="rId1" imgW="2832100" imgH="1104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193540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819400" y="4460240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273300" imgH="342900" progId="Equation.3">
                  <p:embed/>
                </p:oleObj>
              </mc:Choice>
              <mc:Fallback>
                <p:oleObj name="" r:id="rId3" imgW="2273300" imgH="342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4460240"/>
                        <a:ext cx="176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/>
          <p:nvPr/>
        </p:nvSpPr>
        <p:spPr>
          <a:xfrm>
            <a:off x="4902200" y="432054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486400" y="4422140"/>
          <a:ext cx="208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705100" imgH="342900" progId="Equation.3">
                  <p:embed/>
                </p:oleObj>
              </mc:Choice>
              <mc:Fallback>
                <p:oleObj name="" r:id="rId5" imgW="2705100" imgH="342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4422140"/>
                        <a:ext cx="2082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539750" y="5209540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3162300" imgH="1181100" progId="Equation.3">
                  <p:embed/>
                </p:oleObj>
              </mc:Choice>
              <mc:Fallback>
                <p:oleObj name="" r:id="rId7" imgW="3162300" imgH="1181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5209540"/>
                        <a:ext cx="2425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073400" y="5444490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2260600" imgH="368300" progId="Equation.3">
                  <p:embed/>
                </p:oleObj>
              </mc:Choice>
              <mc:Fallback>
                <p:oleObj name="" r:id="rId9" imgW="2260600" imgH="368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73400" y="5444490"/>
                        <a:ext cx="1752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/>
          <p:nvPr/>
        </p:nvSpPr>
        <p:spPr>
          <a:xfrm>
            <a:off x="4978400" y="532542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5562600" y="547624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2730500" imgH="342900" progId="Equation.3">
                  <p:embed/>
                </p:oleObj>
              </mc:Choice>
              <mc:Fallback>
                <p:oleObj name="" r:id="rId11" imgW="2730500" imgH="342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5476240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/>
          </p:cNvSpPr>
          <p:nvPr/>
        </p:nvSpPr>
        <p:spPr>
          <a:xfrm>
            <a:off x="463550" y="438150"/>
            <a:ext cx="6786245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 基本积分表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P184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P200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P371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566738" y="120015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2324100" imgH="749300" progId="Equation.3">
                  <p:embed/>
                </p:oleObj>
              </mc:Choice>
              <mc:Fallback>
                <p:oleObj name="" r:id="rId13" imgW="2324100" imgH="749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120015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/>
          <p:nvPr/>
        </p:nvSpPr>
        <p:spPr>
          <a:xfrm>
            <a:off x="4343400" y="121285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为常数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2514600" y="131921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1257300" imgH="469900" progId="Equation.3">
                  <p:embed/>
                </p:oleObj>
              </mc:Choice>
              <mc:Fallback>
                <p:oleObj name="" r:id="rId15" imgW="1257300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1319213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547688" y="2070100"/>
          <a:ext cx="210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2730500" imgH="749300" progId="Equation.3">
                  <p:embed/>
                </p:oleObj>
              </mc:Choice>
              <mc:Fallback>
                <p:oleObj name="" r:id="rId17" imgW="2730500" imgH="749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7688" y="2070100"/>
                        <a:ext cx="2106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2743200" y="2051050"/>
          <a:ext cx="184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374900" imgH="787400" progId="Equation.3">
                  <p:embed/>
                </p:oleObj>
              </mc:Choice>
              <mc:Fallback>
                <p:oleObj name="" r:id="rId19" imgW="2374900" imgH="787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2051050"/>
                        <a:ext cx="1841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66738" y="2876550"/>
          <a:ext cx="1751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1" imgW="2260600" imgH="1054100" progId="Equation.3">
                  <p:embed/>
                </p:oleObj>
              </mc:Choice>
              <mc:Fallback>
                <p:oleObj name="" r:id="rId21" imgW="2260600" imgH="1054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2876550"/>
                        <a:ext cx="1751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2439988" y="306546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3" imgW="1701800" imgH="546100" progId="Equation.3">
                  <p:embed/>
                </p:oleObj>
              </mc:Choice>
              <mc:Fallback>
                <p:oleObj name="" r:id="rId23" imgW="1701800" imgH="546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9988" y="3065463"/>
                        <a:ext cx="1333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4419600" y="272415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1435100" imgH="520700" progId="Equation.3">
                  <p:embed/>
                </p:oleObj>
              </mc:Choice>
              <mc:Fallback>
                <p:oleObj name="" r:id="rId25" imgW="1435100" imgH="520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2724150"/>
                        <a:ext cx="113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Object 58"/>
          <p:cNvGraphicFramePr>
            <a:graphicFrameLocks noChangeAspect="1"/>
          </p:cNvGraphicFramePr>
          <p:nvPr/>
        </p:nvGraphicFramePr>
        <p:xfrm>
          <a:off x="4978400" y="212725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7" imgW="1612900" imgH="469900" progId="Equation.3">
                  <p:embed/>
                </p:oleObj>
              </mc:Choice>
              <mc:Fallback>
                <p:oleObj name="" r:id="rId27" imgW="1612900" imgH="469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212725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4419600" y="3257550"/>
          <a:ext cx="283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9" imgW="3695700" imgH="546100" progId="Equation.3">
                  <p:embed/>
                </p:oleObj>
              </mc:Choice>
              <mc:Fallback>
                <p:oleObj name="" r:id="rId29" imgW="3695700" imgH="546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257550"/>
                        <a:ext cx="2830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Object 60"/>
          <p:cNvGraphicFramePr>
            <a:graphicFrameLocks noChangeAspect="1"/>
          </p:cNvGraphicFramePr>
          <p:nvPr/>
        </p:nvGraphicFramePr>
        <p:xfrm>
          <a:off x="7315200" y="30289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1" imgW="635000" imgH="1054100" progId="Equation.3">
                  <p:embed/>
                </p:oleObj>
              </mc:Choice>
              <mc:Fallback>
                <p:oleObj name="" r:id="rId31" imgW="635000" imgH="1054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302895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" name="Rectangle 61"/>
          <p:cNvSpPr/>
          <p:nvPr/>
        </p:nvSpPr>
        <p:spPr>
          <a:xfrm>
            <a:off x="4267200" y="2647950"/>
            <a:ext cx="3810000" cy="1295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424" grpId="0"/>
      <p:bldP spid="2" grpId="0"/>
      <p:bldP spid="16415" grpId="0"/>
      <p:bldP spid="16445" grpId="0" bldLvl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D:\office\Templates\空演示文稿.pot</Template>
  <TotalTime>0</TotalTime>
  <Words>877</Words>
  <Application>WPS 演示</Application>
  <PresentationFormat>全屏显示(4:3)</PresentationFormat>
  <Paragraphs>231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167</vt:i4>
      </vt:variant>
      <vt:variant>
        <vt:lpstr>幻灯片标题</vt:lpstr>
      </vt:variant>
      <vt:variant>
        <vt:i4>20</vt:i4>
      </vt:variant>
    </vt:vector>
  </HeadingPairs>
  <TitlesOfParts>
    <vt:vector size="198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空演示文稿</vt:lpstr>
      <vt:lpstr>1_空演示文稿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第八模块 不定积分概念</vt:lpstr>
      <vt:lpstr>第四章</vt:lpstr>
      <vt:lpstr>第一节</vt:lpstr>
      <vt:lpstr>一、 原函数与不定积分的概念</vt:lpstr>
      <vt:lpstr>注意：</vt:lpstr>
      <vt:lpstr>定理 1. </vt:lpstr>
      <vt:lpstr>PowerPoint 演示文稿</vt:lpstr>
      <vt:lpstr>PowerPoint 演示文稿</vt:lpstr>
      <vt:lpstr>PowerPoint 演示文稿</vt:lpstr>
      <vt:lpstr>PowerPoint 演示文稿</vt:lpstr>
      <vt:lpstr>例3. 求</vt:lpstr>
      <vt:lpstr>三、不定积分的性质</vt:lpstr>
      <vt:lpstr>例5.  求</vt:lpstr>
      <vt:lpstr>例6. 求</vt:lpstr>
      <vt:lpstr>例8. 求</vt:lpstr>
      <vt:lpstr>内容小结</vt:lpstr>
      <vt:lpstr>思考与练习</vt:lpstr>
      <vt:lpstr>3. 若</vt:lpstr>
      <vt:lpstr>4. 求下列积分:</vt:lpstr>
      <vt:lpstr>5. 求不定积分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不定积分的概念与性质</dc:title>
  <dc:creator>曹璎珞，李安昌，林枫</dc:creator>
  <cp:lastModifiedBy>admin</cp:lastModifiedBy>
  <cp:revision>112</cp:revision>
  <dcterms:created xsi:type="dcterms:W3CDTF">2000-10-11T02:23:00Z</dcterms:created>
  <dcterms:modified xsi:type="dcterms:W3CDTF">2024-04-25T13:26:18Z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