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25"/>
  </p:handoutMasterIdLst>
  <p:sldIdLst>
    <p:sldId id="494" r:id="rId3"/>
    <p:sldId id="296" r:id="rId4"/>
    <p:sldId id="386" r:id="rId6"/>
    <p:sldId id="387" r:id="rId7"/>
    <p:sldId id="388" r:id="rId8"/>
    <p:sldId id="297" r:id="rId9"/>
    <p:sldId id="298" r:id="rId10"/>
    <p:sldId id="299" r:id="rId11"/>
    <p:sldId id="300" r:id="rId12"/>
    <p:sldId id="301" r:id="rId13"/>
    <p:sldId id="372" r:id="rId14"/>
    <p:sldId id="373" r:id="rId15"/>
    <p:sldId id="318" r:id="rId16"/>
    <p:sldId id="319" r:id="rId17"/>
    <p:sldId id="320" r:id="rId18"/>
    <p:sldId id="321" r:id="rId19"/>
    <p:sldId id="328" r:id="rId20"/>
    <p:sldId id="376" r:id="rId21"/>
    <p:sldId id="377" r:id="rId22"/>
    <p:sldId id="337" r:id="rId23"/>
    <p:sldId id="338" r:id="rId24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charset="0"/>
        <a:ea typeface="楷体_GB2312" pitchFamily="49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charset="0"/>
        <a:ea typeface="楷体_GB2312" pitchFamily="49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charset="0"/>
        <a:ea typeface="楷体_GB2312" pitchFamily="49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charset="0"/>
        <a:ea typeface="楷体_GB2312" pitchFamily="49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charset="0"/>
        <a:ea typeface="楷体_GB2312" pitchFamily="49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charset="0"/>
        <a:ea typeface="楷体_GB2312" pitchFamily="49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charset="0"/>
        <a:ea typeface="楷体_GB2312" pitchFamily="49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charset="0"/>
        <a:ea typeface="楷体_GB2312" pitchFamily="49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CFBC31"/>
    <a:srgbClr val="66FF99"/>
    <a:srgbClr val="00FF00"/>
    <a:srgbClr val="6666FF"/>
    <a:srgbClr val="0033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>
    <p:restoredLeft sz="32499"/>
    <p:restoredTop sz="90100"/>
  </p:normalViewPr>
  <p:slideViewPr>
    <p:cSldViewPr showGuides="1">
      <p:cViewPr varScale="1">
        <p:scale>
          <a:sx n="76" d="100"/>
          <a:sy n="76" d="100"/>
        </p:scale>
        <p:origin x="-78" y="-198"/>
      </p:cViewPr>
      <p:guideLst>
        <p:guide orient="horz" pos="3067"/>
        <p:guide pos="7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45006" cy="45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10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5.wmf"/><Relationship Id="rId8" Type="http://schemas.openxmlformats.org/officeDocument/2006/relationships/image" Target="../media/image114.wmf"/><Relationship Id="rId7" Type="http://schemas.openxmlformats.org/officeDocument/2006/relationships/image" Target="../media/image113.wmf"/><Relationship Id="rId6" Type="http://schemas.openxmlformats.org/officeDocument/2006/relationships/image" Target="../media/image112.wmf"/><Relationship Id="rId5" Type="http://schemas.openxmlformats.org/officeDocument/2006/relationships/image" Target="../media/image111.wmf"/><Relationship Id="rId4" Type="http://schemas.openxmlformats.org/officeDocument/2006/relationships/image" Target="../media/image110.wmf"/><Relationship Id="rId3" Type="http://schemas.openxmlformats.org/officeDocument/2006/relationships/image" Target="../media/image109.wmf"/><Relationship Id="rId2" Type="http://schemas.openxmlformats.org/officeDocument/2006/relationships/image" Target="../media/image108.wmf"/><Relationship Id="rId18" Type="http://schemas.openxmlformats.org/officeDocument/2006/relationships/image" Target="../media/image21.wmf"/><Relationship Id="rId17" Type="http://schemas.openxmlformats.org/officeDocument/2006/relationships/image" Target="../media/image106.wmf"/><Relationship Id="rId16" Type="http://schemas.openxmlformats.org/officeDocument/2006/relationships/image" Target="../media/image105.wmf"/><Relationship Id="rId15" Type="http://schemas.openxmlformats.org/officeDocument/2006/relationships/image" Target="../media/image104.wmf"/><Relationship Id="rId14" Type="http://schemas.openxmlformats.org/officeDocument/2006/relationships/image" Target="../media/image103.wmf"/><Relationship Id="rId13" Type="http://schemas.openxmlformats.org/officeDocument/2006/relationships/image" Target="../media/image102.wmf"/><Relationship Id="rId12" Type="http://schemas.openxmlformats.org/officeDocument/2006/relationships/image" Target="../media/image101.wmf"/><Relationship Id="rId11" Type="http://schemas.openxmlformats.org/officeDocument/2006/relationships/image" Target="../media/image100.png"/><Relationship Id="rId10" Type="http://schemas.openxmlformats.org/officeDocument/2006/relationships/image" Target="../media/image116.wmf"/><Relationship Id="rId1" Type="http://schemas.openxmlformats.org/officeDocument/2006/relationships/image" Target="../media/image107.wmf"/></Relationships>
</file>

<file path=ppt/drawings/_rels/vmlDrawing1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5.wmf"/><Relationship Id="rId8" Type="http://schemas.openxmlformats.org/officeDocument/2006/relationships/image" Target="../media/image124.wmf"/><Relationship Id="rId7" Type="http://schemas.openxmlformats.org/officeDocument/2006/relationships/image" Target="../media/image123.wmf"/><Relationship Id="rId6" Type="http://schemas.openxmlformats.org/officeDocument/2006/relationships/image" Target="../media/image122.wmf"/><Relationship Id="rId5" Type="http://schemas.openxmlformats.org/officeDocument/2006/relationships/image" Target="../media/image121.wmf"/><Relationship Id="rId4" Type="http://schemas.openxmlformats.org/officeDocument/2006/relationships/image" Target="../media/image120.wmf"/><Relationship Id="rId3" Type="http://schemas.openxmlformats.org/officeDocument/2006/relationships/image" Target="../media/image119.wmf"/><Relationship Id="rId2" Type="http://schemas.openxmlformats.org/officeDocument/2006/relationships/image" Target="../media/image118.wmf"/><Relationship Id="rId10" Type="http://schemas.openxmlformats.org/officeDocument/2006/relationships/image" Target="../media/image126.wmf"/><Relationship Id="rId1" Type="http://schemas.openxmlformats.org/officeDocument/2006/relationships/image" Target="../media/image117.wmf"/></Relationships>
</file>

<file path=ppt/drawings/_rels/vmlDrawing1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33.wmf"/><Relationship Id="rId8" Type="http://schemas.openxmlformats.org/officeDocument/2006/relationships/image" Target="../media/image132.wmf"/><Relationship Id="rId7" Type="http://schemas.openxmlformats.org/officeDocument/2006/relationships/image" Target="../media/image131.wmf"/><Relationship Id="rId6" Type="http://schemas.openxmlformats.org/officeDocument/2006/relationships/image" Target="../media/image130.wmf"/><Relationship Id="rId5" Type="http://schemas.openxmlformats.org/officeDocument/2006/relationships/image" Target="../media/image129.wmf"/><Relationship Id="rId4" Type="http://schemas.openxmlformats.org/officeDocument/2006/relationships/image" Target="../media/image128.wmf"/><Relationship Id="rId3" Type="http://schemas.openxmlformats.org/officeDocument/2006/relationships/image" Target="../media/image58.wmf"/><Relationship Id="rId26" Type="http://schemas.openxmlformats.org/officeDocument/2006/relationships/image" Target="../media/image149.wmf"/><Relationship Id="rId25" Type="http://schemas.openxmlformats.org/officeDocument/2006/relationships/image" Target="../media/image148.wmf"/><Relationship Id="rId24" Type="http://schemas.openxmlformats.org/officeDocument/2006/relationships/image" Target="../media/image147.wmf"/><Relationship Id="rId23" Type="http://schemas.openxmlformats.org/officeDocument/2006/relationships/image" Target="../media/image146.wmf"/><Relationship Id="rId22" Type="http://schemas.openxmlformats.org/officeDocument/2006/relationships/image" Target="../media/image106.wmf"/><Relationship Id="rId21" Type="http://schemas.openxmlformats.org/officeDocument/2006/relationships/image" Target="../media/image145.png"/><Relationship Id="rId20" Type="http://schemas.openxmlformats.org/officeDocument/2006/relationships/image" Target="../media/image144.wmf"/><Relationship Id="rId2" Type="http://schemas.openxmlformats.org/officeDocument/2006/relationships/image" Target="../media/image127.wmf"/><Relationship Id="rId19" Type="http://schemas.openxmlformats.org/officeDocument/2006/relationships/image" Target="../media/image143.wmf"/><Relationship Id="rId18" Type="http://schemas.openxmlformats.org/officeDocument/2006/relationships/image" Target="../media/image142.wmf"/><Relationship Id="rId17" Type="http://schemas.openxmlformats.org/officeDocument/2006/relationships/image" Target="../media/image141.wmf"/><Relationship Id="rId16" Type="http://schemas.openxmlformats.org/officeDocument/2006/relationships/image" Target="../media/image140.png"/><Relationship Id="rId15" Type="http://schemas.openxmlformats.org/officeDocument/2006/relationships/image" Target="../media/image139.wmf"/><Relationship Id="rId14" Type="http://schemas.openxmlformats.org/officeDocument/2006/relationships/image" Target="../media/image138.wmf"/><Relationship Id="rId13" Type="http://schemas.openxmlformats.org/officeDocument/2006/relationships/image" Target="../media/image137.wmf"/><Relationship Id="rId12" Type="http://schemas.openxmlformats.org/officeDocument/2006/relationships/image" Target="../media/image136.wmf"/><Relationship Id="rId11" Type="http://schemas.openxmlformats.org/officeDocument/2006/relationships/image" Target="../media/image135.wmf"/><Relationship Id="rId10" Type="http://schemas.openxmlformats.org/officeDocument/2006/relationships/image" Target="../media/image134.wmf"/><Relationship Id="rId1" Type="http://schemas.openxmlformats.org/officeDocument/2006/relationships/image" Target="../media/image21.wmf"/></Relationships>
</file>

<file path=ppt/drawings/_rels/vmlDrawing1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4.wmf"/><Relationship Id="rId8" Type="http://schemas.openxmlformats.org/officeDocument/2006/relationships/image" Target="../media/image153.wmf"/><Relationship Id="rId7" Type="http://schemas.openxmlformats.org/officeDocument/2006/relationships/image" Target="../media/image152.wmf"/><Relationship Id="rId6" Type="http://schemas.openxmlformats.org/officeDocument/2006/relationships/image" Target="../media/image151.wmf"/><Relationship Id="rId5" Type="http://schemas.openxmlformats.org/officeDocument/2006/relationships/image" Target="../media/image150.wmf"/><Relationship Id="rId4" Type="http://schemas.openxmlformats.org/officeDocument/2006/relationships/image" Target="../media/image144.wmf"/><Relationship Id="rId3" Type="http://schemas.openxmlformats.org/officeDocument/2006/relationships/image" Target="../media/image141.wmf"/><Relationship Id="rId2" Type="http://schemas.openxmlformats.org/officeDocument/2006/relationships/image" Target="../media/image142.wmf"/><Relationship Id="rId13" Type="http://schemas.openxmlformats.org/officeDocument/2006/relationships/image" Target="../media/image157.wmf"/><Relationship Id="rId12" Type="http://schemas.openxmlformats.org/officeDocument/2006/relationships/image" Target="../media/image156.wmf"/><Relationship Id="rId11" Type="http://schemas.openxmlformats.org/officeDocument/2006/relationships/image" Target="../media/image21.wmf"/><Relationship Id="rId10" Type="http://schemas.openxmlformats.org/officeDocument/2006/relationships/image" Target="../media/image155.wmf"/><Relationship Id="rId1" Type="http://schemas.openxmlformats.org/officeDocument/2006/relationships/image" Target="../media/image143.wmf"/></Relationships>
</file>

<file path=ppt/drawings/_rels/vmlDrawing14.vml.rels><?xml version="1.0" encoding="UTF-8" standalone="yes"?>
<Relationships xmlns="http://schemas.openxmlformats.org/package/2006/relationships"><Relationship Id="rId9" Type="http://schemas.openxmlformats.org/officeDocument/2006/relationships/image" Target="../media/image166.wmf"/><Relationship Id="rId8" Type="http://schemas.openxmlformats.org/officeDocument/2006/relationships/image" Target="../media/image165.wmf"/><Relationship Id="rId7" Type="http://schemas.openxmlformats.org/officeDocument/2006/relationships/image" Target="../media/image164.wmf"/><Relationship Id="rId6" Type="http://schemas.openxmlformats.org/officeDocument/2006/relationships/image" Target="../media/image163.wmf"/><Relationship Id="rId5" Type="http://schemas.openxmlformats.org/officeDocument/2006/relationships/image" Target="../media/image162.wmf"/><Relationship Id="rId4" Type="http://schemas.openxmlformats.org/officeDocument/2006/relationships/image" Target="../media/image161.wmf"/><Relationship Id="rId3" Type="http://schemas.openxmlformats.org/officeDocument/2006/relationships/image" Target="../media/image160.wmf"/><Relationship Id="rId2" Type="http://schemas.openxmlformats.org/officeDocument/2006/relationships/image" Target="../media/image159.wmf"/><Relationship Id="rId14" Type="http://schemas.openxmlformats.org/officeDocument/2006/relationships/image" Target="../media/image21.wmf"/><Relationship Id="rId13" Type="http://schemas.openxmlformats.org/officeDocument/2006/relationships/image" Target="../media/image144.wmf"/><Relationship Id="rId12" Type="http://schemas.openxmlformats.org/officeDocument/2006/relationships/image" Target="../media/image141.wmf"/><Relationship Id="rId11" Type="http://schemas.openxmlformats.org/officeDocument/2006/relationships/image" Target="../media/image142.wmf"/><Relationship Id="rId10" Type="http://schemas.openxmlformats.org/officeDocument/2006/relationships/image" Target="../media/image143.wmf"/><Relationship Id="rId1" Type="http://schemas.openxmlformats.org/officeDocument/2006/relationships/image" Target="../media/image158.wmf"/></Relationships>
</file>

<file path=ppt/drawings/_rels/vmlDrawing15.vml.rels><?xml version="1.0" encoding="UTF-8" standalone="yes"?>
<Relationships xmlns="http://schemas.openxmlformats.org/package/2006/relationships"><Relationship Id="rId9" Type="http://schemas.openxmlformats.org/officeDocument/2006/relationships/image" Target="../media/image175.wmf"/><Relationship Id="rId8" Type="http://schemas.openxmlformats.org/officeDocument/2006/relationships/image" Target="../media/image174.wmf"/><Relationship Id="rId7" Type="http://schemas.openxmlformats.org/officeDocument/2006/relationships/image" Target="../media/image173.wmf"/><Relationship Id="rId6" Type="http://schemas.openxmlformats.org/officeDocument/2006/relationships/image" Target="../media/image172.wmf"/><Relationship Id="rId5" Type="http://schemas.openxmlformats.org/officeDocument/2006/relationships/image" Target="../media/image171.wmf"/><Relationship Id="rId4" Type="http://schemas.openxmlformats.org/officeDocument/2006/relationships/image" Target="../media/image170.wmf"/><Relationship Id="rId3" Type="http://schemas.openxmlformats.org/officeDocument/2006/relationships/image" Target="../media/image169.wmf"/><Relationship Id="rId2" Type="http://schemas.openxmlformats.org/officeDocument/2006/relationships/image" Target="../media/image168.wmf"/><Relationship Id="rId13" Type="http://schemas.openxmlformats.org/officeDocument/2006/relationships/image" Target="../media/image142.wmf"/><Relationship Id="rId12" Type="http://schemas.openxmlformats.org/officeDocument/2006/relationships/image" Target="../media/image141.wmf"/><Relationship Id="rId11" Type="http://schemas.openxmlformats.org/officeDocument/2006/relationships/image" Target="../media/image176.wmf"/><Relationship Id="rId10" Type="http://schemas.openxmlformats.org/officeDocument/2006/relationships/image" Target="../media/image21.wmf"/><Relationship Id="rId1" Type="http://schemas.openxmlformats.org/officeDocument/2006/relationships/image" Target="../media/image167.png"/></Relationships>
</file>

<file path=ppt/drawings/_rels/vmlDrawing16.vml.rels><?xml version="1.0" encoding="UTF-8" standalone="yes"?>
<Relationships xmlns="http://schemas.openxmlformats.org/package/2006/relationships"><Relationship Id="rId9" Type="http://schemas.openxmlformats.org/officeDocument/2006/relationships/image" Target="../media/image185.wmf"/><Relationship Id="rId8" Type="http://schemas.openxmlformats.org/officeDocument/2006/relationships/image" Target="../media/image184.wmf"/><Relationship Id="rId7" Type="http://schemas.openxmlformats.org/officeDocument/2006/relationships/image" Target="../media/image183.wmf"/><Relationship Id="rId6" Type="http://schemas.openxmlformats.org/officeDocument/2006/relationships/image" Target="../media/image182.wmf"/><Relationship Id="rId5" Type="http://schemas.openxmlformats.org/officeDocument/2006/relationships/image" Target="../media/image181.wmf"/><Relationship Id="rId4" Type="http://schemas.openxmlformats.org/officeDocument/2006/relationships/image" Target="../media/image180.wmf"/><Relationship Id="rId3" Type="http://schemas.openxmlformats.org/officeDocument/2006/relationships/image" Target="../media/image179.wmf"/><Relationship Id="rId2" Type="http://schemas.openxmlformats.org/officeDocument/2006/relationships/image" Target="../media/image178.wmf"/><Relationship Id="rId18" Type="http://schemas.openxmlformats.org/officeDocument/2006/relationships/image" Target="../media/image194.wmf"/><Relationship Id="rId17" Type="http://schemas.openxmlformats.org/officeDocument/2006/relationships/image" Target="../media/image193.wmf"/><Relationship Id="rId16" Type="http://schemas.openxmlformats.org/officeDocument/2006/relationships/image" Target="../media/image192.wmf"/><Relationship Id="rId15" Type="http://schemas.openxmlformats.org/officeDocument/2006/relationships/image" Target="../media/image191.wmf"/><Relationship Id="rId14" Type="http://schemas.openxmlformats.org/officeDocument/2006/relationships/image" Target="../media/image190.wmf"/><Relationship Id="rId13" Type="http://schemas.openxmlformats.org/officeDocument/2006/relationships/image" Target="../media/image189.wmf"/><Relationship Id="rId12" Type="http://schemas.openxmlformats.org/officeDocument/2006/relationships/image" Target="../media/image188.wmf"/><Relationship Id="rId11" Type="http://schemas.openxmlformats.org/officeDocument/2006/relationships/image" Target="../media/image187.wmf"/><Relationship Id="rId10" Type="http://schemas.openxmlformats.org/officeDocument/2006/relationships/image" Target="../media/image186.wmf"/><Relationship Id="rId1" Type="http://schemas.openxmlformats.org/officeDocument/2006/relationships/image" Target="../media/image177.wmf"/></Relationships>
</file>

<file path=ppt/drawings/_rels/vmlDrawing17.vml.rels><?xml version="1.0" encoding="UTF-8" standalone="yes"?>
<Relationships xmlns="http://schemas.openxmlformats.org/package/2006/relationships"><Relationship Id="rId9" Type="http://schemas.openxmlformats.org/officeDocument/2006/relationships/image" Target="../media/image177.wmf"/><Relationship Id="rId8" Type="http://schemas.openxmlformats.org/officeDocument/2006/relationships/image" Target="../media/image202.wmf"/><Relationship Id="rId7" Type="http://schemas.openxmlformats.org/officeDocument/2006/relationships/image" Target="../media/image201.wmf"/><Relationship Id="rId6" Type="http://schemas.openxmlformats.org/officeDocument/2006/relationships/image" Target="../media/image200.wmf"/><Relationship Id="rId5" Type="http://schemas.openxmlformats.org/officeDocument/2006/relationships/image" Target="../media/image199.wmf"/><Relationship Id="rId4" Type="http://schemas.openxmlformats.org/officeDocument/2006/relationships/image" Target="../media/image198.wmf"/><Relationship Id="rId3" Type="http://schemas.openxmlformats.org/officeDocument/2006/relationships/image" Target="../media/image197.wmf"/><Relationship Id="rId2" Type="http://schemas.openxmlformats.org/officeDocument/2006/relationships/image" Target="../media/image196.wmf"/><Relationship Id="rId17" Type="http://schemas.openxmlformats.org/officeDocument/2006/relationships/image" Target="../media/image205.wmf"/><Relationship Id="rId16" Type="http://schemas.openxmlformats.org/officeDocument/2006/relationships/image" Target="../media/image192.wmf"/><Relationship Id="rId15" Type="http://schemas.openxmlformats.org/officeDocument/2006/relationships/image" Target="../media/image191.wmf"/><Relationship Id="rId14" Type="http://schemas.openxmlformats.org/officeDocument/2006/relationships/image" Target="../media/image190.wmf"/><Relationship Id="rId13" Type="http://schemas.openxmlformats.org/officeDocument/2006/relationships/image" Target="../media/image189.wmf"/><Relationship Id="rId12" Type="http://schemas.openxmlformats.org/officeDocument/2006/relationships/image" Target="../media/image188.wmf"/><Relationship Id="rId11" Type="http://schemas.openxmlformats.org/officeDocument/2006/relationships/image" Target="../media/image204.wmf"/><Relationship Id="rId10" Type="http://schemas.openxmlformats.org/officeDocument/2006/relationships/image" Target="../media/image203.wmf"/><Relationship Id="rId1" Type="http://schemas.openxmlformats.org/officeDocument/2006/relationships/image" Target="../media/image195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8.wmf"/><Relationship Id="rId2" Type="http://schemas.openxmlformats.org/officeDocument/2006/relationships/image" Target="../media/image207.wmf"/><Relationship Id="rId1" Type="http://schemas.openxmlformats.org/officeDocument/2006/relationships/image" Target="../media/image206.wmf"/></Relationships>
</file>

<file path=ppt/drawings/_rels/vmlDrawing19.vml.rels><?xml version="1.0" encoding="UTF-8" standalone="yes"?>
<Relationships xmlns="http://schemas.openxmlformats.org/package/2006/relationships"><Relationship Id="rId4" Type="http://schemas.openxmlformats.org/officeDocument/2006/relationships/image" Target="../media/image212.wmf"/><Relationship Id="rId3" Type="http://schemas.openxmlformats.org/officeDocument/2006/relationships/image" Target="../media/image211.wmf"/><Relationship Id="rId2" Type="http://schemas.openxmlformats.org/officeDocument/2006/relationships/image" Target="../media/image210.wmf"/><Relationship Id="rId1" Type="http://schemas.openxmlformats.org/officeDocument/2006/relationships/image" Target="../media/image20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24.wmf"/><Relationship Id="rId8" Type="http://schemas.openxmlformats.org/officeDocument/2006/relationships/image" Target="../media/image23.wmf"/><Relationship Id="rId7" Type="http://schemas.openxmlformats.org/officeDocument/2006/relationships/image" Target="../media/image22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Relationship Id="rId3" Type="http://schemas.openxmlformats.org/officeDocument/2006/relationships/image" Target="../media/image18.wmf"/><Relationship Id="rId20" Type="http://schemas.openxmlformats.org/officeDocument/2006/relationships/image" Target="../media/image35.wmf"/><Relationship Id="rId2" Type="http://schemas.openxmlformats.org/officeDocument/2006/relationships/image" Target="../media/image17.wmf"/><Relationship Id="rId19" Type="http://schemas.openxmlformats.org/officeDocument/2006/relationships/image" Target="../media/image34.wmf"/><Relationship Id="rId18" Type="http://schemas.openxmlformats.org/officeDocument/2006/relationships/image" Target="../media/image33.wmf"/><Relationship Id="rId17" Type="http://schemas.openxmlformats.org/officeDocument/2006/relationships/image" Target="../media/image32.wmf"/><Relationship Id="rId16" Type="http://schemas.openxmlformats.org/officeDocument/2006/relationships/image" Target="../media/image31.wmf"/><Relationship Id="rId15" Type="http://schemas.openxmlformats.org/officeDocument/2006/relationships/image" Target="../media/image30.wmf"/><Relationship Id="rId14" Type="http://schemas.openxmlformats.org/officeDocument/2006/relationships/image" Target="../media/image29.wmf"/><Relationship Id="rId13" Type="http://schemas.openxmlformats.org/officeDocument/2006/relationships/image" Target="../media/image28.png"/><Relationship Id="rId12" Type="http://schemas.openxmlformats.org/officeDocument/2006/relationships/image" Target="../media/image27.wmf"/><Relationship Id="rId11" Type="http://schemas.openxmlformats.org/officeDocument/2006/relationships/image" Target="../media/image26.wmf"/><Relationship Id="rId10" Type="http://schemas.openxmlformats.org/officeDocument/2006/relationships/image" Target="../media/image25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44.wmf"/><Relationship Id="rId8" Type="http://schemas.openxmlformats.org/officeDocument/2006/relationships/image" Target="../media/image43.wmf"/><Relationship Id="rId7" Type="http://schemas.openxmlformats.org/officeDocument/2006/relationships/image" Target="../media/image42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8" Type="http://schemas.openxmlformats.org/officeDocument/2006/relationships/image" Target="../media/image53.wmf"/><Relationship Id="rId17" Type="http://schemas.openxmlformats.org/officeDocument/2006/relationships/image" Target="../media/image52.wmf"/><Relationship Id="rId16" Type="http://schemas.openxmlformats.org/officeDocument/2006/relationships/image" Target="../media/image51.wmf"/><Relationship Id="rId15" Type="http://schemas.openxmlformats.org/officeDocument/2006/relationships/image" Target="../media/image50.wmf"/><Relationship Id="rId14" Type="http://schemas.openxmlformats.org/officeDocument/2006/relationships/image" Target="../media/image49.wmf"/><Relationship Id="rId13" Type="http://schemas.openxmlformats.org/officeDocument/2006/relationships/image" Target="../media/image48.wmf"/><Relationship Id="rId12" Type="http://schemas.openxmlformats.org/officeDocument/2006/relationships/image" Target="../media/image21.wmf"/><Relationship Id="rId11" Type="http://schemas.openxmlformats.org/officeDocument/2006/relationships/image" Target="../media/image47.wmf"/><Relationship Id="rId10" Type="http://schemas.openxmlformats.org/officeDocument/2006/relationships/image" Target="../media/image46.wmf"/><Relationship Id="rId1" Type="http://schemas.openxmlformats.org/officeDocument/2006/relationships/image" Target="../media/image36.w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61.wmf"/><Relationship Id="rId8" Type="http://schemas.openxmlformats.org/officeDocument/2006/relationships/image" Target="../media/image60.wmf"/><Relationship Id="rId7" Type="http://schemas.openxmlformats.org/officeDocument/2006/relationships/image" Target="../media/image59.wmf"/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Relationship Id="rId3" Type="http://schemas.openxmlformats.org/officeDocument/2006/relationships/image" Target="../media/image55.wmf"/><Relationship Id="rId20" Type="http://schemas.openxmlformats.org/officeDocument/2006/relationships/image" Target="../media/image72.wmf"/><Relationship Id="rId2" Type="http://schemas.openxmlformats.org/officeDocument/2006/relationships/image" Target="../media/image21.wmf"/><Relationship Id="rId19" Type="http://schemas.openxmlformats.org/officeDocument/2006/relationships/image" Target="../media/image71.wmf"/><Relationship Id="rId18" Type="http://schemas.openxmlformats.org/officeDocument/2006/relationships/image" Target="../media/image70.wmf"/><Relationship Id="rId17" Type="http://schemas.openxmlformats.org/officeDocument/2006/relationships/image" Target="../media/image69.wmf"/><Relationship Id="rId16" Type="http://schemas.openxmlformats.org/officeDocument/2006/relationships/image" Target="../media/image68.wmf"/><Relationship Id="rId15" Type="http://schemas.openxmlformats.org/officeDocument/2006/relationships/image" Target="../media/image67.wmf"/><Relationship Id="rId14" Type="http://schemas.openxmlformats.org/officeDocument/2006/relationships/image" Target="../media/image66.wmf"/><Relationship Id="rId13" Type="http://schemas.openxmlformats.org/officeDocument/2006/relationships/image" Target="../media/image65.wmf"/><Relationship Id="rId12" Type="http://schemas.openxmlformats.org/officeDocument/2006/relationships/image" Target="../media/image64.wmf"/><Relationship Id="rId11" Type="http://schemas.openxmlformats.org/officeDocument/2006/relationships/image" Target="../media/image63.wmf"/><Relationship Id="rId10" Type="http://schemas.openxmlformats.org/officeDocument/2006/relationships/image" Target="../media/image62.wmf"/><Relationship Id="rId1" Type="http://schemas.openxmlformats.org/officeDocument/2006/relationships/image" Target="../media/image54.png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81.wmf"/><Relationship Id="rId8" Type="http://schemas.openxmlformats.org/officeDocument/2006/relationships/image" Target="../media/image80.wmf"/><Relationship Id="rId7" Type="http://schemas.openxmlformats.org/officeDocument/2006/relationships/image" Target="../media/image79.wmf"/><Relationship Id="rId6" Type="http://schemas.openxmlformats.org/officeDocument/2006/relationships/image" Target="../media/image78.wmf"/><Relationship Id="rId5" Type="http://schemas.openxmlformats.org/officeDocument/2006/relationships/image" Target="../media/image77.wmf"/><Relationship Id="rId4" Type="http://schemas.openxmlformats.org/officeDocument/2006/relationships/image" Target="../media/image76.wmf"/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9" Type="http://schemas.openxmlformats.org/officeDocument/2006/relationships/image" Target="../media/image21.wmf"/><Relationship Id="rId18" Type="http://schemas.openxmlformats.org/officeDocument/2006/relationships/image" Target="../media/image90.wmf"/><Relationship Id="rId17" Type="http://schemas.openxmlformats.org/officeDocument/2006/relationships/image" Target="../media/image89.wmf"/><Relationship Id="rId16" Type="http://schemas.openxmlformats.org/officeDocument/2006/relationships/image" Target="../media/image88.wmf"/><Relationship Id="rId15" Type="http://schemas.openxmlformats.org/officeDocument/2006/relationships/image" Target="../media/image87.wmf"/><Relationship Id="rId14" Type="http://schemas.openxmlformats.org/officeDocument/2006/relationships/image" Target="../media/image86.wmf"/><Relationship Id="rId13" Type="http://schemas.openxmlformats.org/officeDocument/2006/relationships/image" Target="../media/image85.wmf"/><Relationship Id="rId12" Type="http://schemas.openxmlformats.org/officeDocument/2006/relationships/image" Target="../media/image84.wmf"/><Relationship Id="rId11" Type="http://schemas.openxmlformats.org/officeDocument/2006/relationships/image" Target="../media/image83.wmf"/><Relationship Id="rId10" Type="http://schemas.openxmlformats.org/officeDocument/2006/relationships/image" Target="../media/image82.wmf"/><Relationship Id="rId1" Type="http://schemas.openxmlformats.org/officeDocument/2006/relationships/image" Target="../media/image73.wmf"/></Relationships>
</file>

<file path=ppt/drawings/_rels/vmlDrawing9.vml.rels><?xml version="1.0" encoding="UTF-8" standalone="yes"?>
<Relationships xmlns="http://schemas.openxmlformats.org/package/2006/relationships"><Relationship Id="rId9" Type="http://schemas.openxmlformats.org/officeDocument/2006/relationships/image" Target="../media/image99.wmf"/><Relationship Id="rId8" Type="http://schemas.openxmlformats.org/officeDocument/2006/relationships/image" Target="../media/image98.wmf"/><Relationship Id="rId7" Type="http://schemas.openxmlformats.org/officeDocument/2006/relationships/image" Target="../media/image97.wmf"/><Relationship Id="rId6" Type="http://schemas.openxmlformats.org/officeDocument/2006/relationships/image" Target="../media/image96.wmf"/><Relationship Id="rId5" Type="http://schemas.openxmlformats.org/officeDocument/2006/relationships/image" Target="../media/image95.wmf"/><Relationship Id="rId4" Type="http://schemas.openxmlformats.org/officeDocument/2006/relationships/image" Target="../media/image94.wmf"/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7" Type="http://schemas.openxmlformats.org/officeDocument/2006/relationships/image" Target="../media/image21.wmf"/><Relationship Id="rId16" Type="http://schemas.openxmlformats.org/officeDocument/2006/relationships/image" Target="../media/image106.wmf"/><Relationship Id="rId15" Type="http://schemas.openxmlformats.org/officeDocument/2006/relationships/image" Target="../media/image105.wmf"/><Relationship Id="rId14" Type="http://schemas.openxmlformats.org/officeDocument/2006/relationships/image" Target="../media/image104.wmf"/><Relationship Id="rId13" Type="http://schemas.openxmlformats.org/officeDocument/2006/relationships/image" Target="../media/image103.wmf"/><Relationship Id="rId12" Type="http://schemas.openxmlformats.org/officeDocument/2006/relationships/image" Target="../media/image102.wmf"/><Relationship Id="rId11" Type="http://schemas.openxmlformats.org/officeDocument/2006/relationships/image" Target="../media/image101.wmf"/><Relationship Id="rId10" Type="http://schemas.openxmlformats.org/officeDocument/2006/relationships/image" Target="../media/image100.png"/><Relationship Id="rId1" Type="http://schemas.openxmlformats.org/officeDocument/2006/relationships/image" Target="../media/image9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页眉占位符 307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en-US" sz="1200" dirty="0"/>
          </a:p>
        </p:txBody>
      </p:sp>
      <p:sp>
        <p:nvSpPr>
          <p:cNvPr id="3075" name="日期占位符 3074"/>
          <p:cNvSpPr>
            <a:spLocks noGrp="1"/>
          </p:cNvSpPr>
          <p:nvPr>
            <p:ph type="dt" sz="quarter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/>
            <a:endParaRPr lang="en-US" sz="1200" dirty="0"/>
          </a:p>
        </p:txBody>
      </p:sp>
      <p:sp>
        <p:nvSpPr>
          <p:cNvPr id="3076" name="页脚占位符 3075"/>
          <p:cNvSpPr>
            <a:spLocks noGrp="1"/>
          </p:cNvSpPr>
          <p:nvPr>
            <p:ph type="ftr" sz="quarter" idx="2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eaLnBrk="1" hangingPunct="1"/>
            <a:endParaRPr lang="en-US" sz="1200" dirty="0"/>
          </a:p>
        </p:txBody>
      </p:sp>
      <p:sp>
        <p:nvSpPr>
          <p:cNvPr id="3077" name="灯片编号占位符 3076"/>
          <p:cNvSpPr>
            <a:spLocks noGrp="1"/>
          </p:cNvSpPr>
          <p:nvPr>
            <p:ph type="sldNum" sz="quarter" idx="3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页眉占位符 2049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en-US" sz="1200" dirty="0"/>
          </a:p>
        </p:txBody>
      </p:sp>
      <p:sp>
        <p:nvSpPr>
          <p:cNvPr id="2051" name="日期占位符 2050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/>
            <a:endParaRPr lang="en-US" sz="1200" dirty="0"/>
          </a:p>
        </p:txBody>
      </p:sp>
      <p:sp>
        <p:nvSpPr>
          <p:cNvPr id="2052" name="幻灯片图像占位符 2051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53" name="文本占位符 2052"/>
          <p:cNvSpPr>
            <a:spLocks noGrp="1"/>
          </p:cNvSpPr>
          <p:nvPr>
            <p:ph type="body" sz="quarter" idx="3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单击以编辑母版文本样式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054" name="页脚占位符 2053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eaLnBrk="1" hangingPunct="1"/>
            <a:endParaRPr lang="en-US" sz="1200" dirty="0"/>
          </a:p>
        </p:txBody>
      </p:sp>
      <p:sp>
        <p:nvSpPr>
          <p:cNvPr id="2055" name="灯片编号占位符 2054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76802" name="幻灯片图像占位符 76801"/>
          <p:cNvSpPr>
            <a:spLocks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6803" name="文本占位符 76802"/>
          <p:cNvSpPr/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lvl="0">
              <a:spcBef>
                <a:spcPct val="50000"/>
              </a:spcBef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181250" name="幻灯片图像占位符 181249"/>
          <p:cNvSpPr>
            <a:spLocks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1251" name="文本占位符 181250"/>
          <p:cNvSpPr/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lvl="0">
              <a:spcBef>
                <a:spcPct val="50000"/>
              </a:spcBef>
            </a:pPr>
            <a:r>
              <a:rPr lang="en-US" altLang="zh-CN" sz="1400">
                <a:ea typeface="楷体_GB2312" pitchFamily="49" charset="-122"/>
              </a:rPr>
              <a:t>(L.P184)</a:t>
            </a:r>
            <a:endParaRPr lang="en-US" altLang="zh-CN" sz="14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183298" name="幻灯片图像占位符 183297"/>
          <p:cNvSpPr>
            <a:spLocks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3299" name="文本占位符 183298"/>
          <p:cNvSpPr/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lvl="0">
              <a:spcBef>
                <a:spcPct val="50000"/>
              </a:spcBef>
            </a:pPr>
            <a:r>
              <a:rPr lang="en-US" altLang="zh-CN" sz="2800">
                <a:ea typeface="楷体_GB2312" pitchFamily="49" charset="-122"/>
              </a:rPr>
              <a:t>(L.P184)</a:t>
            </a:r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185346" name="幻灯片图像占位符 185345"/>
          <p:cNvSpPr>
            <a:spLocks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5347" name="文本占位符 185346"/>
          <p:cNvSpPr/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lvl="0"/>
            <a:endParaRPr sz="800" dirty="0">
              <a:ea typeface="楷体_GB2312" pitchFamily="49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endParaRPr 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endParaRPr 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en-US" dirty="0">
                <a:latin typeface="Times New Roman" panose="02020603050405020304" charset="0"/>
                <a:ea typeface="宋体" panose="02010600030101010101" pitchFamily="2" charset="-122"/>
              </a:rPr>
            </a:fld>
            <a:endParaRPr 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endParaRPr 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endParaRPr 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en-US" dirty="0">
                <a:latin typeface="Times New Roman" panose="02020603050405020304" charset="0"/>
                <a:ea typeface="宋体" panose="02010600030101010101" pitchFamily="2" charset="-122"/>
              </a:rPr>
            </a:fld>
            <a:endParaRPr 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16657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endParaRPr 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endParaRPr 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en-US" dirty="0">
                <a:latin typeface="Times New Roman" panose="02020603050405020304" charset="0"/>
                <a:ea typeface="宋体" panose="02010600030101010101" pitchFamily="2" charset="-122"/>
              </a:rPr>
            </a:fld>
            <a:endParaRPr 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endParaRPr 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endParaRPr 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en-US" dirty="0">
                <a:latin typeface="Times New Roman" panose="02020603050405020304" charset="0"/>
                <a:ea typeface="宋体" panose="02010600030101010101" pitchFamily="2" charset="-122"/>
              </a:rPr>
            </a:fld>
            <a:endParaRPr 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endParaRPr 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endParaRPr 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en-US" dirty="0">
                <a:latin typeface="Times New Roman" panose="02020603050405020304" charset="0"/>
                <a:ea typeface="宋体" panose="02010600030101010101" pitchFamily="2" charset="-122"/>
              </a:rPr>
            </a:fld>
            <a:endParaRPr 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76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24" y="1981200"/>
            <a:ext cx="3808476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endParaRPr 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endParaRPr 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en-US" dirty="0">
                <a:latin typeface="Times New Roman" panose="02020603050405020304" charset="0"/>
                <a:ea typeface="宋体" panose="02010600030101010101" pitchFamily="2" charset="-122"/>
              </a:rPr>
            </a:fld>
            <a:endParaRPr 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endParaRPr 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endParaRPr 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en-US" dirty="0">
                <a:latin typeface="Times New Roman" panose="02020603050405020304" charset="0"/>
                <a:ea typeface="宋体" panose="02010600030101010101" pitchFamily="2" charset="-122"/>
              </a:rPr>
            </a:fld>
            <a:endParaRPr 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endParaRPr 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endParaRPr 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en-US" dirty="0">
                <a:latin typeface="Times New Roman" panose="02020603050405020304" charset="0"/>
                <a:ea typeface="宋体" panose="02010600030101010101" pitchFamily="2" charset="-122"/>
              </a:rPr>
            </a:fld>
            <a:endParaRPr 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endParaRPr 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endParaRPr 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en-US" dirty="0">
                <a:latin typeface="Times New Roman" panose="02020603050405020304" charset="0"/>
                <a:ea typeface="宋体" panose="02010600030101010101" pitchFamily="2" charset="-122"/>
              </a:rPr>
            </a:fld>
            <a:endParaRPr 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endParaRPr 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endParaRPr 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en-US" dirty="0">
                <a:latin typeface="Times New Roman" panose="02020603050405020304" charset="0"/>
                <a:ea typeface="宋体" panose="02010600030101010101" pitchFamily="2" charset="-122"/>
              </a:rPr>
            </a:fld>
            <a:endParaRPr 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endParaRPr 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endParaRPr 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en-US" dirty="0">
                <a:latin typeface="Times New Roman" panose="02020603050405020304" charset="0"/>
                <a:ea typeface="宋体" panose="02010600030101010101" pitchFamily="2" charset="-122"/>
              </a:rPr>
            </a:fld>
            <a:endParaRPr 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image" Target="../media/image6.jpeg"/><Relationship Id="rId16" Type="http://schemas.openxmlformats.org/officeDocument/2006/relationships/image" Target="../media/image5.jpeg"/><Relationship Id="rId15" Type="http://schemas.openxmlformats.org/officeDocument/2006/relationships/image" Target="../media/image4.jpeg"/><Relationship Id="rId14" Type="http://schemas.openxmlformats.org/officeDocument/2006/relationships/image" Target="../media/image3.jpeg"/><Relationship Id="rId13" Type="http://schemas.openxmlformats.org/officeDocument/2006/relationships/image" Target="../media/image2.jpe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单击以编辑母版标题样式</a:t>
            </a:r>
            <a:endParaRPr lang="zh-CN" altLang="en-US" dirty="0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单击以编辑母版文本样式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eaLnBrk="1" hangingPunct="1">
              <a:spcBef>
                <a:spcPct val="50000"/>
              </a:spcBef>
            </a:pPr>
            <a:endParaRPr 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eaLnBrk="1" hangingPunct="1">
              <a:spcBef>
                <a:spcPct val="50000"/>
              </a:spcBef>
            </a:pPr>
            <a:endParaRPr 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eaLnBrk="1" hangingPunct="1">
              <a:spcBef>
                <a:spcPct val="50000"/>
              </a:spcBef>
            </a:pPr>
            <a:fld id="{9A0DB2DC-4C9A-4742-B13C-FB6460FD3503}" type="slidenum">
              <a:rPr lang="en-US" dirty="0">
                <a:latin typeface="Times New Roman" panose="02020603050405020304" charset="0"/>
                <a:ea typeface="宋体" panose="02010600030101010101" pitchFamily="2" charset="-122"/>
              </a:rPr>
            </a:fld>
            <a:endParaRPr 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033" name="文本框 1032"/>
          <p:cNvSpPr txBox="1"/>
          <p:nvPr userDrawn="1"/>
        </p:nvSpPr>
        <p:spPr>
          <a:xfrm>
            <a:off x="6513513" y="6600825"/>
            <a:ext cx="2279650" cy="2444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lvl="0"/>
            <a:r>
              <a:rPr lang="zh-CN" altLang="en-US" sz="1000" dirty="0">
                <a:latin typeface="楷体_GB2312" pitchFamily="49" charset="-122"/>
                <a:ea typeface="楷体_GB2312" pitchFamily="49" charset="-122"/>
              </a:rPr>
              <a:t>目录   上页   下页   返回   结束 </a:t>
            </a:r>
            <a:endParaRPr lang="zh-CN" altLang="en-US" sz="1000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1034" name="图片 1033" descr="F:\My Documents\数学资源库\返回.jpg">
            <a:hlinkClick r:id="" action="ppaction://hlinkshowjump?jump=lastslideviewed"/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9025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5" name="图片 1034" descr="F:\My Documents\数学资源库\目录.jpg">
            <a:hlinkClick r:id="" action="ppaction://noaction"/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6564313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6" name="图片 1035" descr="F:\My Documents\数学资源库\上一页.jpg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7010400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F:\My Documents\数学资源库\退出.jpg">
            <a:hlinkClick r:id="" action="ppaction://hlinkshowjump?jump=endshow"/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348663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8" name="图片 1037" descr="F:\My Documents\数学资源库\下一页.jpg">
            <a:hlinkClick r:id="" action="ppaction://hlinkshowjump?jump=nextslide"/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7456488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800" b="0" i="0" u="none" kern="1200" baseline="0">
          <a:solidFill>
            <a:schemeClr val="tx1"/>
          </a:solidFill>
          <a:latin typeface="Times New Roman" panose="02020603050405020304" charset="0"/>
          <a:ea typeface="楷体_GB2312" pitchFamily="49" charset="-122"/>
          <a:cs typeface="+mn-cs"/>
        </a:defRPr>
      </a:lvl2pPr>
      <a:lvl3pPr marL="914400" lvl="2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800" b="0" i="0" u="none" kern="1200" baseline="0">
          <a:solidFill>
            <a:schemeClr val="tx1"/>
          </a:solidFill>
          <a:latin typeface="Times New Roman" panose="02020603050405020304" charset="0"/>
          <a:ea typeface="楷体_GB2312" pitchFamily="49" charset="-122"/>
          <a:cs typeface="+mn-cs"/>
        </a:defRPr>
      </a:lvl3pPr>
      <a:lvl4pPr marL="1371600" lvl="3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800" b="0" i="0" u="none" kern="1200" baseline="0">
          <a:solidFill>
            <a:schemeClr val="tx1"/>
          </a:solidFill>
          <a:latin typeface="Times New Roman" panose="02020603050405020304" charset="0"/>
          <a:ea typeface="楷体_GB2312" pitchFamily="49" charset="-122"/>
          <a:cs typeface="+mn-cs"/>
        </a:defRPr>
      </a:lvl4pPr>
      <a:lvl5pPr marL="1828800" lvl="4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800" b="0" i="0" u="none" kern="1200" baseline="0">
          <a:solidFill>
            <a:schemeClr val="tx1"/>
          </a:solidFill>
          <a:latin typeface="Times New Roman" panose="02020603050405020304" charset="0"/>
          <a:ea typeface="楷体_GB2312" pitchFamily="49" charset="-122"/>
          <a:cs typeface="+mn-cs"/>
        </a:defRPr>
      </a:lvl5pPr>
      <a:lvl6pPr marL="2286000" lvl="5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800" b="0" i="0" u="none" kern="1200" baseline="0">
          <a:solidFill>
            <a:schemeClr val="tx1"/>
          </a:solidFill>
          <a:latin typeface="Times New Roman" panose="02020603050405020304" charset="0"/>
          <a:ea typeface="楷体_GB2312" pitchFamily="49" charset="-122"/>
          <a:cs typeface="+mn-cs"/>
        </a:defRPr>
      </a:lvl6pPr>
      <a:lvl7pPr marL="2743200" lvl="6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800" b="0" i="0" u="none" kern="1200" baseline="0">
          <a:solidFill>
            <a:schemeClr val="tx1"/>
          </a:solidFill>
          <a:latin typeface="Times New Roman" panose="02020603050405020304" charset="0"/>
          <a:ea typeface="楷体_GB2312" pitchFamily="49" charset="-122"/>
          <a:cs typeface="+mn-cs"/>
        </a:defRPr>
      </a:lvl7pPr>
      <a:lvl8pPr marL="3200400" lvl="7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800" b="0" i="0" u="none" kern="1200" baseline="0">
          <a:solidFill>
            <a:schemeClr val="tx1"/>
          </a:solidFill>
          <a:latin typeface="Times New Roman" panose="02020603050405020304" charset="0"/>
          <a:ea typeface="楷体_GB2312" pitchFamily="49" charset="-122"/>
          <a:cs typeface="+mn-cs"/>
        </a:defRPr>
      </a:lvl8pPr>
      <a:lvl9pPr marL="3657600" lvl="8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800" b="0" i="0" u="none" kern="1200" baseline="0">
          <a:solidFill>
            <a:schemeClr val="tx1"/>
          </a:solidFill>
          <a:latin typeface="Times New Roman" panose="02020603050405020304" charset="0"/>
          <a:ea typeface="楷体_GB2312" pitchFamily="49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5.bin"/><Relationship Id="rId8" Type="http://schemas.openxmlformats.org/officeDocument/2006/relationships/image" Target="../media/image76.wmf"/><Relationship Id="rId7" Type="http://schemas.openxmlformats.org/officeDocument/2006/relationships/oleObject" Target="../embeddings/oleObject74.bin"/><Relationship Id="rId6" Type="http://schemas.openxmlformats.org/officeDocument/2006/relationships/image" Target="../media/image75.wmf"/><Relationship Id="rId5" Type="http://schemas.openxmlformats.org/officeDocument/2006/relationships/oleObject" Target="../embeddings/oleObject73.bin"/><Relationship Id="rId40" Type="http://schemas.openxmlformats.org/officeDocument/2006/relationships/vmlDrawing" Target="../drawings/vmlDrawing8.vml"/><Relationship Id="rId4" Type="http://schemas.openxmlformats.org/officeDocument/2006/relationships/image" Target="../media/image74.wmf"/><Relationship Id="rId39" Type="http://schemas.openxmlformats.org/officeDocument/2006/relationships/slideLayout" Target="../slideLayouts/slideLayout6.xml"/><Relationship Id="rId38" Type="http://schemas.openxmlformats.org/officeDocument/2006/relationships/image" Target="../media/image21.wmf"/><Relationship Id="rId37" Type="http://schemas.openxmlformats.org/officeDocument/2006/relationships/oleObject" Target="../embeddings/oleObject89.bin"/><Relationship Id="rId36" Type="http://schemas.openxmlformats.org/officeDocument/2006/relationships/image" Target="../media/image90.wmf"/><Relationship Id="rId35" Type="http://schemas.openxmlformats.org/officeDocument/2006/relationships/oleObject" Target="../embeddings/oleObject88.bin"/><Relationship Id="rId34" Type="http://schemas.openxmlformats.org/officeDocument/2006/relationships/image" Target="../media/image89.wmf"/><Relationship Id="rId33" Type="http://schemas.openxmlformats.org/officeDocument/2006/relationships/oleObject" Target="../embeddings/oleObject87.bin"/><Relationship Id="rId32" Type="http://schemas.openxmlformats.org/officeDocument/2006/relationships/image" Target="../media/image88.wmf"/><Relationship Id="rId31" Type="http://schemas.openxmlformats.org/officeDocument/2006/relationships/oleObject" Target="../embeddings/oleObject86.bin"/><Relationship Id="rId30" Type="http://schemas.openxmlformats.org/officeDocument/2006/relationships/image" Target="../media/image87.wmf"/><Relationship Id="rId3" Type="http://schemas.openxmlformats.org/officeDocument/2006/relationships/oleObject" Target="../embeddings/oleObject72.bin"/><Relationship Id="rId29" Type="http://schemas.openxmlformats.org/officeDocument/2006/relationships/oleObject" Target="../embeddings/oleObject85.bin"/><Relationship Id="rId28" Type="http://schemas.openxmlformats.org/officeDocument/2006/relationships/image" Target="../media/image86.wmf"/><Relationship Id="rId27" Type="http://schemas.openxmlformats.org/officeDocument/2006/relationships/oleObject" Target="../embeddings/oleObject84.bin"/><Relationship Id="rId26" Type="http://schemas.openxmlformats.org/officeDocument/2006/relationships/image" Target="../media/image85.wmf"/><Relationship Id="rId25" Type="http://schemas.openxmlformats.org/officeDocument/2006/relationships/oleObject" Target="../embeddings/oleObject83.bin"/><Relationship Id="rId24" Type="http://schemas.openxmlformats.org/officeDocument/2006/relationships/image" Target="../media/image84.wmf"/><Relationship Id="rId23" Type="http://schemas.openxmlformats.org/officeDocument/2006/relationships/oleObject" Target="../embeddings/oleObject82.bin"/><Relationship Id="rId22" Type="http://schemas.openxmlformats.org/officeDocument/2006/relationships/image" Target="../media/image83.wmf"/><Relationship Id="rId21" Type="http://schemas.openxmlformats.org/officeDocument/2006/relationships/oleObject" Target="../embeddings/oleObject81.bin"/><Relationship Id="rId20" Type="http://schemas.openxmlformats.org/officeDocument/2006/relationships/image" Target="../media/image82.wmf"/><Relationship Id="rId2" Type="http://schemas.openxmlformats.org/officeDocument/2006/relationships/image" Target="../media/image73.wmf"/><Relationship Id="rId19" Type="http://schemas.openxmlformats.org/officeDocument/2006/relationships/oleObject" Target="../embeddings/oleObject80.bin"/><Relationship Id="rId18" Type="http://schemas.openxmlformats.org/officeDocument/2006/relationships/image" Target="../media/image81.wmf"/><Relationship Id="rId17" Type="http://schemas.openxmlformats.org/officeDocument/2006/relationships/oleObject" Target="../embeddings/oleObject79.bin"/><Relationship Id="rId16" Type="http://schemas.openxmlformats.org/officeDocument/2006/relationships/image" Target="../media/image80.wmf"/><Relationship Id="rId15" Type="http://schemas.openxmlformats.org/officeDocument/2006/relationships/oleObject" Target="../embeddings/oleObject78.bin"/><Relationship Id="rId14" Type="http://schemas.openxmlformats.org/officeDocument/2006/relationships/image" Target="../media/image79.wmf"/><Relationship Id="rId13" Type="http://schemas.openxmlformats.org/officeDocument/2006/relationships/oleObject" Target="../embeddings/oleObject77.bin"/><Relationship Id="rId12" Type="http://schemas.openxmlformats.org/officeDocument/2006/relationships/image" Target="../media/image78.wmf"/><Relationship Id="rId11" Type="http://schemas.openxmlformats.org/officeDocument/2006/relationships/oleObject" Target="../embeddings/oleObject76.bin"/><Relationship Id="rId10" Type="http://schemas.openxmlformats.org/officeDocument/2006/relationships/image" Target="../media/image77.wmf"/><Relationship Id="rId1" Type="http://schemas.openxmlformats.org/officeDocument/2006/relationships/oleObject" Target="../embeddings/oleObject71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4.bin"/><Relationship Id="rId8" Type="http://schemas.openxmlformats.org/officeDocument/2006/relationships/image" Target="../media/image94.wmf"/><Relationship Id="rId7" Type="http://schemas.openxmlformats.org/officeDocument/2006/relationships/oleObject" Target="../embeddings/oleObject93.bin"/><Relationship Id="rId6" Type="http://schemas.openxmlformats.org/officeDocument/2006/relationships/image" Target="../media/image93.wmf"/><Relationship Id="rId5" Type="http://schemas.openxmlformats.org/officeDocument/2006/relationships/oleObject" Target="../embeddings/oleObject92.bin"/><Relationship Id="rId4" Type="http://schemas.openxmlformats.org/officeDocument/2006/relationships/image" Target="../media/image92.wmf"/><Relationship Id="rId37" Type="http://schemas.openxmlformats.org/officeDocument/2006/relationships/vmlDrawing" Target="../drawings/vmlDrawing9.vml"/><Relationship Id="rId36" Type="http://schemas.openxmlformats.org/officeDocument/2006/relationships/slideLayout" Target="../slideLayouts/slideLayout6.xml"/><Relationship Id="rId35" Type="http://schemas.openxmlformats.org/officeDocument/2006/relationships/image" Target="../media/image21.wmf"/><Relationship Id="rId34" Type="http://schemas.openxmlformats.org/officeDocument/2006/relationships/oleObject" Target="../embeddings/oleObject107.bin"/><Relationship Id="rId33" Type="http://schemas.openxmlformats.org/officeDocument/2006/relationships/image" Target="../media/image106.wmf"/><Relationship Id="rId32" Type="http://schemas.openxmlformats.org/officeDocument/2006/relationships/oleObject" Target="../embeddings/oleObject106.bin"/><Relationship Id="rId31" Type="http://schemas.openxmlformats.org/officeDocument/2006/relationships/image" Target="../media/image105.wmf"/><Relationship Id="rId30" Type="http://schemas.openxmlformats.org/officeDocument/2006/relationships/oleObject" Target="../embeddings/oleObject105.bin"/><Relationship Id="rId3" Type="http://schemas.openxmlformats.org/officeDocument/2006/relationships/oleObject" Target="../embeddings/oleObject91.bin"/><Relationship Id="rId29" Type="http://schemas.openxmlformats.org/officeDocument/2006/relationships/image" Target="../media/image104.wmf"/><Relationship Id="rId28" Type="http://schemas.openxmlformats.org/officeDocument/2006/relationships/oleObject" Target="../embeddings/oleObject104.bin"/><Relationship Id="rId27" Type="http://schemas.openxmlformats.org/officeDocument/2006/relationships/image" Target="../media/image103.wmf"/><Relationship Id="rId26" Type="http://schemas.openxmlformats.org/officeDocument/2006/relationships/oleObject" Target="../embeddings/oleObject103.bin"/><Relationship Id="rId25" Type="http://schemas.openxmlformats.org/officeDocument/2006/relationships/image" Target="../media/image102.wmf"/><Relationship Id="rId24" Type="http://schemas.openxmlformats.org/officeDocument/2006/relationships/oleObject" Target="../embeddings/oleObject102.bin"/><Relationship Id="rId23" Type="http://schemas.openxmlformats.org/officeDocument/2006/relationships/oleObject" Target="../embeddings/oleObject101.bin"/><Relationship Id="rId22" Type="http://schemas.openxmlformats.org/officeDocument/2006/relationships/image" Target="../media/image101.wmf"/><Relationship Id="rId21" Type="http://schemas.openxmlformats.org/officeDocument/2006/relationships/oleObject" Target="../embeddings/oleObject100.bin"/><Relationship Id="rId20" Type="http://schemas.openxmlformats.org/officeDocument/2006/relationships/image" Target="../media/image100.png"/><Relationship Id="rId2" Type="http://schemas.openxmlformats.org/officeDocument/2006/relationships/image" Target="../media/image91.wmf"/><Relationship Id="rId19" Type="http://schemas.openxmlformats.org/officeDocument/2006/relationships/oleObject" Target="../embeddings/oleObject99.bin"/><Relationship Id="rId18" Type="http://schemas.openxmlformats.org/officeDocument/2006/relationships/image" Target="../media/image99.wmf"/><Relationship Id="rId17" Type="http://schemas.openxmlformats.org/officeDocument/2006/relationships/oleObject" Target="../embeddings/oleObject98.bin"/><Relationship Id="rId16" Type="http://schemas.openxmlformats.org/officeDocument/2006/relationships/image" Target="../media/image98.wmf"/><Relationship Id="rId15" Type="http://schemas.openxmlformats.org/officeDocument/2006/relationships/oleObject" Target="../embeddings/oleObject97.bin"/><Relationship Id="rId14" Type="http://schemas.openxmlformats.org/officeDocument/2006/relationships/image" Target="../media/image97.wmf"/><Relationship Id="rId13" Type="http://schemas.openxmlformats.org/officeDocument/2006/relationships/oleObject" Target="../embeddings/oleObject96.bin"/><Relationship Id="rId12" Type="http://schemas.openxmlformats.org/officeDocument/2006/relationships/image" Target="../media/image96.wmf"/><Relationship Id="rId11" Type="http://schemas.openxmlformats.org/officeDocument/2006/relationships/oleObject" Target="../embeddings/oleObject95.bin"/><Relationship Id="rId10" Type="http://schemas.openxmlformats.org/officeDocument/2006/relationships/image" Target="../media/image95.wmf"/><Relationship Id="rId1" Type="http://schemas.openxmlformats.org/officeDocument/2006/relationships/oleObject" Target="../embeddings/oleObject90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2.bin"/><Relationship Id="rId8" Type="http://schemas.openxmlformats.org/officeDocument/2006/relationships/image" Target="../media/image110.wmf"/><Relationship Id="rId7" Type="http://schemas.openxmlformats.org/officeDocument/2006/relationships/oleObject" Target="../embeddings/oleObject111.bin"/><Relationship Id="rId6" Type="http://schemas.openxmlformats.org/officeDocument/2006/relationships/image" Target="../media/image109.wmf"/><Relationship Id="rId5" Type="http://schemas.openxmlformats.org/officeDocument/2006/relationships/oleObject" Target="../embeddings/oleObject110.bin"/><Relationship Id="rId4" Type="http://schemas.openxmlformats.org/officeDocument/2006/relationships/image" Target="../media/image108.wmf"/><Relationship Id="rId39" Type="http://schemas.openxmlformats.org/officeDocument/2006/relationships/vmlDrawing" Target="../drawings/vmlDrawing10.vml"/><Relationship Id="rId38" Type="http://schemas.openxmlformats.org/officeDocument/2006/relationships/slideLayout" Target="../slideLayouts/slideLayout7.xml"/><Relationship Id="rId37" Type="http://schemas.openxmlformats.org/officeDocument/2006/relationships/image" Target="../media/image21.wmf"/><Relationship Id="rId36" Type="http://schemas.openxmlformats.org/officeDocument/2006/relationships/oleObject" Target="../embeddings/oleObject126.bin"/><Relationship Id="rId35" Type="http://schemas.openxmlformats.org/officeDocument/2006/relationships/image" Target="../media/image106.wmf"/><Relationship Id="rId34" Type="http://schemas.openxmlformats.org/officeDocument/2006/relationships/oleObject" Target="../embeddings/oleObject125.bin"/><Relationship Id="rId33" Type="http://schemas.openxmlformats.org/officeDocument/2006/relationships/image" Target="../media/image105.wmf"/><Relationship Id="rId32" Type="http://schemas.openxmlformats.org/officeDocument/2006/relationships/oleObject" Target="../embeddings/oleObject124.bin"/><Relationship Id="rId31" Type="http://schemas.openxmlformats.org/officeDocument/2006/relationships/image" Target="../media/image104.wmf"/><Relationship Id="rId30" Type="http://schemas.openxmlformats.org/officeDocument/2006/relationships/oleObject" Target="../embeddings/oleObject123.bin"/><Relationship Id="rId3" Type="http://schemas.openxmlformats.org/officeDocument/2006/relationships/oleObject" Target="../embeddings/oleObject109.bin"/><Relationship Id="rId29" Type="http://schemas.openxmlformats.org/officeDocument/2006/relationships/image" Target="../media/image103.wmf"/><Relationship Id="rId28" Type="http://schemas.openxmlformats.org/officeDocument/2006/relationships/oleObject" Target="../embeddings/oleObject122.bin"/><Relationship Id="rId27" Type="http://schemas.openxmlformats.org/officeDocument/2006/relationships/image" Target="../media/image102.wmf"/><Relationship Id="rId26" Type="http://schemas.openxmlformats.org/officeDocument/2006/relationships/oleObject" Target="../embeddings/oleObject121.bin"/><Relationship Id="rId25" Type="http://schemas.openxmlformats.org/officeDocument/2006/relationships/oleObject" Target="../embeddings/oleObject120.bin"/><Relationship Id="rId24" Type="http://schemas.openxmlformats.org/officeDocument/2006/relationships/image" Target="../media/image101.wmf"/><Relationship Id="rId23" Type="http://schemas.openxmlformats.org/officeDocument/2006/relationships/oleObject" Target="../embeddings/oleObject119.bin"/><Relationship Id="rId22" Type="http://schemas.openxmlformats.org/officeDocument/2006/relationships/image" Target="../media/image100.png"/><Relationship Id="rId21" Type="http://schemas.openxmlformats.org/officeDocument/2006/relationships/oleObject" Target="../embeddings/oleObject118.bin"/><Relationship Id="rId20" Type="http://schemas.openxmlformats.org/officeDocument/2006/relationships/image" Target="../media/image116.wmf"/><Relationship Id="rId2" Type="http://schemas.openxmlformats.org/officeDocument/2006/relationships/image" Target="../media/image107.wmf"/><Relationship Id="rId19" Type="http://schemas.openxmlformats.org/officeDocument/2006/relationships/oleObject" Target="../embeddings/oleObject117.bin"/><Relationship Id="rId18" Type="http://schemas.openxmlformats.org/officeDocument/2006/relationships/image" Target="../media/image115.wmf"/><Relationship Id="rId17" Type="http://schemas.openxmlformats.org/officeDocument/2006/relationships/oleObject" Target="../embeddings/oleObject116.bin"/><Relationship Id="rId16" Type="http://schemas.openxmlformats.org/officeDocument/2006/relationships/image" Target="../media/image114.wmf"/><Relationship Id="rId15" Type="http://schemas.openxmlformats.org/officeDocument/2006/relationships/oleObject" Target="../embeddings/oleObject115.bin"/><Relationship Id="rId14" Type="http://schemas.openxmlformats.org/officeDocument/2006/relationships/image" Target="../media/image113.wmf"/><Relationship Id="rId13" Type="http://schemas.openxmlformats.org/officeDocument/2006/relationships/oleObject" Target="../embeddings/oleObject114.bin"/><Relationship Id="rId12" Type="http://schemas.openxmlformats.org/officeDocument/2006/relationships/image" Target="../media/image112.wmf"/><Relationship Id="rId11" Type="http://schemas.openxmlformats.org/officeDocument/2006/relationships/oleObject" Target="../embeddings/oleObject113.bin"/><Relationship Id="rId10" Type="http://schemas.openxmlformats.org/officeDocument/2006/relationships/image" Target="../media/image111.wmf"/><Relationship Id="rId1" Type="http://schemas.openxmlformats.org/officeDocument/2006/relationships/oleObject" Target="../embeddings/oleObject108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1.bin"/><Relationship Id="rId8" Type="http://schemas.openxmlformats.org/officeDocument/2006/relationships/image" Target="../media/image120.wmf"/><Relationship Id="rId7" Type="http://schemas.openxmlformats.org/officeDocument/2006/relationships/oleObject" Target="../embeddings/oleObject130.bin"/><Relationship Id="rId6" Type="http://schemas.openxmlformats.org/officeDocument/2006/relationships/image" Target="../media/image119.wmf"/><Relationship Id="rId5" Type="http://schemas.openxmlformats.org/officeDocument/2006/relationships/oleObject" Target="../embeddings/oleObject129.bin"/><Relationship Id="rId4" Type="http://schemas.openxmlformats.org/officeDocument/2006/relationships/image" Target="../media/image118.wmf"/><Relationship Id="rId3" Type="http://schemas.openxmlformats.org/officeDocument/2006/relationships/oleObject" Target="../embeddings/oleObject128.bin"/><Relationship Id="rId23" Type="http://schemas.openxmlformats.org/officeDocument/2006/relationships/vmlDrawing" Target="../drawings/vmlDrawing11.vml"/><Relationship Id="rId22" Type="http://schemas.openxmlformats.org/officeDocument/2006/relationships/slideLayout" Target="../slideLayouts/slideLayout6.xml"/><Relationship Id="rId21" Type="http://schemas.openxmlformats.org/officeDocument/2006/relationships/image" Target="../media/image126.wmf"/><Relationship Id="rId20" Type="http://schemas.openxmlformats.org/officeDocument/2006/relationships/oleObject" Target="../embeddings/oleObject137.bin"/><Relationship Id="rId2" Type="http://schemas.openxmlformats.org/officeDocument/2006/relationships/image" Target="../media/image117.wmf"/><Relationship Id="rId19" Type="http://schemas.openxmlformats.org/officeDocument/2006/relationships/image" Target="../media/image125.wmf"/><Relationship Id="rId18" Type="http://schemas.openxmlformats.org/officeDocument/2006/relationships/oleObject" Target="../embeddings/oleObject136.bin"/><Relationship Id="rId17" Type="http://schemas.openxmlformats.org/officeDocument/2006/relationships/oleObject" Target="../embeddings/oleObject135.bin"/><Relationship Id="rId16" Type="http://schemas.openxmlformats.org/officeDocument/2006/relationships/image" Target="../media/image124.wmf"/><Relationship Id="rId15" Type="http://schemas.openxmlformats.org/officeDocument/2006/relationships/oleObject" Target="../embeddings/oleObject134.bin"/><Relationship Id="rId14" Type="http://schemas.openxmlformats.org/officeDocument/2006/relationships/image" Target="../media/image123.wmf"/><Relationship Id="rId13" Type="http://schemas.openxmlformats.org/officeDocument/2006/relationships/oleObject" Target="../embeddings/oleObject133.bin"/><Relationship Id="rId12" Type="http://schemas.openxmlformats.org/officeDocument/2006/relationships/image" Target="../media/image122.wmf"/><Relationship Id="rId11" Type="http://schemas.openxmlformats.org/officeDocument/2006/relationships/oleObject" Target="../embeddings/oleObject132.bin"/><Relationship Id="rId10" Type="http://schemas.openxmlformats.org/officeDocument/2006/relationships/image" Target="../media/image121.wmf"/><Relationship Id="rId1" Type="http://schemas.openxmlformats.org/officeDocument/2006/relationships/oleObject" Target="../embeddings/oleObject127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2.bin"/><Relationship Id="rId8" Type="http://schemas.openxmlformats.org/officeDocument/2006/relationships/image" Target="../media/image128.wmf"/><Relationship Id="rId7" Type="http://schemas.openxmlformats.org/officeDocument/2006/relationships/oleObject" Target="../embeddings/oleObject141.bin"/><Relationship Id="rId6" Type="http://schemas.openxmlformats.org/officeDocument/2006/relationships/image" Target="../media/image58.wmf"/><Relationship Id="rId56" Type="http://schemas.openxmlformats.org/officeDocument/2006/relationships/vmlDrawing" Target="../drawings/vmlDrawing12.vml"/><Relationship Id="rId55" Type="http://schemas.openxmlformats.org/officeDocument/2006/relationships/slideLayout" Target="../slideLayouts/slideLayout6.xml"/><Relationship Id="rId54" Type="http://schemas.openxmlformats.org/officeDocument/2006/relationships/oleObject" Target="../embeddings/oleObject165.bin"/><Relationship Id="rId53" Type="http://schemas.openxmlformats.org/officeDocument/2006/relationships/image" Target="../media/image149.wmf"/><Relationship Id="rId52" Type="http://schemas.openxmlformats.org/officeDocument/2006/relationships/oleObject" Target="../embeddings/oleObject164.bin"/><Relationship Id="rId51" Type="http://schemas.openxmlformats.org/officeDocument/2006/relationships/oleObject" Target="../embeddings/oleObject163.bin"/><Relationship Id="rId50" Type="http://schemas.openxmlformats.org/officeDocument/2006/relationships/image" Target="../media/image148.wmf"/><Relationship Id="rId5" Type="http://schemas.openxmlformats.org/officeDocument/2006/relationships/oleObject" Target="../embeddings/oleObject140.bin"/><Relationship Id="rId49" Type="http://schemas.openxmlformats.org/officeDocument/2006/relationships/oleObject" Target="../embeddings/oleObject162.bin"/><Relationship Id="rId48" Type="http://schemas.openxmlformats.org/officeDocument/2006/relationships/image" Target="../media/image147.wmf"/><Relationship Id="rId47" Type="http://schemas.openxmlformats.org/officeDocument/2006/relationships/oleObject" Target="../embeddings/oleObject161.bin"/><Relationship Id="rId46" Type="http://schemas.openxmlformats.org/officeDocument/2006/relationships/image" Target="../media/image146.wmf"/><Relationship Id="rId45" Type="http://schemas.openxmlformats.org/officeDocument/2006/relationships/oleObject" Target="../embeddings/oleObject160.bin"/><Relationship Id="rId44" Type="http://schemas.openxmlformats.org/officeDocument/2006/relationships/image" Target="../media/image106.wmf"/><Relationship Id="rId43" Type="http://schemas.openxmlformats.org/officeDocument/2006/relationships/oleObject" Target="../embeddings/oleObject159.bin"/><Relationship Id="rId42" Type="http://schemas.openxmlformats.org/officeDocument/2006/relationships/image" Target="../media/image145.png"/><Relationship Id="rId41" Type="http://schemas.openxmlformats.org/officeDocument/2006/relationships/oleObject" Target="../embeddings/oleObject158.bin"/><Relationship Id="rId40" Type="http://schemas.openxmlformats.org/officeDocument/2006/relationships/image" Target="../media/image144.wmf"/><Relationship Id="rId4" Type="http://schemas.openxmlformats.org/officeDocument/2006/relationships/image" Target="../media/image127.wmf"/><Relationship Id="rId39" Type="http://schemas.openxmlformats.org/officeDocument/2006/relationships/oleObject" Target="../embeddings/oleObject157.bin"/><Relationship Id="rId38" Type="http://schemas.openxmlformats.org/officeDocument/2006/relationships/image" Target="../media/image143.wmf"/><Relationship Id="rId37" Type="http://schemas.openxmlformats.org/officeDocument/2006/relationships/oleObject" Target="../embeddings/oleObject156.bin"/><Relationship Id="rId36" Type="http://schemas.openxmlformats.org/officeDocument/2006/relationships/image" Target="../media/image142.wmf"/><Relationship Id="rId35" Type="http://schemas.openxmlformats.org/officeDocument/2006/relationships/oleObject" Target="../embeddings/oleObject155.bin"/><Relationship Id="rId34" Type="http://schemas.openxmlformats.org/officeDocument/2006/relationships/image" Target="../media/image141.wmf"/><Relationship Id="rId33" Type="http://schemas.openxmlformats.org/officeDocument/2006/relationships/oleObject" Target="../embeddings/oleObject154.bin"/><Relationship Id="rId32" Type="http://schemas.openxmlformats.org/officeDocument/2006/relationships/image" Target="../media/image140.png"/><Relationship Id="rId31" Type="http://schemas.openxmlformats.org/officeDocument/2006/relationships/oleObject" Target="../embeddings/oleObject153.bin"/><Relationship Id="rId30" Type="http://schemas.openxmlformats.org/officeDocument/2006/relationships/image" Target="../media/image139.wmf"/><Relationship Id="rId3" Type="http://schemas.openxmlformats.org/officeDocument/2006/relationships/oleObject" Target="../embeddings/oleObject139.bin"/><Relationship Id="rId29" Type="http://schemas.openxmlformats.org/officeDocument/2006/relationships/oleObject" Target="../embeddings/oleObject152.bin"/><Relationship Id="rId28" Type="http://schemas.openxmlformats.org/officeDocument/2006/relationships/image" Target="../media/image138.wmf"/><Relationship Id="rId27" Type="http://schemas.openxmlformats.org/officeDocument/2006/relationships/oleObject" Target="../embeddings/oleObject151.bin"/><Relationship Id="rId26" Type="http://schemas.openxmlformats.org/officeDocument/2006/relationships/image" Target="../media/image137.wmf"/><Relationship Id="rId25" Type="http://schemas.openxmlformats.org/officeDocument/2006/relationships/oleObject" Target="../embeddings/oleObject150.bin"/><Relationship Id="rId24" Type="http://schemas.openxmlformats.org/officeDocument/2006/relationships/image" Target="../media/image136.wmf"/><Relationship Id="rId23" Type="http://schemas.openxmlformats.org/officeDocument/2006/relationships/oleObject" Target="../embeddings/oleObject149.bin"/><Relationship Id="rId22" Type="http://schemas.openxmlformats.org/officeDocument/2006/relationships/image" Target="../media/image135.wmf"/><Relationship Id="rId21" Type="http://schemas.openxmlformats.org/officeDocument/2006/relationships/oleObject" Target="../embeddings/oleObject148.bin"/><Relationship Id="rId20" Type="http://schemas.openxmlformats.org/officeDocument/2006/relationships/image" Target="../media/image134.wmf"/><Relationship Id="rId2" Type="http://schemas.openxmlformats.org/officeDocument/2006/relationships/image" Target="../media/image21.wmf"/><Relationship Id="rId19" Type="http://schemas.openxmlformats.org/officeDocument/2006/relationships/oleObject" Target="../embeddings/oleObject147.bin"/><Relationship Id="rId18" Type="http://schemas.openxmlformats.org/officeDocument/2006/relationships/image" Target="../media/image133.wmf"/><Relationship Id="rId17" Type="http://schemas.openxmlformats.org/officeDocument/2006/relationships/oleObject" Target="../embeddings/oleObject146.bin"/><Relationship Id="rId16" Type="http://schemas.openxmlformats.org/officeDocument/2006/relationships/image" Target="../media/image132.wmf"/><Relationship Id="rId15" Type="http://schemas.openxmlformats.org/officeDocument/2006/relationships/oleObject" Target="../embeddings/oleObject145.bin"/><Relationship Id="rId14" Type="http://schemas.openxmlformats.org/officeDocument/2006/relationships/image" Target="../media/image131.wmf"/><Relationship Id="rId13" Type="http://schemas.openxmlformats.org/officeDocument/2006/relationships/oleObject" Target="../embeddings/oleObject144.bin"/><Relationship Id="rId12" Type="http://schemas.openxmlformats.org/officeDocument/2006/relationships/image" Target="../media/image130.wmf"/><Relationship Id="rId11" Type="http://schemas.openxmlformats.org/officeDocument/2006/relationships/oleObject" Target="../embeddings/oleObject143.bin"/><Relationship Id="rId10" Type="http://schemas.openxmlformats.org/officeDocument/2006/relationships/image" Target="../media/image129.wmf"/><Relationship Id="rId1" Type="http://schemas.openxmlformats.org/officeDocument/2006/relationships/oleObject" Target="../embeddings/oleObject138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0.bin"/><Relationship Id="rId8" Type="http://schemas.openxmlformats.org/officeDocument/2006/relationships/image" Target="../media/image144.wmf"/><Relationship Id="rId7" Type="http://schemas.openxmlformats.org/officeDocument/2006/relationships/oleObject" Target="../embeddings/oleObject169.bin"/><Relationship Id="rId6" Type="http://schemas.openxmlformats.org/officeDocument/2006/relationships/image" Target="../media/image141.wmf"/><Relationship Id="rId5" Type="http://schemas.openxmlformats.org/officeDocument/2006/relationships/oleObject" Target="../embeddings/oleObject168.bin"/><Relationship Id="rId4" Type="http://schemas.openxmlformats.org/officeDocument/2006/relationships/image" Target="../media/image142.wmf"/><Relationship Id="rId3" Type="http://schemas.openxmlformats.org/officeDocument/2006/relationships/oleObject" Target="../embeddings/oleObject167.bin"/><Relationship Id="rId29" Type="http://schemas.openxmlformats.org/officeDocument/2006/relationships/vmlDrawing" Target="../drawings/vmlDrawing13.vml"/><Relationship Id="rId28" Type="http://schemas.openxmlformats.org/officeDocument/2006/relationships/slideLayout" Target="../slideLayouts/slideLayout6.xml"/><Relationship Id="rId27" Type="http://schemas.openxmlformats.org/officeDocument/2006/relationships/oleObject" Target="../embeddings/oleObject179.bin"/><Relationship Id="rId26" Type="http://schemas.openxmlformats.org/officeDocument/2006/relationships/image" Target="../media/image157.wmf"/><Relationship Id="rId25" Type="http://schemas.openxmlformats.org/officeDocument/2006/relationships/oleObject" Target="../embeddings/oleObject178.bin"/><Relationship Id="rId24" Type="http://schemas.openxmlformats.org/officeDocument/2006/relationships/image" Target="../media/image156.wmf"/><Relationship Id="rId23" Type="http://schemas.openxmlformats.org/officeDocument/2006/relationships/oleObject" Target="../embeddings/oleObject177.bin"/><Relationship Id="rId22" Type="http://schemas.openxmlformats.org/officeDocument/2006/relationships/image" Target="../media/image21.wmf"/><Relationship Id="rId21" Type="http://schemas.openxmlformats.org/officeDocument/2006/relationships/oleObject" Target="../embeddings/oleObject176.bin"/><Relationship Id="rId20" Type="http://schemas.openxmlformats.org/officeDocument/2006/relationships/image" Target="../media/image155.wmf"/><Relationship Id="rId2" Type="http://schemas.openxmlformats.org/officeDocument/2006/relationships/image" Target="../media/image143.wmf"/><Relationship Id="rId19" Type="http://schemas.openxmlformats.org/officeDocument/2006/relationships/oleObject" Target="../embeddings/oleObject175.bin"/><Relationship Id="rId18" Type="http://schemas.openxmlformats.org/officeDocument/2006/relationships/image" Target="../media/image154.wmf"/><Relationship Id="rId17" Type="http://schemas.openxmlformats.org/officeDocument/2006/relationships/oleObject" Target="../embeddings/oleObject174.bin"/><Relationship Id="rId16" Type="http://schemas.openxmlformats.org/officeDocument/2006/relationships/image" Target="../media/image153.wmf"/><Relationship Id="rId15" Type="http://schemas.openxmlformats.org/officeDocument/2006/relationships/oleObject" Target="../embeddings/oleObject173.bin"/><Relationship Id="rId14" Type="http://schemas.openxmlformats.org/officeDocument/2006/relationships/image" Target="../media/image152.wmf"/><Relationship Id="rId13" Type="http://schemas.openxmlformats.org/officeDocument/2006/relationships/oleObject" Target="../embeddings/oleObject172.bin"/><Relationship Id="rId12" Type="http://schemas.openxmlformats.org/officeDocument/2006/relationships/image" Target="../media/image151.wmf"/><Relationship Id="rId11" Type="http://schemas.openxmlformats.org/officeDocument/2006/relationships/oleObject" Target="../embeddings/oleObject171.bin"/><Relationship Id="rId10" Type="http://schemas.openxmlformats.org/officeDocument/2006/relationships/image" Target="../media/image150.wmf"/><Relationship Id="rId1" Type="http://schemas.openxmlformats.org/officeDocument/2006/relationships/oleObject" Target="../embeddings/oleObject166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4.bin"/><Relationship Id="rId8" Type="http://schemas.openxmlformats.org/officeDocument/2006/relationships/image" Target="../media/image161.wmf"/><Relationship Id="rId7" Type="http://schemas.openxmlformats.org/officeDocument/2006/relationships/oleObject" Target="../embeddings/oleObject183.bin"/><Relationship Id="rId6" Type="http://schemas.openxmlformats.org/officeDocument/2006/relationships/image" Target="../media/image160.wmf"/><Relationship Id="rId5" Type="http://schemas.openxmlformats.org/officeDocument/2006/relationships/oleObject" Target="../embeddings/oleObject182.bin"/><Relationship Id="rId4" Type="http://schemas.openxmlformats.org/officeDocument/2006/relationships/image" Target="../media/image159.wmf"/><Relationship Id="rId31" Type="http://schemas.openxmlformats.org/officeDocument/2006/relationships/vmlDrawing" Target="../drawings/vmlDrawing14.vml"/><Relationship Id="rId30" Type="http://schemas.openxmlformats.org/officeDocument/2006/relationships/slideLayout" Target="../slideLayouts/slideLayout6.xml"/><Relationship Id="rId3" Type="http://schemas.openxmlformats.org/officeDocument/2006/relationships/oleObject" Target="../embeddings/oleObject181.bin"/><Relationship Id="rId29" Type="http://schemas.openxmlformats.org/officeDocument/2006/relationships/oleObject" Target="../embeddings/oleObject194.bin"/><Relationship Id="rId28" Type="http://schemas.openxmlformats.org/officeDocument/2006/relationships/image" Target="../media/image21.wmf"/><Relationship Id="rId27" Type="http://schemas.openxmlformats.org/officeDocument/2006/relationships/oleObject" Target="../embeddings/oleObject193.bin"/><Relationship Id="rId26" Type="http://schemas.openxmlformats.org/officeDocument/2006/relationships/image" Target="../media/image144.wmf"/><Relationship Id="rId25" Type="http://schemas.openxmlformats.org/officeDocument/2006/relationships/oleObject" Target="../embeddings/oleObject192.bin"/><Relationship Id="rId24" Type="http://schemas.openxmlformats.org/officeDocument/2006/relationships/image" Target="../media/image141.wmf"/><Relationship Id="rId23" Type="http://schemas.openxmlformats.org/officeDocument/2006/relationships/oleObject" Target="../embeddings/oleObject191.bin"/><Relationship Id="rId22" Type="http://schemas.openxmlformats.org/officeDocument/2006/relationships/image" Target="../media/image142.wmf"/><Relationship Id="rId21" Type="http://schemas.openxmlformats.org/officeDocument/2006/relationships/oleObject" Target="../embeddings/oleObject190.bin"/><Relationship Id="rId20" Type="http://schemas.openxmlformats.org/officeDocument/2006/relationships/image" Target="../media/image143.wmf"/><Relationship Id="rId2" Type="http://schemas.openxmlformats.org/officeDocument/2006/relationships/image" Target="../media/image158.wmf"/><Relationship Id="rId19" Type="http://schemas.openxmlformats.org/officeDocument/2006/relationships/oleObject" Target="../embeddings/oleObject189.bin"/><Relationship Id="rId18" Type="http://schemas.openxmlformats.org/officeDocument/2006/relationships/image" Target="../media/image166.wmf"/><Relationship Id="rId17" Type="http://schemas.openxmlformats.org/officeDocument/2006/relationships/oleObject" Target="../embeddings/oleObject188.bin"/><Relationship Id="rId16" Type="http://schemas.openxmlformats.org/officeDocument/2006/relationships/image" Target="../media/image165.wmf"/><Relationship Id="rId15" Type="http://schemas.openxmlformats.org/officeDocument/2006/relationships/oleObject" Target="../embeddings/oleObject187.bin"/><Relationship Id="rId14" Type="http://schemas.openxmlformats.org/officeDocument/2006/relationships/image" Target="../media/image164.wmf"/><Relationship Id="rId13" Type="http://schemas.openxmlformats.org/officeDocument/2006/relationships/oleObject" Target="../embeddings/oleObject186.bin"/><Relationship Id="rId12" Type="http://schemas.openxmlformats.org/officeDocument/2006/relationships/image" Target="../media/image163.wmf"/><Relationship Id="rId11" Type="http://schemas.openxmlformats.org/officeDocument/2006/relationships/oleObject" Target="../embeddings/oleObject185.bin"/><Relationship Id="rId10" Type="http://schemas.openxmlformats.org/officeDocument/2006/relationships/image" Target="../media/image162.wmf"/><Relationship Id="rId1" Type="http://schemas.openxmlformats.org/officeDocument/2006/relationships/oleObject" Target="../embeddings/oleObject180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0.wmf"/><Relationship Id="rId8" Type="http://schemas.openxmlformats.org/officeDocument/2006/relationships/oleObject" Target="../embeddings/oleObject199.bin"/><Relationship Id="rId7" Type="http://schemas.openxmlformats.org/officeDocument/2006/relationships/image" Target="../media/image169.wmf"/><Relationship Id="rId6" Type="http://schemas.openxmlformats.org/officeDocument/2006/relationships/oleObject" Target="../embeddings/oleObject198.bin"/><Relationship Id="rId5" Type="http://schemas.openxmlformats.org/officeDocument/2006/relationships/oleObject" Target="../embeddings/oleObject197.bin"/><Relationship Id="rId4" Type="http://schemas.openxmlformats.org/officeDocument/2006/relationships/image" Target="../media/image168.wmf"/><Relationship Id="rId30" Type="http://schemas.openxmlformats.org/officeDocument/2006/relationships/vmlDrawing" Target="../drawings/vmlDrawing15.vml"/><Relationship Id="rId3" Type="http://schemas.openxmlformats.org/officeDocument/2006/relationships/oleObject" Target="../embeddings/oleObject196.bin"/><Relationship Id="rId29" Type="http://schemas.openxmlformats.org/officeDocument/2006/relationships/slideLayout" Target="../slideLayouts/slideLayout6.xml"/><Relationship Id="rId28" Type="http://schemas.openxmlformats.org/officeDocument/2006/relationships/oleObject" Target="../embeddings/oleObject209.bin"/><Relationship Id="rId27" Type="http://schemas.openxmlformats.org/officeDocument/2006/relationships/image" Target="../media/image142.wmf"/><Relationship Id="rId26" Type="http://schemas.openxmlformats.org/officeDocument/2006/relationships/oleObject" Target="../embeddings/oleObject208.bin"/><Relationship Id="rId25" Type="http://schemas.openxmlformats.org/officeDocument/2006/relationships/image" Target="../media/image141.wmf"/><Relationship Id="rId24" Type="http://schemas.openxmlformats.org/officeDocument/2006/relationships/oleObject" Target="../embeddings/oleObject207.bin"/><Relationship Id="rId23" Type="http://schemas.openxmlformats.org/officeDocument/2006/relationships/image" Target="../media/image176.wmf"/><Relationship Id="rId22" Type="http://schemas.openxmlformats.org/officeDocument/2006/relationships/oleObject" Target="../embeddings/oleObject206.bin"/><Relationship Id="rId21" Type="http://schemas.openxmlformats.org/officeDocument/2006/relationships/image" Target="../media/image21.wmf"/><Relationship Id="rId20" Type="http://schemas.openxmlformats.org/officeDocument/2006/relationships/oleObject" Target="../embeddings/oleObject205.bin"/><Relationship Id="rId2" Type="http://schemas.openxmlformats.org/officeDocument/2006/relationships/image" Target="../media/image167.png"/><Relationship Id="rId19" Type="http://schemas.openxmlformats.org/officeDocument/2006/relationships/image" Target="../media/image175.wmf"/><Relationship Id="rId18" Type="http://schemas.openxmlformats.org/officeDocument/2006/relationships/oleObject" Target="../embeddings/oleObject204.bin"/><Relationship Id="rId17" Type="http://schemas.openxmlformats.org/officeDocument/2006/relationships/image" Target="../media/image174.wmf"/><Relationship Id="rId16" Type="http://schemas.openxmlformats.org/officeDocument/2006/relationships/oleObject" Target="../embeddings/oleObject203.bin"/><Relationship Id="rId15" Type="http://schemas.openxmlformats.org/officeDocument/2006/relationships/image" Target="../media/image173.wmf"/><Relationship Id="rId14" Type="http://schemas.openxmlformats.org/officeDocument/2006/relationships/oleObject" Target="../embeddings/oleObject202.bin"/><Relationship Id="rId13" Type="http://schemas.openxmlformats.org/officeDocument/2006/relationships/image" Target="../media/image172.wmf"/><Relationship Id="rId12" Type="http://schemas.openxmlformats.org/officeDocument/2006/relationships/oleObject" Target="../embeddings/oleObject201.bin"/><Relationship Id="rId11" Type="http://schemas.openxmlformats.org/officeDocument/2006/relationships/image" Target="../media/image171.wmf"/><Relationship Id="rId10" Type="http://schemas.openxmlformats.org/officeDocument/2006/relationships/oleObject" Target="../embeddings/oleObject200.bin"/><Relationship Id="rId1" Type="http://schemas.openxmlformats.org/officeDocument/2006/relationships/oleObject" Target="../embeddings/oleObject195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4.bin"/><Relationship Id="rId8" Type="http://schemas.openxmlformats.org/officeDocument/2006/relationships/image" Target="../media/image180.wmf"/><Relationship Id="rId7" Type="http://schemas.openxmlformats.org/officeDocument/2006/relationships/oleObject" Target="../embeddings/oleObject213.bin"/><Relationship Id="rId6" Type="http://schemas.openxmlformats.org/officeDocument/2006/relationships/image" Target="../media/image179.wmf"/><Relationship Id="rId5" Type="http://schemas.openxmlformats.org/officeDocument/2006/relationships/oleObject" Target="../embeddings/oleObject212.bin"/><Relationship Id="rId4" Type="http://schemas.openxmlformats.org/officeDocument/2006/relationships/image" Target="../media/image178.wmf"/><Relationship Id="rId38" Type="http://schemas.openxmlformats.org/officeDocument/2006/relationships/vmlDrawing" Target="../drawings/vmlDrawing16.vml"/><Relationship Id="rId37" Type="http://schemas.openxmlformats.org/officeDocument/2006/relationships/slideLayout" Target="../slideLayouts/slideLayout6.xml"/><Relationship Id="rId36" Type="http://schemas.openxmlformats.org/officeDocument/2006/relationships/image" Target="../media/image194.wmf"/><Relationship Id="rId35" Type="http://schemas.openxmlformats.org/officeDocument/2006/relationships/oleObject" Target="../embeddings/oleObject227.bin"/><Relationship Id="rId34" Type="http://schemas.openxmlformats.org/officeDocument/2006/relationships/image" Target="../media/image193.wmf"/><Relationship Id="rId33" Type="http://schemas.openxmlformats.org/officeDocument/2006/relationships/oleObject" Target="../embeddings/oleObject226.bin"/><Relationship Id="rId32" Type="http://schemas.openxmlformats.org/officeDocument/2006/relationships/image" Target="../media/image192.wmf"/><Relationship Id="rId31" Type="http://schemas.openxmlformats.org/officeDocument/2006/relationships/oleObject" Target="../embeddings/oleObject225.bin"/><Relationship Id="rId30" Type="http://schemas.openxmlformats.org/officeDocument/2006/relationships/image" Target="../media/image191.wmf"/><Relationship Id="rId3" Type="http://schemas.openxmlformats.org/officeDocument/2006/relationships/oleObject" Target="../embeddings/oleObject211.bin"/><Relationship Id="rId29" Type="http://schemas.openxmlformats.org/officeDocument/2006/relationships/oleObject" Target="../embeddings/oleObject224.bin"/><Relationship Id="rId28" Type="http://schemas.openxmlformats.org/officeDocument/2006/relationships/image" Target="../media/image190.wmf"/><Relationship Id="rId27" Type="http://schemas.openxmlformats.org/officeDocument/2006/relationships/oleObject" Target="../embeddings/oleObject223.bin"/><Relationship Id="rId26" Type="http://schemas.openxmlformats.org/officeDocument/2006/relationships/image" Target="../media/image189.wmf"/><Relationship Id="rId25" Type="http://schemas.openxmlformats.org/officeDocument/2006/relationships/oleObject" Target="../embeddings/oleObject222.bin"/><Relationship Id="rId24" Type="http://schemas.openxmlformats.org/officeDocument/2006/relationships/image" Target="../media/image188.wmf"/><Relationship Id="rId23" Type="http://schemas.openxmlformats.org/officeDocument/2006/relationships/oleObject" Target="../embeddings/oleObject221.bin"/><Relationship Id="rId22" Type="http://schemas.openxmlformats.org/officeDocument/2006/relationships/image" Target="../media/image187.wmf"/><Relationship Id="rId21" Type="http://schemas.openxmlformats.org/officeDocument/2006/relationships/oleObject" Target="../embeddings/oleObject220.bin"/><Relationship Id="rId20" Type="http://schemas.openxmlformats.org/officeDocument/2006/relationships/image" Target="../media/image186.wmf"/><Relationship Id="rId2" Type="http://schemas.openxmlformats.org/officeDocument/2006/relationships/image" Target="../media/image177.wmf"/><Relationship Id="rId19" Type="http://schemas.openxmlformats.org/officeDocument/2006/relationships/oleObject" Target="../embeddings/oleObject219.bin"/><Relationship Id="rId18" Type="http://schemas.openxmlformats.org/officeDocument/2006/relationships/image" Target="../media/image185.wmf"/><Relationship Id="rId17" Type="http://schemas.openxmlformats.org/officeDocument/2006/relationships/oleObject" Target="../embeddings/oleObject218.bin"/><Relationship Id="rId16" Type="http://schemas.openxmlformats.org/officeDocument/2006/relationships/image" Target="../media/image184.wmf"/><Relationship Id="rId15" Type="http://schemas.openxmlformats.org/officeDocument/2006/relationships/oleObject" Target="../embeddings/oleObject217.bin"/><Relationship Id="rId14" Type="http://schemas.openxmlformats.org/officeDocument/2006/relationships/image" Target="../media/image183.wmf"/><Relationship Id="rId13" Type="http://schemas.openxmlformats.org/officeDocument/2006/relationships/oleObject" Target="../embeddings/oleObject216.bin"/><Relationship Id="rId12" Type="http://schemas.openxmlformats.org/officeDocument/2006/relationships/image" Target="../media/image182.wmf"/><Relationship Id="rId11" Type="http://schemas.openxmlformats.org/officeDocument/2006/relationships/oleObject" Target="../embeddings/oleObject215.bin"/><Relationship Id="rId10" Type="http://schemas.openxmlformats.org/officeDocument/2006/relationships/image" Target="../media/image181.wmf"/><Relationship Id="rId1" Type="http://schemas.openxmlformats.org/officeDocument/2006/relationships/oleObject" Target="../embeddings/oleObject210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2.bin"/><Relationship Id="rId8" Type="http://schemas.openxmlformats.org/officeDocument/2006/relationships/image" Target="../media/image198.wmf"/><Relationship Id="rId7" Type="http://schemas.openxmlformats.org/officeDocument/2006/relationships/oleObject" Target="../embeddings/oleObject231.bin"/><Relationship Id="rId6" Type="http://schemas.openxmlformats.org/officeDocument/2006/relationships/image" Target="../media/image197.wmf"/><Relationship Id="rId5" Type="http://schemas.openxmlformats.org/officeDocument/2006/relationships/oleObject" Target="../embeddings/oleObject230.bin"/><Relationship Id="rId4" Type="http://schemas.openxmlformats.org/officeDocument/2006/relationships/image" Target="../media/image196.wmf"/><Relationship Id="rId36" Type="http://schemas.openxmlformats.org/officeDocument/2006/relationships/vmlDrawing" Target="../drawings/vmlDrawing17.vml"/><Relationship Id="rId35" Type="http://schemas.openxmlformats.org/officeDocument/2006/relationships/slideLayout" Target="../slideLayouts/slideLayout6.xml"/><Relationship Id="rId34" Type="http://schemas.openxmlformats.org/officeDocument/2006/relationships/image" Target="../media/image205.wmf"/><Relationship Id="rId33" Type="http://schemas.openxmlformats.org/officeDocument/2006/relationships/oleObject" Target="../embeddings/oleObject244.bin"/><Relationship Id="rId32" Type="http://schemas.openxmlformats.org/officeDocument/2006/relationships/image" Target="../media/image192.wmf"/><Relationship Id="rId31" Type="http://schemas.openxmlformats.org/officeDocument/2006/relationships/oleObject" Target="../embeddings/oleObject243.bin"/><Relationship Id="rId30" Type="http://schemas.openxmlformats.org/officeDocument/2006/relationships/image" Target="../media/image191.wmf"/><Relationship Id="rId3" Type="http://schemas.openxmlformats.org/officeDocument/2006/relationships/oleObject" Target="../embeddings/oleObject229.bin"/><Relationship Id="rId29" Type="http://schemas.openxmlformats.org/officeDocument/2006/relationships/oleObject" Target="../embeddings/oleObject242.bin"/><Relationship Id="rId28" Type="http://schemas.openxmlformats.org/officeDocument/2006/relationships/image" Target="../media/image190.wmf"/><Relationship Id="rId27" Type="http://schemas.openxmlformats.org/officeDocument/2006/relationships/oleObject" Target="../embeddings/oleObject241.bin"/><Relationship Id="rId26" Type="http://schemas.openxmlformats.org/officeDocument/2006/relationships/image" Target="../media/image189.wmf"/><Relationship Id="rId25" Type="http://schemas.openxmlformats.org/officeDocument/2006/relationships/oleObject" Target="../embeddings/oleObject240.bin"/><Relationship Id="rId24" Type="http://schemas.openxmlformats.org/officeDocument/2006/relationships/image" Target="../media/image188.wmf"/><Relationship Id="rId23" Type="http://schemas.openxmlformats.org/officeDocument/2006/relationships/oleObject" Target="../embeddings/oleObject239.bin"/><Relationship Id="rId22" Type="http://schemas.openxmlformats.org/officeDocument/2006/relationships/image" Target="../media/image204.wmf"/><Relationship Id="rId21" Type="http://schemas.openxmlformats.org/officeDocument/2006/relationships/oleObject" Target="../embeddings/oleObject238.bin"/><Relationship Id="rId20" Type="http://schemas.openxmlformats.org/officeDocument/2006/relationships/image" Target="../media/image203.wmf"/><Relationship Id="rId2" Type="http://schemas.openxmlformats.org/officeDocument/2006/relationships/image" Target="../media/image195.wmf"/><Relationship Id="rId19" Type="http://schemas.openxmlformats.org/officeDocument/2006/relationships/oleObject" Target="../embeddings/oleObject237.bin"/><Relationship Id="rId18" Type="http://schemas.openxmlformats.org/officeDocument/2006/relationships/image" Target="../media/image177.wmf"/><Relationship Id="rId17" Type="http://schemas.openxmlformats.org/officeDocument/2006/relationships/oleObject" Target="../embeddings/oleObject236.bin"/><Relationship Id="rId16" Type="http://schemas.openxmlformats.org/officeDocument/2006/relationships/image" Target="../media/image202.wmf"/><Relationship Id="rId15" Type="http://schemas.openxmlformats.org/officeDocument/2006/relationships/oleObject" Target="../embeddings/oleObject235.bin"/><Relationship Id="rId14" Type="http://schemas.openxmlformats.org/officeDocument/2006/relationships/image" Target="../media/image201.wmf"/><Relationship Id="rId13" Type="http://schemas.openxmlformats.org/officeDocument/2006/relationships/oleObject" Target="../embeddings/oleObject234.bin"/><Relationship Id="rId12" Type="http://schemas.openxmlformats.org/officeDocument/2006/relationships/image" Target="../media/image200.wmf"/><Relationship Id="rId11" Type="http://schemas.openxmlformats.org/officeDocument/2006/relationships/oleObject" Target="../embeddings/oleObject233.bin"/><Relationship Id="rId10" Type="http://schemas.openxmlformats.org/officeDocument/2006/relationships/image" Target="../media/image199.wmf"/><Relationship Id="rId1" Type="http://schemas.openxmlformats.org/officeDocument/2006/relationships/oleObject" Target="../embeddings/oleObject228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8.vml"/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208.wmf"/><Relationship Id="rId5" Type="http://schemas.openxmlformats.org/officeDocument/2006/relationships/oleObject" Target="../embeddings/oleObject247.bin"/><Relationship Id="rId4" Type="http://schemas.openxmlformats.org/officeDocument/2006/relationships/image" Target="../media/image207.wmf"/><Relationship Id="rId3" Type="http://schemas.openxmlformats.org/officeDocument/2006/relationships/oleObject" Target="../embeddings/oleObject246.bin"/><Relationship Id="rId2" Type="http://schemas.openxmlformats.org/officeDocument/2006/relationships/image" Target="../media/image206.wmf"/><Relationship Id="rId1" Type="http://schemas.openxmlformats.org/officeDocument/2006/relationships/oleObject" Target="../embeddings/oleObject245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image" Target="../media/image212.wmf"/><Relationship Id="rId7" Type="http://schemas.openxmlformats.org/officeDocument/2006/relationships/oleObject" Target="../embeddings/oleObject251.bin"/><Relationship Id="rId6" Type="http://schemas.openxmlformats.org/officeDocument/2006/relationships/image" Target="../media/image211.wmf"/><Relationship Id="rId5" Type="http://schemas.openxmlformats.org/officeDocument/2006/relationships/oleObject" Target="../embeddings/oleObject250.bin"/><Relationship Id="rId4" Type="http://schemas.openxmlformats.org/officeDocument/2006/relationships/image" Target="../media/image210.wmf"/><Relationship Id="rId3" Type="http://schemas.openxmlformats.org/officeDocument/2006/relationships/oleObject" Target="../embeddings/oleObject249.bin"/><Relationship Id="rId2" Type="http://schemas.openxmlformats.org/officeDocument/2006/relationships/image" Target="../media/image209.wmf"/><Relationship Id="rId10" Type="http://schemas.openxmlformats.org/officeDocument/2006/relationships/vmlDrawing" Target="../drawings/vmlDrawing19.vml"/><Relationship Id="rId1" Type="http://schemas.openxmlformats.org/officeDocument/2006/relationships/oleObject" Target="../embeddings/oleObject248.bin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8.png"/><Relationship Id="rId2" Type="http://schemas.openxmlformats.org/officeDocument/2006/relationships/oleObject" Target="../embeddings/oleObject1.bin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9.wmf"/><Relationship Id="rId1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3.vml"/><Relationship Id="rId8" Type="http://schemas.openxmlformats.org/officeDocument/2006/relationships/slideLayout" Target="../slideLayouts/slideLayout6.xml"/><Relationship Id="rId7" Type="http://schemas.openxmlformats.org/officeDocument/2006/relationships/image" Target="../media/image15.jpeg"/><Relationship Id="rId6" Type="http://schemas.openxmlformats.org/officeDocument/2006/relationships/image" Target="../media/image14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3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12.wmf"/><Relationship Id="rId10" Type="http://schemas.openxmlformats.org/officeDocument/2006/relationships/notesSlide" Target="../notesSlides/notesSlide4.xml"/><Relationship Id="rId1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8.png"/><Relationship Id="rId2" Type="http://schemas.openxmlformats.org/officeDocument/2006/relationships/oleObject" Target="../embeddings/oleObject8.bin"/><Relationship Id="rId1" Type="http://schemas.openxmlformats.org/officeDocument/2006/relationships/slide" Target="slide4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.bin"/><Relationship Id="rId8" Type="http://schemas.openxmlformats.org/officeDocument/2006/relationships/image" Target="../media/image19.wmf"/><Relationship Id="rId7" Type="http://schemas.openxmlformats.org/officeDocument/2006/relationships/oleObject" Target="../embeddings/oleObject12.bin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1.bin"/><Relationship Id="rId45" Type="http://schemas.openxmlformats.org/officeDocument/2006/relationships/vmlDrawing" Target="../drawings/vmlDrawing5.vml"/><Relationship Id="rId44" Type="http://schemas.openxmlformats.org/officeDocument/2006/relationships/slideLayout" Target="../slideLayouts/slideLayout6.xml"/><Relationship Id="rId43" Type="http://schemas.openxmlformats.org/officeDocument/2006/relationships/image" Target="../media/image35.wmf"/><Relationship Id="rId42" Type="http://schemas.openxmlformats.org/officeDocument/2006/relationships/oleObject" Target="../embeddings/oleObject31.bin"/><Relationship Id="rId41" Type="http://schemas.openxmlformats.org/officeDocument/2006/relationships/oleObject" Target="../embeddings/oleObject30.bin"/><Relationship Id="rId40" Type="http://schemas.openxmlformats.org/officeDocument/2006/relationships/oleObject" Target="../embeddings/oleObject29.bin"/><Relationship Id="rId4" Type="http://schemas.openxmlformats.org/officeDocument/2006/relationships/image" Target="../media/image17.wmf"/><Relationship Id="rId39" Type="http://schemas.openxmlformats.org/officeDocument/2006/relationships/image" Target="../media/image34.wmf"/><Relationship Id="rId38" Type="http://schemas.openxmlformats.org/officeDocument/2006/relationships/oleObject" Target="../embeddings/oleObject28.bin"/><Relationship Id="rId37" Type="http://schemas.openxmlformats.org/officeDocument/2006/relationships/image" Target="../media/image33.wmf"/><Relationship Id="rId36" Type="http://schemas.openxmlformats.org/officeDocument/2006/relationships/oleObject" Target="../embeddings/oleObject27.bin"/><Relationship Id="rId35" Type="http://schemas.openxmlformats.org/officeDocument/2006/relationships/image" Target="../media/image32.wmf"/><Relationship Id="rId34" Type="http://schemas.openxmlformats.org/officeDocument/2006/relationships/oleObject" Target="../embeddings/oleObject26.bin"/><Relationship Id="rId33" Type="http://schemas.openxmlformats.org/officeDocument/2006/relationships/image" Target="../media/image31.wmf"/><Relationship Id="rId32" Type="http://schemas.openxmlformats.org/officeDocument/2006/relationships/oleObject" Target="../embeddings/oleObject25.bin"/><Relationship Id="rId31" Type="http://schemas.openxmlformats.org/officeDocument/2006/relationships/image" Target="../media/image30.wmf"/><Relationship Id="rId30" Type="http://schemas.openxmlformats.org/officeDocument/2006/relationships/oleObject" Target="../embeddings/oleObject24.bin"/><Relationship Id="rId3" Type="http://schemas.openxmlformats.org/officeDocument/2006/relationships/oleObject" Target="../embeddings/oleObject10.bin"/><Relationship Id="rId29" Type="http://schemas.openxmlformats.org/officeDocument/2006/relationships/image" Target="../media/image29.wmf"/><Relationship Id="rId28" Type="http://schemas.openxmlformats.org/officeDocument/2006/relationships/oleObject" Target="../embeddings/oleObject23.bin"/><Relationship Id="rId27" Type="http://schemas.openxmlformats.org/officeDocument/2006/relationships/image" Target="../media/image28.png"/><Relationship Id="rId26" Type="http://schemas.openxmlformats.org/officeDocument/2006/relationships/oleObject" Target="../embeddings/oleObject22.bin"/><Relationship Id="rId25" Type="http://schemas.openxmlformats.org/officeDocument/2006/relationships/oleObject" Target="../embeddings/oleObject21.bin"/><Relationship Id="rId24" Type="http://schemas.openxmlformats.org/officeDocument/2006/relationships/image" Target="../media/image27.wmf"/><Relationship Id="rId23" Type="http://schemas.openxmlformats.org/officeDocument/2006/relationships/oleObject" Target="../embeddings/oleObject20.bin"/><Relationship Id="rId22" Type="http://schemas.openxmlformats.org/officeDocument/2006/relationships/image" Target="../media/image26.wmf"/><Relationship Id="rId21" Type="http://schemas.openxmlformats.org/officeDocument/2006/relationships/oleObject" Target="../embeddings/oleObject19.bin"/><Relationship Id="rId20" Type="http://schemas.openxmlformats.org/officeDocument/2006/relationships/image" Target="../media/image25.wmf"/><Relationship Id="rId2" Type="http://schemas.openxmlformats.org/officeDocument/2006/relationships/image" Target="../media/image16.wmf"/><Relationship Id="rId19" Type="http://schemas.openxmlformats.org/officeDocument/2006/relationships/oleObject" Target="../embeddings/oleObject18.bin"/><Relationship Id="rId18" Type="http://schemas.openxmlformats.org/officeDocument/2006/relationships/image" Target="../media/image24.wmf"/><Relationship Id="rId17" Type="http://schemas.openxmlformats.org/officeDocument/2006/relationships/oleObject" Target="../embeddings/oleObject17.bin"/><Relationship Id="rId16" Type="http://schemas.openxmlformats.org/officeDocument/2006/relationships/image" Target="../media/image23.wmf"/><Relationship Id="rId15" Type="http://schemas.openxmlformats.org/officeDocument/2006/relationships/oleObject" Target="../embeddings/oleObject16.bin"/><Relationship Id="rId14" Type="http://schemas.openxmlformats.org/officeDocument/2006/relationships/image" Target="../media/image22.wmf"/><Relationship Id="rId13" Type="http://schemas.openxmlformats.org/officeDocument/2006/relationships/oleObject" Target="../embeddings/oleObject15.bin"/><Relationship Id="rId12" Type="http://schemas.openxmlformats.org/officeDocument/2006/relationships/image" Target="../media/image21.wmf"/><Relationship Id="rId11" Type="http://schemas.openxmlformats.org/officeDocument/2006/relationships/oleObject" Target="../embeddings/oleObject14.bin"/><Relationship Id="rId10" Type="http://schemas.openxmlformats.org/officeDocument/2006/relationships/image" Target="../media/image20.wmf"/><Relationship Id="rId1" Type="http://schemas.openxmlformats.org/officeDocument/2006/relationships/oleObject" Target="../embeddings/oleObject9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6.bin"/><Relationship Id="rId8" Type="http://schemas.openxmlformats.org/officeDocument/2006/relationships/image" Target="../media/image39.wmf"/><Relationship Id="rId7" Type="http://schemas.openxmlformats.org/officeDocument/2006/relationships/oleObject" Target="../embeddings/oleObject35.bin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7.wmf"/><Relationship Id="rId39" Type="http://schemas.openxmlformats.org/officeDocument/2006/relationships/vmlDrawing" Target="../drawings/vmlDrawing6.vml"/><Relationship Id="rId38" Type="http://schemas.openxmlformats.org/officeDocument/2006/relationships/slideLayout" Target="../slideLayouts/slideLayout6.xml"/><Relationship Id="rId37" Type="http://schemas.openxmlformats.org/officeDocument/2006/relationships/image" Target="../media/image53.wmf"/><Relationship Id="rId36" Type="http://schemas.openxmlformats.org/officeDocument/2006/relationships/oleObject" Target="../embeddings/oleObject49.bin"/><Relationship Id="rId35" Type="http://schemas.openxmlformats.org/officeDocument/2006/relationships/image" Target="../media/image52.wmf"/><Relationship Id="rId34" Type="http://schemas.openxmlformats.org/officeDocument/2006/relationships/oleObject" Target="../embeddings/oleObject48.bin"/><Relationship Id="rId33" Type="http://schemas.openxmlformats.org/officeDocument/2006/relationships/image" Target="../media/image51.wmf"/><Relationship Id="rId32" Type="http://schemas.openxmlformats.org/officeDocument/2006/relationships/oleObject" Target="../embeddings/oleObject47.bin"/><Relationship Id="rId31" Type="http://schemas.openxmlformats.org/officeDocument/2006/relationships/image" Target="../media/image50.wmf"/><Relationship Id="rId30" Type="http://schemas.openxmlformats.org/officeDocument/2006/relationships/oleObject" Target="../embeddings/oleObject46.bin"/><Relationship Id="rId3" Type="http://schemas.openxmlformats.org/officeDocument/2006/relationships/oleObject" Target="../embeddings/oleObject33.bin"/><Relationship Id="rId29" Type="http://schemas.openxmlformats.org/officeDocument/2006/relationships/image" Target="../media/image49.wmf"/><Relationship Id="rId28" Type="http://schemas.openxmlformats.org/officeDocument/2006/relationships/oleObject" Target="../embeddings/oleObject45.bin"/><Relationship Id="rId27" Type="http://schemas.openxmlformats.org/officeDocument/2006/relationships/image" Target="../media/image48.wmf"/><Relationship Id="rId26" Type="http://schemas.openxmlformats.org/officeDocument/2006/relationships/oleObject" Target="../embeddings/oleObject44.bin"/><Relationship Id="rId25" Type="http://schemas.openxmlformats.org/officeDocument/2006/relationships/image" Target="../media/image21.wmf"/><Relationship Id="rId24" Type="http://schemas.openxmlformats.org/officeDocument/2006/relationships/oleObject" Target="../embeddings/oleObject43.bin"/><Relationship Id="rId23" Type="http://schemas.openxmlformats.org/officeDocument/2006/relationships/image" Target="../media/image47.wmf"/><Relationship Id="rId22" Type="http://schemas.openxmlformats.org/officeDocument/2006/relationships/oleObject" Target="../embeddings/oleObject42.bin"/><Relationship Id="rId21" Type="http://schemas.openxmlformats.org/officeDocument/2006/relationships/image" Target="../media/image46.wmf"/><Relationship Id="rId20" Type="http://schemas.openxmlformats.org/officeDocument/2006/relationships/oleObject" Target="../embeddings/oleObject41.bin"/><Relationship Id="rId2" Type="http://schemas.openxmlformats.org/officeDocument/2006/relationships/image" Target="../media/image36.wmf"/><Relationship Id="rId19" Type="http://schemas.openxmlformats.org/officeDocument/2006/relationships/image" Target="../media/image45.png"/><Relationship Id="rId18" Type="http://schemas.openxmlformats.org/officeDocument/2006/relationships/image" Target="../media/image44.wmf"/><Relationship Id="rId17" Type="http://schemas.openxmlformats.org/officeDocument/2006/relationships/oleObject" Target="../embeddings/oleObject40.bin"/><Relationship Id="rId16" Type="http://schemas.openxmlformats.org/officeDocument/2006/relationships/image" Target="../media/image43.wmf"/><Relationship Id="rId15" Type="http://schemas.openxmlformats.org/officeDocument/2006/relationships/oleObject" Target="../embeddings/oleObject39.bin"/><Relationship Id="rId14" Type="http://schemas.openxmlformats.org/officeDocument/2006/relationships/image" Target="../media/image42.wmf"/><Relationship Id="rId13" Type="http://schemas.openxmlformats.org/officeDocument/2006/relationships/oleObject" Target="../embeddings/oleObject38.bin"/><Relationship Id="rId12" Type="http://schemas.openxmlformats.org/officeDocument/2006/relationships/image" Target="../media/image41.wmf"/><Relationship Id="rId11" Type="http://schemas.openxmlformats.org/officeDocument/2006/relationships/oleObject" Target="../embeddings/oleObject37.bin"/><Relationship Id="rId10" Type="http://schemas.openxmlformats.org/officeDocument/2006/relationships/image" Target="../media/image40.wmf"/><Relationship Id="rId1" Type="http://schemas.openxmlformats.org/officeDocument/2006/relationships/oleObject" Target="../embeddings/oleObject32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4.bin"/><Relationship Id="rId8" Type="http://schemas.openxmlformats.org/officeDocument/2006/relationships/image" Target="../media/image56.wmf"/><Relationship Id="rId7" Type="http://schemas.openxmlformats.org/officeDocument/2006/relationships/oleObject" Target="../embeddings/oleObject53.bin"/><Relationship Id="rId6" Type="http://schemas.openxmlformats.org/officeDocument/2006/relationships/image" Target="../media/image55.wmf"/><Relationship Id="rId5" Type="http://schemas.openxmlformats.org/officeDocument/2006/relationships/oleObject" Target="../embeddings/oleObject52.bin"/><Relationship Id="rId43" Type="http://schemas.openxmlformats.org/officeDocument/2006/relationships/vmlDrawing" Target="../drawings/vmlDrawing7.vml"/><Relationship Id="rId42" Type="http://schemas.openxmlformats.org/officeDocument/2006/relationships/slideLayout" Target="../slideLayouts/slideLayout6.xml"/><Relationship Id="rId41" Type="http://schemas.openxmlformats.org/officeDocument/2006/relationships/image" Target="../media/image72.wmf"/><Relationship Id="rId40" Type="http://schemas.openxmlformats.org/officeDocument/2006/relationships/oleObject" Target="../embeddings/oleObject70.bin"/><Relationship Id="rId4" Type="http://schemas.openxmlformats.org/officeDocument/2006/relationships/image" Target="../media/image21.wmf"/><Relationship Id="rId39" Type="http://schemas.openxmlformats.org/officeDocument/2006/relationships/oleObject" Target="../embeddings/oleObject69.bin"/><Relationship Id="rId38" Type="http://schemas.openxmlformats.org/officeDocument/2006/relationships/image" Target="../media/image71.wmf"/><Relationship Id="rId37" Type="http://schemas.openxmlformats.org/officeDocument/2006/relationships/oleObject" Target="../embeddings/oleObject68.bin"/><Relationship Id="rId36" Type="http://schemas.openxmlformats.org/officeDocument/2006/relationships/image" Target="../media/image70.wmf"/><Relationship Id="rId35" Type="http://schemas.openxmlformats.org/officeDocument/2006/relationships/oleObject" Target="../embeddings/oleObject67.bin"/><Relationship Id="rId34" Type="http://schemas.openxmlformats.org/officeDocument/2006/relationships/image" Target="../media/image69.wmf"/><Relationship Id="rId33" Type="http://schemas.openxmlformats.org/officeDocument/2006/relationships/oleObject" Target="../embeddings/oleObject66.bin"/><Relationship Id="rId32" Type="http://schemas.openxmlformats.org/officeDocument/2006/relationships/image" Target="../media/image68.wmf"/><Relationship Id="rId31" Type="http://schemas.openxmlformats.org/officeDocument/2006/relationships/oleObject" Target="../embeddings/oleObject65.bin"/><Relationship Id="rId30" Type="http://schemas.openxmlformats.org/officeDocument/2006/relationships/image" Target="../media/image67.wmf"/><Relationship Id="rId3" Type="http://schemas.openxmlformats.org/officeDocument/2006/relationships/oleObject" Target="../embeddings/oleObject51.bin"/><Relationship Id="rId29" Type="http://schemas.openxmlformats.org/officeDocument/2006/relationships/oleObject" Target="../embeddings/oleObject64.bin"/><Relationship Id="rId28" Type="http://schemas.openxmlformats.org/officeDocument/2006/relationships/image" Target="../media/image66.wmf"/><Relationship Id="rId27" Type="http://schemas.openxmlformats.org/officeDocument/2006/relationships/oleObject" Target="../embeddings/oleObject63.bin"/><Relationship Id="rId26" Type="http://schemas.openxmlformats.org/officeDocument/2006/relationships/image" Target="../media/image65.wmf"/><Relationship Id="rId25" Type="http://schemas.openxmlformats.org/officeDocument/2006/relationships/oleObject" Target="../embeddings/oleObject62.bin"/><Relationship Id="rId24" Type="http://schemas.openxmlformats.org/officeDocument/2006/relationships/image" Target="../media/image64.wmf"/><Relationship Id="rId23" Type="http://schemas.openxmlformats.org/officeDocument/2006/relationships/oleObject" Target="../embeddings/oleObject61.bin"/><Relationship Id="rId22" Type="http://schemas.openxmlformats.org/officeDocument/2006/relationships/image" Target="../media/image63.wmf"/><Relationship Id="rId21" Type="http://schemas.openxmlformats.org/officeDocument/2006/relationships/oleObject" Target="../embeddings/oleObject60.bin"/><Relationship Id="rId20" Type="http://schemas.openxmlformats.org/officeDocument/2006/relationships/image" Target="../media/image62.wmf"/><Relationship Id="rId2" Type="http://schemas.openxmlformats.org/officeDocument/2006/relationships/image" Target="../media/image54.png"/><Relationship Id="rId19" Type="http://schemas.openxmlformats.org/officeDocument/2006/relationships/oleObject" Target="../embeddings/oleObject59.bin"/><Relationship Id="rId18" Type="http://schemas.openxmlformats.org/officeDocument/2006/relationships/image" Target="../media/image61.wmf"/><Relationship Id="rId17" Type="http://schemas.openxmlformats.org/officeDocument/2006/relationships/oleObject" Target="../embeddings/oleObject58.bin"/><Relationship Id="rId16" Type="http://schemas.openxmlformats.org/officeDocument/2006/relationships/image" Target="../media/image60.wmf"/><Relationship Id="rId15" Type="http://schemas.openxmlformats.org/officeDocument/2006/relationships/oleObject" Target="../embeddings/oleObject57.bin"/><Relationship Id="rId14" Type="http://schemas.openxmlformats.org/officeDocument/2006/relationships/image" Target="../media/image59.wmf"/><Relationship Id="rId13" Type="http://schemas.openxmlformats.org/officeDocument/2006/relationships/oleObject" Target="../embeddings/oleObject56.bin"/><Relationship Id="rId12" Type="http://schemas.openxmlformats.org/officeDocument/2006/relationships/image" Target="../media/image58.wmf"/><Relationship Id="rId11" Type="http://schemas.openxmlformats.org/officeDocument/2006/relationships/oleObject" Target="../embeddings/oleObject55.bin"/><Relationship Id="rId10" Type="http://schemas.openxmlformats.org/officeDocument/2006/relationships/image" Target="../media/image57.wmf"/><Relationship Id="rId1" Type="http://schemas.openxmlformats.org/officeDocument/2006/relationships/oleObject" Target="../embeddings/oleObject5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90220" y="728980"/>
            <a:ext cx="8163560" cy="1433195"/>
          </a:xfrm>
        </p:spPr>
        <p:txBody>
          <a:bodyPr/>
          <a:p>
            <a:r>
              <a:rPr lang="zh-CN" altLang="en-US" sz="5400">
                <a:latin typeface="华文行楷" panose="02010800040101010101" pitchFamily="2" charset="-122"/>
                <a:ea typeface="华文行楷" panose="02010800040101010101" pitchFamily="2" charset="-122"/>
                <a:cs typeface="华文行楷" panose="02010800040101010101" pitchFamily="2" charset="-122"/>
              </a:rPr>
              <a:t>第十二模块 定积分应用</a:t>
            </a:r>
            <a:endParaRPr lang="zh-CN" altLang="en-US" sz="5400">
              <a:latin typeface="华文行楷" panose="02010800040101010101" pitchFamily="2" charset="-122"/>
              <a:ea typeface="华文行楷" panose="02010800040101010101" pitchFamily="2" charset="-122"/>
              <a:cs typeface="华文行楷" panose="020108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56460" y="2503170"/>
            <a:ext cx="39547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/>
              <a:t>第六章 定积分应用</a:t>
            </a:r>
            <a:endParaRPr lang="zh-CN" altLang="en-US" sz="3600"/>
          </a:p>
        </p:txBody>
      </p:sp>
      <p:sp>
        <p:nvSpPr>
          <p:cNvPr id="5" name="文本框 4"/>
          <p:cNvSpPr txBox="1"/>
          <p:nvPr/>
        </p:nvSpPr>
        <p:spPr>
          <a:xfrm>
            <a:off x="2482850" y="3489960"/>
            <a:ext cx="38277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第一节 定积分的元素法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482850" y="4159885"/>
            <a:ext cx="48945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第二节 定积分在几何上的应用</a:t>
            </a:r>
            <a:endParaRPr lang="zh-CN" altLang="en-US"/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1922" name="组合 81921"/>
          <p:cNvGrpSpPr/>
          <p:nvPr/>
        </p:nvGrpSpPr>
        <p:grpSpPr>
          <a:xfrm>
            <a:off x="5400675" y="1457325"/>
            <a:ext cx="2827338" cy="1668463"/>
            <a:chOff x="3402" y="1058"/>
            <a:chExt cx="1781" cy="1051"/>
          </a:xfrm>
        </p:grpSpPr>
        <p:sp>
          <p:nvSpPr>
            <p:cNvPr id="81923" name="椭圆 81922"/>
            <p:cNvSpPr/>
            <p:nvPr/>
          </p:nvSpPr>
          <p:spPr>
            <a:xfrm>
              <a:off x="3402" y="1245"/>
              <a:ext cx="1632" cy="864"/>
            </a:xfrm>
            <a:prstGeom prst="ellipse">
              <a:avLst/>
            </a:prstGeom>
            <a:solidFill>
              <a:srgbClr val="6666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81924" name="对象 81923"/>
            <p:cNvGraphicFramePr/>
            <p:nvPr/>
          </p:nvGraphicFramePr>
          <p:xfrm>
            <a:off x="5047" y="1728"/>
            <a:ext cx="13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0" name="" r:id="rId1" imgW="228600" imgH="241300" progId="Equation.3">
                    <p:embed/>
                  </p:oleObj>
                </mc:Choice>
                <mc:Fallback>
                  <p:oleObj name="" r:id="rId1" imgW="228600" imgH="241300" progId="Equation.3">
                    <p:embed/>
                    <p:pic>
                      <p:nvPicPr>
                        <p:cNvPr id="0" name="图片 3159"/>
                        <p:cNvPicPr/>
                        <p:nvPr/>
                      </p:nvPicPr>
                      <p:blipFill>
                        <a:blip r:embed="rId2">
                          <a:lum bright="100000" contrast="-7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047" y="1728"/>
                          <a:ext cx="136" cy="1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25" name="对象 81924"/>
            <p:cNvGraphicFramePr/>
            <p:nvPr/>
          </p:nvGraphicFramePr>
          <p:xfrm>
            <a:off x="4272" y="1058"/>
            <a:ext cx="130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3" name="" r:id="rId3" imgW="215900" imgH="316865" progId="Equation.3">
                    <p:embed/>
                  </p:oleObj>
                </mc:Choice>
                <mc:Fallback>
                  <p:oleObj name="" r:id="rId3" imgW="215900" imgH="316865" progId="Equation.3">
                    <p:embed/>
                    <p:pic>
                      <p:nvPicPr>
                        <p:cNvPr id="0" name="图片 3152"/>
                        <p:cNvPicPr/>
                        <p:nvPr/>
                      </p:nvPicPr>
                      <p:blipFill>
                        <a:blip r:embed="rId4">
                          <a:lum bright="100000" contrast="-7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272" y="1058"/>
                          <a:ext cx="130" cy="19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1926" name="任意多边形 81925"/>
          <p:cNvSpPr/>
          <p:nvPr/>
        </p:nvSpPr>
        <p:spPr>
          <a:xfrm>
            <a:off x="6707188" y="1758950"/>
            <a:ext cx="1295400" cy="684213"/>
          </a:xfrm>
          <a:custGeom>
            <a:avLst/>
            <a:gdLst>
              <a:gd name="txL" fmla="*/ 0 w 21600"/>
              <a:gd name="txT" fmla="*/ 0 h 21600"/>
              <a:gd name="txR" fmla="*/ 21600 w 21600"/>
              <a:gd name="txB" fmla="*/ 21600 h 21600"/>
            </a:gdLst>
            <a:ahLst/>
            <a:cxnLst>
              <a:cxn ang="270">
                <a:pos x="0" y="0"/>
              </a:cxn>
              <a:cxn ang="90">
                <a:pos x="21600" y="21600"/>
              </a:cxn>
              <a:cxn ang="90">
                <a:pos x="0" y="21600"/>
              </a:cxn>
            </a:cxnLst>
            <a:rect l="txL" t="txT" r="txR" b="txB"/>
            <a:pathLst>
              <a:path w="21600" h="21600" fill="none">
                <a:moveTo>
                  <a:pt x="0" y="0"/>
                </a:moveTo>
                <a:arcTo wR="21600" hR="21600" stAng="-5400000" swAng="5400000"/>
              </a:path>
              <a:path w="21600" h="21600" stroke="0">
                <a:moveTo>
                  <a:pt x="0" y="0"/>
                </a:moveTo>
                <a:arcTo wR="21600" hR="21600" stAng="-5400000" swAng="5400000"/>
                <a:lnTo>
                  <a:pt x="0" y="21600"/>
                </a:lnTo>
                <a:close/>
              </a:path>
            </a:pathLst>
          </a:custGeom>
          <a:solidFill>
            <a:srgbClr val="006699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81927" name="标题 81926"/>
          <p:cNvSpPr>
            <a:spLocks noGrp="1"/>
          </p:cNvSpPr>
          <p:nvPr>
            <p:ph type="title"/>
          </p:nvPr>
        </p:nvSpPr>
        <p:spPr>
          <a:xfrm>
            <a:off x="539750" y="444500"/>
            <a:ext cx="2667000" cy="609600"/>
          </a:xfrm>
        </p:spPr>
        <p:txBody>
          <a:bodyPr anchor="ctr" anchorCtr="0"/>
          <a:p>
            <a:pPr algn="l"/>
            <a:r>
              <a:rPr lang="zh-CN" altLang="en-US" sz="2800" b="1">
                <a:ea typeface="楷体_GB2312" pitchFamily="49" charset="-122"/>
              </a:rPr>
              <a:t>例</a:t>
            </a:r>
            <a:r>
              <a:rPr lang="en-US" altLang="zh-CN" sz="2800" b="1">
                <a:ea typeface="楷体_GB2312" pitchFamily="49" charset="-122"/>
              </a:rPr>
              <a:t>3.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求椭圆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81928" name="对象 81927"/>
          <p:cNvGraphicFramePr/>
          <p:nvPr/>
        </p:nvGraphicFramePr>
        <p:xfrm>
          <a:off x="2533650" y="228600"/>
          <a:ext cx="17018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5" imgW="1701800" imgH="977900" progId="Equation.3">
                  <p:embed/>
                </p:oleObj>
              </mc:Choice>
              <mc:Fallback>
                <p:oleObj name="" r:id="rId5" imgW="1701800" imgH="977900" progId="Equation.3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6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2533650" y="228600"/>
                        <a:ext cx="17018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9" name="文本框 81928"/>
          <p:cNvSpPr txBox="1"/>
          <p:nvPr/>
        </p:nvSpPr>
        <p:spPr>
          <a:xfrm>
            <a:off x="539750" y="1240155"/>
            <a:ext cx="344551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chemeClr val="tx2"/>
                </a:solidFill>
                <a:latin typeface="Times New Roman" panose="02020603050405020304" charset="0"/>
                <a:ea typeface="楷体_GB2312" pitchFamily="49" charset="-122"/>
              </a:rPr>
              <a:t>解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charset="0"/>
                <a:ea typeface="楷体_GB2312" pitchFamily="49" charset="-122"/>
              </a:rPr>
              <a:t>:</a:t>
            </a:r>
            <a:r>
              <a:rPr lang="en-US" altLang="zh-CN" b="1" dirty="0"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zh-CN" altLang="en-US" dirty="0">
                <a:latin typeface="Times New Roman" panose="02020603050405020304" charset="0"/>
                <a:ea typeface="楷体_GB2312" pitchFamily="49" charset="-122"/>
              </a:rPr>
              <a:t>利用图形对称性 </a:t>
            </a:r>
            <a:r>
              <a:rPr lang="en-US" altLang="zh-CN" dirty="0">
                <a:latin typeface="Times New Roman" panose="02020603050405020304" charset="0"/>
                <a:ea typeface="楷体_GB2312" pitchFamily="49" charset="-122"/>
              </a:rPr>
              <a:t>, </a:t>
            </a:r>
            <a:endParaRPr lang="en-US" altLang="zh-CN" dirty="0"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81930" name="对象 81929"/>
          <p:cNvGraphicFramePr>
            <a:graphicFrameLocks noChangeAspect="1"/>
          </p:cNvGraphicFramePr>
          <p:nvPr/>
        </p:nvGraphicFramePr>
        <p:xfrm>
          <a:off x="4343083" y="1259205"/>
          <a:ext cx="1194862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" r:id="rId7" imgW="508000" imgH="228600" progId="Equation.3">
                  <p:embed/>
                </p:oleObj>
              </mc:Choice>
              <mc:Fallback>
                <p:oleObj name="" r:id="rId7" imgW="508000" imgH="228600" progId="Equation.3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8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4343083" y="1259205"/>
                        <a:ext cx="1194862" cy="54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31" name="文本框 81930"/>
          <p:cNvSpPr txBox="1"/>
          <p:nvPr/>
        </p:nvSpPr>
        <p:spPr>
          <a:xfrm>
            <a:off x="4267200" y="474663"/>
            <a:ext cx="4495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charset="0"/>
                <a:ea typeface="楷体_GB2312" pitchFamily="49" charset="-122"/>
              </a:rPr>
              <a:t>所围图形的面积 </a:t>
            </a:r>
            <a:r>
              <a:rPr lang="en-US" altLang="zh-CN" dirty="0">
                <a:latin typeface="Times New Roman" panose="02020603050405020304" charset="0"/>
                <a:ea typeface="楷体_GB2312" pitchFamily="49" charset="-122"/>
              </a:rPr>
              <a:t>. </a:t>
            </a:r>
            <a:endParaRPr lang="en-US" altLang="zh-CN"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81932" name="文本框 81931"/>
          <p:cNvSpPr txBox="1"/>
          <p:nvPr/>
        </p:nvSpPr>
        <p:spPr>
          <a:xfrm>
            <a:off x="3886200" y="1240155"/>
            <a:ext cx="60960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charset="0"/>
                <a:ea typeface="楷体_GB2312" pitchFamily="49" charset="-122"/>
              </a:rPr>
              <a:t>有</a:t>
            </a:r>
            <a:endParaRPr lang="zh-CN" altLang="en-US" dirty="0"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81933" name="对象 81932"/>
          <p:cNvGraphicFramePr/>
          <p:nvPr/>
        </p:nvGraphicFramePr>
        <p:xfrm>
          <a:off x="1581150" y="1720850"/>
          <a:ext cx="19050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" r:id="rId9" imgW="1905000" imgH="825500" progId="Equation.3">
                  <p:embed/>
                </p:oleObj>
              </mc:Choice>
              <mc:Fallback>
                <p:oleObj name="" r:id="rId9" imgW="1905000" imgH="825500" progId="Equation.3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10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1581150" y="1720850"/>
                        <a:ext cx="1905000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34" name="文本框 81933"/>
          <p:cNvSpPr txBox="1"/>
          <p:nvPr/>
        </p:nvSpPr>
        <p:spPr>
          <a:xfrm>
            <a:off x="152400" y="2444750"/>
            <a:ext cx="4343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charset="0"/>
                <a:ea typeface="楷体_GB2312" pitchFamily="49" charset="-122"/>
              </a:rPr>
              <a:t>利用椭圆的参数方程</a:t>
            </a:r>
            <a:endParaRPr lang="zh-CN" altLang="en-US" dirty="0"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81935" name="对象 81934"/>
          <p:cNvGraphicFramePr/>
          <p:nvPr/>
        </p:nvGraphicFramePr>
        <p:xfrm>
          <a:off x="1492250" y="3001963"/>
          <a:ext cx="35941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11" imgW="3592830" imgH="862965" progId="Equation.3">
                  <p:embed/>
                </p:oleObj>
              </mc:Choice>
              <mc:Fallback>
                <p:oleObj name="" r:id="rId11" imgW="3592830" imgH="862965" progId="Equation.3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12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1492250" y="3001963"/>
                        <a:ext cx="3594100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36" name="文本框 81935"/>
          <p:cNvSpPr txBox="1"/>
          <p:nvPr/>
        </p:nvSpPr>
        <p:spPr>
          <a:xfrm>
            <a:off x="152400" y="3968750"/>
            <a:ext cx="4343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charset="0"/>
                <a:ea typeface="楷体_GB2312" pitchFamily="49" charset="-122"/>
              </a:rPr>
              <a:t>应用定积分换元法得</a:t>
            </a:r>
            <a:endParaRPr lang="zh-CN" altLang="en-US" dirty="0"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81937" name="对象 81936"/>
          <p:cNvGraphicFramePr/>
          <p:nvPr/>
        </p:nvGraphicFramePr>
        <p:xfrm>
          <a:off x="1031875" y="4565650"/>
          <a:ext cx="12446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" r:id="rId13" imgW="1244600" imgH="876300" progId="Equation.3">
                  <p:embed/>
                </p:oleObj>
              </mc:Choice>
              <mc:Fallback>
                <p:oleObj name="" r:id="rId13" imgW="1244600" imgH="876300" progId="Equation.3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14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1031875" y="4565650"/>
                        <a:ext cx="1244600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8" name="对象 81937"/>
          <p:cNvGraphicFramePr/>
          <p:nvPr/>
        </p:nvGraphicFramePr>
        <p:xfrm>
          <a:off x="2298700" y="4775200"/>
          <a:ext cx="850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15" imgW="850265" imgH="330200" progId="Equation.3">
                  <p:embed/>
                </p:oleObj>
              </mc:Choice>
              <mc:Fallback>
                <p:oleObj name="" r:id="rId15" imgW="850265" imgH="330200" progId="Equation.3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16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2298700" y="4775200"/>
                        <a:ext cx="8509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9" name="对象 81938"/>
          <p:cNvGraphicFramePr/>
          <p:nvPr/>
        </p:nvGraphicFramePr>
        <p:xfrm>
          <a:off x="3219450" y="4773613"/>
          <a:ext cx="1803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" r:id="rId17" imgW="1802130" imgH="405765" progId="Equation.3">
                  <p:embed/>
                </p:oleObj>
              </mc:Choice>
              <mc:Fallback>
                <p:oleObj name="" r:id="rId17" imgW="1802130" imgH="405765" progId="Equation.3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18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3219450" y="4773613"/>
                        <a:ext cx="18034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40" name="对象 81939"/>
          <p:cNvGraphicFramePr/>
          <p:nvPr/>
        </p:nvGraphicFramePr>
        <p:xfrm>
          <a:off x="5124450" y="4489450"/>
          <a:ext cx="239712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" r:id="rId19" imgW="2400300" imgH="876300" progId="Equation.3">
                  <p:embed/>
                </p:oleObj>
              </mc:Choice>
              <mc:Fallback>
                <p:oleObj name="" r:id="rId19" imgW="2400300" imgH="876300" progId="Equation.3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20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5124450" y="4489450"/>
                        <a:ext cx="2397125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41" name="对象 81940"/>
          <p:cNvGraphicFramePr/>
          <p:nvPr/>
        </p:nvGraphicFramePr>
        <p:xfrm>
          <a:off x="1387475" y="5499100"/>
          <a:ext cx="939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" r:id="rId21" imgW="939165" imgH="405765" progId="Equation.3">
                  <p:embed/>
                </p:oleObj>
              </mc:Choice>
              <mc:Fallback>
                <p:oleObj name="" r:id="rId21" imgW="939165" imgH="405765" progId="Equation.3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22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1387475" y="5499100"/>
                        <a:ext cx="9398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42" name="对象 81941"/>
          <p:cNvGraphicFramePr/>
          <p:nvPr/>
        </p:nvGraphicFramePr>
        <p:xfrm>
          <a:off x="2376488" y="5345113"/>
          <a:ext cx="42862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23" imgW="330200" imgH="533400" progId="Equation.3">
                  <p:embed/>
                </p:oleObj>
              </mc:Choice>
              <mc:Fallback>
                <p:oleObj name="" r:id="rId23" imgW="330200" imgH="533400" progId="Equation.3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24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2376488" y="5345113"/>
                        <a:ext cx="428625" cy="695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43" name="对象 81942"/>
          <p:cNvGraphicFramePr/>
          <p:nvPr/>
        </p:nvGraphicFramePr>
        <p:xfrm>
          <a:off x="2838450" y="5311775"/>
          <a:ext cx="446088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25" imgW="342900" imgH="571500" progId="Equation.3">
                  <p:embed/>
                </p:oleObj>
              </mc:Choice>
              <mc:Fallback>
                <p:oleObj name="" r:id="rId25" imgW="342900" imgH="571500" progId="Equation.3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26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2838450" y="5311775"/>
                        <a:ext cx="446088" cy="746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44" name="对象 81943"/>
          <p:cNvGraphicFramePr/>
          <p:nvPr/>
        </p:nvGraphicFramePr>
        <p:xfrm>
          <a:off x="3403600" y="5499100"/>
          <a:ext cx="939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27" imgW="939165" imgH="405765" progId="Equation.3">
                  <p:embed/>
                </p:oleObj>
              </mc:Choice>
              <mc:Fallback>
                <p:oleObj name="" r:id="rId27" imgW="939165" imgH="405765" progId="Equation.3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28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3403600" y="5499100"/>
                        <a:ext cx="9398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45" name="文本框 81944"/>
          <p:cNvSpPr txBox="1"/>
          <p:nvPr/>
        </p:nvSpPr>
        <p:spPr>
          <a:xfrm>
            <a:off x="4648200" y="5414963"/>
            <a:ext cx="4114800" cy="528637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charset="0"/>
                <a:ea typeface="楷体_GB2312" pitchFamily="49" charset="-122"/>
              </a:rPr>
              <a:t>当 </a:t>
            </a:r>
            <a:r>
              <a:rPr lang="en-US" altLang="zh-CN" i="1">
                <a:latin typeface="Times New Roman" panose="02020603050405020304" charset="0"/>
                <a:ea typeface="楷体_GB2312" pitchFamily="49" charset="-122"/>
              </a:rPr>
              <a:t>a</a:t>
            </a:r>
            <a:r>
              <a:rPr lang="en-US" altLang="zh-CN">
                <a:latin typeface="Times New Roman" panose="02020603050405020304" charset="0"/>
                <a:ea typeface="楷体_GB2312" pitchFamily="49" charset="-122"/>
              </a:rPr>
              <a:t> = </a:t>
            </a:r>
            <a:r>
              <a:rPr lang="en-US" altLang="zh-CN" i="1">
                <a:latin typeface="Times New Roman" panose="02020603050405020304" charset="0"/>
                <a:ea typeface="楷体_GB2312" pitchFamily="49" charset="-122"/>
              </a:rPr>
              <a:t>b</a:t>
            </a:r>
            <a:r>
              <a:rPr lang="en-US" altLang="zh-CN" dirty="0"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zh-CN" altLang="en-US" dirty="0">
                <a:latin typeface="Times New Roman" panose="02020603050405020304" charset="0"/>
                <a:ea typeface="楷体_GB2312" pitchFamily="49" charset="-122"/>
              </a:rPr>
              <a:t>时得圆面积公式</a:t>
            </a:r>
            <a:endParaRPr lang="zh-CN" altLang="en-US" dirty="0">
              <a:latin typeface="Times New Roman" panose="02020603050405020304" charset="0"/>
              <a:ea typeface="楷体_GB2312" pitchFamily="49" charset="-122"/>
            </a:endParaRPr>
          </a:p>
        </p:txBody>
      </p:sp>
      <p:grpSp>
        <p:nvGrpSpPr>
          <p:cNvPr id="81946" name="组合 81945"/>
          <p:cNvGrpSpPr/>
          <p:nvPr/>
        </p:nvGrpSpPr>
        <p:grpSpPr>
          <a:xfrm>
            <a:off x="6800850" y="1760538"/>
            <a:ext cx="217488" cy="989012"/>
            <a:chOff x="4279" y="1109"/>
            <a:chExt cx="137" cy="623"/>
          </a:xfrm>
        </p:grpSpPr>
        <p:sp>
          <p:nvSpPr>
            <p:cNvPr id="81947" name="直接连接符 81946"/>
            <p:cNvSpPr/>
            <p:nvPr/>
          </p:nvSpPr>
          <p:spPr>
            <a:xfrm>
              <a:off x="4342" y="1109"/>
              <a:ext cx="0" cy="43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graphicFrame>
          <p:nvGraphicFramePr>
            <p:cNvPr id="81948" name="对象 81947"/>
            <p:cNvGraphicFramePr/>
            <p:nvPr/>
          </p:nvGraphicFramePr>
          <p:xfrm>
            <a:off x="4279" y="1589"/>
            <a:ext cx="137" cy="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6" name="" r:id="rId29" imgW="228600" imgH="241300" progId="Equation.3">
                    <p:embed/>
                  </p:oleObj>
                </mc:Choice>
                <mc:Fallback>
                  <p:oleObj name="" r:id="rId29" imgW="228600" imgH="241300" progId="Equation.3">
                    <p:embed/>
                    <p:pic>
                      <p:nvPicPr>
                        <p:cNvPr id="0" name="图片 3145"/>
                        <p:cNvPicPr/>
                        <p:nvPr/>
                      </p:nvPicPr>
                      <p:blipFill>
                        <a:blip r:embed="rId30">
                          <a:lum bright="100000" contrast="-7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279" y="1589"/>
                          <a:ext cx="137" cy="14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1949" name="组合 81948"/>
          <p:cNvGrpSpPr/>
          <p:nvPr/>
        </p:nvGrpSpPr>
        <p:grpSpPr>
          <a:xfrm>
            <a:off x="7016750" y="1798638"/>
            <a:ext cx="939800" cy="952500"/>
            <a:chOff x="4420" y="1133"/>
            <a:chExt cx="592" cy="600"/>
          </a:xfrm>
        </p:grpSpPr>
        <p:graphicFrame>
          <p:nvGraphicFramePr>
            <p:cNvPr id="81950" name="对象 81949"/>
            <p:cNvGraphicFramePr/>
            <p:nvPr/>
          </p:nvGraphicFramePr>
          <p:xfrm>
            <a:off x="4420" y="1536"/>
            <a:ext cx="592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6" name="" r:id="rId31" imgW="989965" imgH="330200" progId="Equation.3">
                    <p:embed/>
                  </p:oleObj>
                </mc:Choice>
                <mc:Fallback>
                  <p:oleObj name="" r:id="rId31" imgW="989965" imgH="330200" progId="Equation.3">
                    <p:embed/>
                    <p:pic>
                      <p:nvPicPr>
                        <p:cNvPr id="0" name="图片 3155"/>
                        <p:cNvPicPr/>
                        <p:nvPr/>
                      </p:nvPicPr>
                      <p:blipFill>
                        <a:blip r:embed="rId32">
                          <a:lum bright="100000" contrast="-7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420" y="1536"/>
                          <a:ext cx="592" cy="1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1951" name="直接连接符 81950"/>
            <p:cNvSpPr/>
            <p:nvPr/>
          </p:nvSpPr>
          <p:spPr>
            <a:xfrm flipV="1">
              <a:off x="4483" y="1133"/>
              <a:ext cx="0" cy="40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</p:grpSp>
      <p:sp>
        <p:nvSpPr>
          <p:cNvPr id="81952" name="矩形 81951"/>
          <p:cNvSpPr/>
          <p:nvPr/>
        </p:nvSpPr>
        <p:spPr>
          <a:xfrm>
            <a:off x="6888163" y="1752600"/>
            <a:ext cx="228600" cy="6731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81953" name="左大括号 81952"/>
          <p:cNvSpPr/>
          <p:nvPr/>
        </p:nvSpPr>
        <p:spPr>
          <a:xfrm>
            <a:off x="1371600" y="3048000"/>
            <a:ext cx="179388" cy="792163"/>
          </a:xfrm>
          <a:prstGeom prst="leftBrace">
            <a:avLst>
              <a:gd name="adj1" fmla="val 36799"/>
              <a:gd name="adj2" fmla="val 50000"/>
            </a:avLst>
          </a:prstGeom>
          <a:noFill/>
          <a:ln w="1905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81954" name="组合 81953"/>
          <p:cNvGrpSpPr/>
          <p:nvPr/>
        </p:nvGrpSpPr>
        <p:grpSpPr>
          <a:xfrm>
            <a:off x="5181600" y="1220788"/>
            <a:ext cx="3505200" cy="2159000"/>
            <a:chOff x="3264" y="769"/>
            <a:chExt cx="2208" cy="1360"/>
          </a:xfrm>
        </p:grpSpPr>
        <p:grpSp>
          <p:nvGrpSpPr>
            <p:cNvPr id="81955" name="组合 81954"/>
            <p:cNvGrpSpPr/>
            <p:nvPr/>
          </p:nvGrpSpPr>
          <p:grpSpPr>
            <a:xfrm>
              <a:off x="3264" y="769"/>
              <a:ext cx="2208" cy="1360"/>
              <a:chOff x="3264" y="769"/>
              <a:chExt cx="2208" cy="1360"/>
            </a:xfrm>
          </p:grpSpPr>
          <p:graphicFrame>
            <p:nvGraphicFramePr>
              <p:cNvPr id="81956" name="对象 81955"/>
              <p:cNvGraphicFramePr/>
              <p:nvPr/>
            </p:nvGraphicFramePr>
            <p:xfrm>
              <a:off x="5280" y="1590"/>
              <a:ext cx="19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59" name="" r:id="rId33" imgW="304800" imgH="317500" progId="Equation.3">
                      <p:embed/>
                    </p:oleObj>
                  </mc:Choice>
                  <mc:Fallback>
                    <p:oleObj name="" r:id="rId33" imgW="304800" imgH="317500" progId="Equation.3">
                      <p:embed/>
                      <p:pic>
                        <p:nvPicPr>
                          <p:cNvPr id="0" name="图片 3158"/>
                          <p:cNvPicPr/>
                          <p:nvPr/>
                        </p:nvPicPr>
                        <p:blipFill>
                          <a:blip r:embed="rId34">
                            <a:lum bright="100000" contrast="-70000"/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5280" y="1590"/>
                            <a:ext cx="192" cy="20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1957" name="对象 81956"/>
              <p:cNvGraphicFramePr/>
              <p:nvPr/>
            </p:nvGraphicFramePr>
            <p:xfrm>
              <a:off x="4032" y="774"/>
              <a:ext cx="160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48" name="" r:id="rId35" imgW="254000" imgH="317500" progId="Equation.3">
                      <p:embed/>
                    </p:oleObj>
                  </mc:Choice>
                  <mc:Fallback>
                    <p:oleObj name="" r:id="rId35" imgW="254000" imgH="317500" progId="Equation.3">
                      <p:embed/>
                      <p:pic>
                        <p:nvPicPr>
                          <p:cNvPr id="0" name="图片 3147"/>
                          <p:cNvPicPr/>
                          <p:nvPr/>
                        </p:nvPicPr>
                        <p:blipFill>
                          <a:blip r:embed="rId36">
                            <a:lum bright="100000" contrast="-70000"/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032" y="774"/>
                            <a:ext cx="160" cy="20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1958" name="直接连接符 81957"/>
              <p:cNvSpPr/>
              <p:nvPr/>
            </p:nvSpPr>
            <p:spPr>
              <a:xfrm>
                <a:off x="3264" y="1537"/>
                <a:ext cx="2154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lg"/>
              </a:ln>
            </p:spPr>
          </p:sp>
          <p:sp>
            <p:nvSpPr>
              <p:cNvPr id="81959" name="直接连接符 81958"/>
              <p:cNvSpPr/>
              <p:nvPr/>
            </p:nvSpPr>
            <p:spPr>
              <a:xfrm flipV="1">
                <a:off x="4218" y="769"/>
                <a:ext cx="0" cy="136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lg"/>
              </a:ln>
            </p:spPr>
          </p:sp>
        </p:grpSp>
        <p:graphicFrame>
          <p:nvGraphicFramePr>
            <p:cNvPr id="81960" name="对象 81959"/>
            <p:cNvGraphicFramePr>
              <a:graphicFrameLocks noChangeAspect="1"/>
            </p:cNvGraphicFramePr>
            <p:nvPr/>
          </p:nvGraphicFramePr>
          <p:xfrm>
            <a:off x="4021" y="1546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0" name="" r:id="rId37" imgW="304800" imgH="317500" progId="Equation.3">
                    <p:embed/>
                  </p:oleObj>
                </mc:Choice>
                <mc:Fallback>
                  <p:oleObj name="" r:id="rId37" imgW="304800" imgH="317500" progId="Equation.3">
                    <p:embed/>
                    <p:pic>
                      <p:nvPicPr>
                        <p:cNvPr id="0" name="图片 3169"/>
                        <p:cNvPicPr/>
                        <p:nvPr/>
                      </p:nvPicPr>
                      <p:blipFill>
                        <a:blip r:embed="rId38">
                          <a:lum bright="100000" contrast="-7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021" y="1546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1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1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1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1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1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1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1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1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1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1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1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1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1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1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81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81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81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2" grpId="0" animBg="1"/>
      <p:bldP spid="81934" grpId="0"/>
      <p:bldP spid="81953" grpId="0" animBg="1"/>
      <p:bldP spid="81936" grpId="0"/>
      <p:bldP spid="8194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165890" name="标题 165889"/>
          <p:cNvSpPr>
            <a:spLocks noGrp="1"/>
          </p:cNvSpPr>
          <p:nvPr>
            <p:ph type="title"/>
          </p:nvPr>
        </p:nvSpPr>
        <p:spPr>
          <a:xfrm>
            <a:off x="609600" y="431800"/>
            <a:ext cx="2590800" cy="609600"/>
          </a:xfrm>
        </p:spPr>
        <p:txBody>
          <a:bodyPr anchor="ctr" anchorCtr="0"/>
          <a:p>
            <a:pPr algn="l"/>
            <a:r>
              <a:rPr lang="zh-CN" altLang="en-US" sz="2800" b="1">
                <a:ea typeface="楷体_GB2312" pitchFamily="49" charset="-122"/>
              </a:rPr>
              <a:t>例</a:t>
            </a:r>
            <a:r>
              <a:rPr lang="en-US" altLang="zh-CN" sz="2800" b="1">
                <a:ea typeface="楷体_GB2312" pitchFamily="49" charset="-122"/>
              </a:rPr>
              <a:t>4.</a:t>
            </a:r>
            <a:r>
              <a:rPr lang="en-US" altLang="zh-CN" sz="2800"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求抛物线</a:t>
            </a:r>
            <a:endParaRPr lang="zh-CN" altLang="en-US" sz="2800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165891" name="对象 165890"/>
          <p:cNvGraphicFramePr/>
          <p:nvPr/>
        </p:nvGraphicFramePr>
        <p:xfrm>
          <a:off x="2933700" y="431800"/>
          <a:ext cx="1409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name="" r:id="rId1" imgW="1409700" imgH="508000" progId="Equation.3">
                  <p:embed/>
                </p:oleObj>
              </mc:Choice>
              <mc:Fallback>
                <p:oleObj name="" r:id="rId1" imgW="1409700" imgH="508000" progId="Equation.3">
                  <p:embed/>
                  <p:pic>
                    <p:nvPicPr>
                      <p:cNvPr id="0" name="图片 4121"/>
                      <p:cNvPicPr/>
                      <p:nvPr/>
                    </p:nvPicPr>
                    <p:blipFill>
                      <a:blip r:embed="rId2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2933700" y="431800"/>
                        <a:ext cx="14097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892" name="文本框 165891"/>
          <p:cNvSpPr txBox="1"/>
          <p:nvPr/>
        </p:nvSpPr>
        <p:spPr>
          <a:xfrm>
            <a:off x="4343400" y="457200"/>
            <a:ext cx="3733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charset="0"/>
                <a:ea typeface="楷体_GB2312" pitchFamily="49" charset="-122"/>
              </a:rPr>
              <a:t>在</a:t>
            </a:r>
            <a:r>
              <a:rPr lang="en-US" altLang="zh-CN" dirty="0">
                <a:latin typeface="Times New Roman" panose="02020603050405020304" charset="0"/>
                <a:ea typeface="楷体_GB2312" pitchFamily="49" charset="-122"/>
              </a:rPr>
              <a:t>(0,1) </a:t>
            </a:r>
            <a:r>
              <a:rPr lang="zh-CN" altLang="en-US" dirty="0">
                <a:latin typeface="Times New Roman" panose="02020603050405020304" charset="0"/>
                <a:ea typeface="楷体_GB2312" pitchFamily="49" charset="-122"/>
              </a:rPr>
              <a:t>内的一条切线</a:t>
            </a:r>
            <a:r>
              <a:rPr lang="en-US" altLang="zh-CN" dirty="0">
                <a:latin typeface="Times New Roman" panose="02020603050405020304" charset="0"/>
                <a:ea typeface="楷体_GB2312" pitchFamily="49" charset="-122"/>
              </a:rPr>
              <a:t>, </a:t>
            </a:r>
            <a:endParaRPr lang="en-US" altLang="zh-CN"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165893" name="文本框 165892"/>
          <p:cNvSpPr txBox="1"/>
          <p:nvPr/>
        </p:nvSpPr>
        <p:spPr>
          <a:xfrm>
            <a:off x="228600" y="1041400"/>
            <a:ext cx="6934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charset="0"/>
                <a:ea typeface="楷体_GB2312" pitchFamily="49" charset="-122"/>
              </a:rPr>
              <a:t>与两坐标轴和抛物线所围图形的面积最小</a:t>
            </a:r>
            <a:r>
              <a:rPr lang="en-US" altLang="zh-CN" dirty="0">
                <a:latin typeface="Times New Roman" panose="02020603050405020304" charset="0"/>
                <a:ea typeface="楷体_GB2312" pitchFamily="49" charset="-122"/>
              </a:rPr>
              <a:t>.</a:t>
            </a:r>
            <a:endParaRPr lang="en-US" altLang="zh-CN"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165894" name="文本框 165893"/>
          <p:cNvSpPr txBox="1"/>
          <p:nvPr/>
        </p:nvSpPr>
        <p:spPr>
          <a:xfrm>
            <a:off x="609600" y="1600200"/>
            <a:ext cx="3886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chemeClr val="tx2"/>
                </a:solidFill>
                <a:latin typeface="Times New Roman" panose="02020603050405020304" charset="0"/>
                <a:ea typeface="楷体_GB2312" pitchFamily="49" charset="-122"/>
              </a:rPr>
              <a:t>解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charset="0"/>
                <a:ea typeface="楷体_GB2312" pitchFamily="49" charset="-122"/>
              </a:rPr>
              <a:t>:</a:t>
            </a:r>
            <a:r>
              <a:rPr lang="en-US" altLang="zh-CN" dirty="0"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zh-CN" altLang="en-US" dirty="0">
                <a:latin typeface="Times New Roman" panose="02020603050405020304" charset="0"/>
                <a:ea typeface="楷体_GB2312" pitchFamily="49" charset="-122"/>
              </a:rPr>
              <a:t>设抛物线上切点为</a:t>
            </a:r>
            <a:endParaRPr lang="zh-CN" altLang="en-US" dirty="0"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165895" name="对象 165894"/>
          <p:cNvGraphicFramePr/>
          <p:nvPr/>
        </p:nvGraphicFramePr>
        <p:xfrm>
          <a:off x="4114800" y="1605915"/>
          <a:ext cx="1854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" r:id="rId3" imgW="1854200" imgH="508000" progId="Equation.3">
                  <p:embed/>
                </p:oleObj>
              </mc:Choice>
              <mc:Fallback>
                <p:oleObj name="" r:id="rId3" imgW="1854200" imgH="508000" progId="Equation.3">
                  <p:embed/>
                  <p:pic>
                    <p:nvPicPr>
                      <p:cNvPr id="0" name="图片 4120"/>
                      <p:cNvPicPr/>
                      <p:nvPr/>
                    </p:nvPicPr>
                    <p:blipFill>
                      <a:blip r:embed="rId4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4114800" y="1605915"/>
                        <a:ext cx="18542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896" name="文本框 165895"/>
          <p:cNvSpPr txBox="1"/>
          <p:nvPr/>
        </p:nvSpPr>
        <p:spPr>
          <a:xfrm>
            <a:off x="304800" y="2184400"/>
            <a:ext cx="3810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charset="0"/>
                <a:ea typeface="楷体_GB2312" pitchFamily="49" charset="-122"/>
              </a:rPr>
              <a:t>则该点处的切线方程为</a:t>
            </a:r>
            <a:endParaRPr lang="zh-CN" altLang="en-US"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165897" name="对象 165896"/>
          <p:cNvGraphicFramePr/>
          <p:nvPr/>
        </p:nvGraphicFramePr>
        <p:xfrm>
          <a:off x="1689100" y="2768600"/>
          <a:ext cx="3797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name="" r:id="rId5" imgW="3797300" imgH="508000" progId="Equation.3">
                  <p:embed/>
                </p:oleObj>
              </mc:Choice>
              <mc:Fallback>
                <p:oleObj name="" r:id="rId5" imgW="3797300" imgH="508000" progId="Equation.3">
                  <p:embed/>
                  <p:pic>
                    <p:nvPicPr>
                      <p:cNvPr id="0" name="图片 4123"/>
                      <p:cNvPicPr/>
                      <p:nvPr/>
                    </p:nvPicPr>
                    <p:blipFill>
                      <a:blip r:embed="rId6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1689100" y="2768600"/>
                        <a:ext cx="37973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898" name="文本框 165897"/>
          <p:cNvSpPr txBox="1"/>
          <p:nvPr/>
        </p:nvSpPr>
        <p:spPr>
          <a:xfrm>
            <a:off x="304800" y="3367088"/>
            <a:ext cx="4419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charset="0"/>
                <a:ea typeface="楷体_GB2312" pitchFamily="49" charset="-122"/>
              </a:rPr>
              <a:t>它与 </a:t>
            </a:r>
            <a:r>
              <a:rPr lang="en-US" altLang="zh-CN" i="1">
                <a:latin typeface="Times New Roman" panose="02020603050405020304" charset="0"/>
                <a:ea typeface="楷体_GB2312" pitchFamily="49" charset="-122"/>
              </a:rPr>
              <a:t>x , y</a:t>
            </a:r>
            <a:r>
              <a:rPr lang="en-US" altLang="zh-CN" dirty="0"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zh-CN" altLang="en-US" dirty="0">
                <a:latin typeface="Times New Roman" panose="02020603050405020304" charset="0"/>
                <a:ea typeface="楷体_GB2312" pitchFamily="49" charset="-122"/>
              </a:rPr>
              <a:t>轴的交点分别为</a:t>
            </a:r>
            <a:endParaRPr lang="zh-CN" altLang="en-US" dirty="0"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165899" name="对象 165898"/>
          <p:cNvGraphicFramePr/>
          <p:nvPr/>
        </p:nvGraphicFramePr>
        <p:xfrm>
          <a:off x="1663700" y="3956050"/>
          <a:ext cx="16383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" name="" r:id="rId7" imgW="1637665" imgH="635000" progId="Equation.3">
                  <p:embed/>
                </p:oleObj>
              </mc:Choice>
              <mc:Fallback>
                <p:oleObj name="" r:id="rId7" imgW="1637665" imgH="635000" progId="Equation.3">
                  <p:embed/>
                  <p:pic>
                    <p:nvPicPr>
                      <p:cNvPr id="0" name="图片 4134"/>
                      <p:cNvPicPr/>
                      <p:nvPr/>
                    </p:nvPicPr>
                    <p:blipFill>
                      <a:blip r:embed="rId8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1663700" y="3956050"/>
                        <a:ext cx="1638300" cy="635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900" name="对象 165899"/>
          <p:cNvGraphicFramePr/>
          <p:nvPr/>
        </p:nvGraphicFramePr>
        <p:xfrm>
          <a:off x="3435350" y="3987800"/>
          <a:ext cx="1828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3" name="" r:id="rId9" imgW="1828165" imgH="520700" progId="Equation.3">
                  <p:embed/>
                </p:oleObj>
              </mc:Choice>
              <mc:Fallback>
                <p:oleObj name="" r:id="rId9" imgW="1828165" imgH="520700" progId="Equation.3">
                  <p:embed/>
                  <p:pic>
                    <p:nvPicPr>
                      <p:cNvPr id="0" name="图片 4142"/>
                      <p:cNvPicPr/>
                      <p:nvPr/>
                    </p:nvPicPr>
                    <p:blipFill>
                      <a:blip r:embed="rId10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3435350" y="3987800"/>
                        <a:ext cx="18288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901" name="文本框 165900"/>
          <p:cNvSpPr txBox="1"/>
          <p:nvPr/>
        </p:nvSpPr>
        <p:spPr>
          <a:xfrm>
            <a:off x="304800" y="4586288"/>
            <a:ext cx="1828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charset="0"/>
                <a:ea typeface="楷体_GB2312" pitchFamily="49" charset="-122"/>
              </a:rPr>
              <a:t>所指面积</a:t>
            </a:r>
            <a:endParaRPr lang="zh-CN" altLang="en-US"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165902" name="对象 165901"/>
          <p:cNvGraphicFramePr/>
          <p:nvPr/>
        </p:nvGraphicFramePr>
        <p:xfrm>
          <a:off x="1174750" y="5357813"/>
          <a:ext cx="1003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" name="" r:id="rId11" imgW="1002665" imgH="405765" progId="Equation.3">
                  <p:embed/>
                </p:oleObj>
              </mc:Choice>
              <mc:Fallback>
                <p:oleObj name="" r:id="rId11" imgW="1002665" imgH="405765" progId="Equation.3">
                  <p:embed/>
                  <p:pic>
                    <p:nvPicPr>
                      <p:cNvPr id="0" name="图片 4131"/>
                      <p:cNvPicPr/>
                      <p:nvPr/>
                    </p:nvPicPr>
                    <p:blipFill>
                      <a:blip r:embed="rId12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1174750" y="5357813"/>
                        <a:ext cx="10033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903" name="对象 165902"/>
          <p:cNvGraphicFramePr/>
          <p:nvPr/>
        </p:nvGraphicFramePr>
        <p:xfrm>
          <a:off x="2209800" y="5054600"/>
          <a:ext cx="1371600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" name="" r:id="rId13" imgW="1143000" imgH="647700" progId="Equation.3">
                  <p:embed/>
                </p:oleObj>
              </mc:Choice>
              <mc:Fallback>
                <p:oleObj name="" r:id="rId13" imgW="1143000" imgH="647700" progId="Equation.3">
                  <p:embed/>
                  <p:pic>
                    <p:nvPicPr>
                      <p:cNvPr id="0" name="图片 4128"/>
                      <p:cNvPicPr/>
                      <p:nvPr/>
                    </p:nvPicPr>
                    <p:blipFill>
                      <a:blip r:embed="rId14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2209800" y="5054600"/>
                        <a:ext cx="1371600" cy="776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904" name="对象 165903"/>
          <p:cNvGraphicFramePr/>
          <p:nvPr/>
        </p:nvGraphicFramePr>
        <p:xfrm>
          <a:off x="3657600" y="5143500"/>
          <a:ext cx="21717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" name="" r:id="rId15" imgW="2171065" imgH="799465" progId="Equation.3">
                  <p:embed/>
                </p:oleObj>
              </mc:Choice>
              <mc:Fallback>
                <p:oleObj name="" r:id="rId15" imgW="2171065" imgH="799465" progId="Equation.3">
                  <p:embed/>
                  <p:pic>
                    <p:nvPicPr>
                      <p:cNvPr id="0" name="图片 4133"/>
                      <p:cNvPicPr/>
                      <p:nvPr/>
                    </p:nvPicPr>
                    <p:blipFill>
                      <a:blip r:embed="rId16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3657600" y="5143500"/>
                        <a:ext cx="2171700" cy="800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905" name="对象 165904"/>
          <p:cNvGraphicFramePr/>
          <p:nvPr/>
        </p:nvGraphicFramePr>
        <p:xfrm>
          <a:off x="5943600" y="5059363"/>
          <a:ext cx="2055813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0" name="" r:id="rId17" imgW="1714500" imgH="647700" progId="Equation.3">
                  <p:embed/>
                </p:oleObj>
              </mc:Choice>
              <mc:Fallback>
                <p:oleObj name="" r:id="rId17" imgW="1714500" imgH="647700" progId="Equation.3">
                  <p:embed/>
                  <p:pic>
                    <p:nvPicPr>
                      <p:cNvPr id="0" name="图片 4139"/>
                      <p:cNvPicPr/>
                      <p:nvPr/>
                    </p:nvPicPr>
                    <p:blipFill>
                      <a:blip r:embed="rId18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5943600" y="5059363"/>
                        <a:ext cx="2055813" cy="7762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6496050" y="2037715"/>
            <a:ext cx="2209800" cy="2362200"/>
            <a:chOff x="10230" y="3209"/>
            <a:chExt cx="3480" cy="3720"/>
          </a:xfrm>
        </p:grpSpPr>
        <p:graphicFrame>
          <p:nvGraphicFramePr>
            <p:cNvPr id="165907" name="对象 165906"/>
            <p:cNvGraphicFramePr/>
            <p:nvPr/>
          </p:nvGraphicFramePr>
          <p:xfrm>
            <a:off x="10610" y="3209"/>
            <a:ext cx="2760" cy="3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1" name="" r:id="rId19" imgW="1752600" imgH="2105025" progId="Paint.Picture">
                    <p:embed/>
                  </p:oleObj>
                </mc:Choice>
                <mc:Fallback>
                  <p:oleObj name="" r:id="rId19" imgW="1752600" imgH="2105025" progId="Paint.Picture">
                    <p:embed/>
                    <p:pic>
                      <p:nvPicPr>
                        <p:cNvPr id="0" name="图片 4140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10610" y="3209"/>
                          <a:ext cx="2760" cy="331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5908" name="对象 165907"/>
            <p:cNvGraphicFramePr/>
            <p:nvPr/>
          </p:nvGraphicFramePr>
          <p:xfrm>
            <a:off x="10470" y="4169"/>
            <a:ext cx="228" cy="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6" name="" r:id="rId21" imgW="152400" imgH="304800" progId="Equation.3">
                    <p:embed/>
                  </p:oleObj>
                </mc:Choice>
                <mc:Fallback>
                  <p:oleObj name="" r:id="rId21" imgW="152400" imgH="304800" progId="Equation.3">
                    <p:embed/>
                    <p:pic>
                      <p:nvPicPr>
                        <p:cNvPr id="0" name="图片 4135"/>
                        <p:cNvPicPr/>
                        <p:nvPr/>
                      </p:nvPicPr>
                      <p:blipFill>
                        <a:blip r:embed="rId22">
                          <a:lum bright="100000" contrast="-7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0470" y="4169"/>
                          <a:ext cx="228" cy="4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5909" name="对象 165908"/>
            <p:cNvGraphicFramePr/>
            <p:nvPr/>
          </p:nvGraphicFramePr>
          <p:xfrm>
            <a:off x="12763" y="6469"/>
            <a:ext cx="228" cy="4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3" name="" r:id="rId23" imgW="152400" imgH="304800" progId="Equation.3">
                    <p:embed/>
                  </p:oleObj>
                </mc:Choice>
                <mc:Fallback>
                  <p:oleObj name="" r:id="rId23" imgW="152400" imgH="304800" progId="Equation.3">
                    <p:embed/>
                    <p:pic>
                      <p:nvPicPr>
                        <p:cNvPr id="0" name="图片 4132"/>
                        <p:cNvPicPr/>
                        <p:nvPr/>
                      </p:nvPicPr>
                      <p:blipFill>
                        <a:blip r:embed="rId22">
                          <a:lum bright="100000" contrast="-7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2763" y="6469"/>
                          <a:ext cx="228" cy="4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5910" name="对象 165909"/>
            <p:cNvGraphicFramePr/>
            <p:nvPr/>
          </p:nvGraphicFramePr>
          <p:xfrm>
            <a:off x="11910" y="4589"/>
            <a:ext cx="605" cy="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1" name="" r:id="rId24" imgW="405765" imgH="304800" progId="Equation.3">
                    <p:embed/>
                  </p:oleObj>
                </mc:Choice>
                <mc:Fallback>
                  <p:oleObj name="" r:id="rId24" imgW="405765" imgH="304800" progId="Equation.3">
                    <p:embed/>
                    <p:pic>
                      <p:nvPicPr>
                        <p:cNvPr id="0" name="图片 4130"/>
                        <p:cNvPicPr/>
                        <p:nvPr/>
                      </p:nvPicPr>
                      <p:blipFill>
                        <a:blip r:embed="rId25">
                          <a:lum bright="100000" contrast="-7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1910" y="4589"/>
                          <a:ext cx="605" cy="4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5911" name="对象 165910"/>
            <p:cNvGraphicFramePr/>
            <p:nvPr/>
          </p:nvGraphicFramePr>
          <p:xfrm>
            <a:off x="10230" y="3587"/>
            <a:ext cx="418" cy="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7" name="" r:id="rId26" imgW="279400" imgH="304800" progId="Equation.3">
                    <p:embed/>
                  </p:oleObj>
                </mc:Choice>
                <mc:Fallback>
                  <p:oleObj name="" r:id="rId26" imgW="279400" imgH="304800" progId="Equation.3">
                    <p:embed/>
                    <p:pic>
                      <p:nvPicPr>
                        <p:cNvPr id="0" name="图片 4136"/>
                        <p:cNvPicPr/>
                        <p:nvPr/>
                      </p:nvPicPr>
                      <p:blipFill>
                        <a:blip r:embed="rId27">
                          <a:lum bright="100000" contrast="-7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0230" y="3587"/>
                          <a:ext cx="418" cy="4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5912" name="对象 165911"/>
            <p:cNvGraphicFramePr/>
            <p:nvPr/>
          </p:nvGraphicFramePr>
          <p:xfrm>
            <a:off x="12933" y="6469"/>
            <a:ext cx="418" cy="4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0" name="" r:id="rId28" imgW="279400" imgH="304800" progId="Equation.3">
                    <p:embed/>
                  </p:oleObj>
                </mc:Choice>
                <mc:Fallback>
                  <p:oleObj name="" r:id="rId28" imgW="279400" imgH="304800" progId="Equation.3">
                    <p:embed/>
                    <p:pic>
                      <p:nvPicPr>
                        <p:cNvPr id="0" name="图片 4129"/>
                        <p:cNvPicPr/>
                        <p:nvPr/>
                      </p:nvPicPr>
                      <p:blipFill>
                        <a:blip r:embed="rId29">
                          <a:lum bright="100000" contrast="-7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2933" y="6469"/>
                          <a:ext cx="418" cy="4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5913" name="对象 165912"/>
            <p:cNvGraphicFramePr/>
            <p:nvPr/>
          </p:nvGraphicFramePr>
          <p:xfrm>
            <a:off x="10950" y="3209"/>
            <a:ext cx="360" cy="4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8" name="" r:id="rId30" imgW="241300" imgH="317500" progId="Equation.3">
                    <p:embed/>
                  </p:oleObj>
                </mc:Choice>
                <mc:Fallback>
                  <p:oleObj name="" r:id="rId30" imgW="241300" imgH="317500" progId="Equation.3">
                    <p:embed/>
                    <p:pic>
                      <p:nvPicPr>
                        <p:cNvPr id="0" name="图片 4137"/>
                        <p:cNvPicPr/>
                        <p:nvPr/>
                      </p:nvPicPr>
                      <p:blipFill>
                        <a:blip r:embed="rId31">
                          <a:lum bright="100000" contrast="-7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0950" y="3209"/>
                          <a:ext cx="360" cy="48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5914" name="对象 165913"/>
            <p:cNvGraphicFramePr/>
            <p:nvPr/>
          </p:nvGraphicFramePr>
          <p:xfrm>
            <a:off x="13370" y="6324"/>
            <a:ext cx="340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6" name="" r:id="rId32" imgW="228600" imgH="241300" progId="Equation.3">
                    <p:embed/>
                  </p:oleObj>
                </mc:Choice>
                <mc:Fallback>
                  <p:oleObj name="" r:id="rId32" imgW="228600" imgH="241300" progId="Equation.3">
                    <p:embed/>
                    <p:pic>
                      <p:nvPicPr>
                        <p:cNvPr id="0" name="图片 4125"/>
                        <p:cNvPicPr/>
                        <p:nvPr/>
                      </p:nvPicPr>
                      <p:blipFill>
                        <a:blip r:embed="rId33">
                          <a:lum bright="100000" contrast="-7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3370" y="6324"/>
                          <a:ext cx="340" cy="3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5915" name="对象 165914"/>
            <p:cNvGraphicFramePr/>
            <p:nvPr/>
          </p:nvGraphicFramePr>
          <p:xfrm>
            <a:off x="10245" y="6403"/>
            <a:ext cx="480" cy="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9" name="" r:id="rId34" imgW="304800" imgH="317500" progId="Equation.3">
                    <p:embed/>
                  </p:oleObj>
                </mc:Choice>
                <mc:Fallback>
                  <p:oleObj name="" r:id="rId34" imgW="304800" imgH="317500" progId="Equation.3">
                    <p:embed/>
                    <p:pic>
                      <p:nvPicPr>
                        <p:cNvPr id="0" name="图片 4138"/>
                        <p:cNvPicPr/>
                        <p:nvPr/>
                      </p:nvPicPr>
                      <p:blipFill>
                        <a:blip r:embed="rId35">
                          <a:lum bright="100000" contrast="-7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0245" y="6403"/>
                          <a:ext cx="480" cy="5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5916" name="文本框 165915"/>
          <p:cNvSpPr txBox="1"/>
          <p:nvPr/>
        </p:nvSpPr>
        <p:spPr>
          <a:xfrm>
            <a:off x="7908925" y="471488"/>
            <a:ext cx="8953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latin typeface="Times New Roman" panose="02020603050405020304" charset="0"/>
                <a:ea typeface="楷体_GB2312" pitchFamily="49" charset="-122"/>
              </a:rPr>
              <a:t>使它</a:t>
            </a:r>
            <a:endParaRPr lang="zh-CN" altLang="en-US">
              <a:latin typeface="Times New Roman" panose="02020603050405020304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5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5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5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5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5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5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5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5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5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5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5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5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4" grpId="0"/>
      <p:bldP spid="165896" grpId="0"/>
      <p:bldP spid="165898" grpId="0"/>
      <p:bldP spid="16590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graphicFrame>
        <p:nvGraphicFramePr>
          <p:cNvPr id="166914" name="对象 166913"/>
          <p:cNvGraphicFramePr/>
          <p:nvPr/>
        </p:nvGraphicFramePr>
        <p:xfrm>
          <a:off x="1295400" y="635000"/>
          <a:ext cx="1079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2" name="" r:id="rId1" imgW="1079500" imgH="419100" progId="Equation.3">
                  <p:embed/>
                </p:oleObj>
              </mc:Choice>
              <mc:Fallback>
                <p:oleObj name="" r:id="rId1" imgW="1079500" imgH="419100" progId="Equation.3">
                  <p:embed/>
                  <p:pic>
                    <p:nvPicPr>
                      <p:cNvPr id="0" name="图片 4141"/>
                      <p:cNvPicPr/>
                      <p:nvPr/>
                    </p:nvPicPr>
                    <p:blipFill>
                      <a:blip r:embed="rId2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1295400" y="635000"/>
                        <a:ext cx="10795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15" name="对象 166914"/>
          <p:cNvGraphicFramePr/>
          <p:nvPr/>
        </p:nvGraphicFramePr>
        <p:xfrm>
          <a:off x="2419350" y="520700"/>
          <a:ext cx="30861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4" name="" r:id="rId3" imgW="3084830" imgH="660400" progId="Equation.3">
                  <p:embed/>
                </p:oleObj>
              </mc:Choice>
              <mc:Fallback>
                <p:oleObj name="" r:id="rId3" imgW="3084830" imgH="660400" progId="Equation.3">
                  <p:embed/>
                  <p:pic>
                    <p:nvPicPr>
                      <p:cNvPr id="0" name="图片 4143"/>
                      <p:cNvPicPr/>
                      <p:nvPr/>
                    </p:nvPicPr>
                    <p:blipFill>
                      <a:blip r:embed="rId4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2419350" y="520700"/>
                        <a:ext cx="3086100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16" name="对象 166915"/>
          <p:cNvGraphicFramePr/>
          <p:nvPr/>
        </p:nvGraphicFramePr>
        <p:xfrm>
          <a:off x="1874838" y="1943100"/>
          <a:ext cx="10668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" name="" r:id="rId5" imgW="1066800" imgH="596900" progId="Equation.3">
                  <p:embed/>
                </p:oleObj>
              </mc:Choice>
              <mc:Fallback>
                <p:oleObj name="" r:id="rId5" imgW="1066800" imgH="596900" progId="Equation.3">
                  <p:embed/>
                  <p:pic>
                    <p:nvPicPr>
                      <p:cNvPr id="0" name="图片 4124"/>
                      <p:cNvPicPr/>
                      <p:nvPr/>
                    </p:nvPicPr>
                    <p:blipFill>
                      <a:blip r:embed="rId6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1874838" y="1943100"/>
                        <a:ext cx="1066800" cy="596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17" name="对象 166916"/>
          <p:cNvGraphicFramePr/>
          <p:nvPr/>
        </p:nvGraphicFramePr>
        <p:xfrm>
          <a:off x="3090863" y="2079625"/>
          <a:ext cx="1333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" name="" r:id="rId7" imgW="1333500" imgH="419100" progId="Equation.3">
                  <p:embed/>
                </p:oleObj>
              </mc:Choice>
              <mc:Fallback>
                <p:oleObj name="" r:id="rId7" imgW="1333500" imgH="419100" progId="Equation.3">
                  <p:embed/>
                  <p:pic>
                    <p:nvPicPr>
                      <p:cNvPr id="0" name="图片 4126"/>
                      <p:cNvPicPr/>
                      <p:nvPr/>
                    </p:nvPicPr>
                    <p:blipFill>
                      <a:blip r:embed="rId8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3090863" y="2079625"/>
                        <a:ext cx="13335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18" name="对象 166917"/>
          <p:cNvGraphicFramePr/>
          <p:nvPr/>
        </p:nvGraphicFramePr>
        <p:xfrm>
          <a:off x="1933575" y="2705100"/>
          <a:ext cx="10795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" name="" r:id="rId9" imgW="1079500" imgH="596900" progId="Equation.3">
                  <p:embed/>
                </p:oleObj>
              </mc:Choice>
              <mc:Fallback>
                <p:oleObj name="" r:id="rId9" imgW="1079500" imgH="596900" progId="Equation.3">
                  <p:embed/>
                  <p:pic>
                    <p:nvPicPr>
                      <p:cNvPr id="0" name="图片 4127"/>
                      <p:cNvPicPr/>
                      <p:nvPr/>
                    </p:nvPicPr>
                    <p:blipFill>
                      <a:blip r:embed="rId10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1933575" y="2705100"/>
                        <a:ext cx="1079500" cy="596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19" name="对象 166918"/>
          <p:cNvGraphicFramePr/>
          <p:nvPr/>
        </p:nvGraphicFramePr>
        <p:xfrm>
          <a:off x="3149600" y="2841625"/>
          <a:ext cx="1346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0" name="" r:id="rId11" imgW="1346200" imgH="419100" progId="Equation.3">
                  <p:embed/>
                </p:oleObj>
              </mc:Choice>
              <mc:Fallback>
                <p:oleObj name="" r:id="rId11" imgW="1346200" imgH="419100" progId="Equation.3">
                  <p:embed/>
                  <p:pic>
                    <p:nvPicPr>
                      <p:cNvPr id="0" name="图片 4149"/>
                      <p:cNvPicPr/>
                      <p:nvPr/>
                    </p:nvPicPr>
                    <p:blipFill>
                      <a:blip r:embed="rId12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3149600" y="2841625"/>
                        <a:ext cx="13462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920" name="文本框 166919"/>
          <p:cNvSpPr txBox="1"/>
          <p:nvPr/>
        </p:nvSpPr>
        <p:spPr>
          <a:xfrm>
            <a:off x="304800" y="4140200"/>
            <a:ext cx="2667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charset="0"/>
                <a:ea typeface="楷体_GB2312" pitchFamily="49" charset="-122"/>
              </a:rPr>
              <a:t>故为最小值点</a:t>
            </a:r>
            <a:r>
              <a:rPr lang="en-US" altLang="zh-CN" dirty="0">
                <a:latin typeface="Times New Roman" panose="02020603050405020304" charset="0"/>
                <a:ea typeface="楷体_GB2312" pitchFamily="49" charset="-122"/>
              </a:rPr>
              <a:t>,</a:t>
            </a:r>
            <a:endParaRPr lang="en-US" altLang="zh-CN"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166921" name="文本框 166920"/>
          <p:cNvSpPr txBox="1"/>
          <p:nvPr/>
        </p:nvSpPr>
        <p:spPr>
          <a:xfrm>
            <a:off x="2667000" y="4140200"/>
            <a:ext cx="3124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charset="0"/>
                <a:ea typeface="楷体_GB2312" pitchFamily="49" charset="-122"/>
              </a:rPr>
              <a:t>因而所求切线为</a:t>
            </a:r>
            <a:endParaRPr lang="zh-CN" altLang="en-US"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166922" name="对象 166921"/>
          <p:cNvGraphicFramePr/>
          <p:nvPr/>
        </p:nvGraphicFramePr>
        <p:xfrm>
          <a:off x="1905000" y="4749800"/>
          <a:ext cx="2438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1" name="" r:id="rId13" imgW="2438400" imgH="889000" progId="Equation.3">
                  <p:embed/>
                </p:oleObj>
              </mc:Choice>
              <mc:Fallback>
                <p:oleObj name="" r:id="rId13" imgW="2438400" imgH="889000" progId="Equation.3">
                  <p:embed/>
                  <p:pic>
                    <p:nvPicPr>
                      <p:cNvPr id="0" name="图片 4150"/>
                      <p:cNvPicPr/>
                      <p:nvPr/>
                    </p:nvPicPr>
                    <p:blipFill>
                      <a:blip r:embed="rId14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1905000" y="4749800"/>
                        <a:ext cx="24384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23" name="对象 166922"/>
          <p:cNvGraphicFramePr/>
          <p:nvPr/>
        </p:nvGraphicFramePr>
        <p:xfrm>
          <a:off x="381000" y="1344613"/>
          <a:ext cx="1892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" name="" r:id="rId15" imgW="1891665" imgH="444500" progId="Equation.3">
                  <p:embed/>
                </p:oleObj>
              </mc:Choice>
              <mc:Fallback>
                <p:oleObj name="" r:id="rId15" imgW="1891665" imgH="444500" progId="Equation.3">
                  <p:embed/>
                  <p:pic>
                    <p:nvPicPr>
                      <p:cNvPr id="0" name="图片 4156"/>
                      <p:cNvPicPr/>
                      <p:nvPr/>
                    </p:nvPicPr>
                    <p:blipFill>
                      <a:blip r:embed="rId16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381000" y="1344613"/>
                        <a:ext cx="18923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924" name="文本框 166923"/>
          <p:cNvSpPr txBox="1"/>
          <p:nvPr/>
        </p:nvSpPr>
        <p:spPr>
          <a:xfrm>
            <a:off x="2197100" y="1281113"/>
            <a:ext cx="4114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charset="0"/>
                <a:ea typeface="楷体_GB2312" pitchFamily="49" charset="-122"/>
              </a:rPr>
              <a:t>得</a:t>
            </a:r>
            <a:r>
              <a:rPr lang="en-US" altLang="zh-CN" dirty="0">
                <a:latin typeface="Times New Roman" panose="02020603050405020304" charset="0"/>
                <a:ea typeface="楷体_GB2312" pitchFamily="49" charset="-122"/>
              </a:rPr>
              <a:t>[ 0 , 1] </a:t>
            </a:r>
            <a:r>
              <a:rPr lang="zh-CN" altLang="en-US" dirty="0">
                <a:latin typeface="Times New Roman" panose="02020603050405020304" charset="0"/>
                <a:ea typeface="楷体_GB2312" pitchFamily="49" charset="-122"/>
              </a:rPr>
              <a:t>上的唯一驻点</a:t>
            </a:r>
            <a:endParaRPr lang="zh-CN" altLang="en-US"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166925" name="对象 166924"/>
          <p:cNvGraphicFramePr/>
          <p:nvPr/>
        </p:nvGraphicFramePr>
        <p:xfrm>
          <a:off x="5930900" y="1268413"/>
          <a:ext cx="9271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2" name="" r:id="rId17" imgW="926465" imgH="546100" progId="Equation.3">
                  <p:embed/>
                </p:oleObj>
              </mc:Choice>
              <mc:Fallback>
                <p:oleObj name="" r:id="rId17" imgW="926465" imgH="546100" progId="Equation.3">
                  <p:embed/>
                  <p:pic>
                    <p:nvPicPr>
                      <p:cNvPr id="0" name="图片 4151"/>
                      <p:cNvPicPr/>
                      <p:nvPr/>
                    </p:nvPicPr>
                    <p:blipFill>
                      <a:blip r:embed="rId18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5930900" y="1268413"/>
                        <a:ext cx="927100" cy="546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26" name="对象 166925"/>
          <p:cNvGraphicFramePr>
            <a:graphicFrameLocks noChangeAspect="1"/>
          </p:cNvGraphicFramePr>
          <p:nvPr/>
        </p:nvGraphicFramePr>
        <p:xfrm>
          <a:off x="381000" y="3522980"/>
          <a:ext cx="6825600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9" name="" r:id="rId19" imgW="3009900" imgH="254000" progId="Equation.3">
                  <p:embed/>
                </p:oleObj>
              </mc:Choice>
              <mc:Fallback>
                <p:oleObj name="" r:id="rId19" imgW="3009900" imgH="254000" progId="Equation.3">
                  <p:embed/>
                  <p:pic>
                    <p:nvPicPr>
                      <p:cNvPr id="0" name="图片 4148"/>
                      <p:cNvPicPr/>
                      <p:nvPr/>
                    </p:nvPicPr>
                    <p:blipFill>
                      <a:blip r:embed="rId20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381000" y="3522980"/>
                        <a:ext cx="6825600" cy="57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6927" name="组合 166926"/>
          <p:cNvGrpSpPr/>
          <p:nvPr/>
        </p:nvGrpSpPr>
        <p:grpSpPr>
          <a:xfrm>
            <a:off x="7123113" y="1409700"/>
            <a:ext cx="1792287" cy="1943100"/>
            <a:chOff x="4080" y="1248"/>
            <a:chExt cx="1392" cy="1513"/>
          </a:xfrm>
        </p:grpSpPr>
        <p:grpSp>
          <p:nvGrpSpPr>
            <p:cNvPr id="166928" name="组合 166927"/>
            <p:cNvGrpSpPr/>
            <p:nvPr/>
          </p:nvGrpSpPr>
          <p:grpSpPr>
            <a:xfrm>
              <a:off x="4080" y="1248"/>
              <a:ext cx="1392" cy="1488"/>
              <a:chOff x="4128" y="656"/>
              <a:chExt cx="1392" cy="1488"/>
            </a:xfrm>
          </p:grpSpPr>
          <p:graphicFrame>
            <p:nvGraphicFramePr>
              <p:cNvPr id="166929" name="对象 166928"/>
              <p:cNvGraphicFramePr/>
              <p:nvPr/>
            </p:nvGraphicFramePr>
            <p:xfrm>
              <a:off x="4272" y="704"/>
              <a:ext cx="1104" cy="13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45" name="" r:id="rId21" imgW="1752600" imgH="2105025" progId="Paint.Picture">
                      <p:embed/>
                    </p:oleObj>
                  </mc:Choice>
                  <mc:Fallback>
                    <p:oleObj name="" r:id="rId21" imgW="1752600" imgH="2105025" progId="Paint.Picture">
                      <p:embed/>
                      <p:pic>
                        <p:nvPicPr>
                          <p:cNvPr id="0" name="图片 4144"/>
                          <p:cNvPicPr/>
                          <p:nvPr/>
                        </p:nvPicPr>
                        <p:blipFill>
                          <a:blip r:embed="rId22"/>
                          <a:stretch>
                            <a:fillRect/>
                          </a:stretch>
                        </p:blipFill>
                        <p:spPr>
                          <a:xfrm>
                            <a:off x="4272" y="704"/>
                            <a:ext cx="1104" cy="132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6930" name="对象 166929"/>
              <p:cNvGraphicFramePr/>
              <p:nvPr/>
            </p:nvGraphicFramePr>
            <p:xfrm>
              <a:off x="4224" y="1040"/>
              <a:ext cx="91" cy="18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46" name="" r:id="rId23" imgW="152400" imgH="304800" progId="Equation.3">
                      <p:embed/>
                    </p:oleObj>
                  </mc:Choice>
                  <mc:Fallback>
                    <p:oleObj name="" r:id="rId23" imgW="152400" imgH="304800" progId="Equation.3">
                      <p:embed/>
                      <p:pic>
                        <p:nvPicPr>
                          <p:cNvPr id="0" name="图片 4145"/>
                          <p:cNvPicPr/>
                          <p:nvPr/>
                        </p:nvPicPr>
                        <p:blipFill>
                          <a:blip r:embed="rId24">
                            <a:lum bright="100000" contrast="-70000"/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224" y="1040"/>
                            <a:ext cx="91" cy="18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6931" name="对象 166930"/>
              <p:cNvGraphicFramePr/>
              <p:nvPr/>
            </p:nvGraphicFramePr>
            <p:xfrm>
              <a:off x="5141" y="1960"/>
              <a:ext cx="91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55" name="" r:id="rId25" imgW="152400" imgH="304800" progId="Equation.3">
                      <p:embed/>
                    </p:oleObj>
                  </mc:Choice>
                  <mc:Fallback>
                    <p:oleObj name="" r:id="rId25" imgW="152400" imgH="304800" progId="Equation.3">
                      <p:embed/>
                      <p:pic>
                        <p:nvPicPr>
                          <p:cNvPr id="0" name="图片 4154"/>
                          <p:cNvPicPr/>
                          <p:nvPr/>
                        </p:nvPicPr>
                        <p:blipFill>
                          <a:blip r:embed="rId24">
                            <a:lum bright="100000" contrast="-70000"/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5141" y="1960"/>
                            <a:ext cx="91" cy="18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6932" name="对象 166931"/>
              <p:cNvGraphicFramePr/>
              <p:nvPr/>
            </p:nvGraphicFramePr>
            <p:xfrm>
              <a:off x="4800" y="1208"/>
              <a:ext cx="242" cy="18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59" name="" r:id="rId26" imgW="405765" imgH="304800" progId="Equation.3">
                      <p:embed/>
                    </p:oleObj>
                  </mc:Choice>
                  <mc:Fallback>
                    <p:oleObj name="" r:id="rId26" imgW="405765" imgH="304800" progId="Equation.3">
                      <p:embed/>
                      <p:pic>
                        <p:nvPicPr>
                          <p:cNvPr id="0" name="图片 4158"/>
                          <p:cNvPicPr/>
                          <p:nvPr/>
                        </p:nvPicPr>
                        <p:blipFill>
                          <a:blip r:embed="rId27">
                            <a:lum bright="100000" contrast="-70000"/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800" y="1208"/>
                            <a:ext cx="242" cy="18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6933" name="对象 166932"/>
              <p:cNvGraphicFramePr/>
              <p:nvPr/>
            </p:nvGraphicFramePr>
            <p:xfrm>
              <a:off x="4128" y="807"/>
              <a:ext cx="167" cy="18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53" name="" r:id="rId28" imgW="279400" imgH="304800" progId="Equation.3">
                      <p:embed/>
                    </p:oleObj>
                  </mc:Choice>
                  <mc:Fallback>
                    <p:oleObj name="" r:id="rId28" imgW="279400" imgH="304800" progId="Equation.3">
                      <p:embed/>
                      <p:pic>
                        <p:nvPicPr>
                          <p:cNvPr id="0" name="图片 4152"/>
                          <p:cNvPicPr/>
                          <p:nvPr/>
                        </p:nvPicPr>
                        <p:blipFill>
                          <a:blip r:embed="rId29">
                            <a:lum bright="100000" contrast="-70000"/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128" y="807"/>
                            <a:ext cx="167" cy="18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6934" name="对象 166933"/>
              <p:cNvGraphicFramePr/>
              <p:nvPr/>
            </p:nvGraphicFramePr>
            <p:xfrm>
              <a:off x="5209" y="1960"/>
              <a:ext cx="167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61" name="" r:id="rId30" imgW="279400" imgH="304800" progId="Equation.3">
                      <p:embed/>
                    </p:oleObj>
                  </mc:Choice>
                  <mc:Fallback>
                    <p:oleObj name="" r:id="rId30" imgW="279400" imgH="304800" progId="Equation.3">
                      <p:embed/>
                      <p:pic>
                        <p:nvPicPr>
                          <p:cNvPr id="0" name="图片 4160"/>
                          <p:cNvPicPr/>
                          <p:nvPr/>
                        </p:nvPicPr>
                        <p:blipFill>
                          <a:blip r:embed="rId31">
                            <a:lum bright="100000" contrast="-70000"/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5209" y="1960"/>
                            <a:ext cx="167" cy="18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6935" name="对象 166934"/>
              <p:cNvGraphicFramePr/>
              <p:nvPr/>
            </p:nvGraphicFramePr>
            <p:xfrm>
              <a:off x="4416" y="656"/>
              <a:ext cx="144" cy="19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58" name="" r:id="rId32" imgW="241300" imgH="317500" progId="Equation.3">
                      <p:embed/>
                    </p:oleObj>
                  </mc:Choice>
                  <mc:Fallback>
                    <p:oleObj name="" r:id="rId32" imgW="241300" imgH="317500" progId="Equation.3">
                      <p:embed/>
                      <p:pic>
                        <p:nvPicPr>
                          <p:cNvPr id="0" name="图片 4157"/>
                          <p:cNvPicPr/>
                          <p:nvPr/>
                        </p:nvPicPr>
                        <p:blipFill>
                          <a:blip r:embed="rId33">
                            <a:lum bright="100000" contrast="-70000"/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416" y="656"/>
                            <a:ext cx="144" cy="19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6936" name="对象 166935"/>
              <p:cNvGraphicFramePr/>
              <p:nvPr/>
            </p:nvGraphicFramePr>
            <p:xfrm>
              <a:off x="5384" y="1902"/>
              <a:ext cx="136" cy="1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54" name="" r:id="rId34" imgW="228600" imgH="241300" progId="Equation.3">
                      <p:embed/>
                    </p:oleObj>
                  </mc:Choice>
                  <mc:Fallback>
                    <p:oleObj name="" r:id="rId34" imgW="228600" imgH="241300" progId="Equation.3">
                      <p:embed/>
                      <p:pic>
                        <p:nvPicPr>
                          <p:cNvPr id="0" name="图片 4153"/>
                          <p:cNvPicPr/>
                          <p:nvPr/>
                        </p:nvPicPr>
                        <p:blipFill>
                          <a:blip r:embed="rId35">
                            <a:lum bright="100000" contrast="-70000"/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5384" y="1902"/>
                            <a:ext cx="136" cy="14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66937" name="对象 166936"/>
            <p:cNvGraphicFramePr/>
            <p:nvPr/>
          </p:nvGraphicFramePr>
          <p:xfrm>
            <a:off x="4098" y="2561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6" name="" r:id="rId36" imgW="304800" imgH="317500" progId="Equation.3">
                    <p:embed/>
                  </p:oleObj>
                </mc:Choice>
                <mc:Fallback>
                  <p:oleObj name="" r:id="rId36" imgW="304800" imgH="317500" progId="Equation.3">
                    <p:embed/>
                    <p:pic>
                      <p:nvPicPr>
                        <p:cNvPr id="0" name="图片 4155"/>
                        <p:cNvPicPr/>
                        <p:nvPr/>
                      </p:nvPicPr>
                      <p:blipFill>
                        <a:blip r:embed="rId37">
                          <a:lum bright="100000" contrast="-7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098" y="2561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6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6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6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6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6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6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6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6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6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6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6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66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66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24" grpId="0"/>
      <p:bldP spid="166920" grpId="0"/>
      <p:bldP spid="1669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02" name="标题 102401"/>
          <p:cNvSpPr>
            <a:spLocks noGrp="1"/>
          </p:cNvSpPr>
          <p:nvPr>
            <p:ph type="title"/>
          </p:nvPr>
        </p:nvSpPr>
        <p:spPr>
          <a:xfrm>
            <a:off x="539750" y="457200"/>
            <a:ext cx="8229600" cy="838200"/>
          </a:xfrm>
          <a:ln w="76200"/>
        </p:spPr>
        <p:txBody>
          <a:bodyPr anchor="ctr" anchorCtr="0"/>
          <a:p>
            <a:pPr algn="l"/>
            <a:r>
              <a:rPr lang="zh-CN" altLang="en-US" sz="3200" b="1" dirty="0">
                <a:ea typeface="楷体_GB2312" pitchFamily="49" charset="-122"/>
              </a:rPr>
              <a:t>二</a:t>
            </a:r>
            <a:r>
              <a:rPr lang="zh-CN" altLang="en-US" sz="3600" b="1" dirty="0">
                <a:ea typeface="楷体_GB2312" pitchFamily="49" charset="-122"/>
              </a:rPr>
              <a:t>、已知平行截面面积函数的立体体积</a:t>
            </a:r>
            <a:endParaRPr lang="zh-CN" altLang="en-US" sz="3600" b="1">
              <a:ea typeface="楷体_GB2312" pitchFamily="49" charset="-122"/>
            </a:endParaRPr>
          </a:p>
        </p:txBody>
      </p:sp>
      <p:sp>
        <p:nvSpPr>
          <p:cNvPr id="102403" name="文本框 102402"/>
          <p:cNvSpPr txBox="1"/>
          <p:nvPr/>
        </p:nvSpPr>
        <p:spPr>
          <a:xfrm>
            <a:off x="539750" y="1447800"/>
            <a:ext cx="66992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charset="0"/>
                <a:ea typeface="楷体_GB2312" pitchFamily="49" charset="-122"/>
              </a:rPr>
              <a:t>设所给立体垂直于</a:t>
            </a:r>
            <a:r>
              <a:rPr lang="en-US" altLang="zh-CN" i="1">
                <a:latin typeface="Times New Roman" panose="02020603050405020304" charset="0"/>
                <a:ea typeface="楷体_GB2312" pitchFamily="49" charset="-122"/>
              </a:rPr>
              <a:t>x</a:t>
            </a:r>
            <a:r>
              <a:rPr lang="en-US" altLang="zh-CN" dirty="0"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zh-CN" altLang="en-US" dirty="0">
                <a:latin typeface="Times New Roman" panose="02020603050405020304" charset="0"/>
                <a:ea typeface="楷体_GB2312" pitchFamily="49" charset="-122"/>
              </a:rPr>
              <a:t>轴的截面面积为</a:t>
            </a:r>
            <a:r>
              <a:rPr lang="en-US" altLang="zh-CN" i="1">
                <a:latin typeface="Times New Roman" panose="02020603050405020304" charset="0"/>
                <a:ea typeface="楷体_GB2312" pitchFamily="49" charset="-122"/>
              </a:rPr>
              <a:t>A</a:t>
            </a:r>
            <a:r>
              <a:rPr lang="en-US" altLang="zh-CN">
                <a:latin typeface="Times New Roman" panose="02020603050405020304" charset="0"/>
                <a:ea typeface="楷体_GB2312" pitchFamily="49" charset="-122"/>
              </a:rPr>
              <a:t>(</a:t>
            </a:r>
            <a:r>
              <a:rPr lang="en-US" altLang="zh-CN" i="1">
                <a:latin typeface="Times New Roman" panose="02020603050405020304" charset="0"/>
                <a:ea typeface="楷体_GB2312" pitchFamily="49" charset="-122"/>
              </a:rPr>
              <a:t>x</a:t>
            </a:r>
            <a:r>
              <a:rPr lang="en-US" altLang="zh-CN">
                <a:latin typeface="Times New Roman" panose="02020603050405020304" charset="0"/>
                <a:ea typeface="楷体_GB2312" pitchFamily="49" charset="-122"/>
              </a:rPr>
              <a:t>), </a:t>
            </a:r>
            <a:endParaRPr lang="en-US" altLang="zh-CN"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102404" name="对象 102403"/>
          <p:cNvGraphicFramePr>
            <a:graphicFrameLocks noChangeAspect="1"/>
          </p:cNvGraphicFramePr>
          <p:nvPr/>
        </p:nvGraphicFramePr>
        <p:xfrm>
          <a:off x="6995795" y="1473200"/>
          <a:ext cx="1842750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" name="" r:id="rId1" imgW="800100" imgH="203200" progId="Equation.3">
                  <p:embed/>
                </p:oleObj>
              </mc:Choice>
              <mc:Fallback>
                <p:oleObj name="" r:id="rId1" imgW="800100" imgH="203200" progId="Equation.3">
                  <p:embed/>
                  <p:pic>
                    <p:nvPicPr>
                      <p:cNvPr id="0" name="图片 3278"/>
                      <p:cNvPicPr/>
                      <p:nvPr/>
                    </p:nvPicPr>
                    <p:blipFill>
                      <a:blip r:embed="rId2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6995795" y="1473200"/>
                        <a:ext cx="1842750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05" name="文本框 102404"/>
          <p:cNvSpPr txBox="1"/>
          <p:nvPr/>
        </p:nvSpPr>
        <p:spPr>
          <a:xfrm>
            <a:off x="1447800" y="2071688"/>
            <a:ext cx="2819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charset="0"/>
                <a:ea typeface="楷体_GB2312" pitchFamily="49" charset="-122"/>
              </a:rPr>
              <a:t>则对应于小区间</a:t>
            </a:r>
            <a:endParaRPr lang="zh-CN" altLang="en-US"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102406" name="对象 102405"/>
          <p:cNvGraphicFramePr/>
          <p:nvPr/>
        </p:nvGraphicFramePr>
        <p:xfrm>
          <a:off x="4076700" y="2113915"/>
          <a:ext cx="1485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" name="" r:id="rId3" imgW="1484630" imgH="405765" progId="Equation.3">
                  <p:embed/>
                </p:oleObj>
              </mc:Choice>
              <mc:Fallback>
                <p:oleObj name="" r:id="rId3" imgW="1484630" imgH="405765" progId="Equation.3">
                  <p:embed/>
                  <p:pic>
                    <p:nvPicPr>
                      <p:cNvPr id="0" name="图片 3279"/>
                      <p:cNvPicPr/>
                      <p:nvPr/>
                    </p:nvPicPr>
                    <p:blipFill>
                      <a:blip r:embed="rId4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4076700" y="2113915"/>
                        <a:ext cx="14859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07" name="文本框 102406"/>
          <p:cNvSpPr txBox="1"/>
          <p:nvPr/>
        </p:nvSpPr>
        <p:spPr>
          <a:xfrm>
            <a:off x="5488305" y="2071370"/>
            <a:ext cx="2438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charset="0"/>
                <a:ea typeface="楷体_GB2312" pitchFamily="49" charset="-122"/>
              </a:rPr>
              <a:t>的体积元素为</a:t>
            </a:r>
            <a:endParaRPr lang="zh-CN" altLang="en-US"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102408" name="对象 102407"/>
          <p:cNvGraphicFramePr/>
          <p:nvPr/>
        </p:nvGraphicFramePr>
        <p:xfrm>
          <a:off x="1835150" y="2794000"/>
          <a:ext cx="2044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" name="" r:id="rId5" imgW="2042795" imgH="405765" progId="Equation.3">
                  <p:embed/>
                </p:oleObj>
              </mc:Choice>
              <mc:Fallback>
                <p:oleObj name="" r:id="rId5" imgW="2042795" imgH="405765" progId="Equation.3">
                  <p:embed/>
                  <p:pic>
                    <p:nvPicPr>
                      <p:cNvPr id="0" name="图片 3281"/>
                      <p:cNvPicPr/>
                      <p:nvPr/>
                    </p:nvPicPr>
                    <p:blipFill>
                      <a:blip r:embed="rId6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1835150" y="2794000"/>
                        <a:ext cx="20447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09" name="文本框 102408"/>
          <p:cNvSpPr txBox="1"/>
          <p:nvPr/>
        </p:nvSpPr>
        <p:spPr>
          <a:xfrm>
            <a:off x="533400" y="3263900"/>
            <a:ext cx="3733800" cy="51911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charset="0"/>
                <a:ea typeface="楷体_GB2312" pitchFamily="49" charset="-122"/>
              </a:rPr>
              <a:t>因此所求立体体积为</a:t>
            </a:r>
            <a:endParaRPr lang="zh-CN" altLang="en-US"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102410" name="对象 102409"/>
          <p:cNvGraphicFramePr/>
          <p:nvPr/>
        </p:nvGraphicFramePr>
        <p:xfrm>
          <a:off x="1866900" y="3949700"/>
          <a:ext cx="21717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4" name="" r:id="rId7" imgW="2171065" imgH="774065" progId="Equation.3">
                  <p:embed/>
                </p:oleObj>
              </mc:Choice>
              <mc:Fallback>
                <p:oleObj name="" r:id="rId7" imgW="2171065" imgH="774065" progId="Equation.3">
                  <p:embed/>
                  <p:pic>
                    <p:nvPicPr>
                      <p:cNvPr id="0" name="图片 3293"/>
                      <p:cNvPicPr/>
                      <p:nvPr/>
                    </p:nvPicPr>
                    <p:blipFill>
                      <a:blip r:embed="rId8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1866900" y="3949700"/>
                        <a:ext cx="2171700" cy="77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411" name="组合 102410"/>
          <p:cNvGrpSpPr/>
          <p:nvPr/>
        </p:nvGrpSpPr>
        <p:grpSpPr>
          <a:xfrm>
            <a:off x="4690110" y="3338513"/>
            <a:ext cx="4033838" cy="2605088"/>
            <a:chOff x="2978" y="1815"/>
            <a:chExt cx="2541" cy="1641"/>
          </a:xfrm>
        </p:grpSpPr>
        <p:graphicFrame>
          <p:nvGraphicFramePr>
            <p:cNvPr id="102412" name="对象 102411"/>
            <p:cNvGraphicFramePr/>
            <p:nvPr/>
          </p:nvGraphicFramePr>
          <p:xfrm>
            <a:off x="3067" y="1815"/>
            <a:ext cx="2168" cy="1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5" name="" r:id="rId9" imgW="2133600" imgH="1231900" progId="Paint.Picture">
                    <p:embed/>
                  </p:oleObj>
                </mc:Choice>
                <mc:Fallback>
                  <p:oleObj name="" r:id="rId9" imgW="2133600" imgH="1231900" progId="Paint.Picture">
                    <p:embed/>
                    <p:pic>
                      <p:nvPicPr>
                        <p:cNvPr id="0" name="图片 3294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067" y="1815"/>
                          <a:ext cx="2168" cy="12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2413" name="组合 102412"/>
            <p:cNvGrpSpPr/>
            <p:nvPr/>
          </p:nvGrpSpPr>
          <p:grpSpPr>
            <a:xfrm>
              <a:off x="2978" y="3216"/>
              <a:ext cx="2541" cy="240"/>
              <a:chOff x="2978" y="3216"/>
              <a:chExt cx="2541" cy="240"/>
            </a:xfrm>
          </p:grpSpPr>
          <p:sp>
            <p:nvSpPr>
              <p:cNvPr id="102414" name="直接连接符 102413"/>
              <p:cNvSpPr/>
              <p:nvPr/>
            </p:nvSpPr>
            <p:spPr>
              <a:xfrm>
                <a:off x="2978" y="3216"/>
                <a:ext cx="249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graphicFrame>
            <p:nvGraphicFramePr>
              <p:cNvPr id="102415" name="对象 102414"/>
              <p:cNvGraphicFramePr/>
              <p:nvPr/>
            </p:nvGraphicFramePr>
            <p:xfrm>
              <a:off x="5376" y="3304"/>
              <a:ext cx="143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97" name="" r:id="rId11" imgW="228600" imgH="241300" progId="Equation.3">
                      <p:embed/>
                    </p:oleObj>
                  </mc:Choice>
                  <mc:Fallback>
                    <p:oleObj name="" r:id="rId11" imgW="228600" imgH="241300" progId="Equation.3">
                      <p:embed/>
                      <p:pic>
                        <p:nvPicPr>
                          <p:cNvPr id="0" name="图片 3296"/>
                          <p:cNvPicPr/>
                          <p:nvPr/>
                        </p:nvPicPr>
                        <p:blipFill>
                          <a:blip r:embed="rId12">
                            <a:lum bright="100000" contrast="-70000"/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5376" y="3304"/>
                            <a:ext cx="143" cy="15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02416" name="组合 102415"/>
            <p:cNvGrpSpPr/>
            <p:nvPr/>
          </p:nvGrpSpPr>
          <p:grpSpPr>
            <a:xfrm>
              <a:off x="3360" y="2853"/>
              <a:ext cx="1720" cy="603"/>
              <a:chOff x="3360" y="2853"/>
              <a:chExt cx="1720" cy="603"/>
            </a:xfrm>
          </p:grpSpPr>
          <p:graphicFrame>
            <p:nvGraphicFramePr>
              <p:cNvPr id="102417" name="对象 102416"/>
              <p:cNvGraphicFramePr/>
              <p:nvPr/>
            </p:nvGraphicFramePr>
            <p:xfrm>
              <a:off x="3360" y="3264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00" name="" r:id="rId13" imgW="228600" imgH="241300" progId="Equation.3">
                      <p:embed/>
                    </p:oleObj>
                  </mc:Choice>
                  <mc:Fallback>
                    <p:oleObj name="" r:id="rId13" imgW="228600" imgH="241300" progId="Equation.3">
                      <p:embed/>
                      <p:pic>
                        <p:nvPicPr>
                          <p:cNvPr id="0" name="图片 3299"/>
                          <p:cNvPicPr/>
                          <p:nvPr/>
                        </p:nvPicPr>
                        <p:blipFill>
                          <a:blip r:embed="rId14">
                            <a:lum bright="100000" contrast="-70000"/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360" y="3264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418" name="对象 102417"/>
              <p:cNvGraphicFramePr/>
              <p:nvPr/>
            </p:nvGraphicFramePr>
            <p:xfrm>
              <a:off x="4944" y="3248"/>
              <a:ext cx="136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01" name="" r:id="rId15" imgW="215900" imgH="329565" progId="Equation.3">
                      <p:embed/>
                    </p:oleObj>
                  </mc:Choice>
                  <mc:Fallback>
                    <p:oleObj name="" r:id="rId15" imgW="215900" imgH="329565" progId="Equation.3">
                      <p:embed/>
                      <p:pic>
                        <p:nvPicPr>
                          <p:cNvPr id="0" name="图片 3300"/>
                          <p:cNvPicPr/>
                          <p:nvPr/>
                        </p:nvPicPr>
                        <p:blipFill>
                          <a:blip r:embed="rId16">
                            <a:lum bright="100000" contrast="-70000"/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944" y="3248"/>
                            <a:ext cx="136" cy="20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2419" name="直接连接符 102418"/>
              <p:cNvSpPr/>
              <p:nvPr/>
            </p:nvSpPr>
            <p:spPr>
              <a:xfrm>
                <a:off x="3408" y="2971"/>
                <a:ext cx="0" cy="245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102420" name="直接连接符 102419"/>
              <p:cNvSpPr/>
              <p:nvPr/>
            </p:nvSpPr>
            <p:spPr>
              <a:xfrm>
                <a:off x="4987" y="2853"/>
                <a:ext cx="0" cy="363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02421" name="组合 102420"/>
          <p:cNvGrpSpPr/>
          <p:nvPr/>
        </p:nvGrpSpPr>
        <p:grpSpPr>
          <a:xfrm>
            <a:off x="5980113" y="3492500"/>
            <a:ext cx="604837" cy="2362200"/>
            <a:chOff x="3767" y="1920"/>
            <a:chExt cx="381" cy="1488"/>
          </a:xfrm>
        </p:grpSpPr>
        <p:sp>
          <p:nvSpPr>
            <p:cNvPr id="102422" name="椭圆 102421"/>
            <p:cNvSpPr/>
            <p:nvPr/>
          </p:nvSpPr>
          <p:spPr>
            <a:xfrm>
              <a:off x="3767" y="1920"/>
              <a:ext cx="381" cy="1018"/>
            </a:xfrm>
            <a:prstGeom prst="ellipse">
              <a:avLst/>
            </a:prstGeom>
            <a:gradFill rotWithShape="0">
              <a:gsLst>
                <a:gs pos="63000">
                  <a:srgbClr val="8B8B8B">
                    <a:alpha val="0"/>
                  </a:srgbClr>
                </a:gs>
                <a:gs pos="0">
                  <a:schemeClr val="bg2">
                    <a:lumMod val="50000"/>
                    <a:lumOff val="50000"/>
                  </a:schemeClr>
                </a:gs>
                <a:gs pos="100000">
                  <a:schemeClr val="folHlink"/>
                </a:gs>
              </a:gsLst>
              <a:path path="circle">
                <a:fillToRect t="100000" r="100000"/>
              </a:path>
              <a:tileRect l="-100000" b="-100000"/>
            </a:gradFill>
            <a:ln w="9525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102423" name="对象 102422"/>
            <p:cNvGraphicFramePr/>
            <p:nvPr/>
          </p:nvGraphicFramePr>
          <p:xfrm>
            <a:off x="3888" y="3256"/>
            <a:ext cx="142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6" name="" r:id="rId17" imgW="228600" imgH="241300" progId="Equation.3">
                    <p:embed/>
                  </p:oleObj>
                </mc:Choice>
                <mc:Fallback>
                  <p:oleObj name="" r:id="rId17" imgW="228600" imgH="241300" progId="Equation.3">
                    <p:embed/>
                    <p:pic>
                      <p:nvPicPr>
                        <p:cNvPr id="0" name="图片 3295"/>
                        <p:cNvPicPr/>
                        <p:nvPr/>
                      </p:nvPicPr>
                      <p:blipFill>
                        <a:blip r:embed="rId12">
                          <a:lum bright="100000" contrast="-7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888" y="3256"/>
                          <a:ext cx="142" cy="1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424" name="直接连接符 102423"/>
            <p:cNvSpPr/>
            <p:nvPr/>
          </p:nvSpPr>
          <p:spPr>
            <a:xfrm>
              <a:off x="3967" y="2944"/>
              <a:ext cx="0" cy="27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</p:grpSp>
      <p:grpSp>
        <p:nvGrpSpPr>
          <p:cNvPr id="102425" name="组合 102424"/>
          <p:cNvGrpSpPr/>
          <p:nvPr/>
        </p:nvGrpSpPr>
        <p:grpSpPr>
          <a:xfrm>
            <a:off x="6073775" y="3538538"/>
            <a:ext cx="1241425" cy="2405062"/>
            <a:chOff x="3826" y="1949"/>
            <a:chExt cx="782" cy="1515"/>
          </a:xfrm>
        </p:grpSpPr>
        <p:graphicFrame>
          <p:nvGraphicFramePr>
            <p:cNvPr id="102426" name="对象 102425"/>
            <p:cNvGraphicFramePr/>
            <p:nvPr/>
          </p:nvGraphicFramePr>
          <p:xfrm>
            <a:off x="4035" y="3210"/>
            <a:ext cx="573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8" name="" r:id="rId18" imgW="913765" imgH="405765" progId="Equation.3">
                    <p:embed/>
                  </p:oleObj>
                </mc:Choice>
                <mc:Fallback>
                  <p:oleObj name="" r:id="rId18" imgW="913765" imgH="405765" progId="Equation.3">
                    <p:embed/>
                    <p:pic>
                      <p:nvPicPr>
                        <p:cNvPr id="0" name="图片 3297"/>
                        <p:cNvPicPr/>
                        <p:nvPr/>
                      </p:nvPicPr>
                      <p:blipFill>
                        <a:blip r:embed="rId19">
                          <a:lum bright="100000" contrast="-7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035" y="3210"/>
                          <a:ext cx="573" cy="2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427" name="椭圆 102426"/>
            <p:cNvSpPr/>
            <p:nvPr/>
          </p:nvSpPr>
          <p:spPr>
            <a:xfrm>
              <a:off x="3826" y="1949"/>
              <a:ext cx="390" cy="975"/>
            </a:xfrm>
            <a:prstGeom prst="ellipse">
              <a:avLst/>
            </a:prstGeom>
            <a:gradFill rotWithShape="0">
              <a:gsLst>
                <a:gs pos="0">
                  <a:schemeClr val="accent3">
                    <a:alpha val="63000"/>
                  </a:schemeClr>
                </a:gs>
                <a:gs pos="100000">
                  <a:schemeClr val="folHlink"/>
                </a:gs>
              </a:gsLst>
              <a:lin ang="13500000" scaled="1"/>
            </a:gradFill>
            <a:ln w="9525" cap="flat" cmpd="sng">
              <a:solidFill>
                <a:schemeClr val="folHlink"/>
              </a:solidFill>
              <a:prstDash val="dash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428" name="直接连接符 102427"/>
            <p:cNvSpPr/>
            <p:nvPr/>
          </p:nvSpPr>
          <p:spPr>
            <a:xfrm>
              <a:off x="4035" y="2922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</p:grpSp>
      <p:graphicFrame>
        <p:nvGraphicFramePr>
          <p:cNvPr id="102429" name="对象 102428"/>
          <p:cNvGraphicFramePr/>
          <p:nvPr/>
        </p:nvGraphicFramePr>
        <p:xfrm>
          <a:off x="6121400" y="4178300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" name="" r:id="rId20" imgW="735965" imgH="405765" progId="Equation.3">
                  <p:embed/>
                </p:oleObj>
              </mc:Choice>
              <mc:Fallback>
                <p:oleObj name="" r:id="rId20" imgW="735965" imgH="405765" progId="Equation.3">
                  <p:embed/>
                  <p:pic>
                    <p:nvPicPr>
                      <p:cNvPr id="0" name="图片 3298"/>
                      <p:cNvPicPr/>
                      <p:nvPr/>
                    </p:nvPicPr>
                    <p:blipFill>
                      <a:blip r:embed="rId21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6121400" y="4178300"/>
                        <a:ext cx="7366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30" name="文本框 102429"/>
          <p:cNvSpPr txBox="1"/>
          <p:nvPr/>
        </p:nvSpPr>
        <p:spPr>
          <a:xfrm>
            <a:off x="228600" y="2071688"/>
            <a:ext cx="1339850" cy="519112"/>
          </a:xfrm>
          <a:prstGeom prst="rect">
            <a:avLst/>
          </a:prstGeom>
          <a:noFill/>
          <a:ln w="19050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latin typeface="Times New Roman" panose="02020603050405020304" charset="0"/>
                <a:ea typeface="楷体_GB2312" pitchFamily="49" charset="-122"/>
              </a:rPr>
              <a:t>上连续</a:t>
            </a:r>
            <a:r>
              <a:rPr lang="en-US" altLang="zh-CN" dirty="0">
                <a:latin typeface="Times New Roman" panose="02020603050405020304" charset="0"/>
                <a:ea typeface="楷体_GB2312" pitchFamily="49" charset="-122"/>
              </a:rPr>
              <a:t>,</a:t>
            </a:r>
            <a:endParaRPr lang="en-US" altLang="zh-CN" dirty="0">
              <a:latin typeface="Times New Roman" panose="02020603050405020304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3426" name="组合 103425"/>
          <p:cNvGrpSpPr/>
          <p:nvPr/>
        </p:nvGrpSpPr>
        <p:grpSpPr>
          <a:xfrm>
            <a:off x="5743575" y="3657600"/>
            <a:ext cx="3114675" cy="2590800"/>
            <a:chOff x="3618" y="2304"/>
            <a:chExt cx="1962" cy="1632"/>
          </a:xfrm>
        </p:grpSpPr>
        <p:graphicFrame>
          <p:nvGraphicFramePr>
            <p:cNvPr id="103427" name="对象 103426"/>
            <p:cNvGraphicFramePr/>
            <p:nvPr/>
          </p:nvGraphicFramePr>
          <p:xfrm>
            <a:off x="4274" y="3737"/>
            <a:ext cx="190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2" name="" r:id="rId1" imgW="304800" imgH="317500" progId="Equation.3">
                    <p:embed/>
                  </p:oleObj>
                </mc:Choice>
                <mc:Fallback>
                  <p:oleObj name="" r:id="rId1" imgW="304800" imgH="317500" progId="Equation.3">
                    <p:embed/>
                    <p:pic>
                      <p:nvPicPr>
                        <p:cNvPr id="0" name="图片 3301"/>
                        <p:cNvPicPr/>
                        <p:nvPr/>
                      </p:nvPicPr>
                      <p:blipFill>
                        <a:blip r:embed="rId2">
                          <a:lum bright="100000" contrast="-7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274" y="3737"/>
                          <a:ext cx="190" cy="1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428" name="对象 103427"/>
            <p:cNvGraphicFramePr/>
            <p:nvPr/>
          </p:nvGraphicFramePr>
          <p:xfrm>
            <a:off x="5088" y="3744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3" name="" r:id="rId3" imgW="228600" imgH="241300" progId="Equation.3">
                    <p:embed/>
                  </p:oleObj>
                </mc:Choice>
                <mc:Fallback>
                  <p:oleObj name="" r:id="rId3" imgW="228600" imgH="241300" progId="Equation.3">
                    <p:embed/>
                    <p:pic>
                      <p:nvPicPr>
                        <p:cNvPr id="0" name="图片 3292"/>
                        <p:cNvPicPr/>
                        <p:nvPr/>
                      </p:nvPicPr>
                      <p:blipFill>
                        <a:blip r:embed="rId4">
                          <a:lum bright="100000" contrast="-7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088" y="3744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429" name="直接连接符 103428"/>
            <p:cNvSpPr/>
            <p:nvPr/>
          </p:nvSpPr>
          <p:spPr>
            <a:xfrm>
              <a:off x="3618" y="3704"/>
              <a:ext cx="158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03430" name="直接连接符 103429"/>
            <p:cNvSpPr/>
            <p:nvPr/>
          </p:nvSpPr>
          <p:spPr>
            <a:xfrm flipV="1">
              <a:off x="4358" y="2352"/>
              <a:ext cx="0" cy="136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03431" name="任意多边形 103430"/>
            <p:cNvSpPr/>
            <p:nvPr/>
          </p:nvSpPr>
          <p:spPr>
            <a:xfrm>
              <a:off x="4593" y="2764"/>
              <a:ext cx="403" cy="739"/>
            </a:xfrm>
            <a:custGeom>
              <a:avLst/>
              <a:gdLst/>
              <a:ahLst/>
              <a:cxnLst/>
              <a:pathLst>
                <a:path w="576" h="1056">
                  <a:moveTo>
                    <a:pt x="576" y="0"/>
                  </a:moveTo>
                  <a:cubicBezTo>
                    <a:pt x="432" y="128"/>
                    <a:pt x="288" y="256"/>
                    <a:pt x="192" y="432"/>
                  </a:cubicBezTo>
                  <a:cubicBezTo>
                    <a:pt x="96" y="608"/>
                    <a:pt x="32" y="952"/>
                    <a:pt x="0" y="1056"/>
                  </a:cubicBez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103432" name="对象 103431"/>
            <p:cNvGraphicFramePr/>
            <p:nvPr/>
          </p:nvGraphicFramePr>
          <p:xfrm>
            <a:off x="4392" y="2304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3" name="" r:id="rId5" imgW="241300" imgH="317500" progId="Equation.3">
                    <p:embed/>
                  </p:oleObj>
                </mc:Choice>
                <mc:Fallback>
                  <p:oleObj name="" r:id="rId5" imgW="241300" imgH="317500" progId="Equation.3">
                    <p:embed/>
                    <p:pic>
                      <p:nvPicPr>
                        <p:cNvPr id="0" name="图片 3302"/>
                        <p:cNvPicPr/>
                        <p:nvPr/>
                      </p:nvPicPr>
                      <p:blipFill>
                        <a:blip r:embed="rId6">
                          <a:lum bright="100000" contrast="-7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392" y="2304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433" name="对象 103432"/>
            <p:cNvGraphicFramePr/>
            <p:nvPr/>
          </p:nvGraphicFramePr>
          <p:xfrm>
            <a:off x="4752" y="3002"/>
            <a:ext cx="828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5" name="" r:id="rId7" imgW="1294130" imgH="405765" progId="Equation.3">
                    <p:embed/>
                  </p:oleObj>
                </mc:Choice>
                <mc:Fallback>
                  <p:oleObj name="" r:id="rId7" imgW="1294130" imgH="405765" progId="Equation.3">
                    <p:embed/>
                    <p:pic>
                      <p:nvPicPr>
                        <p:cNvPr id="0" name="图片 3304"/>
                        <p:cNvPicPr/>
                        <p:nvPr/>
                      </p:nvPicPr>
                      <p:blipFill>
                        <a:blip r:embed="rId8">
                          <a:lum bright="100000" contrast="-7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752" y="3002"/>
                          <a:ext cx="828" cy="2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3434" name="标题 103433"/>
          <p:cNvSpPr>
            <a:spLocks noGrp="1"/>
          </p:cNvSpPr>
          <p:nvPr>
            <p:ph type="title"/>
          </p:nvPr>
        </p:nvSpPr>
        <p:spPr>
          <a:xfrm>
            <a:off x="539750" y="533400"/>
            <a:ext cx="4108450" cy="609600"/>
          </a:xfrm>
        </p:spPr>
        <p:txBody>
          <a:bodyPr anchor="ctr" anchorCtr="0"/>
          <a:p>
            <a:pPr algn="l"/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特别 </a:t>
            </a:r>
            <a:r>
              <a:rPr lang="en-US" altLang="zh-CN" sz="2800" dirty="0">
                <a:solidFill>
                  <a:schemeClr val="tx1"/>
                </a:solidFill>
                <a:ea typeface="楷体_GB2312" pitchFamily="49" charset="-122"/>
              </a:rPr>
              <a:t>,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当考虑连续曲线段</a:t>
            </a:r>
            <a:endParaRPr lang="zh-CN" altLang="en-US" sz="2800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103435" name="对象 103434"/>
          <p:cNvGraphicFramePr/>
          <p:nvPr/>
        </p:nvGraphicFramePr>
        <p:xfrm>
          <a:off x="2395538" y="1976438"/>
          <a:ext cx="1358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1" name="" r:id="rId9" imgW="1358265" imgH="520700" progId="Equation.3">
                  <p:embed/>
                </p:oleObj>
              </mc:Choice>
              <mc:Fallback>
                <p:oleObj name="" r:id="rId9" imgW="1358265" imgH="520700" progId="Equation.3">
                  <p:embed/>
                  <p:pic>
                    <p:nvPicPr>
                      <p:cNvPr id="0" name="图片 3310"/>
                      <p:cNvPicPr/>
                      <p:nvPr/>
                    </p:nvPicPr>
                    <p:blipFill>
                      <a:blip r:embed="rId10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2395538" y="1976438"/>
                        <a:ext cx="13589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36" name="文本框 103435"/>
          <p:cNvSpPr txBox="1"/>
          <p:nvPr/>
        </p:nvSpPr>
        <p:spPr>
          <a:xfrm>
            <a:off x="152400" y="1219200"/>
            <a:ext cx="5105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charset="0"/>
                <a:ea typeface="楷体_GB2312" pitchFamily="49" charset="-122"/>
              </a:rPr>
              <a:t>轴旋转一周围成的立体体积时</a:t>
            </a:r>
            <a:r>
              <a:rPr lang="en-US" altLang="zh-CN" dirty="0">
                <a:latin typeface="Times New Roman" panose="02020603050405020304" charset="0"/>
                <a:ea typeface="楷体_GB2312" pitchFamily="49" charset="-122"/>
              </a:rPr>
              <a:t>,</a:t>
            </a:r>
            <a:endParaRPr lang="en-US" altLang="zh-CN"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103437" name="文本框 103436"/>
          <p:cNvSpPr txBox="1"/>
          <p:nvPr/>
        </p:nvSpPr>
        <p:spPr>
          <a:xfrm>
            <a:off x="4953000" y="1219200"/>
            <a:ext cx="914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Times New Roman" panose="02020603050405020304" charset="0"/>
                <a:ea typeface="楷体_GB2312" pitchFamily="49" charset="-122"/>
              </a:rPr>
              <a:t>有</a:t>
            </a:r>
            <a:endParaRPr lang="zh-CN" altLang="en-US"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103438" name="对象 103437"/>
          <p:cNvGraphicFramePr>
            <a:graphicFrameLocks noChangeAspect="1"/>
          </p:cNvGraphicFramePr>
          <p:nvPr/>
        </p:nvGraphicFramePr>
        <p:xfrm>
          <a:off x="4443889" y="585788"/>
          <a:ext cx="4252501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5" name="" r:id="rId11" imgW="1714500" imgH="203200" progId="Equation.3">
                  <p:embed/>
                </p:oleObj>
              </mc:Choice>
              <mc:Fallback>
                <p:oleObj name="" r:id="rId11" imgW="1714500" imgH="203200" progId="Equation.3">
                  <p:embed/>
                  <p:pic>
                    <p:nvPicPr>
                      <p:cNvPr id="0" name="图片 3314"/>
                      <p:cNvPicPr/>
                      <p:nvPr/>
                    </p:nvPicPr>
                    <p:blipFill>
                      <a:blip r:embed="rId12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4443889" y="585788"/>
                        <a:ext cx="4252501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9" name="对象 103438"/>
          <p:cNvGraphicFramePr/>
          <p:nvPr/>
        </p:nvGraphicFramePr>
        <p:xfrm>
          <a:off x="3797300" y="2089150"/>
          <a:ext cx="393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4" name="" r:id="rId13" imgW="393065" imgH="405765" progId="Equation.3">
                  <p:embed/>
                </p:oleObj>
              </mc:Choice>
              <mc:Fallback>
                <p:oleObj name="" r:id="rId13" imgW="393065" imgH="405765" progId="Equation.3">
                  <p:embed/>
                  <p:pic>
                    <p:nvPicPr>
                      <p:cNvPr id="0" name="图片 3303"/>
                      <p:cNvPicPr/>
                      <p:nvPr/>
                    </p:nvPicPr>
                    <p:blipFill>
                      <a:blip r:embed="rId14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3797300" y="2089150"/>
                        <a:ext cx="3937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40" name="对象 103439"/>
          <p:cNvGraphicFramePr/>
          <p:nvPr/>
        </p:nvGraphicFramePr>
        <p:xfrm>
          <a:off x="1409700" y="1879600"/>
          <a:ext cx="11811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" name="" r:id="rId15" imgW="1180465" imgH="824865" progId="Equation.3">
                  <p:embed/>
                </p:oleObj>
              </mc:Choice>
              <mc:Fallback>
                <p:oleObj name="" r:id="rId15" imgW="1180465" imgH="824865" progId="Equation.3">
                  <p:embed/>
                  <p:pic>
                    <p:nvPicPr>
                      <p:cNvPr id="0" name="图片 3307"/>
                      <p:cNvPicPr/>
                      <p:nvPr/>
                    </p:nvPicPr>
                    <p:blipFill>
                      <a:blip r:embed="rId16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1409700" y="1879600"/>
                        <a:ext cx="1181100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41" name="文本框 103440"/>
          <p:cNvSpPr txBox="1"/>
          <p:nvPr/>
        </p:nvSpPr>
        <p:spPr>
          <a:xfrm>
            <a:off x="457200" y="2717800"/>
            <a:ext cx="3733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charset="0"/>
                <a:ea typeface="楷体_GB2312" pitchFamily="49" charset="-122"/>
              </a:rPr>
              <a:t>当考虑连续曲线段</a:t>
            </a:r>
            <a:endParaRPr lang="zh-CN" altLang="en-US"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103442" name="对象 103441"/>
          <p:cNvGraphicFramePr/>
          <p:nvPr/>
        </p:nvGraphicFramePr>
        <p:xfrm>
          <a:off x="1371600" y="3403600"/>
          <a:ext cx="30718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9" name="" r:id="rId17" imgW="3070860" imgH="405765" progId="Equation.3">
                  <p:embed/>
                </p:oleObj>
              </mc:Choice>
              <mc:Fallback>
                <p:oleObj name="" r:id="rId17" imgW="3070860" imgH="405765" progId="Equation.3">
                  <p:embed/>
                  <p:pic>
                    <p:nvPicPr>
                      <p:cNvPr id="0" name="图片 3308"/>
                      <p:cNvPicPr/>
                      <p:nvPr/>
                    </p:nvPicPr>
                    <p:blipFill>
                      <a:blip r:embed="rId18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1371600" y="3403600"/>
                        <a:ext cx="3071813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43" name="文本框 103442"/>
          <p:cNvSpPr txBox="1"/>
          <p:nvPr/>
        </p:nvSpPr>
        <p:spPr>
          <a:xfrm>
            <a:off x="152400" y="4114800"/>
            <a:ext cx="5791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charset="0"/>
                <a:ea typeface="楷体_GB2312" pitchFamily="49" charset="-122"/>
              </a:rPr>
              <a:t>绕 </a:t>
            </a:r>
            <a:r>
              <a:rPr lang="en-US" altLang="zh-CN" i="1">
                <a:solidFill>
                  <a:schemeClr val="tx2"/>
                </a:solidFill>
                <a:latin typeface="Times New Roman" panose="02020603050405020304" charset="0"/>
                <a:ea typeface="楷体_GB2312" pitchFamily="49" charset="-122"/>
              </a:rPr>
              <a:t>y</a:t>
            </a:r>
            <a:r>
              <a:rPr lang="en-US" altLang="zh-CN" dirty="0"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zh-CN" altLang="en-US" dirty="0">
                <a:latin typeface="Times New Roman" panose="02020603050405020304" charset="0"/>
                <a:ea typeface="楷体_GB2312" pitchFamily="49" charset="-122"/>
              </a:rPr>
              <a:t>轴旋转一周围成的立体体积时</a:t>
            </a:r>
            <a:r>
              <a:rPr lang="en-US" altLang="zh-CN" dirty="0">
                <a:latin typeface="Times New Roman" panose="02020603050405020304" charset="0"/>
                <a:ea typeface="楷体_GB2312" pitchFamily="49" charset="-122"/>
              </a:rPr>
              <a:t>,</a:t>
            </a:r>
            <a:endParaRPr lang="en-US" altLang="zh-CN"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103444" name="文本框 103443"/>
          <p:cNvSpPr txBox="1"/>
          <p:nvPr/>
        </p:nvSpPr>
        <p:spPr>
          <a:xfrm>
            <a:off x="152400" y="4738688"/>
            <a:ext cx="838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Times New Roman" panose="02020603050405020304" charset="0"/>
                <a:ea typeface="楷体_GB2312" pitchFamily="49" charset="-122"/>
              </a:rPr>
              <a:t>有</a:t>
            </a:r>
            <a:endParaRPr lang="zh-CN" altLang="en-US"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103445" name="对象 103444"/>
          <p:cNvGraphicFramePr/>
          <p:nvPr/>
        </p:nvGraphicFramePr>
        <p:xfrm>
          <a:off x="2533650" y="5237163"/>
          <a:ext cx="1346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0" name="" r:id="rId19" imgW="1345565" imgH="520700" progId="Equation.3">
                  <p:embed/>
                </p:oleObj>
              </mc:Choice>
              <mc:Fallback>
                <p:oleObj name="" r:id="rId19" imgW="1345565" imgH="520700" progId="Equation.3">
                  <p:embed/>
                  <p:pic>
                    <p:nvPicPr>
                      <p:cNvPr id="0" name="图片 3309"/>
                      <p:cNvPicPr/>
                      <p:nvPr/>
                    </p:nvPicPr>
                    <p:blipFill>
                      <a:blip r:embed="rId20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2533650" y="5237163"/>
                        <a:ext cx="13462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46" name="对象 103445"/>
          <p:cNvGraphicFramePr/>
          <p:nvPr/>
        </p:nvGraphicFramePr>
        <p:xfrm>
          <a:off x="3848100" y="5364163"/>
          <a:ext cx="419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4" name="" r:id="rId21" imgW="418465" imgH="405765" progId="Equation.3">
                  <p:embed/>
                </p:oleObj>
              </mc:Choice>
              <mc:Fallback>
                <p:oleObj name="" r:id="rId21" imgW="418465" imgH="405765" progId="Equation.3">
                  <p:embed/>
                  <p:pic>
                    <p:nvPicPr>
                      <p:cNvPr id="0" name="图片 3313"/>
                      <p:cNvPicPr/>
                      <p:nvPr/>
                    </p:nvPicPr>
                    <p:blipFill>
                      <a:blip r:embed="rId22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3848100" y="5364163"/>
                        <a:ext cx="4191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47" name="对象 103446"/>
          <p:cNvGraphicFramePr/>
          <p:nvPr/>
        </p:nvGraphicFramePr>
        <p:xfrm>
          <a:off x="1460500" y="5194300"/>
          <a:ext cx="12573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6" name="" r:id="rId23" imgW="1257300" imgH="825500" progId="Equation.3">
                  <p:embed/>
                </p:oleObj>
              </mc:Choice>
              <mc:Fallback>
                <p:oleObj name="" r:id="rId23" imgW="1257300" imgH="825500" progId="Equation.3">
                  <p:embed/>
                  <p:pic>
                    <p:nvPicPr>
                      <p:cNvPr id="0" name="图片 3305"/>
                      <p:cNvPicPr/>
                      <p:nvPr/>
                    </p:nvPicPr>
                    <p:blipFill>
                      <a:blip r:embed="rId24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1460500" y="5194300"/>
                        <a:ext cx="1257300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48" name="任意多边形 103447"/>
          <p:cNvSpPr/>
          <p:nvPr/>
        </p:nvSpPr>
        <p:spPr>
          <a:xfrm rot="10800000">
            <a:off x="6400800" y="4800600"/>
            <a:ext cx="1082675" cy="150813"/>
          </a:xfrm>
          <a:custGeom>
            <a:avLst/>
            <a:gdLst>
              <a:gd name="txL" fmla="*/ 0 w 43188"/>
              <a:gd name="txT" fmla="*/ 0 h 22229"/>
              <a:gd name="txR" fmla="*/ 43188 w 43188"/>
              <a:gd name="txB" fmla="*/ 22229 h 22229"/>
            </a:gdLst>
            <a:ahLst/>
            <a:cxnLst>
              <a:cxn ang="0">
                <a:pos x="43178" y="0"/>
              </a:cxn>
              <a:cxn ang="180">
                <a:pos x="0" y="1346"/>
              </a:cxn>
              <a:cxn ang="0">
                <a:pos x="21588" y="629"/>
              </a:cxn>
            </a:cxnLst>
            <a:rect l="txL" t="txT" r="txR" b="txB"/>
            <a:pathLst>
              <a:path w="43188" h="22229" fill="none">
                <a:moveTo>
                  <a:pt x="43178" y="0"/>
                </a:moveTo>
                <a:arcTo wR="21600" hR="21600" stAng="-100127" swAng="10785991"/>
              </a:path>
              <a:path w="43188" h="22229" stroke="0">
                <a:moveTo>
                  <a:pt x="43178" y="0"/>
                </a:moveTo>
                <a:arcTo wR="21600" hR="21600" stAng="-100127" swAng="10785991"/>
                <a:lnTo>
                  <a:pt x="21588" y="629"/>
                </a:ln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103449" name="组合 103448"/>
          <p:cNvGrpSpPr/>
          <p:nvPr/>
        </p:nvGrpSpPr>
        <p:grpSpPr>
          <a:xfrm>
            <a:off x="5867400" y="4227513"/>
            <a:ext cx="2000250" cy="1335087"/>
            <a:chOff x="3899" y="2938"/>
            <a:chExt cx="1260" cy="841"/>
          </a:xfrm>
        </p:grpSpPr>
        <p:sp>
          <p:nvSpPr>
            <p:cNvPr id="103450" name="任意多边形 103449"/>
            <p:cNvSpPr/>
            <p:nvPr/>
          </p:nvSpPr>
          <p:spPr>
            <a:xfrm rot="10800000">
              <a:off x="3899" y="2938"/>
              <a:ext cx="1260" cy="118"/>
            </a:xfrm>
            <a:custGeom>
              <a:avLst/>
              <a:gdLst>
                <a:gd name="txL" fmla="*/ 0 w 42855"/>
                <a:gd name="txT" fmla="*/ 0 h 25263"/>
                <a:gd name="txR" fmla="*/ 42855 w 42855"/>
                <a:gd name="txB" fmla="*/ 25263 h 25263"/>
              </a:gdLst>
              <a:ahLst/>
              <a:cxnLst>
                <a:cxn ang="0">
                  <a:pos x="42542" y="0"/>
                </a:cxn>
                <a:cxn ang="180">
                  <a:pos x="0" y="7506"/>
                </a:cxn>
                <a:cxn ang="0">
                  <a:pos x="21255" y="3663"/>
                </a:cxn>
              </a:cxnLst>
              <a:rect l="txL" t="txT" r="txR" b="txB"/>
              <a:pathLst>
                <a:path w="42855" h="25263" fill="none">
                  <a:moveTo>
                    <a:pt x="42542" y="0"/>
                  </a:moveTo>
                  <a:arcTo wR="21600" hR="21600" stAng="-585819" swAng="10770903"/>
                </a:path>
                <a:path w="42855" h="25263" stroke="0">
                  <a:moveTo>
                    <a:pt x="42542" y="0"/>
                  </a:moveTo>
                  <a:arcTo wR="21600" hR="21600" stAng="-585819" swAng="10770903"/>
                  <a:lnTo>
                    <a:pt x="21255" y="3663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451" name="任意多边形 103450"/>
            <p:cNvSpPr/>
            <p:nvPr/>
          </p:nvSpPr>
          <p:spPr>
            <a:xfrm>
              <a:off x="4309" y="3717"/>
              <a:ext cx="470" cy="62"/>
            </a:xfrm>
            <a:custGeom>
              <a:avLst/>
              <a:gdLst>
                <a:gd name="txL" fmla="*/ 0 w 43114"/>
                <a:gd name="txT" fmla="*/ 0 h 21600"/>
                <a:gd name="txR" fmla="*/ 43114 w 43114"/>
                <a:gd name="txB" fmla="*/ 21600 h 21600"/>
              </a:gdLst>
              <a:ahLst/>
              <a:cxnLst>
                <a:cxn ang="180">
                  <a:pos x="0" y="19677"/>
                </a:cxn>
                <a:cxn ang="0">
                  <a:pos x="43114" y="21600"/>
                </a:cxn>
                <a:cxn ang="90">
                  <a:pos x="21514" y="21600"/>
                </a:cxn>
              </a:cxnLst>
              <a:rect l="txL" t="txT" r="txR" b="txB"/>
              <a:pathLst>
                <a:path w="43114" h="21600" fill="none">
                  <a:moveTo>
                    <a:pt x="0" y="19677"/>
                  </a:moveTo>
                  <a:arcTo wR="21600" hR="21600" stAng="-10493536" swAng="10493536"/>
                </a:path>
                <a:path w="43114" h="21600" stroke="0">
                  <a:moveTo>
                    <a:pt x="0" y="19677"/>
                  </a:moveTo>
                  <a:arcTo wR="21600" hR="21600" stAng="-10493536" swAng="10493536"/>
                  <a:lnTo>
                    <a:pt x="21514" y="21600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03452" name="任意多边形 103451"/>
          <p:cNvSpPr/>
          <p:nvPr/>
        </p:nvSpPr>
        <p:spPr>
          <a:xfrm>
            <a:off x="6324600" y="4953000"/>
            <a:ext cx="1116013" cy="150813"/>
          </a:xfrm>
          <a:custGeom>
            <a:avLst/>
            <a:gdLst>
              <a:gd name="txL" fmla="*/ 0 w 43188"/>
              <a:gd name="txT" fmla="*/ 0 h 22229"/>
              <a:gd name="txR" fmla="*/ 43188 w 43188"/>
              <a:gd name="txB" fmla="*/ 22229 h 22229"/>
            </a:gdLst>
            <a:ahLst/>
            <a:cxnLst>
              <a:cxn ang="0">
                <a:pos x="43178" y="0"/>
              </a:cxn>
              <a:cxn ang="180">
                <a:pos x="0" y="1346"/>
              </a:cxn>
              <a:cxn ang="0">
                <a:pos x="21588" y="629"/>
              </a:cxn>
            </a:cxnLst>
            <a:rect l="txL" t="txT" r="txR" b="txB"/>
            <a:pathLst>
              <a:path w="43188" h="22229" fill="none">
                <a:moveTo>
                  <a:pt x="43178" y="0"/>
                </a:moveTo>
                <a:arcTo wR="21600" hR="21600" stAng="-100127" swAng="10785991"/>
              </a:path>
              <a:path w="43188" h="22229" stroke="0">
                <a:moveTo>
                  <a:pt x="43178" y="0"/>
                </a:moveTo>
                <a:arcTo wR="21600" hR="21600" stAng="-100127" swAng="10785991"/>
                <a:lnTo>
                  <a:pt x="21588" y="629"/>
                </a:ln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103453" name="组合 103452"/>
          <p:cNvGrpSpPr/>
          <p:nvPr/>
        </p:nvGrpSpPr>
        <p:grpSpPr>
          <a:xfrm>
            <a:off x="6535738" y="4724400"/>
            <a:ext cx="855662" cy="466725"/>
            <a:chOff x="4117" y="2976"/>
            <a:chExt cx="539" cy="294"/>
          </a:xfrm>
        </p:grpSpPr>
        <p:graphicFrame>
          <p:nvGraphicFramePr>
            <p:cNvPr id="103454" name="对象 103453"/>
            <p:cNvGraphicFramePr/>
            <p:nvPr/>
          </p:nvGraphicFramePr>
          <p:xfrm>
            <a:off x="4117" y="2976"/>
            <a:ext cx="251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3" name="" r:id="rId25" imgW="139700" imgH="165100" progId="Equation.3">
                    <p:embed/>
                  </p:oleObj>
                </mc:Choice>
                <mc:Fallback>
                  <p:oleObj name="" r:id="rId25" imgW="139700" imgH="165100" progId="Equation.3">
                    <p:embed/>
                    <p:pic>
                      <p:nvPicPr>
                        <p:cNvPr id="0" name="图片 3312"/>
                        <p:cNvPicPr/>
                        <p:nvPr/>
                      </p:nvPicPr>
                      <p:blipFill>
                        <a:blip r:embed="rId26">
                          <a:lum bright="100000" contrast="-7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117" y="2976"/>
                          <a:ext cx="251" cy="29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455" name="直接连接符 103454"/>
            <p:cNvSpPr/>
            <p:nvPr/>
          </p:nvSpPr>
          <p:spPr>
            <a:xfrm>
              <a:off x="4368" y="3120"/>
              <a:ext cx="28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</p:grpSp>
      <p:grpSp>
        <p:nvGrpSpPr>
          <p:cNvPr id="103456" name="组合 103455"/>
          <p:cNvGrpSpPr/>
          <p:nvPr/>
        </p:nvGrpSpPr>
        <p:grpSpPr>
          <a:xfrm>
            <a:off x="5884863" y="4357688"/>
            <a:ext cx="2012950" cy="1290637"/>
            <a:chOff x="3906" y="3027"/>
            <a:chExt cx="1268" cy="813"/>
          </a:xfrm>
        </p:grpSpPr>
        <p:sp>
          <p:nvSpPr>
            <p:cNvPr id="103457" name="任意多边形 103456"/>
            <p:cNvSpPr/>
            <p:nvPr/>
          </p:nvSpPr>
          <p:spPr>
            <a:xfrm>
              <a:off x="3914" y="3027"/>
              <a:ext cx="1260" cy="118"/>
            </a:xfrm>
            <a:custGeom>
              <a:avLst/>
              <a:gdLst>
                <a:gd name="txL" fmla="*/ 0 w 42855"/>
                <a:gd name="txT" fmla="*/ 0 h 25263"/>
                <a:gd name="txR" fmla="*/ 42855 w 42855"/>
                <a:gd name="txB" fmla="*/ 25263 h 25263"/>
              </a:gdLst>
              <a:ahLst/>
              <a:cxnLst>
                <a:cxn ang="0">
                  <a:pos x="42542" y="0"/>
                </a:cxn>
                <a:cxn ang="180">
                  <a:pos x="0" y="7506"/>
                </a:cxn>
                <a:cxn ang="0">
                  <a:pos x="21255" y="3663"/>
                </a:cxn>
              </a:cxnLst>
              <a:rect l="txL" t="txT" r="txR" b="txB"/>
              <a:pathLst>
                <a:path w="42855" h="25263" fill="none">
                  <a:moveTo>
                    <a:pt x="42542" y="0"/>
                  </a:moveTo>
                  <a:arcTo wR="21600" hR="21600" stAng="-585819" swAng="10770903"/>
                </a:path>
                <a:path w="42855" h="25263" stroke="0">
                  <a:moveTo>
                    <a:pt x="42542" y="0"/>
                  </a:moveTo>
                  <a:arcTo wR="21600" hR="21600" stAng="-585819" swAng="10770903"/>
                  <a:lnTo>
                    <a:pt x="21255" y="3663"/>
                  </a:lnTo>
                  <a:close/>
                </a:path>
              </a:pathLst>
            </a:cu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458" name="任意多边形 103457"/>
            <p:cNvSpPr/>
            <p:nvPr/>
          </p:nvSpPr>
          <p:spPr>
            <a:xfrm>
              <a:off x="3906" y="3045"/>
              <a:ext cx="403" cy="739"/>
            </a:xfrm>
            <a:custGeom>
              <a:avLst/>
              <a:gdLst/>
              <a:ahLst/>
              <a:cxnLst/>
              <a:pathLst>
                <a:path w="576" h="1056">
                  <a:moveTo>
                    <a:pt x="0" y="0"/>
                  </a:moveTo>
                  <a:cubicBezTo>
                    <a:pt x="144" y="128"/>
                    <a:pt x="288" y="256"/>
                    <a:pt x="384" y="432"/>
                  </a:cubicBezTo>
                  <a:cubicBezTo>
                    <a:pt x="480" y="608"/>
                    <a:pt x="528" y="832"/>
                    <a:pt x="576" y="1056"/>
                  </a:cubicBezTo>
                </a:path>
              </a:pathLst>
            </a:cu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459" name="任意多边形 103458"/>
            <p:cNvSpPr/>
            <p:nvPr/>
          </p:nvSpPr>
          <p:spPr>
            <a:xfrm rot="10800000">
              <a:off x="4309" y="3779"/>
              <a:ext cx="470" cy="61"/>
            </a:xfrm>
            <a:custGeom>
              <a:avLst/>
              <a:gdLst>
                <a:gd name="txL" fmla="*/ 0 w 43114"/>
                <a:gd name="txT" fmla="*/ 0 h 21600"/>
                <a:gd name="txR" fmla="*/ 43114 w 43114"/>
                <a:gd name="txB" fmla="*/ 21600 h 21600"/>
              </a:gdLst>
              <a:ahLst/>
              <a:cxnLst>
                <a:cxn ang="180">
                  <a:pos x="0" y="19677"/>
                </a:cxn>
                <a:cxn ang="0">
                  <a:pos x="43114" y="21600"/>
                </a:cxn>
                <a:cxn ang="90">
                  <a:pos x="21514" y="21600"/>
                </a:cxn>
              </a:cxnLst>
              <a:rect l="txL" t="txT" r="txR" b="txB"/>
              <a:pathLst>
                <a:path w="43114" h="21600" fill="none">
                  <a:moveTo>
                    <a:pt x="0" y="19677"/>
                  </a:moveTo>
                  <a:arcTo wR="21600" hR="21600" stAng="-10493536" swAng="10493536"/>
                </a:path>
                <a:path w="43114" h="21600" stroke="0">
                  <a:moveTo>
                    <a:pt x="0" y="19677"/>
                  </a:moveTo>
                  <a:arcTo wR="21600" hR="21600" stAng="-10493536" swAng="10493536"/>
                  <a:lnTo>
                    <a:pt x="21514" y="21600"/>
                  </a:lnTo>
                  <a:close/>
                </a:path>
              </a:pathLst>
            </a:cu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03460" name="组合 103459"/>
          <p:cNvGrpSpPr/>
          <p:nvPr/>
        </p:nvGrpSpPr>
        <p:grpSpPr>
          <a:xfrm>
            <a:off x="6629400" y="4191000"/>
            <a:ext cx="1296988" cy="1498600"/>
            <a:chOff x="4176" y="2640"/>
            <a:chExt cx="817" cy="944"/>
          </a:xfrm>
        </p:grpSpPr>
        <p:grpSp>
          <p:nvGrpSpPr>
            <p:cNvPr id="103461" name="组合 103460"/>
            <p:cNvGrpSpPr/>
            <p:nvPr/>
          </p:nvGrpSpPr>
          <p:grpSpPr>
            <a:xfrm>
              <a:off x="4192" y="3432"/>
              <a:ext cx="393" cy="152"/>
              <a:chOff x="4192" y="3432"/>
              <a:chExt cx="393" cy="152"/>
            </a:xfrm>
          </p:grpSpPr>
          <p:sp>
            <p:nvSpPr>
              <p:cNvPr id="103462" name="直接连接符 103461"/>
              <p:cNvSpPr/>
              <p:nvPr/>
            </p:nvSpPr>
            <p:spPr>
              <a:xfrm>
                <a:off x="4358" y="3503"/>
                <a:ext cx="227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  <p:graphicFrame>
            <p:nvGraphicFramePr>
              <p:cNvPr id="103463" name="对象 103462"/>
              <p:cNvGraphicFramePr/>
              <p:nvPr/>
            </p:nvGraphicFramePr>
            <p:xfrm>
              <a:off x="4192" y="3432"/>
              <a:ext cx="128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07" name="" r:id="rId27" imgW="203200" imgH="241300" progId="Equation.3">
                      <p:embed/>
                    </p:oleObj>
                  </mc:Choice>
                  <mc:Fallback>
                    <p:oleObj name="" r:id="rId27" imgW="203200" imgH="241300" progId="Equation.3">
                      <p:embed/>
                      <p:pic>
                        <p:nvPicPr>
                          <p:cNvPr id="0" name="图片 3306"/>
                          <p:cNvPicPr/>
                          <p:nvPr/>
                        </p:nvPicPr>
                        <p:blipFill>
                          <a:blip r:embed="rId28">
                            <a:lum bright="100000" contrast="-70000"/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192" y="3432"/>
                            <a:ext cx="128" cy="15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03464" name="组合 103463"/>
            <p:cNvGrpSpPr/>
            <p:nvPr/>
          </p:nvGrpSpPr>
          <p:grpSpPr>
            <a:xfrm>
              <a:off x="4176" y="2640"/>
              <a:ext cx="817" cy="208"/>
              <a:chOff x="4176" y="2640"/>
              <a:chExt cx="817" cy="208"/>
            </a:xfrm>
          </p:grpSpPr>
          <p:sp>
            <p:nvSpPr>
              <p:cNvPr id="103465" name="直接连接符 103464"/>
              <p:cNvSpPr/>
              <p:nvPr/>
            </p:nvSpPr>
            <p:spPr>
              <a:xfrm>
                <a:off x="4358" y="2764"/>
                <a:ext cx="635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  <p:graphicFrame>
            <p:nvGraphicFramePr>
              <p:cNvPr id="103466" name="对象 103465"/>
              <p:cNvGraphicFramePr/>
              <p:nvPr/>
            </p:nvGraphicFramePr>
            <p:xfrm>
              <a:off x="4176" y="2640"/>
              <a:ext cx="160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12" name="" r:id="rId29" imgW="254000" imgH="330200" progId="Equation.3">
                      <p:embed/>
                    </p:oleObj>
                  </mc:Choice>
                  <mc:Fallback>
                    <p:oleObj name="" r:id="rId29" imgW="254000" imgH="330200" progId="Equation.3">
                      <p:embed/>
                      <p:pic>
                        <p:nvPicPr>
                          <p:cNvPr id="0" name="图片 3311"/>
                          <p:cNvPicPr/>
                          <p:nvPr/>
                        </p:nvPicPr>
                        <p:blipFill>
                          <a:blip r:embed="rId30">
                            <a:lum bright="100000" contrast="-70000"/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176" y="2640"/>
                            <a:ext cx="160" cy="20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03467" name="组合 103466"/>
          <p:cNvGrpSpPr/>
          <p:nvPr/>
        </p:nvGrpSpPr>
        <p:grpSpPr>
          <a:xfrm>
            <a:off x="6919913" y="4419600"/>
            <a:ext cx="3175" cy="1116013"/>
            <a:chOff x="4359" y="2784"/>
            <a:chExt cx="2" cy="703"/>
          </a:xfrm>
        </p:grpSpPr>
        <p:sp>
          <p:nvSpPr>
            <p:cNvPr id="103468" name="直接连接符 103467"/>
            <p:cNvSpPr/>
            <p:nvPr/>
          </p:nvSpPr>
          <p:spPr>
            <a:xfrm>
              <a:off x="4361" y="2784"/>
              <a:ext cx="0" cy="703"/>
            </a:xfrm>
            <a:prstGeom prst="line">
              <a:avLst/>
            </a:prstGeom>
            <a:ln w="762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3469" name="直接连接符 103468"/>
            <p:cNvSpPr/>
            <p:nvPr/>
          </p:nvSpPr>
          <p:spPr>
            <a:xfrm>
              <a:off x="4359" y="2784"/>
              <a:ext cx="0" cy="70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</p:grpSp>
      <p:grpSp>
        <p:nvGrpSpPr>
          <p:cNvPr id="103470" name="组合 103469"/>
          <p:cNvGrpSpPr/>
          <p:nvPr/>
        </p:nvGrpSpPr>
        <p:grpSpPr>
          <a:xfrm>
            <a:off x="5562600" y="1757363"/>
            <a:ext cx="3352800" cy="1885950"/>
            <a:chOff x="3552" y="1107"/>
            <a:chExt cx="2112" cy="1188"/>
          </a:xfrm>
        </p:grpSpPr>
        <p:graphicFrame>
          <p:nvGraphicFramePr>
            <p:cNvPr id="103471" name="对象 103470"/>
            <p:cNvGraphicFramePr/>
            <p:nvPr/>
          </p:nvGraphicFramePr>
          <p:xfrm>
            <a:off x="3660" y="1107"/>
            <a:ext cx="2004" cy="1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1" name="" r:id="rId31" imgW="3181350" imgH="1885950" progId="Paint.Picture">
                    <p:embed/>
                  </p:oleObj>
                </mc:Choice>
                <mc:Fallback>
                  <p:oleObj name="" r:id="rId31" imgW="3181350" imgH="1885950" progId="Paint.Picture">
                    <p:embed/>
                    <p:pic>
                      <p:nvPicPr>
                        <p:cNvPr id="0" name="图片 3320"/>
                        <p:cNvPicPr/>
                        <p:nvPr/>
                      </p:nvPicPr>
                      <p:blipFill>
                        <a:blip r:embed="rId32">
                          <a:lum bright="100000" contrast="-7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660" y="1107"/>
                          <a:ext cx="2004" cy="11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472" name="对象 103471"/>
            <p:cNvGraphicFramePr/>
            <p:nvPr/>
          </p:nvGraphicFramePr>
          <p:xfrm>
            <a:off x="5472" y="1759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5" name="" r:id="rId33" imgW="228600" imgH="241300" progId="Equation.3">
                    <p:embed/>
                  </p:oleObj>
                </mc:Choice>
                <mc:Fallback>
                  <p:oleObj name="" r:id="rId33" imgW="228600" imgH="241300" progId="Equation.3">
                    <p:embed/>
                    <p:pic>
                      <p:nvPicPr>
                        <p:cNvPr id="0" name="图片 3324"/>
                        <p:cNvPicPr/>
                        <p:nvPr/>
                      </p:nvPicPr>
                      <p:blipFill>
                        <a:blip r:embed="rId34">
                          <a:lum bright="100000" contrast="-7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472" y="1759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473" name="对象 103472"/>
            <p:cNvGraphicFramePr/>
            <p:nvPr/>
          </p:nvGraphicFramePr>
          <p:xfrm>
            <a:off x="3552" y="1135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4" name="" r:id="rId35" imgW="241300" imgH="317500" progId="Equation.3">
                    <p:embed/>
                  </p:oleObj>
                </mc:Choice>
                <mc:Fallback>
                  <p:oleObj name="" r:id="rId35" imgW="241300" imgH="317500" progId="Equation.3">
                    <p:embed/>
                    <p:pic>
                      <p:nvPicPr>
                        <p:cNvPr id="0" name="图片 3323"/>
                        <p:cNvPicPr/>
                        <p:nvPr/>
                      </p:nvPicPr>
                      <p:blipFill>
                        <a:blip r:embed="rId36">
                          <a:lum bright="100000" contrast="-7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552" y="1135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474" name="对象 103473"/>
            <p:cNvGraphicFramePr/>
            <p:nvPr/>
          </p:nvGraphicFramePr>
          <p:xfrm>
            <a:off x="3984" y="1719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9" name="" r:id="rId37" imgW="228600" imgH="241300" progId="Equation.3">
                    <p:embed/>
                  </p:oleObj>
                </mc:Choice>
                <mc:Fallback>
                  <p:oleObj name="" r:id="rId37" imgW="228600" imgH="241300" progId="Equation.3">
                    <p:embed/>
                    <p:pic>
                      <p:nvPicPr>
                        <p:cNvPr id="0" name="图片 3328"/>
                        <p:cNvPicPr/>
                        <p:nvPr/>
                      </p:nvPicPr>
                      <p:blipFill>
                        <a:blip r:embed="rId38">
                          <a:lum bright="100000" contrast="-7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984" y="1719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475" name="对象 103474"/>
            <p:cNvGraphicFramePr/>
            <p:nvPr/>
          </p:nvGraphicFramePr>
          <p:xfrm>
            <a:off x="5040" y="1719"/>
            <a:ext cx="13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0" name="" r:id="rId39" imgW="215900" imgH="329565" progId="Equation.3">
                    <p:embed/>
                  </p:oleObj>
                </mc:Choice>
                <mc:Fallback>
                  <p:oleObj name="" r:id="rId39" imgW="215900" imgH="329565" progId="Equation.3">
                    <p:embed/>
                    <p:pic>
                      <p:nvPicPr>
                        <p:cNvPr id="0" name="图片 3329"/>
                        <p:cNvPicPr/>
                        <p:nvPr/>
                      </p:nvPicPr>
                      <p:blipFill>
                        <a:blip r:embed="rId40">
                          <a:lum bright="100000" contrast="-7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040" y="1719"/>
                          <a:ext cx="136" cy="2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476" name="直接连接符 103475"/>
            <p:cNvSpPr/>
            <p:nvPr/>
          </p:nvSpPr>
          <p:spPr>
            <a:xfrm>
              <a:off x="4059" y="1500"/>
              <a:ext cx="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03477" name="直接连接符 103476"/>
            <p:cNvSpPr/>
            <p:nvPr/>
          </p:nvSpPr>
          <p:spPr>
            <a:xfrm>
              <a:off x="5067" y="1356"/>
              <a:ext cx="0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</p:grpSp>
      <p:grpSp>
        <p:nvGrpSpPr>
          <p:cNvPr id="103478" name="组合 103477"/>
          <p:cNvGrpSpPr/>
          <p:nvPr/>
        </p:nvGrpSpPr>
        <p:grpSpPr>
          <a:xfrm>
            <a:off x="5562600" y="1619250"/>
            <a:ext cx="3409950" cy="2114550"/>
            <a:chOff x="3552" y="1020"/>
            <a:chExt cx="2148" cy="1332"/>
          </a:xfrm>
        </p:grpSpPr>
        <p:graphicFrame>
          <p:nvGraphicFramePr>
            <p:cNvPr id="103479" name="对象 103478"/>
            <p:cNvGraphicFramePr/>
            <p:nvPr/>
          </p:nvGraphicFramePr>
          <p:xfrm>
            <a:off x="3552" y="1020"/>
            <a:ext cx="2148" cy="1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2" name="" r:id="rId41" imgW="3409950" imgH="2114550" progId="Paint.Picture">
                    <p:embed/>
                  </p:oleObj>
                </mc:Choice>
                <mc:Fallback>
                  <p:oleObj name="" r:id="rId41" imgW="3409950" imgH="2114550" progId="Paint.Picture">
                    <p:embed/>
                    <p:pic>
                      <p:nvPicPr>
                        <p:cNvPr id="0" name="图片 3331"/>
                        <p:cNvPicPr/>
                        <p:nvPr/>
                      </p:nvPicPr>
                      <p:blipFill>
                        <a:blip r:embed="rId42"/>
                        <a:stretch>
                          <a:fillRect/>
                        </a:stretch>
                      </p:blipFill>
                      <p:spPr>
                        <a:xfrm>
                          <a:off x="3552" y="1020"/>
                          <a:ext cx="2148" cy="13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480" name="对象 103479"/>
            <p:cNvGraphicFramePr/>
            <p:nvPr/>
          </p:nvGraphicFramePr>
          <p:xfrm>
            <a:off x="5472" y="1768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3" name="" r:id="rId43" imgW="228600" imgH="241300" progId="Equation.3">
                    <p:embed/>
                  </p:oleObj>
                </mc:Choice>
                <mc:Fallback>
                  <p:oleObj name="" r:id="rId43" imgW="228600" imgH="241300" progId="Equation.3">
                    <p:embed/>
                    <p:pic>
                      <p:nvPicPr>
                        <p:cNvPr id="0" name="图片 3322"/>
                        <p:cNvPicPr/>
                        <p:nvPr/>
                      </p:nvPicPr>
                      <p:blipFill>
                        <a:blip r:embed="rId44">
                          <a:lum bright="100000" contrast="-7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472" y="1768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481" name="对象 103480"/>
            <p:cNvGraphicFramePr/>
            <p:nvPr/>
          </p:nvGraphicFramePr>
          <p:xfrm>
            <a:off x="3552" y="1144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9" name="" r:id="rId45" imgW="241300" imgH="317500" progId="Equation.3">
                    <p:embed/>
                  </p:oleObj>
                </mc:Choice>
                <mc:Fallback>
                  <p:oleObj name="" r:id="rId45" imgW="241300" imgH="317500" progId="Equation.3">
                    <p:embed/>
                    <p:pic>
                      <p:nvPicPr>
                        <p:cNvPr id="0" name="图片 3318"/>
                        <p:cNvPicPr/>
                        <p:nvPr/>
                      </p:nvPicPr>
                      <p:blipFill>
                        <a:blip r:embed="rId46">
                          <a:lum bright="100000" contrast="-7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552" y="1144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482" name="对象 103481"/>
            <p:cNvGraphicFramePr/>
            <p:nvPr/>
          </p:nvGraphicFramePr>
          <p:xfrm>
            <a:off x="3984" y="1728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8" name="" r:id="rId47" imgW="228600" imgH="241300" progId="Equation.3">
                    <p:embed/>
                  </p:oleObj>
                </mc:Choice>
                <mc:Fallback>
                  <p:oleObj name="" r:id="rId47" imgW="228600" imgH="241300" progId="Equation.3">
                    <p:embed/>
                    <p:pic>
                      <p:nvPicPr>
                        <p:cNvPr id="0" name="图片 3317"/>
                        <p:cNvPicPr/>
                        <p:nvPr/>
                      </p:nvPicPr>
                      <p:blipFill>
                        <a:blip r:embed="rId48">
                          <a:lum bright="100000" contrast="-7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984" y="1728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483" name="对象 103482"/>
            <p:cNvGraphicFramePr/>
            <p:nvPr/>
          </p:nvGraphicFramePr>
          <p:xfrm>
            <a:off x="5040" y="1728"/>
            <a:ext cx="13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0" name="" r:id="rId49" imgW="215900" imgH="329565" progId="Equation.3">
                    <p:embed/>
                  </p:oleObj>
                </mc:Choice>
                <mc:Fallback>
                  <p:oleObj name="" r:id="rId49" imgW="215900" imgH="329565" progId="Equation.3">
                    <p:embed/>
                    <p:pic>
                      <p:nvPicPr>
                        <p:cNvPr id="0" name="图片 3319"/>
                        <p:cNvPicPr/>
                        <p:nvPr/>
                      </p:nvPicPr>
                      <p:blipFill>
                        <a:blip r:embed="rId50">
                          <a:lum bright="100000" contrast="-7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040" y="1728"/>
                          <a:ext cx="136" cy="2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3484" name="对象 103483"/>
          <p:cNvGraphicFramePr/>
          <p:nvPr/>
        </p:nvGraphicFramePr>
        <p:xfrm>
          <a:off x="5562600" y="2730500"/>
          <a:ext cx="304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6" name="" r:id="rId51" imgW="304800" imgH="317500" progId="Equation.3">
                  <p:embed/>
                </p:oleObj>
              </mc:Choice>
              <mc:Fallback>
                <p:oleObj name="" r:id="rId51" imgW="304800" imgH="317500" progId="Equation.3">
                  <p:embed/>
                  <p:pic>
                    <p:nvPicPr>
                      <p:cNvPr id="0" name="图片 3325"/>
                      <p:cNvPicPr/>
                      <p:nvPr/>
                    </p:nvPicPr>
                    <p:blipFill>
                      <a:blip r:embed="rId2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5562600" y="2730500"/>
                        <a:ext cx="3048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85" name="对象 103484"/>
          <p:cNvGraphicFramePr/>
          <p:nvPr/>
        </p:nvGraphicFramePr>
        <p:xfrm>
          <a:off x="6648450" y="1566863"/>
          <a:ext cx="1282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2" name="" r:id="rId52" imgW="1282065" imgH="393700" progId="Equation.3">
                  <p:embed/>
                </p:oleObj>
              </mc:Choice>
              <mc:Fallback>
                <p:oleObj name="" r:id="rId52" imgW="1282065" imgH="393700" progId="Equation.3">
                  <p:embed/>
                  <p:pic>
                    <p:nvPicPr>
                      <p:cNvPr id="0" name="图片 3321"/>
                      <p:cNvPicPr/>
                      <p:nvPr/>
                    </p:nvPicPr>
                    <p:blipFill>
                      <a:blip r:embed="rId53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6648450" y="1566863"/>
                        <a:ext cx="12827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3486" name="组合 103485"/>
          <p:cNvGrpSpPr/>
          <p:nvPr/>
        </p:nvGrpSpPr>
        <p:grpSpPr>
          <a:xfrm>
            <a:off x="6781800" y="1978025"/>
            <a:ext cx="574675" cy="1508125"/>
            <a:chOff x="4235" y="1060"/>
            <a:chExt cx="362" cy="908"/>
          </a:xfrm>
        </p:grpSpPr>
        <p:sp>
          <p:nvSpPr>
            <p:cNvPr id="103487" name="任意多边形 103486"/>
            <p:cNvSpPr/>
            <p:nvPr/>
          </p:nvSpPr>
          <p:spPr>
            <a:xfrm>
              <a:off x="4235" y="1061"/>
              <a:ext cx="181" cy="907"/>
            </a:xfrm>
            <a:custGeom>
              <a:avLst/>
              <a:gdLst>
                <a:gd name="txL" fmla="*/ 0 w 21600"/>
                <a:gd name="txT" fmla="*/ 0 h 43179"/>
                <a:gd name="txR" fmla="*/ 21600 w 21600"/>
                <a:gd name="txB" fmla="*/ 43179 h 43179"/>
              </a:gdLst>
              <a:ahLst/>
              <a:cxnLst>
                <a:cxn ang="90">
                  <a:pos x="20769" y="43179"/>
                </a:cxn>
                <a:cxn ang="270">
                  <a:pos x="21149" y="0"/>
                </a:cxn>
                <a:cxn ang="0">
                  <a:pos x="21600" y="21595"/>
                </a:cxn>
              </a:cxnLst>
              <a:rect l="txL" t="txT" r="txR" b="txB"/>
              <a:pathLst>
                <a:path w="21600" h="43179" fill="none">
                  <a:moveTo>
                    <a:pt x="20769" y="43179"/>
                  </a:moveTo>
                  <a:arcTo wR="21600" hR="21600" stAng="-16067710" swAng="10595924"/>
                </a:path>
                <a:path w="21600" h="43179" stroke="0">
                  <a:moveTo>
                    <a:pt x="20769" y="43179"/>
                  </a:moveTo>
                  <a:arcTo wR="21600" hR="21600" stAng="-16067710" swAng="10595924"/>
                  <a:lnTo>
                    <a:pt x="21600" y="21595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3488" name="任意多边形 103487"/>
            <p:cNvSpPr/>
            <p:nvPr/>
          </p:nvSpPr>
          <p:spPr>
            <a:xfrm rot="10800000">
              <a:off x="4386" y="1060"/>
              <a:ext cx="211" cy="907"/>
            </a:xfrm>
            <a:custGeom>
              <a:avLst/>
              <a:gdLst>
                <a:gd name="txL" fmla="*/ 0 w 25187"/>
                <a:gd name="txT" fmla="*/ 0 h 43184"/>
                <a:gd name="txR" fmla="*/ 25187 w 25187"/>
                <a:gd name="txB" fmla="*/ 43184 h 43184"/>
              </a:gdLst>
              <a:ahLst/>
              <a:cxnLst>
                <a:cxn ang="90">
                  <a:pos x="20769" y="43184"/>
                </a:cxn>
                <a:cxn ang="0">
                  <a:pos x="25186" y="299"/>
                </a:cxn>
                <a:cxn ang="90">
                  <a:pos x="21600" y="21600"/>
                </a:cxn>
              </a:cxnLst>
              <a:rect l="txL" t="txT" r="txR" b="txB"/>
              <a:pathLst>
                <a:path w="25187" h="43184" fill="none">
                  <a:moveTo>
                    <a:pt x="20769" y="43184"/>
                  </a:moveTo>
                  <a:arcTo wR="21600" hR="21600" stAng="-16067710" swAng="11241074"/>
                </a:path>
                <a:path w="25187" h="43184" stroke="0">
                  <a:moveTo>
                    <a:pt x="20769" y="43184"/>
                  </a:moveTo>
                  <a:arcTo wR="21600" hR="21600" stAng="-16067710" swAng="11241074"/>
                  <a:lnTo>
                    <a:pt x="21600" y="21600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03489" name="组合 103488"/>
          <p:cNvGrpSpPr/>
          <p:nvPr/>
        </p:nvGrpSpPr>
        <p:grpSpPr>
          <a:xfrm>
            <a:off x="6646863" y="1998663"/>
            <a:ext cx="574675" cy="1441450"/>
            <a:chOff x="4235" y="1259"/>
            <a:chExt cx="362" cy="908"/>
          </a:xfrm>
        </p:grpSpPr>
        <p:grpSp>
          <p:nvGrpSpPr>
            <p:cNvPr id="103490" name="组合 103489"/>
            <p:cNvGrpSpPr/>
            <p:nvPr/>
          </p:nvGrpSpPr>
          <p:grpSpPr>
            <a:xfrm>
              <a:off x="4235" y="1259"/>
              <a:ext cx="362" cy="908"/>
              <a:chOff x="4235" y="1060"/>
              <a:chExt cx="362" cy="908"/>
            </a:xfrm>
          </p:grpSpPr>
          <p:sp>
            <p:nvSpPr>
              <p:cNvPr id="103491" name="任意多边形 103490"/>
              <p:cNvSpPr/>
              <p:nvPr/>
            </p:nvSpPr>
            <p:spPr>
              <a:xfrm>
                <a:off x="4235" y="1061"/>
                <a:ext cx="181" cy="907"/>
              </a:xfrm>
              <a:custGeom>
                <a:avLst/>
                <a:gdLst>
                  <a:gd name="txL" fmla="*/ 0 w 21600"/>
                  <a:gd name="txT" fmla="*/ 0 h 43179"/>
                  <a:gd name="txR" fmla="*/ 21600 w 21600"/>
                  <a:gd name="txB" fmla="*/ 43179 h 43179"/>
                </a:gdLst>
                <a:ahLst/>
                <a:cxnLst>
                  <a:cxn ang="90">
                    <a:pos x="20769" y="43179"/>
                  </a:cxn>
                  <a:cxn ang="270">
                    <a:pos x="21149" y="0"/>
                  </a:cxn>
                  <a:cxn ang="0">
                    <a:pos x="21600" y="21595"/>
                  </a:cxn>
                </a:cxnLst>
                <a:rect l="txL" t="txT" r="txR" b="txB"/>
                <a:pathLst>
                  <a:path w="21600" h="43179" fill="none">
                    <a:moveTo>
                      <a:pt x="20769" y="43179"/>
                    </a:moveTo>
                    <a:arcTo wR="21600" hR="21600" stAng="-16067710" swAng="10595924"/>
                  </a:path>
                  <a:path w="21600" h="43179" stroke="0">
                    <a:moveTo>
                      <a:pt x="20769" y="43179"/>
                    </a:moveTo>
                    <a:arcTo wR="21600" hR="21600" stAng="-16067710" swAng="10595924"/>
                    <a:lnTo>
                      <a:pt x="21600" y="2159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3492" name="任意多边形 103491"/>
              <p:cNvSpPr/>
              <p:nvPr/>
            </p:nvSpPr>
            <p:spPr>
              <a:xfrm rot="10800000">
                <a:off x="4386" y="1060"/>
                <a:ext cx="211" cy="907"/>
              </a:xfrm>
              <a:custGeom>
                <a:avLst/>
                <a:gdLst>
                  <a:gd name="txL" fmla="*/ 0 w 25187"/>
                  <a:gd name="txT" fmla="*/ 0 h 43184"/>
                  <a:gd name="txR" fmla="*/ 25187 w 25187"/>
                  <a:gd name="txB" fmla="*/ 43184 h 43184"/>
                </a:gdLst>
                <a:ahLst/>
                <a:cxnLst>
                  <a:cxn ang="90">
                    <a:pos x="20769" y="43184"/>
                  </a:cxn>
                  <a:cxn ang="0">
                    <a:pos x="25186" y="299"/>
                  </a:cxn>
                  <a:cxn ang="90">
                    <a:pos x="21600" y="21600"/>
                  </a:cxn>
                </a:cxnLst>
                <a:rect l="txL" t="txT" r="txR" b="txB"/>
                <a:pathLst>
                  <a:path w="25187" h="43184" fill="none">
                    <a:moveTo>
                      <a:pt x="20769" y="43184"/>
                    </a:moveTo>
                    <a:arcTo wR="21600" hR="21600" stAng="-16067710" swAng="11241074"/>
                  </a:path>
                  <a:path w="25187" h="43184" stroke="0">
                    <a:moveTo>
                      <a:pt x="20769" y="43184"/>
                    </a:moveTo>
                    <a:arcTo wR="21600" hR="21600" stAng="-16067710" swAng="11241074"/>
                    <a:lnTo>
                      <a:pt x="21600" y="216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03493" name="直接连接符 103492"/>
            <p:cNvSpPr/>
            <p:nvPr/>
          </p:nvSpPr>
          <p:spPr>
            <a:xfrm>
              <a:off x="4416" y="1269"/>
              <a:ext cx="0" cy="45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graphicFrame>
          <p:nvGraphicFramePr>
            <p:cNvPr id="103494" name="对象 103493"/>
            <p:cNvGraphicFramePr/>
            <p:nvPr/>
          </p:nvGraphicFramePr>
          <p:xfrm>
            <a:off x="4337" y="1754"/>
            <a:ext cx="139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7" name="" r:id="rId54" imgW="228600" imgH="241300" progId="Equation.3">
                    <p:embed/>
                  </p:oleObj>
                </mc:Choice>
                <mc:Fallback>
                  <p:oleObj name="" r:id="rId54" imgW="228600" imgH="241300" progId="Equation.3">
                    <p:embed/>
                    <p:pic>
                      <p:nvPicPr>
                        <p:cNvPr id="0" name="图片 3326"/>
                        <p:cNvPicPr/>
                        <p:nvPr/>
                      </p:nvPicPr>
                      <p:blipFill>
                        <a:blip r:embed="rId34">
                          <a:lum bright="100000" contrast="-7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337" y="1754"/>
                          <a:ext cx="139" cy="1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3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3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3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3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3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3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03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3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03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03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3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03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03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03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03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03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03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41" grpId="0"/>
      <p:bldP spid="103443" grpId="0"/>
      <p:bldP spid="103448" grpId="0" animBg="1"/>
      <p:bldP spid="103452" grpId="0" animBg="1"/>
      <p:bldP spid="10344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4450" name="组合 104449"/>
          <p:cNvGrpSpPr/>
          <p:nvPr/>
        </p:nvGrpSpPr>
        <p:grpSpPr>
          <a:xfrm>
            <a:off x="5672138" y="1357313"/>
            <a:ext cx="3243262" cy="1752600"/>
            <a:chOff x="3573" y="912"/>
            <a:chExt cx="2043" cy="1104"/>
          </a:xfrm>
        </p:grpSpPr>
        <p:graphicFrame>
          <p:nvGraphicFramePr>
            <p:cNvPr id="104451" name="对象 104450"/>
            <p:cNvGraphicFramePr/>
            <p:nvPr/>
          </p:nvGraphicFramePr>
          <p:xfrm>
            <a:off x="5280" y="1632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8" name="" r:id="rId1" imgW="228600" imgH="241300" progId="Equation.3">
                    <p:embed/>
                  </p:oleObj>
                </mc:Choice>
                <mc:Fallback>
                  <p:oleObj name="" r:id="rId1" imgW="228600" imgH="241300" progId="Equation.3">
                    <p:embed/>
                    <p:pic>
                      <p:nvPicPr>
                        <p:cNvPr id="0" name="图片 3327"/>
                        <p:cNvPicPr/>
                        <p:nvPr/>
                      </p:nvPicPr>
                      <p:blipFill>
                        <a:blip r:embed="rId2">
                          <a:lum bright="100000" contrast="-7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280" y="1632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452" name="直接连接符 104451"/>
            <p:cNvSpPr/>
            <p:nvPr/>
          </p:nvSpPr>
          <p:spPr>
            <a:xfrm>
              <a:off x="3573" y="1632"/>
              <a:ext cx="1995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04453" name="直接连接符 104452"/>
            <p:cNvSpPr/>
            <p:nvPr/>
          </p:nvSpPr>
          <p:spPr>
            <a:xfrm flipV="1">
              <a:off x="4464" y="912"/>
              <a:ext cx="0" cy="110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104454" name="对象 104453"/>
            <p:cNvGraphicFramePr/>
            <p:nvPr/>
          </p:nvGraphicFramePr>
          <p:xfrm>
            <a:off x="4264" y="952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1" name="" r:id="rId3" imgW="241300" imgH="317500" progId="Equation.3">
                    <p:embed/>
                  </p:oleObj>
                </mc:Choice>
                <mc:Fallback>
                  <p:oleObj name="" r:id="rId3" imgW="241300" imgH="317500" progId="Equation.3">
                    <p:embed/>
                    <p:pic>
                      <p:nvPicPr>
                        <p:cNvPr id="0" name="图片 3330"/>
                        <p:cNvPicPr/>
                        <p:nvPr/>
                      </p:nvPicPr>
                      <p:blipFill>
                        <a:blip r:embed="rId4">
                          <a:lum bright="100000" contrast="-7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264" y="952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455" name="对象 104454"/>
            <p:cNvGraphicFramePr/>
            <p:nvPr/>
          </p:nvGraphicFramePr>
          <p:xfrm>
            <a:off x="5472" y="1672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6" name="" r:id="rId5" imgW="228600" imgH="241300" progId="Equation.3">
                    <p:embed/>
                  </p:oleObj>
                </mc:Choice>
                <mc:Fallback>
                  <p:oleObj name="" r:id="rId5" imgW="228600" imgH="241300" progId="Equation.3">
                    <p:embed/>
                    <p:pic>
                      <p:nvPicPr>
                        <p:cNvPr id="0" name="图片 3315"/>
                        <p:cNvPicPr/>
                        <p:nvPr/>
                      </p:nvPicPr>
                      <p:blipFill>
                        <a:blip r:embed="rId6">
                          <a:lum bright="100000" contrast="-7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472" y="1672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456" name="对象 104455"/>
            <p:cNvGraphicFramePr/>
            <p:nvPr/>
          </p:nvGraphicFramePr>
          <p:xfrm>
            <a:off x="4520" y="1088"/>
            <a:ext cx="13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7" name="" r:id="rId7" imgW="215900" imgH="329565" progId="Equation.3">
                    <p:embed/>
                  </p:oleObj>
                </mc:Choice>
                <mc:Fallback>
                  <p:oleObj name="" r:id="rId7" imgW="215900" imgH="329565" progId="Equation.3">
                    <p:embed/>
                    <p:pic>
                      <p:nvPicPr>
                        <p:cNvPr id="0" name="图片 3316"/>
                        <p:cNvPicPr/>
                        <p:nvPr/>
                      </p:nvPicPr>
                      <p:blipFill>
                        <a:blip r:embed="rId8">
                          <a:lum bright="100000" contrast="-7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520" y="1088"/>
                          <a:ext cx="136" cy="2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457" name="椭圆 104456"/>
            <p:cNvSpPr/>
            <p:nvPr/>
          </p:nvSpPr>
          <p:spPr>
            <a:xfrm>
              <a:off x="3648" y="1344"/>
              <a:ext cx="1632" cy="576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endParaRPr sz="3200">
                <a:solidFill>
                  <a:schemeClr val="accent1"/>
                </a:solidFill>
                <a:latin typeface="Times New Roman" panose="02020603050405020304" charset="0"/>
                <a:ea typeface="楷体_GB2312" pitchFamily="49" charset="-122"/>
              </a:endParaRPr>
            </a:p>
          </p:txBody>
        </p:sp>
      </p:grpSp>
      <p:grpSp>
        <p:nvGrpSpPr>
          <p:cNvPr id="104458" name="组合 104457"/>
          <p:cNvGrpSpPr/>
          <p:nvPr/>
        </p:nvGrpSpPr>
        <p:grpSpPr>
          <a:xfrm>
            <a:off x="5792788" y="2043113"/>
            <a:ext cx="2590800" cy="915987"/>
            <a:chOff x="3649" y="1344"/>
            <a:chExt cx="1632" cy="577"/>
          </a:xfrm>
        </p:grpSpPr>
        <p:grpSp>
          <p:nvGrpSpPr>
            <p:cNvPr id="104459" name="组合 104458"/>
            <p:cNvGrpSpPr/>
            <p:nvPr/>
          </p:nvGrpSpPr>
          <p:grpSpPr>
            <a:xfrm>
              <a:off x="3649" y="1344"/>
              <a:ext cx="1632" cy="577"/>
              <a:chOff x="3649" y="1344"/>
              <a:chExt cx="1632" cy="577"/>
            </a:xfrm>
          </p:grpSpPr>
          <p:sp>
            <p:nvSpPr>
              <p:cNvPr id="104460" name="椭圆 104459"/>
              <p:cNvSpPr/>
              <p:nvPr/>
            </p:nvSpPr>
            <p:spPr>
              <a:xfrm>
                <a:off x="3649" y="1344"/>
                <a:ext cx="1632" cy="576"/>
              </a:xfrm>
              <a:prstGeom prst="ellipse">
                <a:avLst/>
              </a:prstGeom>
              <a:gradFill rotWithShape="0">
                <a:gsLst>
                  <a:gs pos="0">
                    <a:srgbClr val="CC6600"/>
                  </a:gs>
                  <a:gs pos="100000">
                    <a:srgbClr val="CC6600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  <a:tileRect/>
              </a:gradFill>
              <a:ln w="3175" cap="flat" cmpd="sng">
                <a:solidFill>
                  <a:srgbClr val="9933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1" hangingPunct="1"/>
                <a:endParaRPr sz="3200">
                  <a:solidFill>
                    <a:schemeClr val="accent1"/>
                  </a:solidFill>
                  <a:latin typeface="Times New Roman" panose="02020603050405020304" charset="0"/>
                  <a:ea typeface="楷体_GB2312" pitchFamily="49" charset="-122"/>
                </a:endParaRPr>
              </a:p>
            </p:txBody>
          </p:sp>
          <p:sp>
            <p:nvSpPr>
              <p:cNvPr id="104461" name="直接连接符 104460"/>
              <p:cNvSpPr/>
              <p:nvPr/>
            </p:nvSpPr>
            <p:spPr>
              <a:xfrm>
                <a:off x="3649" y="1632"/>
                <a:ext cx="1632" cy="0"/>
              </a:xfrm>
              <a:prstGeom prst="line">
                <a:avLst/>
              </a:prstGeom>
              <a:ln w="19050" cap="flat" cmpd="sng">
                <a:solidFill>
                  <a:srgbClr val="CC9900"/>
                </a:solidFill>
                <a:prstDash val="dash"/>
                <a:headEnd type="none" w="med" len="med"/>
                <a:tailEnd type="none" w="med" len="med"/>
              </a:ln>
            </p:spPr>
          </p:sp>
          <p:grpSp>
            <p:nvGrpSpPr>
              <p:cNvPr id="104462" name="组合 104461"/>
              <p:cNvGrpSpPr/>
              <p:nvPr/>
            </p:nvGrpSpPr>
            <p:grpSpPr>
              <a:xfrm>
                <a:off x="4288" y="1344"/>
                <a:ext cx="320" cy="577"/>
                <a:chOff x="4232" y="2976"/>
                <a:chExt cx="320" cy="577"/>
              </a:xfrm>
            </p:grpSpPr>
            <p:sp>
              <p:nvSpPr>
                <p:cNvPr id="104463" name="任意多边形 104462"/>
                <p:cNvSpPr/>
                <p:nvPr/>
              </p:nvSpPr>
              <p:spPr>
                <a:xfrm>
                  <a:off x="4368" y="2976"/>
                  <a:ext cx="184" cy="577"/>
                </a:xfrm>
                <a:custGeom>
                  <a:avLst/>
                  <a:gdLst>
                    <a:gd name="txL" fmla="*/ 0 w 27409"/>
                    <a:gd name="txT" fmla="*/ 0 h 43200"/>
                    <a:gd name="txR" fmla="*/ 27409 w 27409"/>
                    <a:gd name="txB" fmla="*/ 43200 h 43200"/>
                  </a:gdLst>
                  <a:ahLst/>
                  <a:cxnLst>
                    <a:cxn ang="270">
                      <a:pos x="5809" y="0"/>
                    </a:cxn>
                    <a:cxn ang="90">
                      <a:pos x="0" y="42404"/>
                    </a:cxn>
                    <a:cxn ang="90">
                      <a:pos x="5809" y="21600"/>
                    </a:cxn>
                  </a:cxnLst>
                  <a:rect l="txL" t="txT" r="txR" b="txB"/>
                  <a:pathLst>
                    <a:path w="27409" h="43200" fill="none">
                      <a:moveTo>
                        <a:pt x="5809" y="0"/>
                      </a:moveTo>
                      <a:arcTo wR="21600" hR="21600" stAng="-5400000" swAng="11736064"/>
                    </a:path>
                    <a:path w="27409" h="43200" stroke="0">
                      <a:moveTo>
                        <a:pt x="5809" y="0"/>
                      </a:moveTo>
                      <a:arcTo wR="21600" hR="21600" stAng="-5400000" swAng="11736064"/>
                      <a:lnTo>
                        <a:pt x="5809" y="2160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dash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4464" name="任意多边形 104463"/>
                <p:cNvSpPr/>
                <p:nvPr/>
              </p:nvSpPr>
              <p:spPr>
                <a:xfrm rot="10800000">
                  <a:off x="4232" y="2976"/>
                  <a:ext cx="184" cy="577"/>
                </a:xfrm>
                <a:custGeom>
                  <a:avLst/>
                  <a:gdLst>
                    <a:gd name="txL" fmla="*/ 0 w 27409"/>
                    <a:gd name="txT" fmla="*/ 0 h 43200"/>
                    <a:gd name="txR" fmla="*/ 27409 w 27409"/>
                    <a:gd name="txB" fmla="*/ 43200 h 43200"/>
                  </a:gdLst>
                  <a:ahLst/>
                  <a:cxnLst>
                    <a:cxn ang="270">
                      <a:pos x="5809" y="0"/>
                    </a:cxn>
                    <a:cxn ang="90">
                      <a:pos x="0" y="42404"/>
                    </a:cxn>
                    <a:cxn ang="90">
                      <a:pos x="5809" y="21600"/>
                    </a:cxn>
                  </a:cxnLst>
                  <a:rect l="txL" t="txT" r="txR" b="txB"/>
                  <a:pathLst>
                    <a:path w="27409" h="43200" fill="none">
                      <a:moveTo>
                        <a:pt x="5809" y="0"/>
                      </a:moveTo>
                      <a:arcTo wR="21600" hR="21600" stAng="-5400000" swAng="11736064"/>
                    </a:path>
                    <a:path w="27409" h="43200" stroke="0">
                      <a:moveTo>
                        <a:pt x="5809" y="0"/>
                      </a:moveTo>
                      <a:arcTo wR="21600" hR="21600" stAng="-5400000" swAng="11736064"/>
                      <a:lnTo>
                        <a:pt x="5809" y="2160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</p:grpSp>
        <p:sp>
          <p:nvSpPr>
            <p:cNvPr id="104465" name="直接连接符 104464"/>
            <p:cNvSpPr/>
            <p:nvPr/>
          </p:nvSpPr>
          <p:spPr>
            <a:xfrm>
              <a:off x="4465" y="1344"/>
              <a:ext cx="0" cy="576"/>
            </a:xfrm>
            <a:prstGeom prst="line">
              <a:avLst/>
            </a:prstGeom>
            <a:ln w="12700" cap="flat" cmpd="sng">
              <a:solidFill>
                <a:srgbClr val="CC9900"/>
              </a:solidFill>
              <a:prstDash val="dash"/>
              <a:headEnd type="none" w="med" len="med"/>
              <a:tailEnd type="none" w="med" len="med"/>
            </a:ln>
          </p:spPr>
        </p:sp>
      </p:grpSp>
      <p:sp>
        <p:nvSpPr>
          <p:cNvPr id="104466" name="标题 104465"/>
          <p:cNvSpPr>
            <a:spLocks noGrp="1"/>
          </p:cNvSpPr>
          <p:nvPr>
            <p:ph type="title"/>
          </p:nvPr>
        </p:nvSpPr>
        <p:spPr>
          <a:xfrm>
            <a:off x="539750" y="514350"/>
            <a:ext cx="2971800" cy="533400"/>
          </a:xfrm>
        </p:spPr>
        <p:txBody>
          <a:bodyPr anchor="ctr" anchorCtr="0"/>
          <a:p>
            <a:pPr algn="l"/>
            <a:r>
              <a:rPr lang="zh-CN" altLang="en-US" sz="2800" b="1">
                <a:ea typeface="楷体_GB2312" pitchFamily="49" charset="-122"/>
              </a:rPr>
              <a:t>例</a:t>
            </a:r>
            <a:r>
              <a:rPr lang="en-US" altLang="zh-CN" sz="2800" b="1">
                <a:ea typeface="楷体_GB2312" pitchFamily="49" charset="-122"/>
              </a:rPr>
              <a:t>5.</a:t>
            </a:r>
            <a:r>
              <a:rPr lang="en-US" altLang="zh-CN" sz="2800">
                <a:ea typeface="楷体_GB2312" pitchFamily="49" charset="-122"/>
              </a:rPr>
              <a:t>  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计算由椭圆</a:t>
            </a:r>
            <a:endParaRPr lang="zh-CN" altLang="en-US" sz="2800">
              <a:ea typeface="楷体_GB2312" pitchFamily="49" charset="-122"/>
            </a:endParaRPr>
          </a:p>
        </p:txBody>
      </p:sp>
      <p:graphicFrame>
        <p:nvGraphicFramePr>
          <p:cNvPr id="104467" name="对象 104466"/>
          <p:cNvGraphicFramePr/>
          <p:nvPr/>
        </p:nvGraphicFramePr>
        <p:xfrm>
          <a:off x="3352800" y="254000"/>
          <a:ext cx="16891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4" name="" r:id="rId9" imgW="1689100" imgH="965200" progId="Equation.3">
                  <p:embed/>
                </p:oleObj>
              </mc:Choice>
              <mc:Fallback>
                <p:oleObj name="" r:id="rId9" imgW="1689100" imgH="965200" progId="Equation.3">
                  <p:embed/>
                  <p:pic>
                    <p:nvPicPr>
                      <p:cNvPr id="0" name="图片 3343"/>
                      <p:cNvPicPr/>
                      <p:nvPr/>
                    </p:nvPicPr>
                    <p:blipFill>
                      <a:blip r:embed="rId10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3352800" y="254000"/>
                        <a:ext cx="16891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68" name="文本框 104467"/>
          <p:cNvSpPr txBox="1"/>
          <p:nvPr/>
        </p:nvSpPr>
        <p:spPr>
          <a:xfrm>
            <a:off x="5041900" y="514350"/>
            <a:ext cx="3810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charset="0"/>
                <a:ea typeface="楷体_GB2312" pitchFamily="49" charset="-122"/>
              </a:rPr>
              <a:t>所围图形绕 </a:t>
            </a:r>
            <a:r>
              <a:rPr lang="en-US" altLang="zh-CN" i="1">
                <a:latin typeface="Times New Roman" panose="02020603050405020304" charset="0"/>
                <a:ea typeface="楷体_GB2312" pitchFamily="49" charset="-122"/>
              </a:rPr>
              <a:t>x</a:t>
            </a:r>
            <a:r>
              <a:rPr lang="en-US" altLang="zh-CN" dirty="0"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zh-CN" altLang="en-US" dirty="0">
                <a:latin typeface="Times New Roman" panose="02020603050405020304" charset="0"/>
                <a:ea typeface="楷体_GB2312" pitchFamily="49" charset="-122"/>
              </a:rPr>
              <a:t>轴旋转而</a:t>
            </a:r>
            <a:endParaRPr lang="zh-CN" altLang="en-US"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104469" name="文本框 104468"/>
          <p:cNvSpPr txBox="1"/>
          <p:nvPr/>
        </p:nvSpPr>
        <p:spPr>
          <a:xfrm>
            <a:off x="152400" y="1219200"/>
            <a:ext cx="5562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charset="0"/>
                <a:ea typeface="楷体_GB2312" pitchFamily="49" charset="-122"/>
              </a:rPr>
              <a:t>转而成的椭球体的体积</a:t>
            </a:r>
            <a:r>
              <a:rPr lang="en-US" altLang="zh-CN" dirty="0">
                <a:latin typeface="Times New Roman" panose="02020603050405020304" charset="0"/>
                <a:ea typeface="楷体_GB2312" pitchFamily="49" charset="-122"/>
              </a:rPr>
              <a:t>. </a:t>
            </a:r>
            <a:endParaRPr lang="en-US" altLang="zh-CN" sz="2400">
              <a:solidFill>
                <a:schemeClr val="accent2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104470" name="文本框 104469"/>
          <p:cNvSpPr txBox="1"/>
          <p:nvPr/>
        </p:nvSpPr>
        <p:spPr>
          <a:xfrm>
            <a:off x="539750" y="1814513"/>
            <a:ext cx="479425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chemeClr val="tx2"/>
                </a:solidFill>
                <a:latin typeface="Times New Roman" panose="02020603050405020304" charset="0"/>
                <a:ea typeface="楷体_GB2312" pitchFamily="49" charset="-122"/>
              </a:rPr>
              <a:t>解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charset="0"/>
                <a:ea typeface="楷体_GB2312" pitchFamily="49" charset="-122"/>
              </a:rPr>
              <a:t>: 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charset="0"/>
                <a:ea typeface="楷体_GB2312" pitchFamily="49" charset="-122"/>
              </a:rPr>
              <a:t>方法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charset="0"/>
                <a:ea typeface="楷体_GB2312" pitchFamily="49" charset="-122"/>
              </a:rPr>
              <a:t>1 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zh-CN" altLang="en-US" dirty="0">
                <a:latin typeface="Times New Roman" panose="02020603050405020304" charset="0"/>
                <a:ea typeface="楷体_GB2312" pitchFamily="49" charset="-122"/>
              </a:rPr>
              <a:t>利用直角坐标方程</a:t>
            </a:r>
            <a:endParaRPr lang="zh-CN" altLang="en-US">
              <a:solidFill>
                <a:schemeClr val="tx2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104471" name="对象 104470"/>
          <p:cNvGraphicFramePr/>
          <p:nvPr/>
        </p:nvGraphicFramePr>
        <p:xfrm>
          <a:off x="1422400" y="2333308"/>
          <a:ext cx="4368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6" name="" r:id="rId11" imgW="4366895" imgH="850265" progId="Equation.3">
                  <p:embed/>
                </p:oleObj>
              </mc:Choice>
              <mc:Fallback>
                <p:oleObj name="" r:id="rId11" imgW="4366895" imgH="850265" progId="Equation.3">
                  <p:embed/>
                  <p:pic>
                    <p:nvPicPr>
                      <p:cNvPr id="0" name="图片 3335"/>
                      <p:cNvPicPr/>
                      <p:nvPr/>
                    </p:nvPicPr>
                    <p:blipFill>
                      <a:blip r:embed="rId12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1422400" y="2333308"/>
                        <a:ext cx="43688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72" name="文本框 104471"/>
          <p:cNvSpPr txBox="1"/>
          <p:nvPr/>
        </p:nvSpPr>
        <p:spPr>
          <a:xfrm>
            <a:off x="228600" y="3363913"/>
            <a:ext cx="838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Times New Roman" panose="02020603050405020304" charset="0"/>
                <a:ea typeface="楷体_GB2312" pitchFamily="49" charset="-122"/>
              </a:rPr>
              <a:t>则</a:t>
            </a:r>
            <a:endParaRPr lang="zh-CN" altLang="en-US"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104473" name="对象 104472"/>
          <p:cNvGraphicFramePr/>
          <p:nvPr/>
        </p:nvGraphicFramePr>
        <p:xfrm>
          <a:off x="1689100" y="3962400"/>
          <a:ext cx="34544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1" name="" r:id="rId13" imgW="3453130" imgH="1002665" progId="Equation.3">
                  <p:embed/>
                </p:oleObj>
              </mc:Choice>
              <mc:Fallback>
                <p:oleObj name="" r:id="rId13" imgW="3453130" imgH="1002665" progId="Equation.3">
                  <p:embed/>
                  <p:pic>
                    <p:nvPicPr>
                      <p:cNvPr id="0" name="图片 3340"/>
                      <p:cNvPicPr/>
                      <p:nvPr/>
                    </p:nvPicPr>
                    <p:blipFill>
                      <a:blip r:embed="rId14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1689100" y="3962400"/>
                        <a:ext cx="3454400" cy="1003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74" name="文本框 104473"/>
          <p:cNvSpPr txBox="1"/>
          <p:nvPr/>
        </p:nvSpPr>
        <p:spPr>
          <a:xfrm>
            <a:off x="5979160" y="3406775"/>
            <a:ext cx="255333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rPr>
              <a:t>(</a:t>
            </a: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rPr>
              <a:t>利用图形对称性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rPr>
              <a:t>)</a:t>
            </a:r>
            <a:endParaRPr lang="en-US" altLang="zh-CN" sz="2400">
              <a:solidFill>
                <a:schemeClr val="accent2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104475" name="对象 104474"/>
          <p:cNvGraphicFramePr/>
          <p:nvPr/>
        </p:nvGraphicFramePr>
        <p:xfrm>
          <a:off x="1689100" y="4965700"/>
          <a:ext cx="33147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5" name="" r:id="rId15" imgW="3314700" imgH="1104900" progId="Equation.3">
                  <p:embed/>
                </p:oleObj>
              </mc:Choice>
              <mc:Fallback>
                <p:oleObj name="" r:id="rId15" imgW="3314700" imgH="1104900" progId="Equation.3">
                  <p:embed/>
                  <p:pic>
                    <p:nvPicPr>
                      <p:cNvPr id="0" name="图片 3334"/>
                      <p:cNvPicPr/>
                      <p:nvPr/>
                    </p:nvPicPr>
                    <p:blipFill>
                      <a:blip r:embed="rId16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1689100" y="4965700"/>
                        <a:ext cx="3314700" cy="1104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76" name="对象 104475"/>
          <p:cNvGraphicFramePr/>
          <p:nvPr/>
        </p:nvGraphicFramePr>
        <p:xfrm>
          <a:off x="4876800" y="5062538"/>
          <a:ext cx="228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2" name="" r:id="rId17" imgW="228600" imgH="914400" progId="Equation.3">
                  <p:embed/>
                </p:oleObj>
              </mc:Choice>
              <mc:Fallback>
                <p:oleObj name="" r:id="rId17" imgW="228600" imgH="914400" progId="Equation.3">
                  <p:embed/>
                  <p:pic>
                    <p:nvPicPr>
                      <p:cNvPr id="0" name="图片 3341"/>
                      <p:cNvPicPr/>
                      <p:nvPr/>
                    </p:nvPicPr>
                    <p:blipFill>
                      <a:blip r:embed="rId18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4876800" y="5062538"/>
                        <a:ext cx="2286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77" name="对象 104476"/>
          <p:cNvGraphicFramePr/>
          <p:nvPr/>
        </p:nvGraphicFramePr>
        <p:xfrm>
          <a:off x="5264150" y="5105400"/>
          <a:ext cx="1358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3" name="" r:id="rId19" imgW="1358265" imgH="850265" progId="Equation.3">
                  <p:embed/>
                </p:oleObj>
              </mc:Choice>
              <mc:Fallback>
                <p:oleObj name="" r:id="rId19" imgW="1358265" imgH="850265" progId="Equation.3">
                  <p:embed/>
                  <p:pic>
                    <p:nvPicPr>
                      <p:cNvPr id="0" name="图片 3342"/>
                      <p:cNvPicPr/>
                      <p:nvPr/>
                    </p:nvPicPr>
                    <p:blipFill>
                      <a:blip r:embed="rId20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5264150" y="5105400"/>
                        <a:ext cx="13589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78" name="对象 104477"/>
          <p:cNvGraphicFramePr/>
          <p:nvPr/>
        </p:nvGraphicFramePr>
        <p:xfrm>
          <a:off x="6781800" y="2501900"/>
          <a:ext cx="30162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5" name="" r:id="rId21" imgW="304800" imgH="317500" progId="Equation.3">
                  <p:embed/>
                </p:oleObj>
              </mc:Choice>
              <mc:Fallback>
                <p:oleObj name="" r:id="rId21" imgW="304800" imgH="317500" progId="Equation.3">
                  <p:embed/>
                  <p:pic>
                    <p:nvPicPr>
                      <p:cNvPr id="0" name="图片 3344"/>
                      <p:cNvPicPr/>
                      <p:nvPr/>
                    </p:nvPicPr>
                    <p:blipFill>
                      <a:blip r:embed="rId22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6781800" y="2501900"/>
                        <a:ext cx="301625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79" name="对象 104478"/>
          <p:cNvGraphicFramePr/>
          <p:nvPr/>
        </p:nvGraphicFramePr>
        <p:xfrm>
          <a:off x="1358900" y="3236913"/>
          <a:ext cx="13081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6" name="" r:id="rId23" imgW="1307465" imgH="799465" progId="Equation.3">
                  <p:embed/>
                </p:oleObj>
              </mc:Choice>
              <mc:Fallback>
                <p:oleObj name="" r:id="rId23" imgW="1307465" imgH="799465" progId="Equation.3">
                  <p:embed/>
                  <p:pic>
                    <p:nvPicPr>
                      <p:cNvPr id="0" name="图片 3345"/>
                      <p:cNvPicPr/>
                      <p:nvPr/>
                    </p:nvPicPr>
                    <p:blipFill>
                      <a:blip r:embed="rId24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1358900" y="3236913"/>
                        <a:ext cx="1308100" cy="800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80" name="对象 104479"/>
          <p:cNvGraphicFramePr/>
          <p:nvPr/>
        </p:nvGraphicFramePr>
        <p:xfrm>
          <a:off x="2597150" y="3332163"/>
          <a:ext cx="1092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" name="" r:id="rId25" imgW="1091565" imgH="520700" progId="Equation.3">
                  <p:embed/>
                </p:oleObj>
              </mc:Choice>
              <mc:Fallback>
                <p:oleObj name="" r:id="rId25" imgW="1091565" imgH="520700" progId="Equation.3">
                  <p:embed/>
                  <p:pic>
                    <p:nvPicPr>
                      <p:cNvPr id="0" name="图片 3337"/>
                      <p:cNvPicPr/>
                      <p:nvPr/>
                    </p:nvPicPr>
                    <p:blipFill>
                      <a:blip r:embed="rId26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2597150" y="3332163"/>
                        <a:ext cx="10922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4481" name="组合 104480"/>
          <p:cNvGrpSpPr/>
          <p:nvPr/>
        </p:nvGrpSpPr>
        <p:grpSpPr>
          <a:xfrm>
            <a:off x="7524750" y="2103438"/>
            <a:ext cx="342900" cy="801687"/>
            <a:chOff x="4740" y="1382"/>
            <a:chExt cx="216" cy="505"/>
          </a:xfrm>
        </p:grpSpPr>
        <p:grpSp>
          <p:nvGrpSpPr>
            <p:cNvPr id="104482" name="组合 104481"/>
            <p:cNvGrpSpPr/>
            <p:nvPr/>
          </p:nvGrpSpPr>
          <p:grpSpPr>
            <a:xfrm>
              <a:off x="4740" y="1382"/>
              <a:ext cx="216" cy="505"/>
              <a:chOff x="4740" y="1367"/>
              <a:chExt cx="216" cy="505"/>
            </a:xfrm>
          </p:grpSpPr>
          <p:sp>
            <p:nvSpPr>
              <p:cNvPr id="104483" name="任意多边形 104482"/>
              <p:cNvSpPr/>
              <p:nvPr/>
            </p:nvSpPr>
            <p:spPr>
              <a:xfrm rot="10800000">
                <a:off x="4740" y="1367"/>
                <a:ext cx="108" cy="505"/>
              </a:xfrm>
              <a:custGeom>
                <a:avLst/>
                <a:gdLst>
                  <a:gd name="txL" fmla="*/ 0 w 21600"/>
                  <a:gd name="txT" fmla="*/ 0 h 42756"/>
                  <a:gd name="txR" fmla="*/ 21600 w 21600"/>
                  <a:gd name="txB" fmla="*/ 42756 h 42756"/>
                </a:gdLst>
                <a:ahLst/>
                <a:cxnLst>
                  <a:cxn ang="270">
                    <a:pos x="375" y="0"/>
                  </a:cxn>
                  <a:cxn ang="90">
                    <a:pos x="4340" y="42756"/>
                  </a:cxn>
                  <a:cxn ang="180">
                    <a:pos x="0" y="21597"/>
                  </a:cxn>
                </a:cxnLst>
                <a:rect l="txL" t="txT" r="txR" b="txB"/>
                <a:pathLst>
                  <a:path w="21600" h="42756" fill="none">
                    <a:moveTo>
                      <a:pt x="375" y="0"/>
                    </a:moveTo>
                    <a:arcTo wR="21600" hR="21600" stAng="-5340315" swAng="10044832"/>
                  </a:path>
                  <a:path w="21600" h="42756" stroke="0">
                    <a:moveTo>
                      <a:pt x="375" y="0"/>
                    </a:moveTo>
                    <a:arcTo wR="21600" hR="21600" stAng="-5340315" swAng="10044832"/>
                    <a:lnTo>
                      <a:pt x="0" y="21597"/>
                    </a:lnTo>
                    <a:close/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4484" name="任意多边形 104483"/>
              <p:cNvSpPr/>
              <p:nvPr/>
            </p:nvSpPr>
            <p:spPr>
              <a:xfrm rot="-10800000" flipH="1">
                <a:off x="4848" y="1367"/>
                <a:ext cx="108" cy="505"/>
              </a:xfrm>
              <a:custGeom>
                <a:avLst/>
                <a:gdLst>
                  <a:gd name="txL" fmla="*/ 0 w 21600"/>
                  <a:gd name="txT" fmla="*/ 0 h 42756"/>
                  <a:gd name="txR" fmla="*/ 21600 w 21600"/>
                  <a:gd name="txB" fmla="*/ 42756 h 42756"/>
                </a:gdLst>
                <a:ahLst/>
                <a:cxnLst>
                  <a:cxn ang="270">
                    <a:pos x="375" y="0"/>
                  </a:cxn>
                  <a:cxn ang="90">
                    <a:pos x="4340" y="42756"/>
                  </a:cxn>
                  <a:cxn ang="180">
                    <a:pos x="0" y="21597"/>
                  </a:cxn>
                </a:cxnLst>
                <a:rect l="txL" t="txT" r="txR" b="txB"/>
                <a:pathLst>
                  <a:path w="21600" h="42756" fill="none">
                    <a:moveTo>
                      <a:pt x="375" y="0"/>
                    </a:moveTo>
                    <a:arcTo wR="21600" hR="21600" stAng="-5340315" swAng="10044832"/>
                  </a:path>
                  <a:path w="21600" h="42756" stroke="0">
                    <a:moveTo>
                      <a:pt x="375" y="0"/>
                    </a:moveTo>
                    <a:arcTo wR="21600" hR="21600" stAng="-5340315" swAng="10044832"/>
                    <a:lnTo>
                      <a:pt x="0" y="21597"/>
                    </a:lnTo>
                    <a:close/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04485" name="组合 104484"/>
            <p:cNvGrpSpPr/>
            <p:nvPr/>
          </p:nvGrpSpPr>
          <p:grpSpPr>
            <a:xfrm>
              <a:off x="4783" y="1598"/>
              <a:ext cx="142" cy="186"/>
              <a:chOff x="4783" y="1598"/>
              <a:chExt cx="142" cy="186"/>
            </a:xfrm>
          </p:grpSpPr>
          <p:sp>
            <p:nvSpPr>
              <p:cNvPr id="104486" name="直接连接符 104485"/>
              <p:cNvSpPr/>
              <p:nvPr/>
            </p:nvSpPr>
            <p:spPr>
              <a:xfrm>
                <a:off x="4848" y="1598"/>
                <a:ext cx="0" cy="3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graphicFrame>
            <p:nvGraphicFramePr>
              <p:cNvPr id="104487" name="对象 104486"/>
              <p:cNvGraphicFramePr/>
              <p:nvPr/>
            </p:nvGraphicFramePr>
            <p:xfrm>
              <a:off x="4783" y="1632"/>
              <a:ext cx="142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37" name="" r:id="rId27" imgW="228600" imgH="241300" progId="Equation.3">
                      <p:embed/>
                    </p:oleObj>
                  </mc:Choice>
                  <mc:Fallback>
                    <p:oleObj name="" r:id="rId27" imgW="228600" imgH="241300" progId="Equation.3">
                      <p:embed/>
                      <p:pic>
                        <p:nvPicPr>
                          <p:cNvPr id="0" name="图片 3336"/>
                          <p:cNvPicPr/>
                          <p:nvPr/>
                        </p:nvPicPr>
                        <p:blipFill>
                          <a:blip r:embed="rId6">
                            <a:lum bright="100000" contrast="-70000"/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783" y="1632"/>
                            <a:ext cx="142" cy="15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4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4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4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4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4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4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74" grpId="0"/>
      <p:bldP spid="10447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5474" name="标题 105473"/>
          <p:cNvSpPr>
            <a:spLocks noGrp="1"/>
          </p:cNvSpPr>
          <p:nvPr>
            <p:ph type="title"/>
          </p:nvPr>
        </p:nvSpPr>
        <p:spPr>
          <a:xfrm>
            <a:off x="539750" y="533400"/>
            <a:ext cx="4953000" cy="533400"/>
          </a:xfrm>
        </p:spPr>
        <p:txBody>
          <a:bodyPr anchor="ctr" anchorCtr="0"/>
          <a:p>
            <a:pPr algn="l"/>
            <a:r>
              <a:rPr lang="zh-CN" altLang="en-US" sz="2800" b="1" dirty="0">
                <a:ea typeface="楷体_GB2312" pitchFamily="49" charset="-122"/>
              </a:rPr>
              <a:t>方法</a:t>
            </a:r>
            <a:r>
              <a:rPr lang="en-US" altLang="zh-CN" sz="2800" b="1">
                <a:ea typeface="楷体_GB2312" pitchFamily="49" charset="-122"/>
              </a:rPr>
              <a:t>2</a:t>
            </a:r>
            <a:r>
              <a:rPr lang="en-US" altLang="zh-CN" sz="2800">
                <a:ea typeface="楷体_GB2312" pitchFamily="49" charset="-122"/>
              </a:rPr>
              <a:t> </a:t>
            </a:r>
            <a:r>
              <a:rPr lang="en-US" altLang="zh-CN" sz="2800" b="1">
                <a:ea typeface="楷体_GB2312" pitchFamily="49" charset="-122"/>
              </a:rPr>
              <a:t> 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利用椭圆参数方程</a:t>
            </a:r>
            <a:endParaRPr lang="zh-CN" altLang="en-US" sz="2800">
              <a:ea typeface="楷体_GB2312" pitchFamily="49" charset="-122"/>
            </a:endParaRPr>
          </a:p>
        </p:txBody>
      </p:sp>
      <p:graphicFrame>
        <p:nvGraphicFramePr>
          <p:cNvPr id="105475" name="对象 105474"/>
          <p:cNvGraphicFramePr/>
          <p:nvPr/>
        </p:nvGraphicFramePr>
        <p:xfrm>
          <a:off x="2438400" y="1143000"/>
          <a:ext cx="16637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3" name="" r:id="rId1" imgW="1663065" imgH="1002665" progId="Equation.3">
                  <p:embed/>
                </p:oleObj>
              </mc:Choice>
              <mc:Fallback>
                <p:oleObj name="" r:id="rId1" imgW="1663065" imgH="1002665" progId="Equation.3">
                  <p:embed/>
                  <p:pic>
                    <p:nvPicPr>
                      <p:cNvPr id="0" name="图片 3332"/>
                      <p:cNvPicPr/>
                      <p:nvPr/>
                    </p:nvPicPr>
                    <p:blipFill>
                      <a:blip r:embed="rId2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2438400" y="1143000"/>
                        <a:ext cx="1663700" cy="1003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76" name="文本框 105475"/>
          <p:cNvSpPr txBox="1"/>
          <p:nvPr/>
        </p:nvSpPr>
        <p:spPr>
          <a:xfrm>
            <a:off x="1143000" y="2376488"/>
            <a:ext cx="838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Times New Roman" panose="02020603050405020304" charset="0"/>
                <a:ea typeface="楷体_GB2312" pitchFamily="49" charset="-122"/>
              </a:rPr>
              <a:t>则</a:t>
            </a:r>
            <a:endParaRPr lang="zh-CN" altLang="en-US"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105477" name="对象 105476"/>
          <p:cNvGraphicFramePr/>
          <p:nvPr/>
        </p:nvGraphicFramePr>
        <p:xfrm>
          <a:off x="1968500" y="2273300"/>
          <a:ext cx="22225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4" name="" r:id="rId3" imgW="2221230" imgH="799465" progId="Equation.3">
                  <p:embed/>
                </p:oleObj>
              </mc:Choice>
              <mc:Fallback>
                <p:oleObj name="" r:id="rId3" imgW="2221230" imgH="799465" progId="Equation.3">
                  <p:embed/>
                  <p:pic>
                    <p:nvPicPr>
                      <p:cNvPr id="0" name="图片 3333"/>
                      <p:cNvPicPr/>
                      <p:nvPr/>
                    </p:nvPicPr>
                    <p:blipFill>
                      <a:blip r:embed="rId4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1968500" y="2273300"/>
                        <a:ext cx="2222500" cy="800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8" name="对象 105477"/>
          <p:cNvGraphicFramePr/>
          <p:nvPr/>
        </p:nvGraphicFramePr>
        <p:xfrm>
          <a:off x="4305300" y="2260600"/>
          <a:ext cx="30099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9" name="" r:id="rId5" imgW="3009900" imgH="825500" progId="Equation.3">
                  <p:embed/>
                </p:oleObj>
              </mc:Choice>
              <mc:Fallback>
                <p:oleObj name="" r:id="rId5" imgW="3009900" imgH="825500" progId="Equation.3">
                  <p:embed/>
                  <p:pic>
                    <p:nvPicPr>
                      <p:cNvPr id="0" name="图片 3338"/>
                      <p:cNvPicPr/>
                      <p:nvPr/>
                    </p:nvPicPr>
                    <p:blipFill>
                      <a:blip r:embed="rId6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4305300" y="2260600"/>
                        <a:ext cx="3009900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9" name="对象 105478"/>
          <p:cNvGraphicFramePr/>
          <p:nvPr/>
        </p:nvGraphicFramePr>
        <p:xfrm>
          <a:off x="2273300" y="3194050"/>
          <a:ext cx="1333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0" name="" r:id="rId7" imgW="1332865" imgH="520700" progId="Equation.3">
                  <p:embed/>
                </p:oleObj>
              </mc:Choice>
              <mc:Fallback>
                <p:oleObj name="" r:id="rId7" imgW="1332865" imgH="520700" progId="Equation.3">
                  <p:embed/>
                  <p:pic>
                    <p:nvPicPr>
                      <p:cNvPr id="0" name="图片 3339"/>
                      <p:cNvPicPr/>
                      <p:nvPr/>
                    </p:nvPicPr>
                    <p:blipFill>
                      <a:blip r:embed="rId8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2273300" y="3194050"/>
                        <a:ext cx="13335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0" name="对象 105479"/>
          <p:cNvGraphicFramePr/>
          <p:nvPr/>
        </p:nvGraphicFramePr>
        <p:xfrm>
          <a:off x="3657600" y="3082925"/>
          <a:ext cx="368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3" name="" r:id="rId9" imgW="368300" imgH="850265" progId="Equation.3">
                  <p:embed/>
                </p:oleObj>
              </mc:Choice>
              <mc:Fallback>
                <p:oleObj name="" r:id="rId9" imgW="368300" imgH="850265" progId="Equation.3">
                  <p:embed/>
                  <p:pic>
                    <p:nvPicPr>
                      <p:cNvPr id="0" name="图片 3352"/>
                      <p:cNvPicPr/>
                      <p:nvPr/>
                    </p:nvPicPr>
                    <p:blipFill>
                      <a:blip r:embed="rId10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3657600" y="3082925"/>
                        <a:ext cx="3683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1" name="对象 105480"/>
          <p:cNvGraphicFramePr/>
          <p:nvPr/>
        </p:nvGraphicFramePr>
        <p:xfrm>
          <a:off x="2292350" y="3962400"/>
          <a:ext cx="1358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9" name="" r:id="rId11" imgW="1358265" imgH="850265" progId="Equation.3">
                  <p:embed/>
                </p:oleObj>
              </mc:Choice>
              <mc:Fallback>
                <p:oleObj name="" r:id="rId11" imgW="1358265" imgH="850265" progId="Equation.3">
                  <p:embed/>
                  <p:pic>
                    <p:nvPicPr>
                      <p:cNvPr id="0" name="图片 3358"/>
                      <p:cNvPicPr/>
                      <p:nvPr/>
                    </p:nvPicPr>
                    <p:blipFill>
                      <a:blip r:embed="rId12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2292350" y="3962400"/>
                        <a:ext cx="13589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2" name="对象 105481"/>
          <p:cNvGraphicFramePr/>
          <p:nvPr/>
        </p:nvGraphicFramePr>
        <p:xfrm>
          <a:off x="4114800" y="3317875"/>
          <a:ext cx="279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0" name="" r:id="rId13" imgW="279400" imgH="304800" progId="Equation.3">
                  <p:embed/>
                </p:oleObj>
              </mc:Choice>
              <mc:Fallback>
                <p:oleObj name="" r:id="rId13" imgW="279400" imgH="304800" progId="Equation.3">
                  <p:embed/>
                  <p:pic>
                    <p:nvPicPr>
                      <p:cNvPr id="0" name="图片 3359"/>
                      <p:cNvPicPr/>
                      <p:nvPr/>
                    </p:nvPicPr>
                    <p:blipFill>
                      <a:blip r:embed="rId14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4114800" y="3317875"/>
                        <a:ext cx="2794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3" name="对象 105482"/>
          <p:cNvGraphicFramePr/>
          <p:nvPr/>
        </p:nvGraphicFramePr>
        <p:xfrm>
          <a:off x="5295900" y="2116138"/>
          <a:ext cx="190500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8" name="" r:id="rId15" imgW="203200" imgH="1066165" progId="Equation.3">
                  <p:embed/>
                </p:oleObj>
              </mc:Choice>
              <mc:Fallback>
                <p:oleObj name="" r:id="rId15" imgW="203200" imgH="1066165" progId="Equation.3">
                  <p:embed/>
                  <p:pic>
                    <p:nvPicPr>
                      <p:cNvPr id="0" name="图片 3357"/>
                      <p:cNvPicPr/>
                      <p:nvPr/>
                    </p:nvPicPr>
                    <p:blipFill>
                      <a:blip r:embed="rId16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5295900" y="2116138"/>
                        <a:ext cx="190500" cy="10175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84" name="文本框 105483"/>
          <p:cNvSpPr txBox="1"/>
          <p:nvPr/>
        </p:nvSpPr>
        <p:spPr>
          <a:xfrm>
            <a:off x="493713" y="5087938"/>
            <a:ext cx="6999287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charset="0"/>
                <a:ea typeface="楷体_GB2312" pitchFamily="49" charset="-122"/>
              </a:rPr>
              <a:t>特别当</a:t>
            </a:r>
            <a:r>
              <a:rPr lang="en-US" altLang="zh-CN" i="1">
                <a:solidFill>
                  <a:schemeClr val="tx2"/>
                </a:solidFill>
                <a:latin typeface="Times New Roman" panose="02020603050405020304" charset="0"/>
                <a:ea typeface="楷体_GB2312" pitchFamily="49" charset="-122"/>
              </a:rPr>
              <a:t>b 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charset="0"/>
                <a:ea typeface="楷体_GB2312" pitchFamily="49" charset="-122"/>
              </a:rPr>
              <a:t>= </a:t>
            </a:r>
            <a:r>
              <a:rPr lang="en-US" altLang="zh-CN" i="1">
                <a:solidFill>
                  <a:schemeClr val="tx2"/>
                </a:solidFill>
                <a:latin typeface="Times New Roman" panose="02020603050405020304" charset="0"/>
                <a:ea typeface="楷体_GB2312" pitchFamily="49" charset="-122"/>
              </a:rPr>
              <a:t>a</a:t>
            </a:r>
            <a:r>
              <a:rPr lang="en-US" altLang="zh-CN" dirty="0"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zh-CN" altLang="en-US" dirty="0">
                <a:latin typeface="Times New Roman" panose="02020603050405020304" charset="0"/>
                <a:ea typeface="楷体_GB2312" pitchFamily="49" charset="-122"/>
              </a:rPr>
              <a:t>时</a:t>
            </a:r>
            <a:r>
              <a:rPr lang="en-US" altLang="zh-CN" dirty="0">
                <a:latin typeface="Times New Roman" panose="02020603050405020304" charset="0"/>
                <a:ea typeface="楷体_GB2312" pitchFamily="49" charset="-122"/>
              </a:rPr>
              <a:t>, </a:t>
            </a:r>
            <a:r>
              <a:rPr lang="zh-CN" altLang="en-US" dirty="0">
                <a:latin typeface="Times New Roman" panose="02020603050405020304" charset="0"/>
                <a:ea typeface="楷体_GB2312" pitchFamily="49" charset="-122"/>
              </a:rPr>
              <a:t>就得半径为</a:t>
            </a:r>
            <a:r>
              <a:rPr lang="en-US" altLang="zh-CN" i="1">
                <a:latin typeface="Times New Roman" panose="02020603050405020304" charset="0"/>
                <a:ea typeface="楷体_GB2312" pitchFamily="49" charset="-122"/>
              </a:rPr>
              <a:t>a </a:t>
            </a:r>
            <a:r>
              <a:rPr lang="zh-CN" altLang="en-US" dirty="0">
                <a:latin typeface="Times New Roman" panose="02020603050405020304" charset="0"/>
                <a:ea typeface="楷体_GB2312" pitchFamily="49" charset="-122"/>
              </a:rPr>
              <a:t>的球体的体积</a:t>
            </a:r>
            <a:endParaRPr lang="zh-CN" altLang="en-US" i="1">
              <a:solidFill>
                <a:schemeClr val="tx2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105485" name="对象 105484"/>
          <p:cNvGraphicFramePr/>
          <p:nvPr/>
        </p:nvGraphicFramePr>
        <p:xfrm>
          <a:off x="7289800" y="4876800"/>
          <a:ext cx="1003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0" name="" r:id="rId17" imgW="1002665" imgH="850265" progId="Equation.3">
                  <p:embed/>
                </p:oleObj>
              </mc:Choice>
              <mc:Fallback>
                <p:oleObj name="" r:id="rId17" imgW="1002665" imgH="850265" progId="Equation.3">
                  <p:embed/>
                  <p:pic>
                    <p:nvPicPr>
                      <p:cNvPr id="0" name="图片 3349"/>
                      <p:cNvPicPr/>
                      <p:nvPr/>
                    </p:nvPicPr>
                    <p:blipFill>
                      <a:blip r:embed="rId18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7289800" y="4876800"/>
                        <a:ext cx="10033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5486" name="组合 105485"/>
          <p:cNvGrpSpPr/>
          <p:nvPr/>
        </p:nvGrpSpPr>
        <p:grpSpPr>
          <a:xfrm>
            <a:off x="5638800" y="304800"/>
            <a:ext cx="3243263" cy="1752600"/>
            <a:chOff x="3573" y="855"/>
            <a:chExt cx="2043" cy="1104"/>
          </a:xfrm>
        </p:grpSpPr>
        <p:grpSp>
          <p:nvGrpSpPr>
            <p:cNvPr id="105487" name="组合 105486"/>
            <p:cNvGrpSpPr/>
            <p:nvPr/>
          </p:nvGrpSpPr>
          <p:grpSpPr>
            <a:xfrm>
              <a:off x="3573" y="855"/>
              <a:ext cx="2043" cy="1104"/>
              <a:chOff x="3573" y="912"/>
              <a:chExt cx="2043" cy="1104"/>
            </a:xfrm>
          </p:grpSpPr>
          <p:graphicFrame>
            <p:nvGraphicFramePr>
              <p:cNvPr id="105488" name="对象 105487"/>
              <p:cNvGraphicFramePr/>
              <p:nvPr/>
            </p:nvGraphicFramePr>
            <p:xfrm>
              <a:off x="5280" y="1632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55" name="" r:id="rId19" imgW="228600" imgH="241300" progId="Equation.3">
                      <p:embed/>
                    </p:oleObj>
                  </mc:Choice>
                  <mc:Fallback>
                    <p:oleObj name="" r:id="rId19" imgW="228600" imgH="241300" progId="Equation.3">
                      <p:embed/>
                      <p:pic>
                        <p:nvPicPr>
                          <p:cNvPr id="0" name="图片 3354"/>
                          <p:cNvPicPr/>
                          <p:nvPr/>
                        </p:nvPicPr>
                        <p:blipFill>
                          <a:blip r:embed="rId20">
                            <a:lum bright="100000" contrast="-70000"/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5280" y="1632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5489" name="直接连接符 105488"/>
              <p:cNvSpPr/>
              <p:nvPr/>
            </p:nvSpPr>
            <p:spPr>
              <a:xfrm>
                <a:off x="3573" y="1632"/>
                <a:ext cx="1995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05490" name="直接连接符 105489"/>
              <p:cNvSpPr/>
              <p:nvPr/>
            </p:nvSpPr>
            <p:spPr>
              <a:xfrm flipV="1">
                <a:off x="4464" y="912"/>
                <a:ext cx="0" cy="1104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graphicFrame>
            <p:nvGraphicFramePr>
              <p:cNvPr id="105491" name="对象 105490"/>
              <p:cNvGraphicFramePr/>
              <p:nvPr/>
            </p:nvGraphicFramePr>
            <p:xfrm>
              <a:off x="4264" y="952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54" name="" r:id="rId21" imgW="241300" imgH="317500" progId="Equation.3">
                      <p:embed/>
                    </p:oleObj>
                  </mc:Choice>
                  <mc:Fallback>
                    <p:oleObj name="" r:id="rId21" imgW="241300" imgH="317500" progId="Equation.3">
                      <p:embed/>
                      <p:pic>
                        <p:nvPicPr>
                          <p:cNvPr id="0" name="图片 3353"/>
                          <p:cNvPicPr/>
                          <p:nvPr/>
                        </p:nvPicPr>
                        <p:blipFill>
                          <a:blip r:embed="rId22">
                            <a:lum bright="100000" contrast="-70000"/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264" y="952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5492" name="对象 105491"/>
              <p:cNvGraphicFramePr/>
              <p:nvPr/>
            </p:nvGraphicFramePr>
            <p:xfrm>
              <a:off x="5472" y="1672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56" name="" r:id="rId23" imgW="228600" imgH="241300" progId="Equation.3">
                      <p:embed/>
                    </p:oleObj>
                  </mc:Choice>
                  <mc:Fallback>
                    <p:oleObj name="" r:id="rId23" imgW="228600" imgH="241300" progId="Equation.3">
                      <p:embed/>
                      <p:pic>
                        <p:nvPicPr>
                          <p:cNvPr id="0" name="图片 3355"/>
                          <p:cNvPicPr/>
                          <p:nvPr/>
                        </p:nvPicPr>
                        <p:blipFill>
                          <a:blip r:embed="rId24">
                            <a:lum bright="100000" contrast="-70000"/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5472" y="1672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5493" name="对象 105492"/>
              <p:cNvGraphicFramePr/>
              <p:nvPr/>
            </p:nvGraphicFramePr>
            <p:xfrm>
              <a:off x="4520" y="1088"/>
              <a:ext cx="136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51" name="" r:id="rId25" imgW="215900" imgH="329565" progId="Equation.3">
                      <p:embed/>
                    </p:oleObj>
                  </mc:Choice>
                  <mc:Fallback>
                    <p:oleObj name="" r:id="rId25" imgW="215900" imgH="329565" progId="Equation.3">
                      <p:embed/>
                      <p:pic>
                        <p:nvPicPr>
                          <p:cNvPr id="0" name="图片 3350"/>
                          <p:cNvPicPr/>
                          <p:nvPr/>
                        </p:nvPicPr>
                        <p:blipFill>
                          <a:blip r:embed="rId26">
                            <a:lum bright="100000" contrast="-70000"/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520" y="1088"/>
                            <a:ext cx="136" cy="20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5494" name="椭圆 105493"/>
              <p:cNvSpPr/>
              <p:nvPr/>
            </p:nvSpPr>
            <p:spPr>
              <a:xfrm>
                <a:off x="3648" y="1344"/>
                <a:ext cx="1632" cy="576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 eaLnBrk="1" hangingPunct="1"/>
                <a:endParaRPr sz="3200">
                  <a:solidFill>
                    <a:schemeClr val="accent1"/>
                  </a:solidFill>
                  <a:latin typeface="Times New Roman" panose="02020603050405020304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105495" name="组合 105494"/>
            <p:cNvGrpSpPr/>
            <p:nvPr/>
          </p:nvGrpSpPr>
          <p:grpSpPr>
            <a:xfrm>
              <a:off x="3649" y="1287"/>
              <a:ext cx="1632" cy="577"/>
              <a:chOff x="3649" y="1344"/>
              <a:chExt cx="1632" cy="577"/>
            </a:xfrm>
          </p:grpSpPr>
          <p:grpSp>
            <p:nvGrpSpPr>
              <p:cNvPr id="105496" name="组合 105495"/>
              <p:cNvGrpSpPr/>
              <p:nvPr/>
            </p:nvGrpSpPr>
            <p:grpSpPr>
              <a:xfrm>
                <a:off x="3649" y="1344"/>
                <a:ext cx="1632" cy="577"/>
                <a:chOff x="3649" y="1344"/>
                <a:chExt cx="1632" cy="577"/>
              </a:xfrm>
            </p:grpSpPr>
            <p:sp>
              <p:nvSpPr>
                <p:cNvPr id="105497" name="椭圆 105496"/>
                <p:cNvSpPr/>
                <p:nvPr/>
              </p:nvSpPr>
              <p:spPr>
                <a:xfrm>
                  <a:off x="3649" y="1344"/>
                  <a:ext cx="1632" cy="5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6600"/>
                    </a:gs>
                    <a:gs pos="100000">
                      <a:srgbClr val="CC6600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3175" cap="flat" cmpd="sng">
                  <a:solidFill>
                    <a:srgbClr val="9933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ctr" eaLnBrk="1" hangingPunct="1"/>
                  <a:endParaRPr sz="3200">
                    <a:solidFill>
                      <a:schemeClr val="accent1"/>
                    </a:solidFill>
                    <a:latin typeface="Times New Roman" panose="02020603050405020304" charset="0"/>
                    <a:ea typeface="楷体_GB2312" pitchFamily="49" charset="-122"/>
                  </a:endParaRPr>
                </a:p>
              </p:txBody>
            </p:sp>
            <p:sp>
              <p:nvSpPr>
                <p:cNvPr id="105498" name="直接连接符 105497"/>
                <p:cNvSpPr/>
                <p:nvPr/>
              </p:nvSpPr>
              <p:spPr>
                <a:xfrm>
                  <a:off x="3649" y="1632"/>
                  <a:ext cx="1632" cy="0"/>
                </a:xfrm>
                <a:prstGeom prst="line">
                  <a:avLst/>
                </a:prstGeom>
                <a:ln w="19050" cap="flat" cmpd="sng">
                  <a:solidFill>
                    <a:srgbClr val="CC9900"/>
                  </a:solidFill>
                  <a:prstDash val="dash"/>
                  <a:headEnd type="none" w="med" len="med"/>
                  <a:tailEnd type="none" w="med" len="med"/>
                </a:ln>
              </p:spPr>
            </p:sp>
            <p:grpSp>
              <p:nvGrpSpPr>
                <p:cNvPr id="105499" name="组合 105498"/>
                <p:cNvGrpSpPr/>
                <p:nvPr/>
              </p:nvGrpSpPr>
              <p:grpSpPr>
                <a:xfrm>
                  <a:off x="4288" y="1344"/>
                  <a:ext cx="320" cy="577"/>
                  <a:chOff x="4232" y="2976"/>
                  <a:chExt cx="320" cy="577"/>
                </a:xfrm>
              </p:grpSpPr>
              <p:sp>
                <p:nvSpPr>
                  <p:cNvPr id="105500" name="任意多边形 105499"/>
                  <p:cNvSpPr/>
                  <p:nvPr/>
                </p:nvSpPr>
                <p:spPr>
                  <a:xfrm>
                    <a:off x="4368" y="2976"/>
                    <a:ext cx="184" cy="577"/>
                  </a:xfrm>
                  <a:custGeom>
                    <a:avLst/>
                    <a:gdLst>
                      <a:gd name="txL" fmla="*/ 0 w 27409"/>
                      <a:gd name="txT" fmla="*/ 0 h 43200"/>
                      <a:gd name="txR" fmla="*/ 27409 w 27409"/>
                      <a:gd name="txB" fmla="*/ 43200 h 43200"/>
                    </a:gdLst>
                    <a:ahLst/>
                    <a:cxnLst>
                      <a:cxn ang="270">
                        <a:pos x="5809" y="0"/>
                      </a:cxn>
                      <a:cxn ang="90">
                        <a:pos x="0" y="42404"/>
                      </a:cxn>
                      <a:cxn ang="90">
                        <a:pos x="5809" y="21600"/>
                      </a:cxn>
                    </a:cxnLst>
                    <a:rect l="txL" t="txT" r="txR" b="txB"/>
                    <a:pathLst>
                      <a:path w="27409" h="43200" fill="none">
                        <a:moveTo>
                          <a:pt x="5809" y="0"/>
                        </a:moveTo>
                        <a:arcTo wR="21600" hR="21600" stAng="-5400000" swAng="11736064"/>
                      </a:path>
                      <a:path w="27409" h="43200" stroke="0">
                        <a:moveTo>
                          <a:pt x="5809" y="0"/>
                        </a:moveTo>
                        <a:arcTo wR="21600" hR="21600" stAng="-5400000" swAng="11736064"/>
                        <a:lnTo>
                          <a:pt x="5809" y="21600"/>
                        </a:ln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chemeClr val="accent1"/>
                    </a:solidFill>
                    <a:prstDash val="dash"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105501" name="任意多边形 105500"/>
                  <p:cNvSpPr/>
                  <p:nvPr/>
                </p:nvSpPr>
                <p:spPr>
                  <a:xfrm rot="10800000">
                    <a:off x="4232" y="2976"/>
                    <a:ext cx="184" cy="577"/>
                  </a:xfrm>
                  <a:custGeom>
                    <a:avLst/>
                    <a:gdLst>
                      <a:gd name="txL" fmla="*/ 0 w 27409"/>
                      <a:gd name="txT" fmla="*/ 0 h 43200"/>
                      <a:gd name="txR" fmla="*/ 27409 w 27409"/>
                      <a:gd name="txB" fmla="*/ 43200 h 43200"/>
                    </a:gdLst>
                    <a:ahLst/>
                    <a:cxnLst>
                      <a:cxn ang="270">
                        <a:pos x="5809" y="0"/>
                      </a:cxn>
                      <a:cxn ang="90">
                        <a:pos x="0" y="42404"/>
                      </a:cxn>
                      <a:cxn ang="90">
                        <a:pos x="5809" y="21600"/>
                      </a:cxn>
                    </a:cxnLst>
                    <a:rect l="txL" t="txT" r="txR" b="txB"/>
                    <a:pathLst>
                      <a:path w="27409" h="43200" fill="none">
                        <a:moveTo>
                          <a:pt x="5809" y="0"/>
                        </a:moveTo>
                        <a:arcTo wR="21600" hR="21600" stAng="-5400000" swAng="11736064"/>
                      </a:path>
                      <a:path w="27409" h="43200" stroke="0">
                        <a:moveTo>
                          <a:pt x="5809" y="0"/>
                        </a:moveTo>
                        <a:arcTo wR="21600" hR="21600" stAng="-5400000" swAng="11736064"/>
                        <a:lnTo>
                          <a:pt x="5809" y="21600"/>
                        </a:ln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</p:grpSp>
          </p:grpSp>
          <p:sp>
            <p:nvSpPr>
              <p:cNvPr id="105502" name="直接连接符 105501"/>
              <p:cNvSpPr/>
              <p:nvPr/>
            </p:nvSpPr>
            <p:spPr>
              <a:xfrm>
                <a:off x="4465" y="1344"/>
                <a:ext cx="0" cy="576"/>
              </a:xfrm>
              <a:prstGeom prst="line">
                <a:avLst/>
              </a:prstGeom>
              <a:ln w="12700" cap="flat" cmpd="sng">
                <a:solidFill>
                  <a:srgbClr val="CC9900"/>
                </a:solidFill>
                <a:prstDash val="dash"/>
                <a:headEnd type="none" w="med" len="med"/>
                <a:tailEnd type="none" w="med" len="med"/>
              </a:ln>
            </p:spPr>
          </p:sp>
        </p:grpSp>
        <p:graphicFrame>
          <p:nvGraphicFramePr>
            <p:cNvPr id="105503" name="对象 105502"/>
            <p:cNvGraphicFramePr/>
            <p:nvPr/>
          </p:nvGraphicFramePr>
          <p:xfrm>
            <a:off x="4272" y="1576"/>
            <a:ext cx="19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8" name="" r:id="rId27" imgW="304800" imgH="317500" progId="Equation.3">
                    <p:embed/>
                  </p:oleObj>
                </mc:Choice>
                <mc:Fallback>
                  <p:oleObj name="" r:id="rId27" imgW="304800" imgH="317500" progId="Equation.3">
                    <p:embed/>
                    <p:pic>
                      <p:nvPicPr>
                        <p:cNvPr id="0" name="图片 3347"/>
                        <p:cNvPicPr/>
                        <p:nvPr/>
                      </p:nvPicPr>
                      <p:blipFill>
                        <a:blip r:embed="rId28">
                          <a:lum bright="100000" contrast="-7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272" y="1576"/>
                          <a:ext cx="190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5504" name="组合 105503"/>
            <p:cNvGrpSpPr/>
            <p:nvPr/>
          </p:nvGrpSpPr>
          <p:grpSpPr>
            <a:xfrm>
              <a:off x="4740" y="1325"/>
              <a:ext cx="216" cy="505"/>
              <a:chOff x="4740" y="1382"/>
              <a:chExt cx="216" cy="505"/>
            </a:xfrm>
          </p:grpSpPr>
          <p:grpSp>
            <p:nvGrpSpPr>
              <p:cNvPr id="105505" name="组合 105504"/>
              <p:cNvGrpSpPr/>
              <p:nvPr/>
            </p:nvGrpSpPr>
            <p:grpSpPr>
              <a:xfrm>
                <a:off x="4740" y="1382"/>
                <a:ext cx="216" cy="505"/>
                <a:chOff x="4740" y="1367"/>
                <a:chExt cx="216" cy="505"/>
              </a:xfrm>
            </p:grpSpPr>
            <p:sp>
              <p:nvSpPr>
                <p:cNvPr id="105506" name="任意多边形 105505"/>
                <p:cNvSpPr/>
                <p:nvPr/>
              </p:nvSpPr>
              <p:spPr>
                <a:xfrm rot="10800000">
                  <a:off x="4740" y="1367"/>
                  <a:ext cx="108" cy="505"/>
                </a:xfrm>
                <a:custGeom>
                  <a:avLst/>
                  <a:gdLst>
                    <a:gd name="txL" fmla="*/ 0 w 21600"/>
                    <a:gd name="txT" fmla="*/ 0 h 42756"/>
                    <a:gd name="txR" fmla="*/ 21600 w 21600"/>
                    <a:gd name="txB" fmla="*/ 42756 h 42756"/>
                  </a:gdLst>
                  <a:ahLst/>
                  <a:cxnLst>
                    <a:cxn ang="270">
                      <a:pos x="375" y="0"/>
                    </a:cxn>
                    <a:cxn ang="90">
                      <a:pos x="4340" y="42756"/>
                    </a:cxn>
                    <a:cxn ang="180">
                      <a:pos x="0" y="21597"/>
                    </a:cxn>
                  </a:cxnLst>
                  <a:rect l="txL" t="txT" r="txR" b="txB"/>
                  <a:pathLst>
                    <a:path w="21600" h="42756" fill="none">
                      <a:moveTo>
                        <a:pt x="375" y="0"/>
                      </a:moveTo>
                      <a:arcTo wR="21600" hR="21600" stAng="-5340315" swAng="10044832"/>
                    </a:path>
                    <a:path w="21600" h="42756" stroke="0">
                      <a:moveTo>
                        <a:pt x="375" y="0"/>
                      </a:moveTo>
                      <a:arcTo wR="21600" hR="21600" stAng="-5340315" swAng="10044832"/>
                      <a:lnTo>
                        <a:pt x="0" y="21597"/>
                      </a:lnTo>
                      <a:close/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05507" name="任意多边形 105506"/>
                <p:cNvSpPr/>
                <p:nvPr/>
              </p:nvSpPr>
              <p:spPr>
                <a:xfrm rot="-10800000" flipH="1">
                  <a:off x="4848" y="1367"/>
                  <a:ext cx="108" cy="505"/>
                </a:xfrm>
                <a:custGeom>
                  <a:avLst/>
                  <a:gdLst>
                    <a:gd name="txL" fmla="*/ 0 w 21600"/>
                    <a:gd name="txT" fmla="*/ 0 h 42756"/>
                    <a:gd name="txR" fmla="*/ 21600 w 21600"/>
                    <a:gd name="txB" fmla="*/ 42756 h 42756"/>
                  </a:gdLst>
                  <a:ahLst/>
                  <a:cxnLst>
                    <a:cxn ang="270">
                      <a:pos x="375" y="0"/>
                    </a:cxn>
                    <a:cxn ang="90">
                      <a:pos x="4340" y="42756"/>
                    </a:cxn>
                    <a:cxn ang="180">
                      <a:pos x="0" y="21597"/>
                    </a:cxn>
                  </a:cxnLst>
                  <a:rect l="txL" t="txT" r="txR" b="txB"/>
                  <a:pathLst>
                    <a:path w="21600" h="42756" fill="none">
                      <a:moveTo>
                        <a:pt x="375" y="0"/>
                      </a:moveTo>
                      <a:arcTo wR="21600" hR="21600" stAng="-5340315" swAng="10044832"/>
                    </a:path>
                    <a:path w="21600" h="42756" stroke="0">
                      <a:moveTo>
                        <a:pt x="375" y="0"/>
                      </a:moveTo>
                      <a:arcTo wR="21600" hR="21600" stAng="-5340315" swAng="10044832"/>
                      <a:lnTo>
                        <a:pt x="0" y="21597"/>
                      </a:lnTo>
                      <a:close/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dash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105508" name="组合 105507"/>
              <p:cNvGrpSpPr/>
              <p:nvPr/>
            </p:nvGrpSpPr>
            <p:grpSpPr>
              <a:xfrm>
                <a:off x="4783" y="1598"/>
                <a:ext cx="142" cy="186"/>
                <a:chOff x="4783" y="1598"/>
                <a:chExt cx="142" cy="186"/>
              </a:xfrm>
            </p:grpSpPr>
            <p:sp>
              <p:nvSpPr>
                <p:cNvPr id="105509" name="直接连接符 105508"/>
                <p:cNvSpPr/>
                <p:nvPr/>
              </p:nvSpPr>
              <p:spPr>
                <a:xfrm>
                  <a:off x="4848" y="1598"/>
                  <a:ext cx="0" cy="34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graphicFrame>
              <p:nvGraphicFramePr>
                <p:cNvPr id="105510" name="对象 105509"/>
                <p:cNvGraphicFramePr/>
                <p:nvPr/>
              </p:nvGraphicFramePr>
              <p:xfrm>
                <a:off x="4783" y="1632"/>
                <a:ext cx="142" cy="15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352" name="" r:id="rId29" imgW="228600" imgH="241300" progId="Equation.3">
                        <p:embed/>
                      </p:oleObj>
                    </mc:Choice>
                    <mc:Fallback>
                      <p:oleObj name="" r:id="rId29" imgW="228600" imgH="241300" progId="Equation.3">
                        <p:embed/>
                        <p:pic>
                          <p:nvPicPr>
                            <p:cNvPr id="0" name="图片 3351"/>
                            <p:cNvPicPr/>
                            <p:nvPr/>
                          </p:nvPicPr>
                          <p:blipFill>
                            <a:blip r:embed="rId24">
                              <a:lum bright="100000" contrast="-70000"/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783" y="1632"/>
                              <a:ext cx="142" cy="152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5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5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5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5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5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5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5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8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grpSp>
        <p:nvGrpSpPr>
          <p:cNvPr id="113666" name="组合 113665"/>
          <p:cNvGrpSpPr/>
          <p:nvPr/>
        </p:nvGrpSpPr>
        <p:grpSpPr>
          <a:xfrm>
            <a:off x="6964363" y="2767013"/>
            <a:ext cx="1819275" cy="2019300"/>
            <a:chOff x="4257" y="1310"/>
            <a:chExt cx="1146" cy="1272"/>
          </a:xfrm>
        </p:grpSpPr>
        <p:graphicFrame>
          <p:nvGraphicFramePr>
            <p:cNvPr id="113667" name="对象 113666"/>
            <p:cNvGraphicFramePr/>
            <p:nvPr/>
          </p:nvGraphicFramePr>
          <p:xfrm>
            <a:off x="4257" y="1310"/>
            <a:ext cx="1146" cy="1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74" name="" r:id="rId1" imgW="1819275" imgH="2019300" progId="Paint.Picture">
                    <p:embed/>
                  </p:oleObj>
                </mc:Choice>
                <mc:Fallback>
                  <p:oleObj name="" r:id="rId1" imgW="1819275" imgH="2019300" progId="Paint.Picture">
                    <p:embed/>
                    <p:pic>
                      <p:nvPicPr>
                        <p:cNvPr id="0" name="图片 3473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257" y="1310"/>
                          <a:ext cx="1146" cy="1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668" name="对象 113667"/>
            <p:cNvGraphicFramePr/>
            <p:nvPr/>
          </p:nvGraphicFramePr>
          <p:xfrm>
            <a:off x="4848" y="1967"/>
            <a:ext cx="160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75" name="" r:id="rId3" imgW="266065" imgH="241300" progId="Equation.3">
                    <p:embed/>
                  </p:oleObj>
                </mc:Choice>
                <mc:Fallback>
                  <p:oleObj name="" r:id="rId3" imgW="266065" imgH="241300" progId="Equation.3">
                    <p:embed/>
                    <p:pic>
                      <p:nvPicPr>
                        <p:cNvPr id="0" name="图片 3474"/>
                        <p:cNvPicPr/>
                        <p:nvPr/>
                      </p:nvPicPr>
                      <p:blipFill>
                        <a:blip r:embed="rId4">
                          <a:lum bright="100000" contrast="-7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848" y="1967"/>
                          <a:ext cx="160" cy="14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669" name="任意多边形 113668"/>
            <p:cNvSpPr/>
            <p:nvPr/>
          </p:nvSpPr>
          <p:spPr>
            <a:xfrm>
              <a:off x="4650" y="2093"/>
              <a:ext cx="186" cy="163"/>
            </a:xfrm>
            <a:custGeom>
              <a:avLst/>
              <a:gdLst>
                <a:gd name="txL" fmla="*/ 0 w 19886"/>
                <a:gd name="txT" fmla="*/ 0 h 17541"/>
                <a:gd name="txR" fmla="*/ 19886 w 19886"/>
                <a:gd name="txB" fmla="*/ 17541 h 17541"/>
              </a:gdLst>
              <a:ahLst/>
              <a:cxnLst>
                <a:cxn ang="270">
                  <a:pos x="12604" y="0"/>
                </a:cxn>
                <a:cxn ang="0">
                  <a:pos x="19886" y="9108"/>
                </a:cxn>
                <a:cxn ang="180">
                  <a:pos x="0" y="17541"/>
                </a:cxn>
              </a:cxnLst>
              <a:rect l="txL" t="txT" r="txR" b="txB"/>
              <a:pathLst>
                <a:path w="19886" h="17541" fill="none">
                  <a:moveTo>
                    <a:pt x="12604" y="0"/>
                  </a:moveTo>
                  <a:arcTo wR="21600" hR="21600" stAng="-3258063" swAng="1879251"/>
                </a:path>
                <a:path w="19886" h="17541" stroke="0">
                  <a:moveTo>
                    <a:pt x="12604" y="0"/>
                  </a:moveTo>
                  <a:arcTo wR="21600" hR="21600" stAng="-3258063" swAng="1879251"/>
                  <a:lnTo>
                    <a:pt x="0" y="17541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13670" name="标题 113669"/>
          <p:cNvSpPr>
            <a:spLocks noGrp="1"/>
          </p:cNvSpPr>
          <p:nvPr>
            <p:ph type="title"/>
          </p:nvPr>
        </p:nvSpPr>
        <p:spPr>
          <a:xfrm>
            <a:off x="533400" y="457200"/>
            <a:ext cx="7766050" cy="609600"/>
          </a:xfrm>
        </p:spPr>
        <p:txBody>
          <a:bodyPr anchor="ctr" anchorCtr="0"/>
          <a:p>
            <a:pPr algn="l"/>
            <a:r>
              <a:rPr lang="zh-CN" altLang="en-US" sz="2800" b="1">
                <a:ea typeface="楷体_GB2312" pitchFamily="49" charset="-122"/>
              </a:rPr>
              <a:t>例</a:t>
            </a:r>
            <a:r>
              <a:rPr lang="en-US" altLang="zh-CN" sz="2800" b="1">
                <a:ea typeface="楷体_GB2312" pitchFamily="49" charset="-122"/>
              </a:rPr>
              <a:t>6.</a:t>
            </a:r>
            <a:r>
              <a:rPr lang="en-US" altLang="zh-CN" sz="2800">
                <a:ea typeface="楷体_GB2312" pitchFamily="49" charset="-122"/>
              </a:rPr>
              <a:t>   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一平面经过半径为</a:t>
            </a:r>
            <a:r>
              <a:rPr lang="en-US" altLang="zh-CN" sz="2800" i="1">
                <a:ea typeface="楷体_GB2312" pitchFamily="49" charset="-122"/>
              </a:rPr>
              <a:t>R</a:t>
            </a:r>
            <a:r>
              <a:rPr lang="en-US" altLang="zh-CN" sz="2800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的圆柱体的底圆中心 </a:t>
            </a:r>
            <a:r>
              <a:rPr lang="en-US" altLang="zh-CN" sz="2800">
                <a:solidFill>
                  <a:schemeClr val="tx1"/>
                </a:solidFill>
                <a:ea typeface="楷体_GB2312" pitchFamily="49" charset="-122"/>
              </a:rPr>
              <a:t>,</a:t>
            </a:r>
            <a:endParaRPr lang="en-US" altLang="zh-CN" sz="2800">
              <a:ea typeface="楷体_GB2312" pitchFamily="49" charset="-122"/>
            </a:endParaRPr>
          </a:p>
        </p:txBody>
      </p:sp>
      <p:sp>
        <p:nvSpPr>
          <p:cNvPr id="113671" name="文本框 113670"/>
          <p:cNvSpPr txBox="1"/>
          <p:nvPr/>
        </p:nvSpPr>
        <p:spPr>
          <a:xfrm>
            <a:off x="8070850" y="501968"/>
            <a:ext cx="609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Times New Roman" panose="02020603050405020304" charset="0"/>
                <a:ea typeface="楷体_GB2312" pitchFamily="49" charset="-122"/>
              </a:rPr>
              <a:t>并</a:t>
            </a:r>
            <a:endParaRPr lang="zh-CN" altLang="en-US"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113672" name="文本框 113671"/>
          <p:cNvSpPr txBox="1"/>
          <p:nvPr/>
        </p:nvSpPr>
        <p:spPr>
          <a:xfrm>
            <a:off x="152400" y="1081088"/>
            <a:ext cx="2971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charset="0"/>
                <a:ea typeface="楷体_GB2312" pitchFamily="49" charset="-122"/>
              </a:rPr>
              <a:t>与底面交成 </a:t>
            </a:r>
            <a:r>
              <a:rPr lang="en-US" altLang="zh-CN" i="1" dirty="0">
                <a:latin typeface="Times New Roman" panose="02020603050405020304" charset="0"/>
                <a:ea typeface="楷体_GB2312" pitchFamily="49" charset="-122"/>
                <a:sym typeface="Symbol" panose="05050102010706020507" pitchFamily="18" charset="2"/>
              </a:rPr>
              <a:t> </a:t>
            </a:r>
            <a:r>
              <a:rPr lang="zh-CN" altLang="en-US" dirty="0">
                <a:latin typeface="Times New Roman" panose="02020603050405020304" charset="0"/>
                <a:ea typeface="楷体_GB2312" pitchFamily="49" charset="-122"/>
              </a:rPr>
              <a:t>角</a:t>
            </a:r>
            <a:r>
              <a:rPr lang="en-US" altLang="zh-CN" dirty="0">
                <a:latin typeface="Times New Roman" panose="02020603050405020304" charset="0"/>
                <a:ea typeface="楷体_GB2312" pitchFamily="49" charset="-122"/>
              </a:rPr>
              <a:t>,</a:t>
            </a:r>
            <a:endParaRPr lang="en-US" altLang="zh-CN">
              <a:latin typeface="Times New Roman" panose="02020603050405020304" charset="0"/>
              <a:ea typeface="楷体_GB2312" pitchFamily="49" charset="-122"/>
            </a:endParaRPr>
          </a:p>
        </p:txBody>
      </p:sp>
      <p:grpSp>
        <p:nvGrpSpPr>
          <p:cNvPr id="113673" name="组合 113672"/>
          <p:cNvGrpSpPr/>
          <p:nvPr/>
        </p:nvGrpSpPr>
        <p:grpSpPr>
          <a:xfrm>
            <a:off x="7835900" y="3925888"/>
            <a:ext cx="550863" cy="431800"/>
            <a:chOff x="4806" y="2040"/>
            <a:chExt cx="347" cy="272"/>
          </a:xfrm>
        </p:grpSpPr>
        <p:graphicFrame>
          <p:nvGraphicFramePr>
            <p:cNvPr id="113674" name="对象 113673"/>
            <p:cNvGraphicFramePr/>
            <p:nvPr/>
          </p:nvGraphicFramePr>
          <p:xfrm>
            <a:off x="4992" y="2040"/>
            <a:ext cx="161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71" name="" r:id="rId5" imgW="266065" imgH="241300" progId="Equation.3">
                    <p:embed/>
                  </p:oleObj>
                </mc:Choice>
                <mc:Fallback>
                  <p:oleObj name="" r:id="rId5" imgW="266065" imgH="241300" progId="Equation.3">
                    <p:embed/>
                    <p:pic>
                      <p:nvPicPr>
                        <p:cNvPr id="0" name="图片 3470"/>
                        <p:cNvPicPr/>
                        <p:nvPr/>
                      </p:nvPicPr>
                      <p:blipFill>
                        <a:blip r:embed="rId4">
                          <a:lum bright="100000" contrast="-7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992" y="2040"/>
                          <a:ext cx="161" cy="14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675" name="任意多边形 113674"/>
            <p:cNvSpPr/>
            <p:nvPr/>
          </p:nvSpPr>
          <p:spPr>
            <a:xfrm>
              <a:off x="4806" y="2149"/>
              <a:ext cx="186" cy="163"/>
            </a:xfrm>
            <a:custGeom>
              <a:avLst/>
              <a:gdLst>
                <a:gd name="txL" fmla="*/ 0 w 19886"/>
                <a:gd name="txT" fmla="*/ 0 h 17541"/>
                <a:gd name="txR" fmla="*/ 19886 w 19886"/>
                <a:gd name="txB" fmla="*/ 17541 h 17541"/>
              </a:gdLst>
              <a:ahLst/>
              <a:cxnLst>
                <a:cxn ang="270">
                  <a:pos x="12604" y="0"/>
                </a:cxn>
                <a:cxn ang="0">
                  <a:pos x="19886" y="9108"/>
                </a:cxn>
                <a:cxn ang="180">
                  <a:pos x="0" y="17541"/>
                </a:cxn>
              </a:cxnLst>
              <a:rect l="txL" t="txT" r="txR" b="txB"/>
              <a:pathLst>
                <a:path w="19886" h="17541" fill="none">
                  <a:moveTo>
                    <a:pt x="12604" y="0"/>
                  </a:moveTo>
                  <a:arcTo wR="21600" hR="21600" stAng="-3258063" swAng="1879251"/>
                </a:path>
                <a:path w="19886" h="17541" stroke="0">
                  <a:moveTo>
                    <a:pt x="12604" y="0"/>
                  </a:moveTo>
                  <a:arcTo wR="21600" hR="21600" stAng="-3258063" swAng="1879251"/>
                  <a:lnTo>
                    <a:pt x="0" y="17541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aphicFrame>
        <p:nvGraphicFramePr>
          <p:cNvPr id="113676" name="对象 113675"/>
          <p:cNvGraphicFramePr/>
          <p:nvPr/>
        </p:nvGraphicFramePr>
        <p:xfrm>
          <a:off x="2143125" y="2209800"/>
          <a:ext cx="18764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9" name="" r:id="rId6" imgW="1879600" imgH="508000" progId="Equation.3">
                  <p:embed/>
                </p:oleObj>
              </mc:Choice>
              <mc:Fallback>
                <p:oleObj name="" r:id="rId6" imgW="1879600" imgH="508000" progId="Equation.3">
                  <p:embed/>
                  <p:pic>
                    <p:nvPicPr>
                      <p:cNvPr id="0" name="图片 3468"/>
                      <p:cNvPicPr/>
                      <p:nvPr/>
                    </p:nvPicPr>
                    <p:blipFill>
                      <a:blip r:embed="rId7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2143125" y="2209800"/>
                        <a:ext cx="1876425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77" name="文本框 113676"/>
          <p:cNvSpPr txBox="1"/>
          <p:nvPr/>
        </p:nvSpPr>
        <p:spPr>
          <a:xfrm>
            <a:off x="533400" y="1690688"/>
            <a:ext cx="3886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chemeClr val="tx2"/>
                </a:solidFill>
                <a:latin typeface="Times New Roman" panose="02020603050405020304" charset="0"/>
                <a:ea typeface="楷体_GB2312" pitchFamily="49" charset="-122"/>
              </a:rPr>
              <a:t>解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charset="0"/>
                <a:ea typeface="楷体_GB2312" pitchFamily="49" charset="-122"/>
              </a:rPr>
              <a:t>:</a:t>
            </a:r>
            <a:r>
              <a:rPr lang="en-US" altLang="zh-CN" dirty="0"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zh-CN" altLang="en-US" dirty="0">
                <a:latin typeface="Times New Roman" panose="02020603050405020304" charset="0"/>
                <a:ea typeface="楷体_GB2312" pitchFamily="49" charset="-122"/>
              </a:rPr>
              <a:t>如图所示取坐标系</a:t>
            </a:r>
            <a:r>
              <a:rPr lang="en-US" altLang="zh-CN" dirty="0">
                <a:latin typeface="Times New Roman" panose="02020603050405020304" charset="0"/>
                <a:ea typeface="楷体_GB2312" pitchFamily="49" charset="-122"/>
              </a:rPr>
              <a:t>,</a:t>
            </a:r>
            <a:endParaRPr lang="en-US" altLang="zh-CN"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113678" name="文本框 113677"/>
          <p:cNvSpPr txBox="1"/>
          <p:nvPr/>
        </p:nvSpPr>
        <p:spPr>
          <a:xfrm>
            <a:off x="4114800" y="1676400"/>
            <a:ext cx="2667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charset="0"/>
                <a:ea typeface="楷体_GB2312" pitchFamily="49" charset="-122"/>
              </a:rPr>
              <a:t>则圆的方程为</a:t>
            </a:r>
            <a:endParaRPr lang="zh-CN" altLang="en-US"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113679" name="文本框 113678"/>
          <p:cNvSpPr txBox="1"/>
          <p:nvPr/>
        </p:nvSpPr>
        <p:spPr>
          <a:xfrm>
            <a:off x="152400" y="2743200"/>
            <a:ext cx="5334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charset="0"/>
                <a:ea typeface="楷体_GB2312" pitchFamily="49" charset="-122"/>
              </a:rPr>
              <a:t>垂直于</a:t>
            </a:r>
            <a:r>
              <a:rPr lang="en-US" altLang="zh-CN" i="1">
                <a:latin typeface="Times New Roman" panose="02020603050405020304" charset="0"/>
                <a:ea typeface="楷体_GB2312" pitchFamily="49" charset="-122"/>
              </a:rPr>
              <a:t>x</a:t>
            </a:r>
            <a:r>
              <a:rPr lang="en-US" altLang="zh-CN" dirty="0"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zh-CN" altLang="en-US" dirty="0">
                <a:latin typeface="Times New Roman" panose="02020603050405020304" charset="0"/>
                <a:ea typeface="楷体_GB2312" pitchFamily="49" charset="-122"/>
              </a:rPr>
              <a:t>轴 的截面是直角三角形</a:t>
            </a:r>
            <a:r>
              <a:rPr lang="en-US" altLang="zh-CN" dirty="0">
                <a:latin typeface="Times New Roman" panose="02020603050405020304" charset="0"/>
                <a:ea typeface="楷体_GB2312" pitchFamily="49" charset="-122"/>
              </a:rPr>
              <a:t>,</a:t>
            </a:r>
            <a:endParaRPr lang="en-US" altLang="zh-CN"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113680" name="文本框 113679"/>
          <p:cNvSpPr txBox="1"/>
          <p:nvPr/>
        </p:nvSpPr>
        <p:spPr>
          <a:xfrm>
            <a:off x="5334000" y="2742883"/>
            <a:ext cx="1752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charset="0"/>
                <a:ea typeface="楷体_GB2312" pitchFamily="49" charset="-122"/>
              </a:rPr>
              <a:t>其面积为</a:t>
            </a:r>
            <a:endParaRPr lang="zh-CN" altLang="en-US"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113681" name="对象 113680"/>
          <p:cNvGraphicFramePr/>
          <p:nvPr/>
        </p:nvGraphicFramePr>
        <p:xfrm>
          <a:off x="1003300" y="3276600"/>
          <a:ext cx="3492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2" name="" r:id="rId8" imgW="3491230" imgH="850265" progId="Equation.3">
                  <p:embed/>
                </p:oleObj>
              </mc:Choice>
              <mc:Fallback>
                <p:oleObj name="" r:id="rId8" imgW="3491230" imgH="850265" progId="Equation.3">
                  <p:embed/>
                  <p:pic>
                    <p:nvPicPr>
                      <p:cNvPr id="0" name="图片 3471"/>
                      <p:cNvPicPr/>
                      <p:nvPr/>
                    </p:nvPicPr>
                    <p:blipFill>
                      <a:blip r:embed="rId9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1003300" y="3276600"/>
                        <a:ext cx="34925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82" name="对象 113681"/>
          <p:cNvGraphicFramePr/>
          <p:nvPr/>
        </p:nvGraphicFramePr>
        <p:xfrm>
          <a:off x="4737100" y="3505200"/>
          <a:ext cx="1892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3" name="" r:id="rId10" imgW="1890395" imgH="405765" progId="Equation.3">
                  <p:embed/>
                </p:oleObj>
              </mc:Choice>
              <mc:Fallback>
                <p:oleObj name="" r:id="rId10" imgW="1890395" imgH="405765" progId="Equation.3">
                  <p:embed/>
                  <p:pic>
                    <p:nvPicPr>
                      <p:cNvPr id="0" name="图片 3462"/>
                      <p:cNvPicPr/>
                      <p:nvPr/>
                    </p:nvPicPr>
                    <p:blipFill>
                      <a:blip r:embed="rId11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4737100" y="3505200"/>
                        <a:ext cx="18923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83" name="对象 113682"/>
          <p:cNvGraphicFramePr/>
          <p:nvPr/>
        </p:nvGraphicFramePr>
        <p:xfrm>
          <a:off x="1384300" y="4572000"/>
          <a:ext cx="4178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4" name="" r:id="rId12" imgW="4176395" imgH="850265" progId="Equation.3">
                  <p:embed/>
                </p:oleObj>
              </mc:Choice>
              <mc:Fallback>
                <p:oleObj name="" r:id="rId12" imgW="4176395" imgH="850265" progId="Equation.3">
                  <p:embed/>
                  <p:pic>
                    <p:nvPicPr>
                      <p:cNvPr id="0" name="图片 3463"/>
                      <p:cNvPicPr/>
                      <p:nvPr/>
                    </p:nvPicPr>
                    <p:blipFill>
                      <a:blip r:embed="rId13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1384300" y="4572000"/>
                        <a:ext cx="41783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84" name="对象 113683"/>
          <p:cNvGraphicFramePr/>
          <p:nvPr/>
        </p:nvGraphicFramePr>
        <p:xfrm>
          <a:off x="1752600" y="5397500"/>
          <a:ext cx="3124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5" name="" r:id="rId14" imgW="3122930" imgH="850265" progId="Equation.3">
                  <p:embed/>
                </p:oleObj>
              </mc:Choice>
              <mc:Fallback>
                <p:oleObj name="" r:id="rId14" imgW="3122930" imgH="850265" progId="Equation.3">
                  <p:embed/>
                  <p:pic>
                    <p:nvPicPr>
                      <p:cNvPr id="0" name="图片 3464"/>
                      <p:cNvPicPr/>
                      <p:nvPr/>
                    </p:nvPicPr>
                    <p:blipFill>
                      <a:blip r:embed="rId15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1752600" y="5397500"/>
                        <a:ext cx="31242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85" name="对象 113684"/>
          <p:cNvGraphicFramePr/>
          <p:nvPr/>
        </p:nvGraphicFramePr>
        <p:xfrm>
          <a:off x="4876800" y="5486400"/>
          <a:ext cx="295275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6" name="" r:id="rId16" imgW="330200" imgH="913765" progId="Equation.3">
                  <p:embed/>
                </p:oleObj>
              </mc:Choice>
              <mc:Fallback>
                <p:oleObj name="" r:id="rId16" imgW="330200" imgH="913765" progId="Equation.3">
                  <p:embed/>
                  <p:pic>
                    <p:nvPicPr>
                      <p:cNvPr id="0" name="图片 3465"/>
                      <p:cNvPicPr/>
                      <p:nvPr/>
                    </p:nvPicPr>
                    <p:blipFill>
                      <a:blip r:embed="rId17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4876800" y="5486400"/>
                        <a:ext cx="295275" cy="823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86" name="对象 113685"/>
          <p:cNvGraphicFramePr/>
          <p:nvPr/>
        </p:nvGraphicFramePr>
        <p:xfrm>
          <a:off x="5168900" y="5397500"/>
          <a:ext cx="1765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70" name="" r:id="rId18" imgW="1764665" imgH="850265" progId="Equation.3">
                  <p:embed/>
                </p:oleObj>
              </mc:Choice>
              <mc:Fallback>
                <p:oleObj name="" r:id="rId18" imgW="1764665" imgH="850265" progId="Equation.3">
                  <p:embed/>
                  <p:pic>
                    <p:nvPicPr>
                      <p:cNvPr id="0" name="图片 3469"/>
                      <p:cNvPicPr/>
                      <p:nvPr/>
                    </p:nvPicPr>
                    <p:blipFill>
                      <a:blip r:embed="rId19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5168900" y="5397500"/>
                        <a:ext cx="17653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87" name="文本框 113686"/>
          <p:cNvSpPr txBox="1"/>
          <p:nvPr/>
        </p:nvSpPr>
        <p:spPr>
          <a:xfrm>
            <a:off x="152400" y="4114800"/>
            <a:ext cx="2872105" cy="521970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charset="0"/>
                <a:ea typeface="楷体_GB2312" pitchFamily="49" charset="-122"/>
              </a:rPr>
              <a:t>利用图形对称性</a:t>
            </a:r>
            <a:endParaRPr lang="zh-CN" altLang="en-US"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113688" name="文本框 113687"/>
          <p:cNvSpPr txBox="1"/>
          <p:nvPr/>
        </p:nvSpPr>
        <p:spPr>
          <a:xfrm>
            <a:off x="2895600" y="1081088"/>
            <a:ext cx="6019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charset="0"/>
                <a:ea typeface="楷体_GB2312" pitchFamily="49" charset="-122"/>
              </a:rPr>
              <a:t>计算该平面截圆柱体所得立体的体积 </a:t>
            </a:r>
            <a:r>
              <a:rPr lang="en-US" altLang="zh-CN" dirty="0">
                <a:latin typeface="Times New Roman" panose="02020603050405020304" charset="0"/>
                <a:ea typeface="楷体_GB2312" pitchFamily="49" charset="-122"/>
              </a:rPr>
              <a:t>.</a:t>
            </a:r>
            <a:endParaRPr lang="en-US" altLang="zh-CN">
              <a:latin typeface="Times New Roman" panose="02020603050405020304" charset="0"/>
              <a:ea typeface="楷体_GB2312" pitchFamily="49" charset="-122"/>
            </a:endParaRPr>
          </a:p>
        </p:txBody>
      </p:sp>
      <p:grpSp>
        <p:nvGrpSpPr>
          <p:cNvPr id="113689" name="组合 113688"/>
          <p:cNvGrpSpPr/>
          <p:nvPr/>
        </p:nvGrpSpPr>
        <p:grpSpPr>
          <a:xfrm>
            <a:off x="7827963" y="3192463"/>
            <a:ext cx="820737" cy="1181100"/>
            <a:chOff x="1894" y="1248"/>
            <a:chExt cx="1034" cy="1488"/>
          </a:xfrm>
        </p:grpSpPr>
        <p:sp>
          <p:nvSpPr>
            <p:cNvPr id="113690" name="直接连接符 113689"/>
            <p:cNvSpPr/>
            <p:nvPr/>
          </p:nvSpPr>
          <p:spPr>
            <a:xfrm flipV="1">
              <a:off x="1894" y="1248"/>
              <a:ext cx="1034" cy="1476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3691" name="直接连接符 113690"/>
            <p:cNvSpPr/>
            <p:nvPr/>
          </p:nvSpPr>
          <p:spPr>
            <a:xfrm>
              <a:off x="2921" y="1299"/>
              <a:ext cx="0" cy="970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13692" name="直接连接符 113691"/>
            <p:cNvSpPr/>
            <p:nvPr/>
          </p:nvSpPr>
          <p:spPr>
            <a:xfrm flipV="1">
              <a:off x="1915" y="2275"/>
              <a:ext cx="1013" cy="461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lgDash"/>
              <a:headEnd type="none" w="med" len="med"/>
              <a:tailEnd type="none" w="med" len="med"/>
            </a:ln>
          </p:spPr>
        </p:sp>
      </p:grpSp>
      <p:grpSp>
        <p:nvGrpSpPr>
          <p:cNvPr id="113693" name="组合 113692"/>
          <p:cNvGrpSpPr/>
          <p:nvPr/>
        </p:nvGrpSpPr>
        <p:grpSpPr>
          <a:xfrm>
            <a:off x="6700838" y="3360738"/>
            <a:ext cx="2308225" cy="1993900"/>
            <a:chOff x="4221" y="2117"/>
            <a:chExt cx="1454" cy="1256"/>
          </a:xfrm>
        </p:grpSpPr>
        <p:graphicFrame>
          <p:nvGraphicFramePr>
            <p:cNvPr id="113694" name="对象 113693"/>
            <p:cNvGraphicFramePr/>
            <p:nvPr/>
          </p:nvGraphicFramePr>
          <p:xfrm>
            <a:off x="4610" y="2640"/>
            <a:ext cx="190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67" name="" r:id="rId20" imgW="304800" imgH="317500" progId="Equation.3">
                    <p:embed/>
                  </p:oleObj>
                </mc:Choice>
                <mc:Fallback>
                  <p:oleObj name="" r:id="rId20" imgW="304800" imgH="317500" progId="Equation.3">
                    <p:embed/>
                    <p:pic>
                      <p:nvPicPr>
                        <p:cNvPr id="0" name="图片 3466"/>
                        <p:cNvPicPr/>
                        <p:nvPr/>
                      </p:nvPicPr>
                      <p:blipFill>
                        <a:blip r:embed="rId21">
                          <a:lum bright="100000" contrast="-7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610" y="2640"/>
                          <a:ext cx="190" cy="20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695" name="对象 113694"/>
            <p:cNvGraphicFramePr/>
            <p:nvPr/>
          </p:nvGraphicFramePr>
          <p:xfrm>
            <a:off x="5000" y="2932"/>
            <a:ext cx="229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68" name="" r:id="rId22" imgW="152400" imgH="165100" progId="Equation.3">
                    <p:embed/>
                  </p:oleObj>
                </mc:Choice>
                <mc:Fallback>
                  <p:oleObj name="" r:id="rId22" imgW="152400" imgH="165100" progId="Equation.3">
                    <p:embed/>
                    <p:pic>
                      <p:nvPicPr>
                        <p:cNvPr id="0" name="图片 3467"/>
                        <p:cNvPicPr/>
                        <p:nvPr/>
                      </p:nvPicPr>
                      <p:blipFill>
                        <a:blip r:embed="rId23">
                          <a:lum bright="100000" contrast="-7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000" y="2932"/>
                          <a:ext cx="229" cy="24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696" name="直接连接符 113695"/>
            <p:cNvSpPr/>
            <p:nvPr/>
          </p:nvSpPr>
          <p:spPr>
            <a:xfrm>
              <a:off x="4221" y="2203"/>
              <a:ext cx="1292" cy="100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13697" name="直接连接符 113696"/>
            <p:cNvSpPr/>
            <p:nvPr/>
          </p:nvSpPr>
          <p:spPr>
            <a:xfrm flipV="1">
              <a:off x="4811" y="2307"/>
              <a:ext cx="864" cy="36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113698" name="对象 113697"/>
            <p:cNvGraphicFramePr/>
            <p:nvPr/>
          </p:nvGraphicFramePr>
          <p:xfrm>
            <a:off x="5324" y="3221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73" name="" r:id="rId24" imgW="228600" imgH="241300" progId="Equation.3">
                    <p:embed/>
                  </p:oleObj>
                </mc:Choice>
                <mc:Fallback>
                  <p:oleObj name="" r:id="rId24" imgW="228600" imgH="241300" progId="Equation.3">
                    <p:embed/>
                    <p:pic>
                      <p:nvPicPr>
                        <p:cNvPr id="0" name="图片 3472"/>
                        <p:cNvPicPr/>
                        <p:nvPr/>
                      </p:nvPicPr>
                      <p:blipFill>
                        <a:blip r:embed="rId25">
                          <a:lum bright="100000" contrast="-7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324" y="3221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699" name="对象 113698"/>
            <p:cNvGraphicFramePr/>
            <p:nvPr/>
          </p:nvGraphicFramePr>
          <p:xfrm>
            <a:off x="5516" y="2117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76" name="" r:id="rId26" imgW="241300" imgH="317500" progId="Equation.3">
                    <p:embed/>
                  </p:oleObj>
                </mc:Choice>
                <mc:Fallback>
                  <p:oleObj name="" r:id="rId26" imgW="241300" imgH="317500" progId="Equation.3">
                    <p:embed/>
                    <p:pic>
                      <p:nvPicPr>
                        <p:cNvPr id="0" name="图片 3475"/>
                        <p:cNvPicPr/>
                        <p:nvPr/>
                      </p:nvPicPr>
                      <p:blipFill>
                        <a:blip r:embed="rId27">
                          <a:lum bright="100000" contrast="-7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516" y="2117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3700" name="对象 113699"/>
          <p:cNvGraphicFramePr/>
          <p:nvPr/>
        </p:nvGraphicFramePr>
        <p:xfrm>
          <a:off x="7627938" y="4419600"/>
          <a:ext cx="219075" cy="23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" name="" r:id="rId28" imgW="228600" imgH="241300" progId="Equation.3">
                  <p:embed/>
                </p:oleObj>
              </mc:Choice>
              <mc:Fallback>
                <p:oleObj name="" r:id="rId28" imgW="228600" imgH="241300" progId="Equation.3">
                  <p:embed/>
                  <p:pic>
                    <p:nvPicPr>
                      <p:cNvPr id="0" name="图片 3490"/>
                      <p:cNvPicPr/>
                      <p:nvPr/>
                    </p:nvPicPr>
                    <p:blipFill>
                      <a:blip r:embed="rId25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7627938" y="4419600"/>
                        <a:ext cx="219075" cy="230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3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3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3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3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3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3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3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3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3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3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13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13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7" grpId="0"/>
      <p:bldP spid="113678" grpId="0"/>
      <p:bldP spid="113679" grpId="0"/>
      <p:bldP spid="113680" grpId="0"/>
      <p:bldP spid="11368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graphicFrame>
        <p:nvGraphicFramePr>
          <p:cNvPr id="169986" name="对象 169985"/>
          <p:cNvGraphicFramePr/>
          <p:nvPr/>
        </p:nvGraphicFramePr>
        <p:xfrm>
          <a:off x="7797800" y="4711700"/>
          <a:ext cx="317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9" name="" r:id="rId1" imgW="317500" imgH="431165" progId="Equation.3">
                  <p:embed/>
                </p:oleObj>
              </mc:Choice>
              <mc:Fallback>
                <p:oleObj name="" r:id="rId1" imgW="317500" imgH="431165" progId="Equation.3">
                  <p:embed/>
                  <p:pic>
                    <p:nvPicPr>
                      <p:cNvPr id="0" name="图片 4188"/>
                      <p:cNvPicPr/>
                      <p:nvPr/>
                    </p:nvPicPr>
                    <p:blipFill>
                      <a:blip r:embed="rId2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7797800" y="4711700"/>
                        <a:ext cx="3175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87" name="对象 169986"/>
          <p:cNvGraphicFramePr/>
          <p:nvPr/>
        </p:nvGraphicFramePr>
        <p:xfrm>
          <a:off x="7812088" y="4868863"/>
          <a:ext cx="323850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0" name="" r:id="rId3" imgW="165100" imgH="152400" progId="Equation.DSMT4">
                  <p:embed/>
                </p:oleObj>
              </mc:Choice>
              <mc:Fallback>
                <p:oleObj name="" r:id="rId3" imgW="165100" imgH="152400" progId="Equation.DSMT4">
                  <p:embed/>
                  <p:pic>
                    <p:nvPicPr>
                      <p:cNvPr id="0" name="图片 4189"/>
                      <p:cNvPicPr/>
                      <p:nvPr/>
                    </p:nvPicPr>
                    <p:blipFill>
                      <a:blip r:embed="rId4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7812088" y="4868863"/>
                        <a:ext cx="323850" cy="3000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9988" name="直接连接符 169987"/>
          <p:cNvSpPr/>
          <p:nvPr/>
        </p:nvSpPr>
        <p:spPr>
          <a:xfrm flipV="1">
            <a:off x="7910513" y="4181475"/>
            <a:ext cx="0" cy="604838"/>
          </a:xfrm>
          <a:prstGeom prst="line">
            <a:avLst/>
          </a:prstGeom>
          <a:ln w="1905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69989" name="标题 169988"/>
          <p:cNvSpPr>
            <a:spLocks noGrp="1"/>
          </p:cNvSpPr>
          <p:nvPr>
            <p:ph type="title"/>
          </p:nvPr>
        </p:nvSpPr>
        <p:spPr>
          <a:xfrm>
            <a:off x="609600" y="304800"/>
            <a:ext cx="3886200" cy="533400"/>
          </a:xfrm>
        </p:spPr>
        <p:txBody>
          <a:bodyPr anchor="ctr" anchorCtr="0"/>
          <a:p>
            <a:pPr algn="l"/>
            <a:r>
              <a:rPr lang="zh-CN" altLang="en-US" sz="2800" b="1">
                <a:ea typeface="楷体_GB2312" pitchFamily="49" charset="-122"/>
              </a:rPr>
              <a:t>例</a:t>
            </a:r>
            <a:r>
              <a:rPr lang="en-US" altLang="zh-CN" sz="2800" b="1">
                <a:ea typeface="楷体_GB2312" pitchFamily="49" charset="-122"/>
              </a:rPr>
              <a:t>7.</a:t>
            </a:r>
            <a:r>
              <a:rPr lang="en-US" altLang="zh-CN" sz="2800"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过坐标原点作曲线</a:t>
            </a:r>
            <a:endParaRPr lang="zh-CN" altLang="en-US" sz="2800">
              <a:ea typeface="楷体_GB2312" pitchFamily="49" charset="-122"/>
            </a:endParaRPr>
          </a:p>
        </p:txBody>
      </p:sp>
      <p:graphicFrame>
        <p:nvGraphicFramePr>
          <p:cNvPr id="169990" name="对象 169989"/>
          <p:cNvGraphicFramePr/>
          <p:nvPr/>
        </p:nvGraphicFramePr>
        <p:xfrm>
          <a:off x="4318000" y="387350"/>
          <a:ext cx="1092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6" name="" r:id="rId5" imgW="1091565" imgH="393700" progId="Equation.3">
                  <p:embed/>
                </p:oleObj>
              </mc:Choice>
              <mc:Fallback>
                <p:oleObj name="" r:id="rId5" imgW="1091565" imgH="393700" progId="Equation.3">
                  <p:embed/>
                  <p:pic>
                    <p:nvPicPr>
                      <p:cNvPr id="0" name="图片 4175"/>
                      <p:cNvPicPr/>
                      <p:nvPr/>
                    </p:nvPicPr>
                    <p:blipFill>
                      <a:blip r:embed="rId6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4318000" y="387350"/>
                        <a:ext cx="10922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9991" name="文本框 169990"/>
          <p:cNvSpPr txBox="1"/>
          <p:nvPr/>
        </p:nvSpPr>
        <p:spPr>
          <a:xfrm>
            <a:off x="2032000" y="877253"/>
            <a:ext cx="3581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charset="0"/>
                <a:ea typeface="楷体_GB2312" pitchFamily="49" charset="-122"/>
              </a:rPr>
              <a:t>轴围成平面图形</a:t>
            </a:r>
            <a:r>
              <a:rPr lang="en-US" altLang="zh-CN" i="1">
                <a:latin typeface="Times New Roman" panose="02020603050405020304" charset="0"/>
                <a:ea typeface="楷体_GB2312" pitchFamily="49" charset="-122"/>
              </a:rPr>
              <a:t>D.</a:t>
            </a:r>
            <a:endParaRPr lang="en-US" altLang="zh-CN" i="1"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169992" name="文本框 169991"/>
          <p:cNvSpPr txBox="1"/>
          <p:nvPr/>
        </p:nvSpPr>
        <p:spPr>
          <a:xfrm>
            <a:off x="1066800" y="1371600"/>
            <a:ext cx="2743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Times New Roman" panose="02020603050405020304" charset="0"/>
                <a:ea typeface="楷体_GB2312" pitchFamily="49" charset="-122"/>
              </a:rPr>
              <a:t>(1) </a:t>
            </a:r>
            <a:r>
              <a:rPr lang="zh-CN" altLang="en-US" dirty="0">
                <a:latin typeface="Times New Roman" panose="02020603050405020304" charset="0"/>
                <a:ea typeface="楷体_GB2312" pitchFamily="49" charset="-122"/>
              </a:rPr>
              <a:t>求 </a:t>
            </a:r>
            <a:r>
              <a:rPr lang="en-US" altLang="zh-CN" i="1">
                <a:latin typeface="Times New Roman" panose="02020603050405020304" charset="0"/>
                <a:ea typeface="楷体_GB2312" pitchFamily="49" charset="-122"/>
              </a:rPr>
              <a:t>D </a:t>
            </a:r>
            <a:r>
              <a:rPr lang="zh-CN" altLang="en-US" dirty="0">
                <a:latin typeface="Times New Roman" panose="02020603050405020304" charset="0"/>
                <a:ea typeface="楷体_GB2312" pitchFamily="49" charset="-122"/>
              </a:rPr>
              <a:t>的面积</a:t>
            </a:r>
            <a:r>
              <a:rPr lang="en-US" altLang="zh-CN">
                <a:latin typeface="Times New Roman" panose="02020603050405020304" charset="0"/>
                <a:ea typeface="楷体_GB2312" pitchFamily="49" charset="-122"/>
              </a:rPr>
              <a:t>;</a:t>
            </a:r>
            <a:endParaRPr lang="en-US" altLang="zh-CN"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169993" name="文本框 169992"/>
          <p:cNvSpPr txBox="1"/>
          <p:nvPr/>
        </p:nvSpPr>
        <p:spPr>
          <a:xfrm>
            <a:off x="1066800" y="1905000"/>
            <a:ext cx="7696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Times New Roman" panose="02020603050405020304" charset="0"/>
                <a:ea typeface="楷体_GB2312" pitchFamily="49" charset="-122"/>
              </a:rPr>
              <a:t>(2) </a:t>
            </a:r>
            <a:r>
              <a:rPr lang="zh-CN" altLang="en-US">
                <a:latin typeface="Times New Roman" panose="02020603050405020304" charset="0"/>
                <a:ea typeface="楷体_GB2312" pitchFamily="49" charset="-122"/>
              </a:rPr>
              <a:t>求</a:t>
            </a:r>
            <a:r>
              <a:rPr lang="en-US" altLang="zh-CN" i="1">
                <a:latin typeface="Times New Roman" panose="02020603050405020304" charset="0"/>
                <a:ea typeface="楷体_GB2312" pitchFamily="49" charset="-122"/>
              </a:rPr>
              <a:t>D </a:t>
            </a:r>
            <a:r>
              <a:rPr lang="zh-CN" altLang="en-US" dirty="0">
                <a:latin typeface="Times New Roman" panose="02020603050405020304" charset="0"/>
                <a:ea typeface="楷体_GB2312" pitchFamily="49" charset="-122"/>
              </a:rPr>
              <a:t>绕直线 </a:t>
            </a:r>
            <a:r>
              <a:rPr lang="en-US" altLang="zh-CN" i="1">
                <a:latin typeface="Times New Roman" panose="02020603050405020304" charset="0"/>
                <a:ea typeface="楷体_GB2312" pitchFamily="49" charset="-122"/>
              </a:rPr>
              <a:t>x</a:t>
            </a:r>
            <a:r>
              <a:rPr lang="en-US" altLang="zh-CN"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= </a:t>
            </a:r>
            <a:r>
              <a:rPr lang="en-US" altLang="zh-CN" dirty="0">
                <a:latin typeface="Times New Roman" panose="02020603050405020304" charset="0"/>
                <a:ea typeface="楷体_GB2312" pitchFamily="49" charset="-122"/>
              </a:rPr>
              <a:t>e </a:t>
            </a:r>
            <a:r>
              <a:rPr lang="zh-CN" altLang="en-US" dirty="0">
                <a:latin typeface="Times New Roman" panose="02020603050405020304" charset="0"/>
                <a:ea typeface="楷体_GB2312" pitchFamily="49" charset="-122"/>
              </a:rPr>
              <a:t>旋转一周所得旋转体的体积</a:t>
            </a:r>
            <a:r>
              <a:rPr lang="en-US" altLang="zh-CN">
                <a:latin typeface="Times New Roman" panose="02020603050405020304" charset="0"/>
                <a:ea typeface="楷体_GB2312" pitchFamily="49" charset="-122"/>
              </a:rPr>
              <a:t>.</a:t>
            </a:r>
            <a:endParaRPr lang="en-US" altLang="zh-CN"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169994" name="文本框 169993"/>
          <p:cNvSpPr txBox="1"/>
          <p:nvPr/>
        </p:nvSpPr>
        <p:spPr>
          <a:xfrm>
            <a:off x="711200" y="2730500"/>
            <a:ext cx="4165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  <a:latin typeface="Times New Roman" panose="02020603050405020304" charset="0"/>
                <a:ea typeface="楷体_GB2312" pitchFamily="49" charset="-122"/>
              </a:rPr>
              <a:t>解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charset="0"/>
                <a:ea typeface="楷体_GB2312" pitchFamily="49" charset="-122"/>
              </a:rPr>
              <a:t>:</a:t>
            </a:r>
            <a:r>
              <a:rPr lang="en-US" altLang="zh-CN" dirty="0">
                <a:latin typeface="Times New Roman" panose="02020603050405020304" charset="0"/>
                <a:ea typeface="楷体_GB2312" pitchFamily="49" charset="-122"/>
              </a:rPr>
              <a:t> (1) </a:t>
            </a:r>
            <a:r>
              <a:rPr lang="zh-CN" altLang="en-US" dirty="0">
                <a:latin typeface="Times New Roman" panose="02020603050405020304" charset="0"/>
                <a:ea typeface="楷体_GB2312" pitchFamily="49" charset="-122"/>
              </a:rPr>
              <a:t>设切点的横坐标为</a:t>
            </a:r>
            <a:endParaRPr lang="zh-CN" altLang="en-US"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169995" name="对象 169994"/>
          <p:cNvGraphicFramePr/>
          <p:nvPr/>
        </p:nvGraphicFramePr>
        <p:xfrm>
          <a:off x="4749800" y="2806700"/>
          <a:ext cx="431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" name="" r:id="rId7" imgW="431800" imgH="431800" progId="Equation.3">
                  <p:embed/>
                </p:oleObj>
              </mc:Choice>
              <mc:Fallback>
                <p:oleObj name="" r:id="rId7" imgW="431800" imgH="431800" progId="Equation.3">
                  <p:embed/>
                  <p:pic>
                    <p:nvPicPr>
                      <p:cNvPr id="0" name="图片 4200"/>
                      <p:cNvPicPr/>
                      <p:nvPr/>
                    </p:nvPicPr>
                    <p:blipFill>
                      <a:blip r:embed="rId8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4749800" y="2806700"/>
                        <a:ext cx="4318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9996" name="文本框 169995"/>
          <p:cNvSpPr txBox="1"/>
          <p:nvPr/>
        </p:nvSpPr>
        <p:spPr>
          <a:xfrm>
            <a:off x="5257800" y="2744788"/>
            <a:ext cx="3124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charset="0"/>
                <a:ea typeface="楷体_GB2312" pitchFamily="49" charset="-122"/>
              </a:rPr>
              <a:t>则所求切线方程为</a:t>
            </a:r>
            <a:endParaRPr lang="zh-CN" altLang="en-US"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169997" name="对象 169996"/>
          <p:cNvGraphicFramePr/>
          <p:nvPr/>
        </p:nvGraphicFramePr>
        <p:xfrm>
          <a:off x="2057400" y="3187700"/>
          <a:ext cx="29702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6" name="" r:id="rId9" imgW="2971800" imgH="914400" progId="Equation.3">
                  <p:embed/>
                </p:oleObj>
              </mc:Choice>
              <mc:Fallback>
                <p:oleObj name="" r:id="rId9" imgW="2971800" imgH="914400" progId="Equation.3">
                  <p:embed/>
                  <p:pic>
                    <p:nvPicPr>
                      <p:cNvPr id="0" name="图片 4195"/>
                      <p:cNvPicPr/>
                      <p:nvPr/>
                    </p:nvPicPr>
                    <p:blipFill>
                      <a:blip r:embed="rId10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2057400" y="3187700"/>
                        <a:ext cx="2970213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98" name="对象 169997"/>
          <p:cNvGraphicFramePr>
            <a:graphicFrameLocks noChangeAspect="1"/>
          </p:cNvGraphicFramePr>
          <p:nvPr/>
        </p:nvGraphicFramePr>
        <p:xfrm>
          <a:off x="178911" y="892334"/>
          <a:ext cx="1878287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" name="" r:id="rId11" imgW="762000" imgH="203200" progId="Equation.3">
                  <p:embed/>
                </p:oleObj>
              </mc:Choice>
              <mc:Fallback>
                <p:oleObj name="" r:id="rId11" imgW="762000" imgH="203200" progId="Equation.3">
                  <p:embed/>
                  <p:pic>
                    <p:nvPicPr>
                      <p:cNvPr id="0" name="图片 4198"/>
                      <p:cNvPicPr/>
                      <p:nvPr/>
                    </p:nvPicPr>
                    <p:blipFill>
                      <a:blip r:embed="rId12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178911" y="892334"/>
                        <a:ext cx="1878287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99" name="对象 169998"/>
          <p:cNvGraphicFramePr/>
          <p:nvPr/>
        </p:nvGraphicFramePr>
        <p:xfrm>
          <a:off x="2971800" y="4203700"/>
          <a:ext cx="1701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" name="" r:id="rId13" imgW="1701165" imgH="431800" progId="Equation.3">
                  <p:embed/>
                </p:oleObj>
              </mc:Choice>
              <mc:Fallback>
                <p:oleObj name="" r:id="rId13" imgW="1701165" imgH="431800" progId="Equation.3">
                  <p:embed/>
                  <p:pic>
                    <p:nvPicPr>
                      <p:cNvPr id="0" name="图片 4204"/>
                      <p:cNvPicPr/>
                      <p:nvPr/>
                    </p:nvPicPr>
                    <p:blipFill>
                      <a:blip r:embed="rId14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2971800" y="4203700"/>
                        <a:ext cx="17018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0000" name="文本框 169999"/>
          <p:cNvSpPr txBox="1"/>
          <p:nvPr/>
        </p:nvSpPr>
        <p:spPr>
          <a:xfrm>
            <a:off x="304800" y="4102100"/>
            <a:ext cx="26733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latin typeface="Times New Roman" panose="02020603050405020304" charset="0"/>
                <a:ea typeface="楷体_GB2312" pitchFamily="49" charset="-122"/>
              </a:rPr>
              <a:t>由切线过原点知</a:t>
            </a:r>
            <a:endParaRPr lang="zh-CN" altLang="en-US"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170001" name="文本框 170000"/>
          <p:cNvSpPr txBox="1"/>
          <p:nvPr/>
        </p:nvSpPr>
        <p:spPr>
          <a:xfrm>
            <a:off x="5410200" y="319088"/>
            <a:ext cx="35623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latin typeface="Times New Roman" panose="02020603050405020304" charset="0"/>
                <a:ea typeface="楷体_GB2312" pitchFamily="49" charset="-122"/>
              </a:rPr>
              <a:t>的切线</a:t>
            </a:r>
            <a:r>
              <a:rPr lang="en-US" altLang="zh-CN" dirty="0">
                <a:latin typeface="Times New Roman" panose="02020603050405020304" charset="0"/>
                <a:ea typeface="楷体_GB2312" pitchFamily="49" charset="-122"/>
              </a:rPr>
              <a:t>. </a:t>
            </a:r>
            <a:r>
              <a:rPr lang="zh-CN" altLang="en-US" dirty="0">
                <a:latin typeface="Times New Roman" panose="02020603050405020304" charset="0"/>
                <a:ea typeface="楷体_GB2312" pitchFamily="49" charset="-122"/>
              </a:rPr>
              <a:t>该切线与曲线</a:t>
            </a:r>
            <a:endParaRPr lang="zh-CN" altLang="en-US"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170002" name="文本框 170001"/>
          <p:cNvSpPr txBox="1"/>
          <p:nvPr/>
        </p:nvSpPr>
        <p:spPr>
          <a:xfrm>
            <a:off x="304800" y="4711700"/>
            <a:ext cx="8953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latin typeface="Times New Roman" panose="02020603050405020304" charset="0"/>
                <a:ea typeface="楷体_GB2312" pitchFamily="49" charset="-122"/>
              </a:rPr>
              <a:t>因此</a:t>
            </a:r>
            <a:endParaRPr lang="zh-CN" altLang="en-US"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170003" name="对象 170002"/>
          <p:cNvGraphicFramePr/>
          <p:nvPr/>
        </p:nvGraphicFramePr>
        <p:xfrm>
          <a:off x="1187450" y="4768850"/>
          <a:ext cx="9366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" name="" r:id="rId15" imgW="431800" imgH="228600" progId="Equation.DSMT4">
                  <p:embed/>
                </p:oleObj>
              </mc:Choice>
              <mc:Fallback>
                <p:oleObj name="" r:id="rId15" imgW="431800" imgH="228600" progId="Equation.DSMT4">
                  <p:embed/>
                  <p:pic>
                    <p:nvPicPr>
                      <p:cNvPr id="0" name="图片 4201"/>
                      <p:cNvPicPr/>
                      <p:nvPr/>
                    </p:nvPicPr>
                    <p:blipFill>
                      <a:blip r:embed="rId16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1187450" y="4768850"/>
                        <a:ext cx="936625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0004" name="文本框 170003"/>
          <p:cNvSpPr txBox="1"/>
          <p:nvPr/>
        </p:nvSpPr>
        <p:spPr>
          <a:xfrm>
            <a:off x="2057400" y="4711700"/>
            <a:ext cx="23177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latin typeface="Times New Roman" panose="02020603050405020304" charset="0"/>
                <a:ea typeface="楷体_GB2312" pitchFamily="49" charset="-122"/>
              </a:rPr>
              <a:t>故切线方程为</a:t>
            </a:r>
            <a:endParaRPr lang="zh-CN" altLang="en-US"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170005" name="对象 170004"/>
          <p:cNvGraphicFramePr/>
          <p:nvPr/>
        </p:nvGraphicFramePr>
        <p:xfrm>
          <a:off x="4356100" y="4581525"/>
          <a:ext cx="936625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2" name="" r:id="rId17" imgW="469900" imgH="393700" progId="Equation.DSMT4">
                  <p:embed/>
                </p:oleObj>
              </mc:Choice>
              <mc:Fallback>
                <p:oleObj name="" r:id="rId17" imgW="469900" imgH="393700" progId="Equation.DSMT4">
                  <p:embed/>
                  <p:pic>
                    <p:nvPicPr>
                      <p:cNvPr id="0" name="图片 4191"/>
                      <p:cNvPicPr/>
                      <p:nvPr/>
                    </p:nvPicPr>
                    <p:blipFill>
                      <a:blip r:embed="rId18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4356100" y="4581525"/>
                        <a:ext cx="936625" cy="785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0006" name="文本框 170005"/>
          <p:cNvSpPr txBox="1"/>
          <p:nvPr/>
        </p:nvSpPr>
        <p:spPr>
          <a:xfrm>
            <a:off x="333375" y="5640388"/>
            <a:ext cx="19526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i="1">
                <a:latin typeface="Times New Roman" panose="02020603050405020304" charset="0"/>
                <a:ea typeface="楷体_GB2312" pitchFamily="49" charset="-122"/>
              </a:rPr>
              <a:t>D </a:t>
            </a:r>
            <a:r>
              <a:rPr lang="zh-CN" altLang="en-US" dirty="0">
                <a:latin typeface="Times New Roman" panose="02020603050405020304" charset="0"/>
                <a:ea typeface="楷体_GB2312" pitchFamily="49" charset="-122"/>
              </a:rPr>
              <a:t>的面积为</a:t>
            </a:r>
            <a:endParaRPr lang="zh-CN" altLang="en-US" dirty="0"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170007" name="对象 170006"/>
          <p:cNvGraphicFramePr/>
          <p:nvPr/>
        </p:nvGraphicFramePr>
        <p:xfrm>
          <a:off x="6588125" y="5445125"/>
          <a:ext cx="8636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3" name="" r:id="rId19" imgW="393065" imgH="203200" progId="Equation.DSMT4">
                  <p:embed/>
                </p:oleObj>
              </mc:Choice>
              <mc:Fallback>
                <p:oleObj name="" r:id="rId19" imgW="393065" imgH="203200" progId="Equation.DSMT4">
                  <p:embed/>
                  <p:pic>
                    <p:nvPicPr>
                      <p:cNvPr id="0" name="图片 4192"/>
                      <p:cNvPicPr/>
                      <p:nvPr/>
                    </p:nvPicPr>
                    <p:blipFill>
                      <a:blip r:embed="rId20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6588125" y="5445125"/>
                        <a:ext cx="863600" cy="447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0008" name="对象 170007"/>
          <p:cNvGraphicFramePr/>
          <p:nvPr/>
        </p:nvGraphicFramePr>
        <p:xfrm>
          <a:off x="5148263" y="5489575"/>
          <a:ext cx="1008062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7" name="" r:id="rId21" imgW="444500" imgH="393700" progId="Equation.DSMT4">
                  <p:embed/>
                </p:oleObj>
              </mc:Choice>
              <mc:Fallback>
                <p:oleObj name="" r:id="rId21" imgW="444500" imgH="393700" progId="Equation.DSMT4">
                  <p:embed/>
                  <p:pic>
                    <p:nvPicPr>
                      <p:cNvPr id="0" name="图片 4196"/>
                      <p:cNvPicPr/>
                      <p:nvPr/>
                    </p:nvPicPr>
                    <p:blipFill>
                      <a:blip r:embed="rId22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5148263" y="5489575"/>
                        <a:ext cx="1008062" cy="892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0009" name="组合 170008"/>
          <p:cNvGrpSpPr/>
          <p:nvPr/>
        </p:nvGrpSpPr>
        <p:grpSpPr>
          <a:xfrm>
            <a:off x="6096000" y="4178300"/>
            <a:ext cx="1828800" cy="609600"/>
            <a:chOff x="3840" y="2496"/>
            <a:chExt cx="1152" cy="384"/>
          </a:xfrm>
        </p:grpSpPr>
        <p:grpSp>
          <p:nvGrpSpPr>
            <p:cNvPr id="170010" name="组合 170009"/>
            <p:cNvGrpSpPr/>
            <p:nvPr/>
          </p:nvGrpSpPr>
          <p:grpSpPr>
            <a:xfrm>
              <a:off x="3840" y="2496"/>
              <a:ext cx="1152" cy="384"/>
              <a:chOff x="3840" y="2496"/>
              <a:chExt cx="1152" cy="384"/>
            </a:xfrm>
          </p:grpSpPr>
          <p:sp>
            <p:nvSpPr>
              <p:cNvPr id="170011" name="任意多边形 170010"/>
              <p:cNvSpPr/>
              <p:nvPr/>
            </p:nvSpPr>
            <p:spPr>
              <a:xfrm>
                <a:off x="3840" y="2496"/>
                <a:ext cx="1152" cy="384"/>
              </a:xfrm>
              <a:custGeom>
                <a:avLst/>
                <a:gdLst/>
                <a:ahLst/>
                <a:cxnLst/>
                <a:pathLst>
                  <a:path w="1152" h="384">
                    <a:moveTo>
                      <a:pt x="0" y="384"/>
                    </a:moveTo>
                    <a:lnTo>
                      <a:pt x="1152" y="0"/>
                    </a:lnTo>
                    <a:lnTo>
                      <a:pt x="432" y="384"/>
                    </a:lnTo>
                    <a:lnTo>
                      <a:pt x="0" y="384"/>
                    </a:lnTo>
                    <a:close/>
                  </a:path>
                </a:pathLst>
              </a:custGeom>
              <a:solidFill>
                <a:srgbClr val="006600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70012" name="任意多边形 170011"/>
              <p:cNvSpPr/>
              <p:nvPr/>
            </p:nvSpPr>
            <p:spPr>
              <a:xfrm>
                <a:off x="4272" y="2496"/>
                <a:ext cx="720" cy="384"/>
              </a:xfrm>
              <a:custGeom>
                <a:avLst/>
                <a:gdLst/>
                <a:ahLst/>
                <a:cxnLst/>
                <a:pathLst>
                  <a:path w="720" h="384">
                    <a:moveTo>
                      <a:pt x="0" y="384"/>
                    </a:moveTo>
                    <a:cubicBezTo>
                      <a:pt x="108" y="296"/>
                      <a:pt x="216" y="208"/>
                      <a:pt x="336" y="144"/>
                    </a:cubicBezTo>
                    <a:cubicBezTo>
                      <a:pt x="456" y="80"/>
                      <a:pt x="588" y="40"/>
                      <a:pt x="720" y="0"/>
                    </a:cubicBezTo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aphicFrame>
          <p:nvGraphicFramePr>
            <p:cNvPr id="170013" name="对象 170012"/>
            <p:cNvGraphicFramePr/>
            <p:nvPr/>
          </p:nvGraphicFramePr>
          <p:xfrm>
            <a:off x="4171" y="2761"/>
            <a:ext cx="120" cy="1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3" name="" r:id="rId23" imgW="317500" imgH="292100" progId="Equation.3">
                    <p:embed/>
                  </p:oleObj>
                </mc:Choice>
                <mc:Fallback>
                  <p:oleObj name="" r:id="rId23" imgW="317500" imgH="292100" progId="Equation.3">
                    <p:embed/>
                    <p:pic>
                      <p:nvPicPr>
                        <p:cNvPr id="0" name="图片 4202"/>
                        <p:cNvPicPr/>
                        <p:nvPr/>
                      </p:nvPicPr>
                      <p:blipFill>
                        <a:blip r:embed="rId24">
                          <a:lum bright="100000" contrast="-7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171" y="2761"/>
                          <a:ext cx="120" cy="11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0014" name="组合 170013"/>
          <p:cNvGrpSpPr/>
          <p:nvPr/>
        </p:nvGrpSpPr>
        <p:grpSpPr>
          <a:xfrm>
            <a:off x="5753100" y="3797300"/>
            <a:ext cx="3162300" cy="1612900"/>
            <a:chOff x="3624" y="2256"/>
            <a:chExt cx="1992" cy="1016"/>
          </a:xfrm>
        </p:grpSpPr>
        <p:graphicFrame>
          <p:nvGraphicFramePr>
            <p:cNvPr id="170015" name="对象 170014"/>
            <p:cNvGraphicFramePr/>
            <p:nvPr/>
          </p:nvGraphicFramePr>
          <p:xfrm>
            <a:off x="4128" y="3024"/>
            <a:ext cx="68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4" name="" r:id="rId25" imgW="1091565" imgH="393700" progId="Equation.3">
                    <p:embed/>
                  </p:oleObj>
                </mc:Choice>
                <mc:Fallback>
                  <p:oleObj name="" r:id="rId25" imgW="1091565" imgH="393700" progId="Equation.3">
                    <p:embed/>
                    <p:pic>
                      <p:nvPicPr>
                        <p:cNvPr id="0" name="图片 4203"/>
                        <p:cNvPicPr/>
                        <p:nvPr/>
                      </p:nvPicPr>
                      <p:blipFill>
                        <a:blip r:embed="rId26">
                          <a:lum bright="100000" contrast="-7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128" y="3024"/>
                          <a:ext cx="688" cy="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70016" name="组合 170015"/>
            <p:cNvGrpSpPr/>
            <p:nvPr/>
          </p:nvGrpSpPr>
          <p:grpSpPr>
            <a:xfrm>
              <a:off x="3624" y="2256"/>
              <a:ext cx="1992" cy="918"/>
              <a:chOff x="3624" y="2256"/>
              <a:chExt cx="1992" cy="918"/>
            </a:xfrm>
          </p:grpSpPr>
          <p:sp>
            <p:nvSpPr>
              <p:cNvPr id="170017" name="直接连接符 170016"/>
              <p:cNvSpPr/>
              <p:nvPr/>
            </p:nvSpPr>
            <p:spPr>
              <a:xfrm>
                <a:off x="3857" y="2879"/>
                <a:ext cx="1759" cy="1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70018" name="直接连接符 170017"/>
              <p:cNvSpPr/>
              <p:nvPr/>
            </p:nvSpPr>
            <p:spPr>
              <a:xfrm flipV="1">
                <a:off x="3850" y="2256"/>
                <a:ext cx="1" cy="91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70019" name="任意多边形 170018"/>
              <p:cNvSpPr/>
              <p:nvPr/>
            </p:nvSpPr>
            <p:spPr>
              <a:xfrm>
                <a:off x="4055" y="2347"/>
                <a:ext cx="1462" cy="801"/>
              </a:xfrm>
              <a:custGeom>
                <a:avLst/>
                <a:gdLst/>
                <a:ahLst/>
                <a:cxnLst/>
                <a:pathLst>
                  <a:path w="1623" h="890">
                    <a:moveTo>
                      <a:pt x="0" y="890"/>
                    </a:moveTo>
                    <a:lnTo>
                      <a:pt x="66" y="780"/>
                    </a:lnTo>
                    <a:lnTo>
                      <a:pt x="139" y="693"/>
                    </a:lnTo>
                    <a:lnTo>
                      <a:pt x="212" y="620"/>
                    </a:lnTo>
                    <a:lnTo>
                      <a:pt x="270" y="562"/>
                    </a:lnTo>
                    <a:lnTo>
                      <a:pt x="343" y="503"/>
                    </a:lnTo>
                    <a:lnTo>
                      <a:pt x="409" y="459"/>
                    </a:lnTo>
                    <a:lnTo>
                      <a:pt x="482" y="416"/>
                    </a:lnTo>
                    <a:lnTo>
                      <a:pt x="548" y="372"/>
                    </a:lnTo>
                    <a:lnTo>
                      <a:pt x="614" y="336"/>
                    </a:lnTo>
                    <a:lnTo>
                      <a:pt x="680" y="306"/>
                    </a:lnTo>
                    <a:lnTo>
                      <a:pt x="745" y="277"/>
                    </a:lnTo>
                    <a:lnTo>
                      <a:pt x="811" y="248"/>
                    </a:lnTo>
                    <a:lnTo>
                      <a:pt x="884" y="219"/>
                    </a:lnTo>
                    <a:lnTo>
                      <a:pt x="950" y="197"/>
                    </a:lnTo>
                    <a:lnTo>
                      <a:pt x="1016" y="168"/>
                    </a:lnTo>
                    <a:lnTo>
                      <a:pt x="1082" y="146"/>
                    </a:lnTo>
                    <a:lnTo>
                      <a:pt x="1147" y="124"/>
                    </a:lnTo>
                    <a:lnTo>
                      <a:pt x="1221" y="109"/>
                    </a:lnTo>
                    <a:lnTo>
                      <a:pt x="1286" y="88"/>
                    </a:lnTo>
                    <a:lnTo>
                      <a:pt x="1359" y="66"/>
                    </a:lnTo>
                    <a:lnTo>
                      <a:pt x="1425" y="51"/>
                    </a:lnTo>
                    <a:lnTo>
                      <a:pt x="1491" y="37"/>
                    </a:lnTo>
                    <a:lnTo>
                      <a:pt x="1557" y="15"/>
                    </a:lnTo>
                    <a:lnTo>
                      <a:pt x="1623" y="0"/>
                    </a:lnTo>
                  </a:path>
                </a:pathLst>
              </a:custGeom>
              <a:noFill/>
              <a:ln w="28575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aphicFrame>
            <p:nvGraphicFramePr>
              <p:cNvPr id="170020" name="对象 170019"/>
              <p:cNvGraphicFramePr/>
              <p:nvPr/>
            </p:nvGraphicFramePr>
            <p:xfrm>
              <a:off x="3640" y="2280"/>
              <a:ext cx="152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00" name="" r:id="rId27" imgW="241300" imgH="304800" progId="Equation.3">
                      <p:embed/>
                    </p:oleObj>
                  </mc:Choice>
                  <mc:Fallback>
                    <p:oleObj name="" r:id="rId27" imgW="241300" imgH="304800" progId="Equation.3">
                      <p:embed/>
                      <p:pic>
                        <p:nvPicPr>
                          <p:cNvPr id="0" name="图片 4199"/>
                          <p:cNvPicPr/>
                          <p:nvPr/>
                        </p:nvPicPr>
                        <p:blipFill>
                          <a:blip r:embed="rId28">
                            <a:lum bright="100000" contrast="-70000"/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640" y="2280"/>
                            <a:ext cx="152" cy="19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0021" name="对象 170020"/>
              <p:cNvGraphicFramePr/>
              <p:nvPr/>
            </p:nvGraphicFramePr>
            <p:xfrm>
              <a:off x="3624" y="2804"/>
              <a:ext cx="184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95" name="" r:id="rId29" imgW="292100" imgH="317500" progId="Equation.3">
                      <p:embed/>
                    </p:oleObj>
                  </mc:Choice>
                  <mc:Fallback>
                    <p:oleObj name="" r:id="rId29" imgW="292100" imgH="317500" progId="Equation.3">
                      <p:embed/>
                      <p:pic>
                        <p:nvPicPr>
                          <p:cNvPr id="0" name="图片 4194"/>
                          <p:cNvPicPr/>
                          <p:nvPr/>
                        </p:nvPicPr>
                        <p:blipFill>
                          <a:blip r:embed="rId30">
                            <a:lum bright="100000" contrast="-70000"/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624" y="2804"/>
                            <a:ext cx="184" cy="20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0022" name="对象 170021"/>
              <p:cNvGraphicFramePr/>
              <p:nvPr/>
            </p:nvGraphicFramePr>
            <p:xfrm>
              <a:off x="5480" y="2944"/>
              <a:ext cx="136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94" name="" r:id="rId31" imgW="215900" imgH="228600" progId="Equation.3">
                      <p:embed/>
                    </p:oleObj>
                  </mc:Choice>
                  <mc:Fallback>
                    <p:oleObj name="" r:id="rId31" imgW="215900" imgH="228600" progId="Equation.3">
                      <p:embed/>
                      <p:pic>
                        <p:nvPicPr>
                          <p:cNvPr id="0" name="图片 4193"/>
                          <p:cNvPicPr/>
                          <p:nvPr/>
                        </p:nvPicPr>
                        <p:blipFill>
                          <a:blip r:embed="rId32">
                            <a:lum bright="100000" contrast="-70000"/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5480" y="2944"/>
                            <a:ext cx="136" cy="14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70023" name="直接连接符 170022"/>
          <p:cNvSpPr/>
          <p:nvPr/>
        </p:nvSpPr>
        <p:spPr>
          <a:xfrm flipV="1">
            <a:off x="6111875" y="3890963"/>
            <a:ext cx="2646363" cy="895350"/>
          </a:xfrm>
          <a:prstGeom prst="line">
            <a:avLst/>
          </a:prstGeom>
          <a:ln w="190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70024" name="对象 170023"/>
          <p:cNvGraphicFramePr/>
          <p:nvPr/>
        </p:nvGraphicFramePr>
        <p:xfrm>
          <a:off x="7740650" y="3571875"/>
          <a:ext cx="842963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" name="" r:id="rId33" imgW="444500" imgH="228600" progId="Equation.DSMT4">
                  <p:embed/>
                </p:oleObj>
              </mc:Choice>
              <mc:Fallback>
                <p:oleObj name="" r:id="rId33" imgW="444500" imgH="228600" progId="Equation.DSMT4">
                  <p:embed/>
                  <p:pic>
                    <p:nvPicPr>
                      <p:cNvPr id="0" name="图片 4197"/>
                      <p:cNvPicPr/>
                      <p:nvPr/>
                    </p:nvPicPr>
                    <p:blipFill>
                      <a:blip r:embed="rId34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7740650" y="3571875"/>
                        <a:ext cx="842963" cy="433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0025" name="组合 170024"/>
          <p:cNvGrpSpPr/>
          <p:nvPr/>
        </p:nvGrpSpPr>
        <p:grpSpPr>
          <a:xfrm>
            <a:off x="5815013" y="3944938"/>
            <a:ext cx="2047875" cy="457200"/>
            <a:chOff x="3663" y="2349"/>
            <a:chExt cx="1290" cy="288"/>
          </a:xfrm>
        </p:grpSpPr>
        <p:sp>
          <p:nvSpPr>
            <p:cNvPr id="170026" name="直接连接符 170025"/>
            <p:cNvSpPr/>
            <p:nvPr/>
          </p:nvSpPr>
          <p:spPr>
            <a:xfrm flipH="1">
              <a:off x="3849" y="2496"/>
              <a:ext cx="110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70027" name="文本框 170026"/>
            <p:cNvSpPr txBox="1"/>
            <p:nvPr/>
          </p:nvSpPr>
          <p:spPr>
            <a:xfrm>
              <a:off x="3663" y="2349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400">
                  <a:latin typeface="Times New Roman" panose="02020603050405020304" charset="0"/>
                  <a:ea typeface="楷体_GB2312" pitchFamily="49" charset="-122"/>
                </a:rPr>
                <a:t>1</a:t>
              </a:r>
              <a:endParaRPr lang="en-US" altLang="zh-CN" sz="2400">
                <a:latin typeface="Times New Roman" panose="02020603050405020304" charset="0"/>
                <a:ea typeface="楷体_GB2312" pitchFamily="49" charset="-122"/>
              </a:endParaRPr>
            </a:p>
          </p:txBody>
        </p:sp>
      </p:grpSp>
      <p:graphicFrame>
        <p:nvGraphicFramePr>
          <p:cNvPr id="170028" name="对象 170027"/>
          <p:cNvGraphicFramePr/>
          <p:nvPr/>
        </p:nvGraphicFramePr>
        <p:xfrm>
          <a:off x="2268538" y="5495925"/>
          <a:ext cx="287972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4" name="" r:id="rId35" imgW="1154430" imgH="355600" progId="Equation.DSMT4">
                  <p:embed/>
                </p:oleObj>
              </mc:Choice>
              <mc:Fallback>
                <p:oleObj name="" r:id="rId35" imgW="1154430" imgH="355600" progId="Equation.DSMT4">
                  <p:embed/>
                  <p:pic>
                    <p:nvPicPr>
                      <p:cNvPr id="0" name="图片 4213"/>
                      <p:cNvPicPr/>
                      <p:nvPr/>
                    </p:nvPicPr>
                    <p:blipFill>
                      <a:blip r:embed="rId36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2268538" y="5495925"/>
                        <a:ext cx="2879725" cy="885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0029" name="文本框 170028"/>
          <p:cNvSpPr txBox="1"/>
          <p:nvPr/>
        </p:nvSpPr>
        <p:spPr>
          <a:xfrm>
            <a:off x="7086600" y="2286000"/>
            <a:ext cx="13004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rPr>
              <a:t>(</a:t>
            </a: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rPr>
              <a:t>考研题</a:t>
            </a:r>
            <a:r>
              <a:rPr lang="en-US" altLang="zh-CN" sz="240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rPr>
              <a:t>)</a:t>
            </a:r>
            <a:endParaRPr lang="en-US" altLang="zh-CN" sz="2400">
              <a:solidFill>
                <a:schemeClr val="accent2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0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0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0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999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999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9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0029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999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9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69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69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6999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69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0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70000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9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2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70002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70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69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70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4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70004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70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70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6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70006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70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70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70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92" grpId="0" animBg="1" advAuto="0"/>
      <p:bldP spid="169993" grpId="0" animBg="1" advAuto="0"/>
      <p:bldP spid="170029" grpId="0" animBg="1" advAuto="0" build="p"/>
      <p:bldP spid="169994" grpId="0" animBg="1" advAuto="0"/>
      <p:bldP spid="169996" grpId="0" animBg="1" advAuto="0"/>
      <p:bldP spid="170000" grpId="0" animBg="1" advAuto="0" build="p"/>
      <p:bldP spid="170002" grpId="0" animBg="1" advAuto="0" build="p"/>
      <p:bldP spid="170004" grpId="0" animBg="1" advAuto="0" build="p"/>
      <p:bldP spid="170006" grpId="0" animBg="1" advAuto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171010" name="文本框 171009"/>
          <p:cNvSpPr txBox="1"/>
          <p:nvPr/>
        </p:nvSpPr>
        <p:spPr>
          <a:xfrm>
            <a:off x="609600" y="5638800"/>
            <a:ext cx="7696200" cy="528638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Times New Roman" panose="02020603050405020304" charset="0"/>
                <a:ea typeface="楷体_GB2312" pitchFamily="49" charset="-122"/>
              </a:rPr>
              <a:t>(2) </a:t>
            </a:r>
            <a:r>
              <a:rPr lang="zh-CN" altLang="en-US">
                <a:latin typeface="Times New Roman" panose="02020603050405020304" charset="0"/>
                <a:ea typeface="楷体_GB2312" pitchFamily="49" charset="-122"/>
              </a:rPr>
              <a:t>求</a:t>
            </a:r>
            <a:r>
              <a:rPr lang="en-US" altLang="zh-CN" i="1">
                <a:latin typeface="Times New Roman" panose="02020603050405020304" charset="0"/>
                <a:ea typeface="楷体_GB2312" pitchFamily="49" charset="-122"/>
              </a:rPr>
              <a:t>D </a:t>
            </a:r>
            <a:r>
              <a:rPr lang="zh-CN" altLang="en-US" dirty="0">
                <a:latin typeface="Times New Roman" panose="02020603050405020304" charset="0"/>
                <a:ea typeface="楷体_GB2312" pitchFamily="49" charset="-122"/>
              </a:rPr>
              <a:t>绕直线 </a:t>
            </a:r>
            <a:r>
              <a:rPr lang="en-US" altLang="zh-CN" i="1">
                <a:latin typeface="Times New Roman" panose="02020603050405020304" charset="0"/>
                <a:ea typeface="楷体_GB2312" pitchFamily="49" charset="-122"/>
              </a:rPr>
              <a:t>x</a:t>
            </a:r>
            <a:r>
              <a:rPr lang="en-US" altLang="zh-CN"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= </a:t>
            </a:r>
            <a:r>
              <a:rPr lang="en-US" altLang="zh-CN" i="1">
                <a:latin typeface="Times New Roman" panose="02020603050405020304" charset="0"/>
                <a:ea typeface="楷体_GB2312" pitchFamily="49" charset="-122"/>
              </a:rPr>
              <a:t>e</a:t>
            </a:r>
            <a:r>
              <a:rPr lang="en-US" altLang="zh-CN" dirty="0"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zh-CN" altLang="en-US" dirty="0">
                <a:latin typeface="Times New Roman" panose="02020603050405020304" charset="0"/>
                <a:ea typeface="楷体_GB2312" pitchFamily="49" charset="-122"/>
              </a:rPr>
              <a:t>旋转一周所得旋转体的体积</a:t>
            </a:r>
            <a:r>
              <a:rPr lang="en-US" altLang="zh-CN">
                <a:latin typeface="Times New Roman" panose="02020603050405020304" charset="0"/>
                <a:ea typeface="楷体_GB2312" pitchFamily="49" charset="-122"/>
              </a:rPr>
              <a:t>.</a:t>
            </a:r>
            <a:endParaRPr lang="en-US" altLang="zh-CN"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171011" name="文本框 171010"/>
          <p:cNvSpPr txBox="1"/>
          <p:nvPr/>
        </p:nvSpPr>
        <p:spPr>
          <a:xfrm>
            <a:off x="635000" y="457200"/>
            <a:ext cx="3708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Times New Roman" panose="02020603050405020304" charset="0"/>
                <a:ea typeface="楷体_GB2312" pitchFamily="49" charset="-122"/>
              </a:rPr>
              <a:t>(2)  </a:t>
            </a:r>
            <a:r>
              <a:rPr lang="zh-CN" altLang="en-US" dirty="0">
                <a:latin typeface="Times New Roman" panose="02020603050405020304" charset="0"/>
                <a:ea typeface="楷体_GB2312" pitchFamily="49" charset="-122"/>
              </a:rPr>
              <a:t>切线、</a:t>
            </a:r>
            <a:r>
              <a:rPr lang="en-US" altLang="zh-CN" i="1">
                <a:latin typeface="Times New Roman" panose="02020603050405020304" charset="0"/>
                <a:ea typeface="楷体_GB2312" pitchFamily="49" charset="-122"/>
              </a:rPr>
              <a:t>x </a:t>
            </a:r>
            <a:r>
              <a:rPr lang="zh-CN" altLang="en-US" dirty="0">
                <a:latin typeface="Times New Roman" panose="02020603050405020304" charset="0"/>
                <a:ea typeface="楷体_GB2312" pitchFamily="49" charset="-122"/>
              </a:rPr>
              <a:t>轴及直线</a:t>
            </a:r>
            <a:endParaRPr lang="zh-CN" altLang="en-US" dirty="0"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171012" name="对象 171011"/>
          <p:cNvGraphicFramePr/>
          <p:nvPr/>
        </p:nvGraphicFramePr>
        <p:xfrm>
          <a:off x="7667625" y="587375"/>
          <a:ext cx="865188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9" name="" r:id="rId1" imgW="342900" imgH="139700" progId="Equation.DSMT4">
                  <p:embed/>
                </p:oleObj>
              </mc:Choice>
              <mc:Fallback>
                <p:oleObj name="" r:id="rId1" imgW="342900" imgH="139700" progId="Equation.DSMT4">
                  <p:embed/>
                  <p:pic>
                    <p:nvPicPr>
                      <p:cNvPr id="0" name="图片 4208"/>
                      <p:cNvPicPr/>
                      <p:nvPr/>
                    </p:nvPicPr>
                    <p:blipFill>
                      <a:blip r:embed="rId2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7667625" y="587375"/>
                        <a:ext cx="865188" cy="354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13" name="对象 171012"/>
          <p:cNvGraphicFramePr/>
          <p:nvPr/>
        </p:nvGraphicFramePr>
        <p:xfrm>
          <a:off x="3851275" y="954088"/>
          <a:ext cx="1512888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8" name="" r:id="rId3" imgW="635000" imgH="393700" progId="Equation.DSMT4">
                  <p:embed/>
                </p:oleObj>
              </mc:Choice>
              <mc:Fallback>
                <p:oleObj name="" r:id="rId3" imgW="635000" imgH="393700" progId="Equation.DSMT4">
                  <p:embed/>
                  <p:pic>
                    <p:nvPicPr>
                      <p:cNvPr id="0" name="图片 4217"/>
                      <p:cNvPicPr/>
                      <p:nvPr/>
                    </p:nvPicPr>
                    <p:blipFill>
                      <a:blip r:embed="rId4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3851275" y="954088"/>
                        <a:ext cx="1512888" cy="936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14" name="对象 171013"/>
          <p:cNvGraphicFramePr/>
          <p:nvPr/>
        </p:nvGraphicFramePr>
        <p:xfrm>
          <a:off x="3995738" y="587375"/>
          <a:ext cx="8636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7" name="" r:id="rId5" imgW="342900" imgH="139700" progId="Equation.DSMT4">
                  <p:embed/>
                </p:oleObj>
              </mc:Choice>
              <mc:Fallback>
                <p:oleObj name="" r:id="rId5" imgW="342900" imgH="139700" progId="Equation.DSMT4">
                  <p:embed/>
                  <p:pic>
                    <p:nvPicPr>
                      <p:cNvPr id="0" name="图片 4216"/>
                      <p:cNvPicPr/>
                      <p:nvPr/>
                    </p:nvPicPr>
                    <p:blipFill>
                      <a:blip r:embed="rId6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3995738" y="587375"/>
                        <a:ext cx="863600" cy="352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015" name="文本框 171014"/>
          <p:cNvSpPr txBox="1"/>
          <p:nvPr/>
        </p:nvSpPr>
        <p:spPr>
          <a:xfrm>
            <a:off x="4724400" y="471488"/>
            <a:ext cx="30289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latin typeface="Times New Roman" panose="02020603050405020304" charset="0"/>
                <a:ea typeface="楷体_GB2312" pitchFamily="49" charset="-122"/>
              </a:rPr>
              <a:t>所围三角形绕直线</a:t>
            </a:r>
            <a:endParaRPr lang="zh-CN" altLang="en-US"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171016" name="文本框 171015"/>
          <p:cNvSpPr txBox="1"/>
          <p:nvPr/>
        </p:nvSpPr>
        <p:spPr>
          <a:xfrm>
            <a:off x="184150" y="1143000"/>
            <a:ext cx="37401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latin typeface="Times New Roman" panose="02020603050405020304" charset="0"/>
                <a:ea typeface="楷体_GB2312" pitchFamily="49" charset="-122"/>
              </a:rPr>
              <a:t>旋转所得圆锥的体积为</a:t>
            </a:r>
            <a:endParaRPr lang="zh-CN" altLang="en-US"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171017" name="文本框 171016"/>
          <p:cNvSpPr txBox="1"/>
          <p:nvPr/>
        </p:nvSpPr>
        <p:spPr>
          <a:xfrm>
            <a:off x="628650" y="1892300"/>
            <a:ext cx="30289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charset="0"/>
                <a:ea typeface="楷体_GB2312" pitchFamily="49" charset="-122"/>
              </a:rPr>
              <a:t>曲线、</a:t>
            </a:r>
            <a:r>
              <a:rPr lang="en-US" altLang="zh-CN" i="1">
                <a:latin typeface="Times New Roman" panose="02020603050405020304" charset="0"/>
                <a:ea typeface="楷体_GB2312" pitchFamily="49" charset="-122"/>
              </a:rPr>
              <a:t>x </a:t>
            </a:r>
            <a:r>
              <a:rPr lang="zh-CN" altLang="en-US" dirty="0">
                <a:latin typeface="Times New Roman" panose="02020603050405020304" charset="0"/>
                <a:ea typeface="楷体_GB2312" pitchFamily="49" charset="-122"/>
              </a:rPr>
              <a:t>轴及直线</a:t>
            </a:r>
            <a:endParaRPr lang="zh-CN" altLang="en-US" dirty="0"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171018" name="对象 171017"/>
          <p:cNvGraphicFramePr/>
          <p:nvPr/>
        </p:nvGraphicFramePr>
        <p:xfrm>
          <a:off x="6920230" y="1990725"/>
          <a:ext cx="790575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" name="" r:id="rId7" imgW="342900" imgH="139700" progId="Equation.DSMT4">
                  <p:embed/>
                </p:oleObj>
              </mc:Choice>
              <mc:Fallback>
                <p:oleObj name="" r:id="rId7" imgW="342900" imgH="139700" progId="Equation.DSMT4">
                  <p:embed/>
                  <p:pic>
                    <p:nvPicPr>
                      <p:cNvPr id="0" name="图片 4209"/>
                      <p:cNvPicPr/>
                      <p:nvPr/>
                    </p:nvPicPr>
                    <p:blipFill>
                      <a:blip r:embed="rId8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6920230" y="1990725"/>
                        <a:ext cx="790575" cy="322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19" name="对象 171018"/>
          <p:cNvGraphicFramePr/>
          <p:nvPr/>
        </p:nvGraphicFramePr>
        <p:xfrm>
          <a:off x="1476375" y="3027363"/>
          <a:ext cx="3024188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5" name="" r:id="rId9" imgW="1256030" imgH="355600" progId="Equation.DSMT4">
                  <p:embed/>
                </p:oleObj>
              </mc:Choice>
              <mc:Fallback>
                <p:oleObj name="" r:id="rId9" imgW="1256030" imgH="355600" progId="Equation.DSMT4">
                  <p:embed/>
                  <p:pic>
                    <p:nvPicPr>
                      <p:cNvPr id="0" name="图片 4214"/>
                      <p:cNvPicPr/>
                      <p:nvPr/>
                    </p:nvPicPr>
                    <p:blipFill>
                      <a:blip r:embed="rId10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1476375" y="3027363"/>
                        <a:ext cx="3024188" cy="855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20" name="对象 171019"/>
          <p:cNvGraphicFramePr/>
          <p:nvPr/>
        </p:nvGraphicFramePr>
        <p:xfrm>
          <a:off x="3492500" y="2003425"/>
          <a:ext cx="8636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" name="" r:id="rId11" imgW="342900" imgH="139700" progId="Equation.DSMT4">
                  <p:embed/>
                </p:oleObj>
              </mc:Choice>
              <mc:Fallback>
                <p:oleObj name="" r:id="rId11" imgW="342900" imgH="139700" progId="Equation.DSMT4">
                  <p:embed/>
                  <p:pic>
                    <p:nvPicPr>
                      <p:cNvPr id="0" name="图片 4205"/>
                      <p:cNvPicPr/>
                      <p:nvPr/>
                    </p:nvPicPr>
                    <p:blipFill>
                      <a:blip r:embed="rId12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3492500" y="2003425"/>
                        <a:ext cx="863600" cy="352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021" name="文本框 171020"/>
          <p:cNvSpPr txBox="1"/>
          <p:nvPr/>
        </p:nvSpPr>
        <p:spPr>
          <a:xfrm>
            <a:off x="4246880" y="1890713"/>
            <a:ext cx="26733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latin typeface="Times New Roman" panose="02020603050405020304" charset="0"/>
                <a:ea typeface="楷体_GB2312" pitchFamily="49" charset="-122"/>
              </a:rPr>
              <a:t>所围图形绕直线</a:t>
            </a:r>
            <a:endParaRPr lang="zh-CN" altLang="en-US"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171022" name="文本框 171021"/>
          <p:cNvSpPr txBox="1"/>
          <p:nvPr/>
        </p:nvSpPr>
        <p:spPr>
          <a:xfrm>
            <a:off x="7537450" y="1890713"/>
            <a:ext cx="12509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latin typeface="Times New Roman" panose="02020603050405020304" charset="0"/>
                <a:ea typeface="楷体_GB2312" pitchFamily="49" charset="-122"/>
              </a:rPr>
              <a:t>旋转所</a:t>
            </a:r>
            <a:endParaRPr lang="zh-CN" altLang="en-US"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171023" name="对象 171022"/>
          <p:cNvGraphicFramePr/>
          <p:nvPr/>
        </p:nvGraphicFramePr>
        <p:xfrm>
          <a:off x="1908175" y="3773488"/>
          <a:ext cx="2447925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3" name="" r:id="rId13" imgW="1066165" imgH="393700" progId="Equation.DSMT4">
                  <p:embed/>
                </p:oleObj>
              </mc:Choice>
              <mc:Fallback>
                <p:oleObj name="" r:id="rId13" imgW="1066165" imgH="393700" progId="Equation.DSMT4">
                  <p:embed/>
                  <p:pic>
                    <p:nvPicPr>
                      <p:cNvPr id="0" name="图片 4212"/>
                      <p:cNvPicPr/>
                      <p:nvPr/>
                    </p:nvPicPr>
                    <p:blipFill>
                      <a:blip r:embed="rId14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1908175" y="3773488"/>
                        <a:ext cx="2447925" cy="9032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024" name="文本框 171023"/>
          <p:cNvSpPr txBox="1"/>
          <p:nvPr/>
        </p:nvSpPr>
        <p:spPr>
          <a:xfrm>
            <a:off x="288925" y="4692650"/>
            <a:ext cx="37401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latin typeface="Times New Roman" panose="02020603050405020304" charset="0"/>
                <a:ea typeface="楷体_GB2312" pitchFamily="49" charset="-122"/>
              </a:rPr>
              <a:t>因此所求旋转体体积为</a:t>
            </a:r>
            <a:endParaRPr lang="zh-CN" altLang="en-US"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171025" name="矩形 171024"/>
          <p:cNvSpPr/>
          <p:nvPr/>
        </p:nvSpPr>
        <p:spPr>
          <a:xfrm>
            <a:off x="609600" y="5562600"/>
            <a:ext cx="7772400" cy="685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171026" name="对象 171025"/>
          <p:cNvGraphicFramePr/>
          <p:nvPr/>
        </p:nvGraphicFramePr>
        <p:xfrm>
          <a:off x="2195513" y="5356225"/>
          <a:ext cx="3744912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6" name="" r:id="rId15" imgW="1802765" imgH="393700" progId="Equation.DSMT4">
                  <p:embed/>
                </p:oleObj>
              </mc:Choice>
              <mc:Fallback>
                <p:oleObj name="" r:id="rId15" imgW="1802765" imgH="393700" progId="Equation.DSMT4">
                  <p:embed/>
                  <p:pic>
                    <p:nvPicPr>
                      <p:cNvPr id="0" name="图片 4215"/>
                      <p:cNvPicPr/>
                      <p:nvPr/>
                    </p:nvPicPr>
                    <p:blipFill>
                      <a:blip r:embed="rId16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2195513" y="5356225"/>
                        <a:ext cx="3744912" cy="819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1027" name="组合 171026"/>
          <p:cNvGrpSpPr/>
          <p:nvPr/>
        </p:nvGrpSpPr>
        <p:grpSpPr>
          <a:xfrm>
            <a:off x="5715000" y="2716213"/>
            <a:ext cx="3162300" cy="2274887"/>
            <a:chOff x="3600" y="1711"/>
            <a:chExt cx="1992" cy="1433"/>
          </a:xfrm>
        </p:grpSpPr>
        <p:graphicFrame>
          <p:nvGraphicFramePr>
            <p:cNvPr id="171028" name="对象 171027"/>
            <p:cNvGraphicFramePr/>
            <p:nvPr/>
          </p:nvGraphicFramePr>
          <p:xfrm>
            <a:off x="4888" y="2448"/>
            <a:ext cx="20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9" name="" r:id="rId17" imgW="317500" imgH="431165" progId="Equation.3">
                    <p:embed/>
                  </p:oleObj>
                </mc:Choice>
                <mc:Fallback>
                  <p:oleObj name="" r:id="rId17" imgW="317500" imgH="431165" progId="Equation.3">
                    <p:embed/>
                    <p:pic>
                      <p:nvPicPr>
                        <p:cNvPr id="0" name="图片 4218"/>
                        <p:cNvPicPr/>
                        <p:nvPr/>
                      </p:nvPicPr>
                      <p:blipFill>
                        <a:blip r:embed="rId18">
                          <a:lum bright="100000" contrast="-7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888" y="2448"/>
                          <a:ext cx="200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1029" name="对象 171028"/>
            <p:cNvGraphicFramePr/>
            <p:nvPr/>
          </p:nvGraphicFramePr>
          <p:xfrm>
            <a:off x="4876" y="2542"/>
            <a:ext cx="227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7" name="" r:id="rId19" imgW="165100" imgH="152400" progId="Equation.DSMT4">
                    <p:embed/>
                  </p:oleObj>
                </mc:Choice>
                <mc:Fallback>
                  <p:oleObj name="" r:id="rId19" imgW="165100" imgH="152400" progId="Equation.DSMT4">
                    <p:embed/>
                    <p:pic>
                      <p:nvPicPr>
                        <p:cNvPr id="0" name="图片 4206"/>
                        <p:cNvPicPr/>
                        <p:nvPr/>
                      </p:nvPicPr>
                      <p:blipFill>
                        <a:blip r:embed="rId20">
                          <a:lum bright="100000" contrast="-7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876" y="2542"/>
                          <a:ext cx="227" cy="21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1030" name="直接连接符 171029"/>
            <p:cNvSpPr/>
            <p:nvPr/>
          </p:nvSpPr>
          <p:spPr>
            <a:xfrm flipV="1">
              <a:off x="4959" y="2114"/>
              <a:ext cx="0" cy="38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graphicFrame>
          <p:nvGraphicFramePr>
            <p:cNvPr id="171031" name="对象 171030"/>
            <p:cNvGraphicFramePr/>
            <p:nvPr/>
          </p:nvGraphicFramePr>
          <p:xfrm>
            <a:off x="4105" y="2862"/>
            <a:ext cx="544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8" name="" r:id="rId21" imgW="393065" imgH="203200" progId="Equation.DSMT4">
                    <p:embed/>
                  </p:oleObj>
                </mc:Choice>
                <mc:Fallback>
                  <p:oleObj name="" r:id="rId21" imgW="393065" imgH="203200" progId="Equation.DSMT4">
                    <p:embed/>
                    <p:pic>
                      <p:nvPicPr>
                        <p:cNvPr id="0" name="图片 4207"/>
                        <p:cNvPicPr/>
                        <p:nvPr/>
                      </p:nvPicPr>
                      <p:blipFill>
                        <a:blip r:embed="rId22">
                          <a:lum bright="100000" contrast="-7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105" y="2862"/>
                          <a:ext cx="544" cy="2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71032" name="组合 171031"/>
            <p:cNvGrpSpPr/>
            <p:nvPr/>
          </p:nvGrpSpPr>
          <p:grpSpPr>
            <a:xfrm>
              <a:off x="3816" y="2112"/>
              <a:ext cx="1152" cy="384"/>
              <a:chOff x="3840" y="2496"/>
              <a:chExt cx="1152" cy="384"/>
            </a:xfrm>
          </p:grpSpPr>
          <p:grpSp>
            <p:nvGrpSpPr>
              <p:cNvPr id="171033" name="组合 171032"/>
              <p:cNvGrpSpPr/>
              <p:nvPr/>
            </p:nvGrpSpPr>
            <p:grpSpPr>
              <a:xfrm>
                <a:off x="3840" y="2496"/>
                <a:ext cx="1152" cy="384"/>
                <a:chOff x="3840" y="2496"/>
                <a:chExt cx="1152" cy="384"/>
              </a:xfrm>
            </p:grpSpPr>
            <p:sp>
              <p:nvSpPr>
                <p:cNvPr id="171034" name="任意多边形 171033"/>
                <p:cNvSpPr/>
                <p:nvPr/>
              </p:nvSpPr>
              <p:spPr>
                <a:xfrm>
                  <a:off x="3840" y="2496"/>
                  <a:ext cx="1152" cy="384"/>
                </a:xfrm>
                <a:custGeom>
                  <a:avLst/>
                  <a:gdLst/>
                  <a:ahLst/>
                  <a:cxnLst/>
                  <a:pathLst>
                    <a:path w="1152" h="384">
                      <a:moveTo>
                        <a:pt x="0" y="384"/>
                      </a:moveTo>
                      <a:lnTo>
                        <a:pt x="1152" y="0"/>
                      </a:lnTo>
                      <a:lnTo>
                        <a:pt x="432" y="384"/>
                      </a:lnTo>
                      <a:lnTo>
                        <a:pt x="0" y="384"/>
                      </a:lnTo>
                      <a:close/>
                    </a:path>
                  </a:pathLst>
                </a:custGeom>
                <a:solidFill>
                  <a:srgbClr val="006600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71035" name="任意多边形 171034"/>
                <p:cNvSpPr/>
                <p:nvPr/>
              </p:nvSpPr>
              <p:spPr>
                <a:xfrm>
                  <a:off x="4272" y="2496"/>
                  <a:ext cx="720" cy="384"/>
                </a:xfrm>
                <a:custGeom>
                  <a:avLst/>
                  <a:gdLst/>
                  <a:ahLst/>
                  <a:cxnLst/>
                  <a:pathLst>
                    <a:path w="720" h="384">
                      <a:moveTo>
                        <a:pt x="0" y="384"/>
                      </a:moveTo>
                      <a:cubicBezTo>
                        <a:pt x="108" y="296"/>
                        <a:pt x="216" y="208"/>
                        <a:pt x="336" y="144"/>
                      </a:cubicBezTo>
                      <a:cubicBezTo>
                        <a:pt x="456" y="80"/>
                        <a:pt x="588" y="40"/>
                        <a:pt x="720" y="0"/>
                      </a:cubicBezTo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aphicFrame>
            <p:nvGraphicFramePr>
              <p:cNvPr id="171036" name="对象 171035"/>
              <p:cNvGraphicFramePr/>
              <p:nvPr/>
            </p:nvGraphicFramePr>
            <p:xfrm>
              <a:off x="4171" y="2761"/>
              <a:ext cx="120" cy="1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11" name="" r:id="rId23" imgW="317500" imgH="292100" progId="Equation.3">
                      <p:embed/>
                    </p:oleObj>
                  </mc:Choice>
                  <mc:Fallback>
                    <p:oleObj name="" r:id="rId23" imgW="317500" imgH="292100" progId="Equation.3">
                      <p:embed/>
                      <p:pic>
                        <p:nvPicPr>
                          <p:cNvPr id="0" name="图片 4210"/>
                          <p:cNvPicPr/>
                          <p:nvPr/>
                        </p:nvPicPr>
                        <p:blipFill>
                          <a:blip r:embed="rId24">
                            <a:lum bright="100000" contrast="-70000"/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171" y="2761"/>
                            <a:ext cx="120" cy="11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71037" name="组合 171036"/>
            <p:cNvGrpSpPr/>
            <p:nvPr/>
          </p:nvGrpSpPr>
          <p:grpSpPr>
            <a:xfrm>
              <a:off x="3600" y="1872"/>
              <a:ext cx="1992" cy="1016"/>
              <a:chOff x="3624" y="2256"/>
              <a:chExt cx="1992" cy="1016"/>
            </a:xfrm>
          </p:grpSpPr>
          <p:graphicFrame>
            <p:nvGraphicFramePr>
              <p:cNvPr id="171038" name="对象 171037"/>
              <p:cNvGraphicFramePr/>
              <p:nvPr/>
            </p:nvGraphicFramePr>
            <p:xfrm>
              <a:off x="4128" y="3024"/>
              <a:ext cx="688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12" name="" r:id="rId25" imgW="1091565" imgH="393700" progId="Equation.3">
                      <p:embed/>
                    </p:oleObj>
                  </mc:Choice>
                  <mc:Fallback>
                    <p:oleObj name="" r:id="rId25" imgW="1091565" imgH="393700" progId="Equation.3">
                      <p:embed/>
                      <p:pic>
                        <p:nvPicPr>
                          <p:cNvPr id="0" name="图片 4211"/>
                          <p:cNvPicPr/>
                          <p:nvPr/>
                        </p:nvPicPr>
                        <p:blipFill>
                          <a:blip r:embed="rId26">
                            <a:lum bright="100000" contrast="-70000"/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128" y="3024"/>
                            <a:ext cx="688" cy="24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71039" name="组合 171038"/>
              <p:cNvGrpSpPr/>
              <p:nvPr/>
            </p:nvGrpSpPr>
            <p:grpSpPr>
              <a:xfrm>
                <a:off x="3624" y="2256"/>
                <a:ext cx="1992" cy="918"/>
                <a:chOff x="3624" y="2256"/>
                <a:chExt cx="1992" cy="918"/>
              </a:xfrm>
            </p:grpSpPr>
            <p:sp>
              <p:nvSpPr>
                <p:cNvPr id="171040" name="直接连接符 171039"/>
                <p:cNvSpPr/>
                <p:nvPr/>
              </p:nvSpPr>
              <p:spPr>
                <a:xfrm>
                  <a:off x="3857" y="2879"/>
                  <a:ext cx="1759" cy="1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171041" name="直接连接符 171040"/>
                <p:cNvSpPr/>
                <p:nvPr/>
              </p:nvSpPr>
              <p:spPr>
                <a:xfrm flipV="1">
                  <a:off x="3850" y="2256"/>
                  <a:ext cx="1" cy="918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171042" name="任意多边形 171041"/>
                <p:cNvSpPr/>
                <p:nvPr/>
              </p:nvSpPr>
              <p:spPr>
                <a:xfrm>
                  <a:off x="4055" y="2347"/>
                  <a:ext cx="1462" cy="801"/>
                </a:xfrm>
                <a:custGeom>
                  <a:avLst/>
                  <a:gdLst/>
                  <a:ahLst/>
                  <a:cxnLst/>
                  <a:pathLst>
                    <a:path w="1623" h="890">
                      <a:moveTo>
                        <a:pt x="0" y="890"/>
                      </a:moveTo>
                      <a:lnTo>
                        <a:pt x="66" y="780"/>
                      </a:lnTo>
                      <a:lnTo>
                        <a:pt x="139" y="693"/>
                      </a:lnTo>
                      <a:lnTo>
                        <a:pt x="212" y="620"/>
                      </a:lnTo>
                      <a:lnTo>
                        <a:pt x="270" y="562"/>
                      </a:lnTo>
                      <a:lnTo>
                        <a:pt x="343" y="503"/>
                      </a:lnTo>
                      <a:lnTo>
                        <a:pt x="409" y="459"/>
                      </a:lnTo>
                      <a:lnTo>
                        <a:pt x="482" y="416"/>
                      </a:lnTo>
                      <a:lnTo>
                        <a:pt x="548" y="372"/>
                      </a:lnTo>
                      <a:lnTo>
                        <a:pt x="614" y="336"/>
                      </a:lnTo>
                      <a:lnTo>
                        <a:pt x="680" y="306"/>
                      </a:lnTo>
                      <a:lnTo>
                        <a:pt x="745" y="277"/>
                      </a:lnTo>
                      <a:lnTo>
                        <a:pt x="811" y="248"/>
                      </a:lnTo>
                      <a:lnTo>
                        <a:pt x="884" y="219"/>
                      </a:lnTo>
                      <a:lnTo>
                        <a:pt x="950" y="197"/>
                      </a:lnTo>
                      <a:lnTo>
                        <a:pt x="1016" y="168"/>
                      </a:lnTo>
                      <a:lnTo>
                        <a:pt x="1082" y="146"/>
                      </a:lnTo>
                      <a:lnTo>
                        <a:pt x="1147" y="124"/>
                      </a:lnTo>
                      <a:lnTo>
                        <a:pt x="1221" y="109"/>
                      </a:lnTo>
                      <a:lnTo>
                        <a:pt x="1286" y="88"/>
                      </a:lnTo>
                      <a:lnTo>
                        <a:pt x="1359" y="66"/>
                      </a:lnTo>
                      <a:lnTo>
                        <a:pt x="1425" y="51"/>
                      </a:lnTo>
                      <a:lnTo>
                        <a:pt x="1491" y="37"/>
                      </a:lnTo>
                      <a:lnTo>
                        <a:pt x="1557" y="15"/>
                      </a:lnTo>
                      <a:lnTo>
                        <a:pt x="1623" y="0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2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graphicFrame>
              <p:nvGraphicFramePr>
                <p:cNvPr id="171043" name="对象 171042"/>
                <p:cNvGraphicFramePr/>
                <p:nvPr/>
              </p:nvGraphicFramePr>
              <p:xfrm>
                <a:off x="3640" y="2280"/>
                <a:ext cx="152" cy="19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224" name="" r:id="rId27" imgW="241300" imgH="304800" progId="Equation.3">
                        <p:embed/>
                      </p:oleObj>
                    </mc:Choice>
                    <mc:Fallback>
                      <p:oleObj name="" r:id="rId27" imgW="241300" imgH="304800" progId="Equation.3">
                        <p:embed/>
                        <p:pic>
                          <p:nvPicPr>
                            <p:cNvPr id="0" name="图片 4223"/>
                            <p:cNvPicPr/>
                            <p:nvPr/>
                          </p:nvPicPr>
                          <p:blipFill>
                            <a:blip r:embed="rId28">
                              <a:lum bright="100000" contrast="-70000"/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640" y="2280"/>
                              <a:ext cx="152" cy="192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71044" name="对象 171043"/>
                <p:cNvGraphicFramePr/>
                <p:nvPr/>
              </p:nvGraphicFramePr>
              <p:xfrm>
                <a:off x="3624" y="2804"/>
                <a:ext cx="184" cy="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226" name="" r:id="rId29" imgW="292100" imgH="317500" progId="Equation.3">
                        <p:embed/>
                      </p:oleObj>
                    </mc:Choice>
                    <mc:Fallback>
                      <p:oleObj name="" r:id="rId29" imgW="292100" imgH="317500" progId="Equation.3">
                        <p:embed/>
                        <p:pic>
                          <p:nvPicPr>
                            <p:cNvPr id="0" name="图片 4225"/>
                            <p:cNvPicPr/>
                            <p:nvPr/>
                          </p:nvPicPr>
                          <p:blipFill>
                            <a:blip r:embed="rId30">
                              <a:lum bright="100000" contrast="-70000"/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624" y="2804"/>
                              <a:ext cx="184" cy="200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71045" name="对象 171044"/>
                <p:cNvGraphicFramePr/>
                <p:nvPr/>
              </p:nvGraphicFramePr>
              <p:xfrm>
                <a:off x="5480" y="2944"/>
                <a:ext cx="136" cy="14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222" name="" r:id="rId31" imgW="215900" imgH="228600" progId="Equation.3">
                        <p:embed/>
                      </p:oleObj>
                    </mc:Choice>
                    <mc:Fallback>
                      <p:oleObj name="" r:id="rId31" imgW="215900" imgH="228600" progId="Equation.3">
                        <p:embed/>
                        <p:pic>
                          <p:nvPicPr>
                            <p:cNvPr id="0" name="图片 4221"/>
                            <p:cNvPicPr/>
                            <p:nvPr/>
                          </p:nvPicPr>
                          <p:blipFill>
                            <a:blip r:embed="rId32">
                              <a:lum bright="100000" contrast="-70000"/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480" y="2944"/>
                              <a:ext cx="136" cy="144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sp>
          <p:nvSpPr>
            <p:cNvPr id="171046" name="直接连接符 171045"/>
            <p:cNvSpPr/>
            <p:nvPr/>
          </p:nvSpPr>
          <p:spPr>
            <a:xfrm flipV="1">
              <a:off x="3826" y="1931"/>
              <a:ext cx="1667" cy="564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171047" name="对象 171046"/>
            <p:cNvGraphicFramePr/>
            <p:nvPr/>
          </p:nvGraphicFramePr>
          <p:xfrm>
            <a:off x="4830" y="1711"/>
            <a:ext cx="454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27" name="" r:id="rId33" imgW="444500" imgH="228600" progId="Equation.DSMT4">
                    <p:embed/>
                  </p:oleObj>
                </mc:Choice>
                <mc:Fallback>
                  <p:oleObj name="" r:id="rId33" imgW="444500" imgH="228600" progId="Equation.DSMT4">
                    <p:embed/>
                    <p:pic>
                      <p:nvPicPr>
                        <p:cNvPr id="0" name="图片 4226"/>
                        <p:cNvPicPr/>
                        <p:nvPr/>
                      </p:nvPicPr>
                      <p:blipFill>
                        <a:blip r:embed="rId34">
                          <a:lum bright="100000" contrast="-7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830" y="1711"/>
                          <a:ext cx="454" cy="23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71048" name="组合 171047"/>
            <p:cNvGrpSpPr/>
            <p:nvPr/>
          </p:nvGrpSpPr>
          <p:grpSpPr>
            <a:xfrm>
              <a:off x="3639" y="1965"/>
              <a:ext cx="1290" cy="288"/>
              <a:chOff x="3663" y="2349"/>
              <a:chExt cx="1290" cy="288"/>
            </a:xfrm>
          </p:grpSpPr>
          <p:sp>
            <p:nvSpPr>
              <p:cNvPr id="171049" name="直接连接符 171048"/>
              <p:cNvSpPr/>
              <p:nvPr/>
            </p:nvSpPr>
            <p:spPr>
              <a:xfrm flipH="1">
                <a:off x="3849" y="2496"/>
                <a:ext cx="1104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171050" name="文本框 171049"/>
              <p:cNvSpPr txBox="1"/>
              <p:nvPr/>
            </p:nvSpPr>
            <p:spPr>
              <a:xfrm>
                <a:off x="3663" y="2349"/>
                <a:ext cx="21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zh-CN" sz="2400">
                    <a:latin typeface="Times New Roman" panose="02020603050405020304" charset="0"/>
                    <a:ea typeface="楷体_GB2312" pitchFamily="49" charset="-122"/>
                  </a:rPr>
                  <a:t>1</a:t>
                </a:r>
                <a:endParaRPr lang="en-US" altLang="zh-CN" sz="2400">
                  <a:latin typeface="Times New Roman" panose="02020603050405020304" charset="0"/>
                  <a:ea typeface="楷体_GB2312" pitchFamily="49" charset="-122"/>
                </a:endParaRPr>
              </a:p>
            </p:txBody>
          </p:sp>
        </p:grpSp>
      </p:grpSp>
      <p:sp>
        <p:nvSpPr>
          <p:cNvPr id="171051" name="文本框 171050"/>
          <p:cNvSpPr txBox="1"/>
          <p:nvPr/>
        </p:nvSpPr>
        <p:spPr>
          <a:xfrm>
            <a:off x="152400" y="2438400"/>
            <a:ext cx="26733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latin typeface="Times New Roman" panose="02020603050405020304" charset="0"/>
                <a:ea typeface="楷体_GB2312" pitchFamily="49" charset="-122"/>
              </a:rPr>
              <a:t>得旋转体体积为</a:t>
            </a:r>
            <a:endParaRPr lang="zh-CN" altLang="en-US">
              <a:latin typeface="Times New Roman" panose="02020603050405020304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101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5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1015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6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1016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101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1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1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1021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71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2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71022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51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71051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71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7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4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71024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7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7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1" grpId="0" animBg="1" advAuto="0"/>
      <p:bldP spid="171015" grpId="0" animBg="1" advAuto="0" build="p"/>
      <p:bldP spid="171016" grpId="0" animBg="1" advAuto="0" build="p"/>
      <p:bldP spid="171017" grpId="0" animBg="1" advAuto="0"/>
      <p:bldP spid="171021" grpId="0" animBg="1" advAuto="0" build="p"/>
      <p:bldP spid="171022" grpId="0" animBg="1" advAuto="0" build="p"/>
      <p:bldP spid="171051" grpId="0" animBg="1" advAuto="0" build="p"/>
      <p:bldP spid="171024" grpId="0" animBg="1" advAuto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5778" name="标题 75777"/>
          <p:cNvSpPr>
            <a:spLocks noGrp="1"/>
          </p:cNvSpPr>
          <p:nvPr>
            <p:ph type="title"/>
          </p:nvPr>
        </p:nvSpPr>
        <p:spPr>
          <a:xfrm>
            <a:off x="914400" y="685800"/>
            <a:ext cx="2362200" cy="1066800"/>
          </a:xfrm>
          <a:ln w="76200"/>
        </p:spPr>
        <p:txBody>
          <a:bodyPr anchor="ctr" anchorCtr="0"/>
          <a:p>
            <a:pPr algn="l"/>
            <a:r>
              <a:rPr lang="zh-CN" altLang="en-US" sz="5400" dirty="0">
                <a:latin typeface="华文行楷" panose="02010800040101010101" pitchFamily="2" charset="-122"/>
                <a:ea typeface="华文行楷" panose="02010800040101010101" pitchFamily="2" charset="-122"/>
              </a:rPr>
              <a:t>第六章</a:t>
            </a:r>
            <a:endParaRPr lang="zh-CN" altLang="en-US" sz="5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5779" name="文本框 75778"/>
          <p:cNvSpPr txBox="1"/>
          <p:nvPr/>
        </p:nvSpPr>
        <p:spPr>
          <a:xfrm>
            <a:off x="1066800" y="2971800"/>
            <a:ext cx="3673475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3600" b="1" dirty="0">
                <a:latin typeface="Times New Roman" panose="02020603050405020304" charset="0"/>
                <a:ea typeface="楷体_GB2312" pitchFamily="49" charset="-122"/>
              </a:rPr>
              <a:t>利用元素法解决</a:t>
            </a:r>
            <a:r>
              <a:rPr lang="en-US" altLang="zh-CN" sz="3600" b="1" dirty="0">
                <a:latin typeface="Times New Roman" panose="02020603050405020304" charset="0"/>
                <a:ea typeface="楷体_GB2312" pitchFamily="49" charset="-122"/>
              </a:rPr>
              <a:t>: </a:t>
            </a:r>
            <a:endParaRPr lang="en-US" altLang="zh-CN" sz="3600" b="1" dirty="0"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75780" name="文本框 75779"/>
          <p:cNvSpPr txBox="1"/>
          <p:nvPr/>
        </p:nvSpPr>
        <p:spPr>
          <a:xfrm>
            <a:off x="2079625" y="3781425"/>
            <a:ext cx="478790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3600" b="1" dirty="0">
                <a:latin typeface="Times New Roman" panose="02020603050405020304" charset="0"/>
                <a:ea typeface="楷体_GB2312" pitchFamily="49" charset="-122"/>
              </a:rPr>
              <a:t>定积分在几何上的应用</a:t>
            </a:r>
            <a:endParaRPr lang="zh-CN" altLang="en-US" sz="3600" b="1"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75781" name="文本框 75780"/>
          <p:cNvSpPr txBox="1"/>
          <p:nvPr/>
        </p:nvSpPr>
        <p:spPr>
          <a:xfrm>
            <a:off x="1877695" y="4686300"/>
            <a:ext cx="4989830" cy="64516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3600" b="1" dirty="0">
                <a:latin typeface="Times New Roman" panose="02020603050405020304" charset="0"/>
                <a:ea typeface="楷体_GB2312" pitchFamily="49" charset="-122"/>
              </a:rPr>
              <a:t>*</a:t>
            </a:r>
            <a:r>
              <a:rPr lang="zh-CN" altLang="en-US" sz="3600" b="1" dirty="0">
                <a:latin typeface="Times New Roman" panose="02020603050405020304" charset="0"/>
                <a:ea typeface="楷体_GB2312" pitchFamily="49" charset="-122"/>
              </a:rPr>
              <a:t>定积分在物理上的应用</a:t>
            </a:r>
            <a:endParaRPr lang="zh-CN" altLang="en-US" sz="3600" b="1"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75782" name="文本框 75781"/>
          <p:cNvSpPr txBox="1"/>
          <p:nvPr/>
        </p:nvSpPr>
        <p:spPr>
          <a:xfrm>
            <a:off x="2254250" y="1644650"/>
            <a:ext cx="4298950" cy="9144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5400" dirty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定积分的应用</a:t>
            </a:r>
            <a:endParaRPr lang="zh-CN" altLang="en-US" sz="5400">
              <a:solidFill>
                <a:schemeClr val="tx2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8002" name="标题 128001"/>
          <p:cNvSpPr>
            <a:spLocks noGrp="1"/>
          </p:cNvSpPr>
          <p:nvPr>
            <p:ph type="title"/>
          </p:nvPr>
        </p:nvSpPr>
        <p:spPr>
          <a:xfrm>
            <a:off x="462280" y="440055"/>
            <a:ext cx="2362200" cy="685800"/>
          </a:xfrm>
          <a:solidFill>
            <a:schemeClr val="bg1"/>
          </a:solidFill>
          <a:ln w="19050">
            <a:solidFill>
              <a:schemeClr val="accent2"/>
            </a:solidFill>
            <a:miter/>
          </a:ln>
        </p:spPr>
        <p:txBody>
          <a:bodyPr anchor="ctr" anchorCtr="0"/>
          <a:p>
            <a:r>
              <a:rPr lang="zh-CN" altLang="en-US" sz="3200" b="1" dirty="0">
                <a:ea typeface="楷体_GB2312" pitchFamily="49" charset="-122"/>
              </a:rPr>
              <a:t>内容小结</a:t>
            </a:r>
            <a:endParaRPr lang="zh-CN" altLang="en-US" sz="3200" b="1" dirty="0">
              <a:ea typeface="楷体_GB2312" pitchFamily="49" charset="-122"/>
            </a:endParaRPr>
          </a:p>
        </p:txBody>
      </p:sp>
      <p:sp>
        <p:nvSpPr>
          <p:cNvPr id="128003" name="文本框 128002"/>
          <p:cNvSpPr txBox="1"/>
          <p:nvPr/>
        </p:nvSpPr>
        <p:spPr>
          <a:xfrm>
            <a:off x="411480" y="1649413"/>
            <a:ext cx="3276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Times New Roman" panose="02020603050405020304" charset="0"/>
                <a:ea typeface="楷体_GB2312" pitchFamily="49" charset="-122"/>
              </a:rPr>
              <a:t>1. </a:t>
            </a:r>
            <a:r>
              <a:rPr lang="zh-CN" altLang="en-US" dirty="0">
                <a:latin typeface="Times New Roman" panose="02020603050405020304" charset="0"/>
                <a:ea typeface="楷体_GB2312" pitchFamily="49" charset="-122"/>
              </a:rPr>
              <a:t>平面图形的面积</a:t>
            </a:r>
            <a:endParaRPr lang="zh-CN" altLang="en-US" dirty="0"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128004" name="文本框 128003"/>
          <p:cNvSpPr txBox="1"/>
          <p:nvPr/>
        </p:nvSpPr>
        <p:spPr>
          <a:xfrm>
            <a:off x="664210" y="2911475"/>
            <a:ext cx="983615" cy="9531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charset="0"/>
                <a:ea typeface="楷体_GB2312" pitchFamily="49" charset="-122"/>
              </a:rPr>
              <a:t>边界曲线</a:t>
            </a:r>
            <a:endParaRPr lang="zh-CN" altLang="en-US" dirty="0"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128005" name="文本框 128004"/>
          <p:cNvSpPr txBox="1"/>
          <p:nvPr/>
        </p:nvSpPr>
        <p:spPr>
          <a:xfrm>
            <a:off x="1782763" y="2584768"/>
            <a:ext cx="2024062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charset="0"/>
                <a:ea typeface="楷体_GB2312" pitchFamily="49" charset="-122"/>
              </a:rPr>
              <a:t>显函数方程</a:t>
            </a:r>
            <a:endParaRPr lang="zh-CN" altLang="en-US" dirty="0"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128016" name="文本框 128015"/>
          <p:cNvSpPr txBox="1"/>
          <p:nvPr/>
        </p:nvSpPr>
        <p:spPr>
          <a:xfrm>
            <a:off x="4342130" y="4783455"/>
            <a:ext cx="2605405" cy="829945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p>
            <a:pPr algn="ctr"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rPr>
              <a:t>从下限到上限按逆时针方向确定</a:t>
            </a:r>
            <a:endParaRPr lang="zh-CN" altLang="en-US" sz="2400" dirty="0">
              <a:solidFill>
                <a:schemeClr val="accent2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128017" name="直接连接符 128016"/>
          <p:cNvSpPr/>
          <p:nvPr/>
        </p:nvSpPr>
        <p:spPr>
          <a:xfrm rot="7560000" flipH="1">
            <a:off x="4403090" y="4189095"/>
            <a:ext cx="337820" cy="577215"/>
          </a:xfrm>
          <a:prstGeom prst="line">
            <a:avLst/>
          </a:prstGeom>
          <a:ln w="19050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128021" name="对象 128020"/>
          <p:cNvGraphicFramePr>
            <a:graphicFrameLocks noChangeAspect="1"/>
          </p:cNvGraphicFramePr>
          <p:nvPr/>
        </p:nvGraphicFramePr>
        <p:xfrm>
          <a:off x="3383598" y="3421698"/>
          <a:ext cx="2986267" cy="8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2" name="" r:id="rId1" imgW="1231265" imgH="355600" progId="Equation.3">
                  <p:embed/>
                </p:oleObj>
              </mc:Choice>
              <mc:Fallback>
                <p:oleObj name="" r:id="rId1" imgW="1231265" imgH="355600" progId="Equation.3">
                  <p:embed/>
                  <p:pic>
                    <p:nvPicPr>
                      <p:cNvPr id="0" name="图片 3621"/>
                      <p:cNvPicPr/>
                      <p:nvPr/>
                    </p:nvPicPr>
                    <p:blipFill>
                      <a:blip r:embed="rId2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3383598" y="3421698"/>
                        <a:ext cx="2986267" cy="86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左大括号 1"/>
          <p:cNvSpPr/>
          <p:nvPr/>
        </p:nvSpPr>
        <p:spPr>
          <a:xfrm>
            <a:off x="1603375" y="2818130"/>
            <a:ext cx="179705" cy="1099185"/>
          </a:xfrm>
          <a:prstGeom prst="leftBrace">
            <a:avLst>
              <a:gd name="adj1" fmla="val 77875"/>
              <a:gd name="adj2" fmla="val 50000"/>
            </a:avLst>
          </a:pr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782763" y="3594418"/>
            <a:ext cx="2024062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charset="0"/>
                <a:ea typeface="楷体_GB2312" pitchFamily="49" charset="-122"/>
              </a:rPr>
              <a:t>参数方程</a:t>
            </a:r>
            <a:endParaRPr lang="zh-CN" altLang="en-US" dirty="0"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5" name="左大括号 4"/>
          <p:cNvSpPr/>
          <p:nvPr/>
        </p:nvSpPr>
        <p:spPr>
          <a:xfrm>
            <a:off x="3688080" y="2296160"/>
            <a:ext cx="179705" cy="1099185"/>
          </a:xfrm>
          <a:prstGeom prst="leftBrace">
            <a:avLst>
              <a:gd name="adj1" fmla="val 77875"/>
              <a:gd name="adj2" fmla="val 50000"/>
            </a:avLst>
          </a:pr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3867717" y="2030613"/>
          <a:ext cx="307975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1270000" imgH="355600" progId="Equation.3">
                  <p:embed/>
                </p:oleObj>
              </mc:Choice>
              <mc:Fallback>
                <p:oleObj name="" r:id="rId3" imgW="1270000" imgH="355600" progId="Equation.3">
                  <p:embed/>
                  <p:pic>
                    <p:nvPicPr>
                      <p:cNvPr id="0" name="图片 3621"/>
                      <p:cNvPicPr/>
                      <p:nvPr/>
                    </p:nvPicPr>
                    <p:blipFill>
                      <a:blip r:embed="rId4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3867717" y="2030613"/>
                        <a:ext cx="3079750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3867717" y="2765308"/>
          <a:ext cx="307975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5" imgW="1270000" imgH="355600" progId="Equation.3">
                  <p:embed/>
                </p:oleObj>
              </mc:Choice>
              <mc:Fallback>
                <p:oleObj name="" r:id="rId5" imgW="1270000" imgH="355600" progId="Equation.3">
                  <p:embed/>
                  <p:pic>
                    <p:nvPicPr>
                      <p:cNvPr id="0" name="图片 3621"/>
                      <p:cNvPicPr/>
                      <p:nvPr/>
                    </p:nvPicPr>
                    <p:blipFill>
                      <a:blip r:embed="rId6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3867717" y="2765308"/>
                        <a:ext cx="3079750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8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8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8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8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28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3" grpId="0"/>
      <p:bldP spid="128004" grpId="0"/>
      <p:bldP spid="128005" grpId="0"/>
      <p:bldP spid="2" grpId="0" bldLvl="0" animBg="1"/>
      <p:bldP spid="3" grpId="0"/>
      <p:bldP spid="5" grpId="0" bldLvl="0" animBg="1"/>
      <p:bldP spid="128016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9026" name="标题 129025"/>
          <p:cNvSpPr>
            <a:spLocks noGrp="1"/>
          </p:cNvSpPr>
          <p:nvPr>
            <p:ph type="title"/>
          </p:nvPr>
        </p:nvSpPr>
        <p:spPr>
          <a:xfrm>
            <a:off x="539750" y="831215"/>
            <a:ext cx="7004050" cy="609600"/>
          </a:xfrm>
          <a:ln w="19050"/>
        </p:spPr>
        <p:txBody>
          <a:bodyPr anchor="ctr" anchorCtr="0"/>
          <a:p>
            <a:pPr algn="l"/>
            <a:r>
              <a:rPr lang="en-US" altLang="zh-CN" sz="2800" dirty="0">
                <a:solidFill>
                  <a:schemeClr val="tx1"/>
                </a:solidFill>
                <a:ea typeface="楷体_GB2312" pitchFamily="49" charset="-122"/>
              </a:rPr>
              <a:t>2.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已知平行截面面积函数 </a:t>
            </a:r>
            <a:r>
              <a:rPr lang="en-US" altLang="zh-CN" sz="2800" i="1">
                <a:solidFill>
                  <a:schemeClr val="tx1"/>
                </a:solidFill>
                <a:ea typeface="楷体_GB2312" pitchFamily="49" charset="-122"/>
              </a:rPr>
              <a:t>A</a:t>
            </a:r>
            <a:r>
              <a:rPr lang="en-US" altLang="zh-CN" sz="2800">
                <a:solidFill>
                  <a:schemeClr val="tx1"/>
                </a:solidFill>
                <a:ea typeface="楷体_GB2312" pitchFamily="49" charset="-122"/>
              </a:rPr>
              <a:t>(</a:t>
            </a:r>
            <a:r>
              <a:rPr lang="en-US" altLang="zh-CN" sz="2800" i="1">
                <a:solidFill>
                  <a:schemeClr val="tx1"/>
                </a:solidFill>
                <a:ea typeface="楷体_GB2312" pitchFamily="49" charset="-122"/>
              </a:rPr>
              <a:t>x</a:t>
            </a:r>
            <a:r>
              <a:rPr lang="en-US" altLang="zh-CN" sz="2800" dirty="0">
                <a:solidFill>
                  <a:schemeClr val="tx1"/>
                </a:solidFill>
                <a:ea typeface="楷体_GB2312" pitchFamily="49" charset="-122"/>
              </a:rPr>
              <a:t>)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的立体体积</a:t>
            </a:r>
            <a:endParaRPr lang="zh-CN" altLang="en-US" sz="280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129027" name="对象 129026"/>
          <p:cNvGraphicFramePr/>
          <p:nvPr/>
        </p:nvGraphicFramePr>
        <p:xfrm>
          <a:off x="2133600" y="1517015"/>
          <a:ext cx="21717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5" name="" r:id="rId1" imgW="2171065" imgH="774065" progId="Equation.3">
                  <p:embed/>
                </p:oleObj>
              </mc:Choice>
              <mc:Fallback>
                <p:oleObj name="" r:id="rId1" imgW="2171065" imgH="774065" progId="Equation.3">
                  <p:embed/>
                  <p:pic>
                    <p:nvPicPr>
                      <p:cNvPr id="0" name="图片 3624"/>
                      <p:cNvPicPr/>
                      <p:nvPr/>
                    </p:nvPicPr>
                    <p:blipFill>
                      <a:blip r:embed="rId2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2133600" y="1517015"/>
                        <a:ext cx="2171700" cy="77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28" name="右箭头 129027"/>
          <p:cNvSpPr/>
          <p:nvPr/>
        </p:nvSpPr>
        <p:spPr>
          <a:xfrm>
            <a:off x="1295400" y="2569528"/>
            <a:ext cx="1524000" cy="198437"/>
          </a:xfrm>
          <a:prstGeom prst="rightArrow">
            <a:avLst>
              <a:gd name="adj1" fmla="val 50000"/>
              <a:gd name="adj2" fmla="val 192000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29029" name="文本框 129028"/>
          <p:cNvSpPr txBox="1"/>
          <p:nvPr/>
        </p:nvSpPr>
        <p:spPr>
          <a:xfrm>
            <a:off x="2895600" y="2355215"/>
            <a:ext cx="2438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charset="0"/>
                <a:ea typeface="楷体_GB2312" pitchFamily="49" charset="-122"/>
              </a:rPr>
              <a:t>旋转体的体积</a:t>
            </a:r>
            <a:endParaRPr lang="zh-CN" altLang="en-US"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129030" name="对象 129029"/>
          <p:cNvGraphicFramePr/>
          <p:nvPr/>
        </p:nvGraphicFramePr>
        <p:xfrm>
          <a:off x="5562600" y="2941003"/>
          <a:ext cx="1714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3" name="" r:id="rId3" imgW="1713865" imgH="520700" progId="Equation.3">
                  <p:embed/>
                </p:oleObj>
              </mc:Choice>
              <mc:Fallback>
                <p:oleObj name="" r:id="rId3" imgW="1713865" imgH="520700" progId="Equation.3">
                  <p:embed/>
                  <p:pic>
                    <p:nvPicPr>
                      <p:cNvPr id="0" name="图片 3622"/>
                      <p:cNvPicPr/>
                      <p:nvPr/>
                    </p:nvPicPr>
                    <p:blipFill>
                      <a:blip r:embed="rId4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5562600" y="2941003"/>
                        <a:ext cx="17145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31" name="文本框 129030"/>
          <p:cNvSpPr txBox="1"/>
          <p:nvPr/>
        </p:nvSpPr>
        <p:spPr>
          <a:xfrm>
            <a:off x="3236595" y="2941320"/>
            <a:ext cx="245872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charset="0"/>
                <a:ea typeface="楷体_GB2312" pitchFamily="49" charset="-122"/>
              </a:rPr>
              <a:t>绕</a:t>
            </a:r>
            <a:r>
              <a:rPr lang="zh-CN" altLang="en-US" i="1" dirty="0"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en-US" altLang="zh-CN" i="1">
                <a:latin typeface="Times New Roman" panose="02020603050405020304" charset="0"/>
                <a:ea typeface="楷体_GB2312" pitchFamily="49" charset="-122"/>
              </a:rPr>
              <a:t>x</a:t>
            </a:r>
            <a:r>
              <a:rPr lang="en-US" altLang="zh-CN" dirty="0"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zh-CN" altLang="en-US" dirty="0">
                <a:latin typeface="Times New Roman" panose="02020603050405020304" charset="0"/>
                <a:ea typeface="楷体_GB2312" pitchFamily="49" charset="-122"/>
              </a:rPr>
              <a:t>轴</a:t>
            </a:r>
            <a:r>
              <a:rPr lang="en-US" altLang="zh-CN" dirty="0">
                <a:latin typeface="Times New Roman" panose="02020603050405020304" charset="0"/>
                <a:ea typeface="楷体_GB2312" pitchFamily="49" charset="-122"/>
              </a:rPr>
              <a:t>(</a:t>
            </a:r>
            <a:r>
              <a:rPr lang="zh-CN" altLang="en-US" dirty="0">
                <a:latin typeface="Times New Roman" panose="02020603050405020304" charset="0"/>
                <a:ea typeface="楷体_GB2312" pitchFamily="49" charset="-122"/>
              </a:rPr>
              <a:t>实心</a:t>
            </a:r>
            <a:r>
              <a:rPr lang="en-US" dirty="0">
                <a:latin typeface="Times New Roman" panose="02020603050405020304" charset="0"/>
                <a:ea typeface="楷体_GB2312" pitchFamily="49" charset="-122"/>
              </a:rPr>
              <a:t>):</a:t>
            </a:r>
            <a:endParaRPr lang="en-US"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129037" name="文本框 129036"/>
          <p:cNvSpPr txBox="1"/>
          <p:nvPr/>
        </p:nvSpPr>
        <p:spPr>
          <a:xfrm>
            <a:off x="3261995" y="3909060"/>
            <a:ext cx="230060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charset="0"/>
                <a:ea typeface="楷体_GB2312" pitchFamily="49" charset="-122"/>
              </a:rPr>
              <a:t>绕</a:t>
            </a:r>
            <a:r>
              <a:rPr lang="zh-CN" altLang="en-US" i="1" dirty="0"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en-US" altLang="zh-CN" i="1">
                <a:latin typeface="Times New Roman" panose="02020603050405020304" charset="0"/>
                <a:ea typeface="楷体_GB2312" pitchFamily="49" charset="-122"/>
              </a:rPr>
              <a:t>y</a:t>
            </a:r>
            <a:r>
              <a:rPr lang="en-US" altLang="zh-CN" dirty="0"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zh-CN" altLang="en-US" dirty="0">
                <a:latin typeface="Times New Roman" panose="02020603050405020304" charset="0"/>
                <a:ea typeface="楷体_GB2312" pitchFamily="49" charset="-122"/>
              </a:rPr>
              <a:t>轴</a:t>
            </a:r>
            <a:r>
              <a:rPr lang="en-US" altLang="zh-CN" dirty="0">
                <a:latin typeface="Times New Roman" panose="02020603050405020304" charset="0"/>
                <a:ea typeface="楷体_GB2312" pitchFamily="49" charset="-122"/>
              </a:rPr>
              <a:t>(</a:t>
            </a:r>
            <a:r>
              <a:rPr lang="zh-CN" altLang="en-US" dirty="0">
                <a:latin typeface="Times New Roman" panose="02020603050405020304" charset="0"/>
                <a:ea typeface="楷体_GB2312" pitchFamily="49" charset="-122"/>
              </a:rPr>
              <a:t>空心</a:t>
            </a:r>
            <a:r>
              <a:rPr lang="en-US" dirty="0">
                <a:latin typeface="Times New Roman" panose="02020603050405020304" charset="0"/>
                <a:ea typeface="楷体_GB2312" pitchFamily="49" charset="-122"/>
              </a:rPr>
              <a:t>):</a:t>
            </a:r>
            <a:endParaRPr lang="en-US"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129039" name="对象 129038"/>
          <p:cNvGraphicFramePr>
            <a:graphicFrameLocks noChangeAspect="1"/>
          </p:cNvGraphicFramePr>
          <p:nvPr/>
        </p:nvGraphicFramePr>
        <p:xfrm>
          <a:off x="715833" y="2949386"/>
          <a:ext cx="2429510" cy="1570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6" name="" r:id="rId5" imgW="1041400" imgH="673100" progId="Equation.3">
                  <p:embed/>
                </p:oleObj>
              </mc:Choice>
              <mc:Fallback>
                <p:oleObj name="" r:id="rId5" imgW="1041400" imgH="673100" progId="Equation.3">
                  <p:embed/>
                  <p:pic>
                    <p:nvPicPr>
                      <p:cNvPr id="0" name="图片 3625"/>
                      <p:cNvPicPr/>
                      <p:nvPr/>
                    </p:nvPicPr>
                    <p:blipFill>
                      <a:blip r:embed="rId6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715833" y="2949386"/>
                        <a:ext cx="2429510" cy="15709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40" name="左大括号 129039"/>
          <p:cNvSpPr/>
          <p:nvPr/>
        </p:nvSpPr>
        <p:spPr>
          <a:xfrm>
            <a:off x="3145155" y="3137535"/>
            <a:ext cx="152400" cy="117856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5495561" y="3908990"/>
          <a:ext cx="2590165" cy="611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7" imgW="1181100" imgH="279400" progId="Equation.3">
                  <p:embed/>
                </p:oleObj>
              </mc:Choice>
              <mc:Fallback>
                <p:oleObj name="" r:id="rId7" imgW="1181100" imgH="279400" progId="Equation.3">
                  <p:embed/>
                  <p:pic>
                    <p:nvPicPr>
                      <p:cNvPr id="0" name="图片 3622"/>
                      <p:cNvPicPr/>
                      <p:nvPr/>
                    </p:nvPicPr>
                    <p:blipFill>
                      <a:blip r:embed="rId8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5495561" y="3908990"/>
                        <a:ext cx="2590165" cy="6115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9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9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9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9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9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29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9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9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9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6" grpId="0"/>
      <p:bldP spid="129028" grpId="0" bldLvl="0" animBg="1"/>
      <p:bldP spid="129029" grpId="0"/>
      <p:bldP spid="129040" grpId="0" bldLvl="0" animBg="1"/>
      <p:bldP spid="129031" grpId="0"/>
      <p:bldP spid="1290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>
            <a:alphaModFix amt="94000"/>
          </a:blip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80226" name="矩形 180225"/>
          <p:cNvSpPr/>
          <p:nvPr/>
        </p:nvSpPr>
        <p:spPr>
          <a:xfrm>
            <a:off x="0" y="0"/>
            <a:ext cx="9144000" cy="2057400"/>
          </a:xfrm>
          <a:prstGeom prst="rect">
            <a:avLst/>
          </a:prstGeom>
          <a:gradFill rotWithShape="0">
            <a:gsLst>
              <a:gs pos="0">
                <a:srgbClr val="00009B"/>
              </a:gs>
              <a:gs pos="100000">
                <a:srgbClr val="0000FF"/>
              </a:gs>
            </a:gsLst>
            <a:lin ang="5400000" scaled="1"/>
            <a:tileRect/>
          </a:gradFill>
          <a:ln w="38100" cap="flat" cmpd="dbl">
            <a:solidFill>
              <a:srgbClr val="0066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80227" name="标题 180226"/>
          <p:cNvSpPr>
            <a:spLocks noGrp="1"/>
          </p:cNvSpPr>
          <p:nvPr>
            <p:ph type="title"/>
          </p:nvPr>
        </p:nvSpPr>
        <p:spPr>
          <a:xfrm>
            <a:off x="838200" y="304800"/>
            <a:ext cx="2133600" cy="838200"/>
          </a:xfrm>
          <a:ln w="76200"/>
        </p:spPr>
        <p:txBody>
          <a:bodyPr anchor="ctr" anchorCtr="0"/>
          <a:p>
            <a:pPr algn="l"/>
            <a:r>
              <a:rPr lang="zh-CN" altLang="en-US" sz="4800" dirty="0">
                <a:latin typeface="华文行楷" panose="02010800040101010101" pitchFamily="2" charset="-122"/>
                <a:ea typeface="华文行楷" panose="02010800040101010101" pitchFamily="2" charset="-122"/>
              </a:rPr>
              <a:t>第一节</a:t>
            </a:r>
            <a:endParaRPr lang="zh-CN" altLang="en-US" sz="4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80228" name="文本框 180227"/>
          <p:cNvSpPr txBox="1"/>
          <p:nvPr/>
        </p:nvSpPr>
        <p:spPr>
          <a:xfrm>
            <a:off x="2057400" y="1081088"/>
            <a:ext cx="4538663" cy="8239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4800" dirty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定积分的</a:t>
            </a:r>
            <a:r>
              <a:rPr lang="zh-CN" altLang="en-US" sz="4800" b="1" dirty="0">
                <a:solidFill>
                  <a:schemeClr val="tx2"/>
                </a:solidFill>
                <a:latin typeface="Times New Roman" panose="02020603050405020304" charset="0"/>
                <a:ea typeface="华文行楷" panose="02010800040101010101" pitchFamily="2" charset="-122"/>
              </a:rPr>
              <a:t>元素法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endParaRPr lang="zh-CN" altLang="en-US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80229" name="文本框 180228"/>
          <p:cNvSpPr txBox="1"/>
          <p:nvPr/>
        </p:nvSpPr>
        <p:spPr>
          <a:xfrm>
            <a:off x="1981200" y="2838450"/>
            <a:ext cx="642620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3200" b="1" dirty="0">
                <a:latin typeface="Times New Roman" panose="02020603050405020304" charset="0"/>
                <a:ea typeface="楷体_GB2312" pitchFamily="49" charset="-122"/>
              </a:rPr>
              <a:t>一、什么问题可以用定积分解决 </a:t>
            </a:r>
            <a:r>
              <a:rPr lang="en-US" altLang="zh-CN" sz="3200" b="1" dirty="0">
                <a:latin typeface="Times New Roman" panose="02020603050405020304" charset="0"/>
                <a:ea typeface="楷体_GB2312" pitchFamily="49" charset="-122"/>
              </a:rPr>
              <a:t>?  </a:t>
            </a:r>
            <a:endParaRPr lang="en-US" altLang="zh-CN" sz="3200" b="1"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180230" name="文本框 180229">
            <a:hlinkClick r:id="" action="ppaction://hlinksldjump"/>
          </p:cNvPr>
          <p:cNvSpPr txBox="1"/>
          <p:nvPr/>
        </p:nvSpPr>
        <p:spPr>
          <a:xfrm>
            <a:off x="1958975" y="3886200"/>
            <a:ext cx="6300788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3200" b="1" dirty="0">
                <a:latin typeface="Times New Roman" panose="02020603050405020304" charset="0"/>
                <a:ea typeface="楷体_GB2312" pitchFamily="49" charset="-122"/>
              </a:rPr>
              <a:t>二 、如何应用定积分解决问题 </a:t>
            </a:r>
            <a:r>
              <a:rPr lang="en-US" altLang="zh-CN" sz="3200" b="1" dirty="0">
                <a:latin typeface="Times New Roman" panose="02020603050405020304" charset="0"/>
                <a:ea typeface="楷体_GB2312" pitchFamily="49" charset="-122"/>
              </a:rPr>
              <a:t>?    </a:t>
            </a:r>
            <a:endParaRPr lang="en-US" altLang="zh-CN" sz="3200" b="1"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180231" name="对象 180230"/>
          <p:cNvGraphicFramePr/>
          <p:nvPr/>
        </p:nvGraphicFramePr>
        <p:xfrm>
          <a:off x="304800" y="4495800"/>
          <a:ext cx="159067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2" imgW="3390900" imgH="3409950" progId="Paint.Picture">
                  <p:embed/>
                </p:oleObj>
              </mc:Choice>
              <mc:Fallback>
                <p:oleObj name="" r:id="rId2" imgW="3390900" imgH="3409950" progId="Paint.Picture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4800" y="4495800"/>
                        <a:ext cx="1590675" cy="160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0232" name="文本框 180231"/>
          <p:cNvSpPr txBox="1"/>
          <p:nvPr/>
        </p:nvSpPr>
        <p:spPr>
          <a:xfrm>
            <a:off x="7488238" y="250825"/>
            <a:ext cx="1441450" cy="528638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p>
            <a:pPr algn="ctr"/>
            <a:r>
              <a:rPr lang="en-US" altLang="zh-CN" dirty="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rPr>
              <a:t>第</a:t>
            </a:r>
            <a:r>
              <a:rPr lang="zh-CN" altLang="en-US" b="1" dirty="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rPr>
              <a:t>六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rPr>
              <a:t>章 </a:t>
            </a:r>
            <a:endParaRPr lang="zh-CN" altLang="en-US" dirty="0">
              <a:solidFill>
                <a:schemeClr val="accent2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2274" name="文本框 182273"/>
          <p:cNvSpPr txBox="1"/>
          <p:nvPr/>
        </p:nvSpPr>
        <p:spPr>
          <a:xfrm>
            <a:off x="914400" y="4024313"/>
            <a:ext cx="1600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charset="0"/>
                <a:ea typeface="楷体_GB2312" pitchFamily="49" charset="-122"/>
              </a:rPr>
              <a:t>表示为</a:t>
            </a:r>
            <a:endParaRPr lang="zh-CN" altLang="en-US" dirty="0"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182275" name="对象 182274"/>
          <p:cNvGraphicFramePr/>
          <p:nvPr/>
        </p:nvGraphicFramePr>
        <p:xfrm>
          <a:off x="2344738" y="3810000"/>
          <a:ext cx="30988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3098800" imgH="1066800" progId="Equation.3">
                  <p:embed/>
                </p:oleObj>
              </mc:Choice>
              <mc:Fallback>
                <p:oleObj name="" r:id="rId1" imgW="3098800" imgH="10668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2344738" y="3810000"/>
                        <a:ext cx="3098800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2276" name="标题 182275"/>
          <p:cNvSpPr>
            <a:spLocks noGrp="1"/>
          </p:cNvSpPr>
          <p:nvPr>
            <p:ph type="title"/>
          </p:nvPr>
        </p:nvSpPr>
        <p:spPr>
          <a:xfrm>
            <a:off x="533400" y="533400"/>
            <a:ext cx="6781800" cy="838200"/>
          </a:xfrm>
          <a:ln w="76200"/>
        </p:spPr>
        <p:txBody>
          <a:bodyPr anchor="ctr" anchorCtr="0"/>
          <a:p>
            <a:pPr algn="l"/>
            <a:r>
              <a:rPr lang="zh-CN" altLang="en-US" sz="3200" b="1" dirty="0">
                <a:ea typeface="楷体_GB2312" pitchFamily="49" charset="-122"/>
              </a:rPr>
              <a:t>一、什么问题可以用定积分解决 </a:t>
            </a:r>
            <a:r>
              <a:rPr lang="en-US" altLang="zh-CN" sz="3200" b="1" dirty="0">
                <a:ea typeface="楷体_GB2312" pitchFamily="49" charset="-122"/>
              </a:rPr>
              <a:t>?</a:t>
            </a:r>
            <a:r>
              <a:rPr lang="en-US" altLang="zh-CN" sz="3200" b="1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endParaRPr lang="en-US" altLang="zh-CN" sz="3200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182277" name="文本框 182276"/>
          <p:cNvSpPr txBox="1"/>
          <p:nvPr/>
        </p:nvSpPr>
        <p:spPr>
          <a:xfrm>
            <a:off x="609600" y="1295400"/>
            <a:ext cx="807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Times New Roman" panose="02020603050405020304" charset="0"/>
                <a:ea typeface="楷体_GB2312" pitchFamily="49" charset="-122"/>
              </a:rPr>
              <a:t>1) </a:t>
            </a:r>
            <a:r>
              <a:rPr lang="zh-CN" altLang="en-US" dirty="0">
                <a:latin typeface="Times New Roman" panose="02020603050405020304" charset="0"/>
                <a:ea typeface="楷体_GB2312" pitchFamily="49" charset="-122"/>
              </a:rPr>
              <a:t>所求量</a:t>
            </a:r>
            <a:r>
              <a:rPr lang="zh-CN" altLang="en-US" i="1" dirty="0"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en-US" altLang="zh-CN" i="1">
                <a:latin typeface="Times New Roman" panose="02020603050405020304" charset="0"/>
                <a:ea typeface="楷体_GB2312" pitchFamily="49" charset="-122"/>
              </a:rPr>
              <a:t>U</a:t>
            </a:r>
            <a:r>
              <a:rPr lang="en-US" altLang="zh-CN" dirty="0"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zh-CN" altLang="en-US" dirty="0">
                <a:latin typeface="Times New Roman" panose="02020603050405020304" charset="0"/>
                <a:ea typeface="楷体_GB2312" pitchFamily="49" charset="-122"/>
              </a:rPr>
              <a:t>是与区间</a:t>
            </a:r>
            <a:r>
              <a:rPr lang="en-US" altLang="zh-CN" dirty="0">
                <a:latin typeface="Times New Roman" panose="02020603050405020304" charset="0"/>
                <a:ea typeface="楷体_GB2312" pitchFamily="49" charset="-122"/>
              </a:rPr>
              <a:t>[</a:t>
            </a:r>
            <a:r>
              <a:rPr lang="en-US" altLang="zh-CN" i="1">
                <a:latin typeface="Times New Roman" panose="02020603050405020304" charset="0"/>
                <a:ea typeface="楷体_GB2312" pitchFamily="49" charset="-122"/>
              </a:rPr>
              <a:t>a</a:t>
            </a:r>
            <a:r>
              <a:rPr lang="en-US" altLang="zh-CN">
                <a:latin typeface="Times New Roman" panose="02020603050405020304" charset="0"/>
                <a:ea typeface="楷体_GB2312" pitchFamily="49" charset="-122"/>
              </a:rPr>
              <a:t> , </a:t>
            </a:r>
            <a:r>
              <a:rPr lang="en-US" altLang="zh-CN" i="1">
                <a:latin typeface="Times New Roman" panose="02020603050405020304" charset="0"/>
                <a:ea typeface="楷体_GB2312" pitchFamily="49" charset="-122"/>
              </a:rPr>
              <a:t>b</a:t>
            </a:r>
            <a:r>
              <a:rPr lang="en-US" altLang="zh-CN" dirty="0">
                <a:latin typeface="Times New Roman" panose="02020603050405020304" charset="0"/>
                <a:ea typeface="楷体_GB2312" pitchFamily="49" charset="-122"/>
              </a:rPr>
              <a:t>]</a:t>
            </a:r>
            <a:r>
              <a:rPr lang="zh-CN" altLang="en-US" dirty="0">
                <a:latin typeface="Times New Roman" panose="02020603050405020304" charset="0"/>
                <a:ea typeface="楷体_GB2312" pitchFamily="49" charset="-122"/>
              </a:rPr>
              <a:t>上的某分布 </a:t>
            </a:r>
            <a:r>
              <a:rPr lang="en-US" altLang="zh-CN" i="1">
                <a:latin typeface="Times New Roman" panose="02020603050405020304" charset="0"/>
                <a:ea typeface="楷体_GB2312" pitchFamily="49" charset="-122"/>
              </a:rPr>
              <a:t>f</a:t>
            </a:r>
            <a:r>
              <a:rPr lang="en-US" altLang="zh-CN">
                <a:latin typeface="Times New Roman" panose="02020603050405020304" charset="0"/>
                <a:ea typeface="楷体_GB2312" pitchFamily="49" charset="-122"/>
              </a:rPr>
              <a:t> (</a:t>
            </a:r>
            <a:r>
              <a:rPr lang="en-US" altLang="zh-CN" i="1">
                <a:latin typeface="Times New Roman" panose="02020603050405020304" charset="0"/>
                <a:ea typeface="楷体_GB2312" pitchFamily="49" charset="-122"/>
              </a:rPr>
              <a:t>x</a:t>
            </a:r>
            <a:r>
              <a:rPr lang="en-US" altLang="zh-CN">
                <a:latin typeface="Times New Roman" panose="02020603050405020304" charset="0"/>
                <a:ea typeface="楷体_GB2312" pitchFamily="49" charset="-122"/>
              </a:rPr>
              <a:t>)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zh-CN" altLang="en-US" dirty="0">
                <a:latin typeface="Times New Roman" panose="02020603050405020304" charset="0"/>
                <a:ea typeface="楷体_GB2312" pitchFamily="49" charset="-122"/>
              </a:rPr>
              <a:t>有关的</a:t>
            </a:r>
            <a:endParaRPr lang="zh-CN" altLang="en-US" dirty="0"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182278" name="文本框 182277"/>
          <p:cNvSpPr txBox="1"/>
          <p:nvPr/>
        </p:nvSpPr>
        <p:spPr>
          <a:xfrm>
            <a:off x="609600" y="2528888"/>
            <a:ext cx="5410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Times New Roman" panose="02020603050405020304" charset="0"/>
                <a:ea typeface="楷体_GB2312" pitchFamily="49" charset="-122"/>
              </a:rPr>
              <a:t>2) </a:t>
            </a:r>
            <a:r>
              <a:rPr lang="en-US" altLang="zh-CN" i="1">
                <a:latin typeface="Times New Roman" panose="02020603050405020304" charset="0"/>
                <a:ea typeface="楷体_GB2312" pitchFamily="49" charset="-122"/>
              </a:rPr>
              <a:t>U</a:t>
            </a:r>
            <a:r>
              <a:rPr lang="en-US" altLang="zh-CN" dirty="0"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zh-CN" altLang="en-US" dirty="0">
                <a:latin typeface="Times New Roman" panose="02020603050405020304" charset="0"/>
                <a:ea typeface="楷体_GB2312" pitchFamily="49" charset="-122"/>
              </a:rPr>
              <a:t>对区间 </a:t>
            </a:r>
            <a:r>
              <a:rPr lang="en-US" altLang="zh-CN" dirty="0">
                <a:latin typeface="Times New Roman" panose="02020603050405020304" charset="0"/>
                <a:ea typeface="楷体_GB2312" pitchFamily="49" charset="-122"/>
              </a:rPr>
              <a:t>[</a:t>
            </a:r>
            <a:r>
              <a:rPr lang="en-US" altLang="zh-CN" i="1">
                <a:latin typeface="Times New Roman" panose="02020603050405020304" charset="0"/>
                <a:ea typeface="楷体_GB2312" pitchFamily="49" charset="-122"/>
              </a:rPr>
              <a:t>a</a:t>
            </a:r>
            <a:r>
              <a:rPr lang="en-US" altLang="zh-CN">
                <a:latin typeface="Times New Roman" panose="02020603050405020304" charset="0"/>
                <a:ea typeface="楷体_GB2312" pitchFamily="49" charset="-122"/>
              </a:rPr>
              <a:t> , </a:t>
            </a:r>
            <a:r>
              <a:rPr lang="en-US" altLang="zh-CN" i="1">
                <a:latin typeface="Times New Roman" panose="02020603050405020304" charset="0"/>
                <a:ea typeface="楷体_GB2312" pitchFamily="49" charset="-122"/>
              </a:rPr>
              <a:t>b</a:t>
            </a:r>
            <a:r>
              <a:rPr lang="en-US" altLang="zh-CN">
                <a:latin typeface="Times New Roman" panose="02020603050405020304" charset="0"/>
                <a:ea typeface="楷体_GB2312" pitchFamily="49" charset="-122"/>
              </a:rPr>
              <a:t>]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zh-CN" altLang="en-US" dirty="0">
                <a:latin typeface="Times New Roman" panose="02020603050405020304" charset="0"/>
                <a:ea typeface="楷体_GB2312" pitchFamily="49" charset="-122"/>
              </a:rPr>
              <a:t>具有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charset="0"/>
                <a:ea typeface="楷体_GB2312" pitchFamily="49" charset="-122"/>
              </a:rPr>
              <a:t>可加性</a:t>
            </a:r>
            <a:r>
              <a:rPr lang="zh-CN" altLang="en-US" dirty="0"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en-US" altLang="zh-CN" dirty="0">
                <a:latin typeface="Times New Roman" panose="02020603050405020304" charset="0"/>
                <a:ea typeface="楷体_GB2312" pitchFamily="49" charset="-122"/>
              </a:rPr>
              <a:t>,</a:t>
            </a:r>
            <a:endParaRPr lang="en-US" altLang="zh-CN" dirty="0"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182279" name="文本框 182278"/>
          <p:cNvSpPr txBox="1"/>
          <p:nvPr/>
        </p:nvSpPr>
        <p:spPr>
          <a:xfrm>
            <a:off x="5562600" y="2528888"/>
            <a:ext cx="1828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charset="0"/>
                <a:ea typeface="楷体_GB2312" pitchFamily="49" charset="-122"/>
              </a:rPr>
              <a:t>即可通过</a:t>
            </a:r>
            <a:endParaRPr lang="zh-CN" altLang="en-US" dirty="0"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182280" name="文本框 182279"/>
          <p:cNvSpPr txBox="1"/>
          <p:nvPr/>
        </p:nvSpPr>
        <p:spPr>
          <a:xfrm>
            <a:off x="1905000" y="3214688"/>
            <a:ext cx="55626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chemeClr val="tx2"/>
                </a:solidFill>
                <a:latin typeface="Times New Roman" panose="02020603050405020304" charset="0"/>
                <a:ea typeface="楷体_GB2312" pitchFamily="49" charset="-122"/>
              </a:rPr>
              <a:t>“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charset="0"/>
                <a:ea typeface="楷体_GB2312" pitchFamily="49" charset="-122"/>
              </a:rPr>
              <a:t>分割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charset="0"/>
                <a:ea typeface="楷体_GB2312" pitchFamily="49" charset="-122"/>
              </a:rPr>
              <a:t>, 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charset="0"/>
                <a:ea typeface="楷体_GB2312" pitchFamily="49" charset="-122"/>
              </a:rPr>
              <a:t>近似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charset="0"/>
                <a:ea typeface="楷体_GB2312" pitchFamily="49" charset="-122"/>
              </a:rPr>
              <a:t>, 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charset="0"/>
                <a:ea typeface="楷体_GB2312" pitchFamily="49" charset="-122"/>
              </a:rPr>
              <a:t>求和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charset="0"/>
                <a:ea typeface="楷体_GB2312" pitchFamily="49" charset="-122"/>
              </a:rPr>
              <a:t>, 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charset="0"/>
                <a:ea typeface="楷体_GB2312" pitchFamily="49" charset="-122"/>
              </a:rPr>
              <a:t>取极限”</a:t>
            </a:r>
            <a:endParaRPr lang="zh-CN" altLang="en-US" b="1" dirty="0">
              <a:solidFill>
                <a:schemeClr val="tx2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182281" name="对象 182280"/>
          <p:cNvGraphicFramePr/>
          <p:nvPr/>
        </p:nvGraphicFramePr>
        <p:xfrm>
          <a:off x="2895600" y="5295900"/>
          <a:ext cx="1490663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1485265" imgH="799465" progId="Equation.3">
                  <p:embed/>
                </p:oleObj>
              </mc:Choice>
              <mc:Fallback>
                <p:oleObj name="" r:id="rId3" imgW="1485265" imgH="799465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2895600" y="5295900"/>
                        <a:ext cx="1490663" cy="800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2" name="对象 182281"/>
          <p:cNvGraphicFramePr/>
          <p:nvPr/>
        </p:nvGraphicFramePr>
        <p:xfrm>
          <a:off x="4419600" y="5181600"/>
          <a:ext cx="27305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5" imgW="2730500" imgH="1066800" progId="Equation.3">
                  <p:embed/>
                </p:oleObj>
              </mc:Choice>
              <mc:Fallback>
                <p:oleObj name="" r:id="rId5" imgW="2730500" imgH="10668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6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4419600" y="5181600"/>
                        <a:ext cx="2730500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2283" name="文本框 182282"/>
          <p:cNvSpPr txBox="1"/>
          <p:nvPr/>
        </p:nvSpPr>
        <p:spPr>
          <a:xfrm>
            <a:off x="755650" y="5405438"/>
            <a:ext cx="19621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latin typeface="Times New Roman" panose="02020603050405020304" charset="0"/>
                <a:ea typeface="楷体_GB2312" pitchFamily="49" charset="-122"/>
              </a:rPr>
              <a:t>定积分定义</a:t>
            </a:r>
            <a:endParaRPr lang="zh-CN" altLang="en-US" dirty="0"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182284" name="文本框 182283"/>
          <p:cNvSpPr txBox="1"/>
          <p:nvPr/>
        </p:nvSpPr>
        <p:spPr>
          <a:xfrm>
            <a:off x="1066800" y="1919288"/>
            <a:ext cx="214947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charset="0"/>
                <a:ea typeface="楷体_GB2312" pitchFamily="49" charset="-122"/>
              </a:rPr>
              <a:t>一个整体量 </a:t>
            </a:r>
            <a:r>
              <a:rPr lang="en-US" altLang="zh-CN" dirty="0">
                <a:latin typeface="Times New Roman" panose="02020603050405020304" charset="0"/>
                <a:ea typeface="楷体_GB2312" pitchFamily="49" charset="-122"/>
              </a:rPr>
              <a:t>;</a:t>
            </a:r>
            <a:endParaRPr lang="en-US" altLang="zh-CN"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182285" name="直接连接符 182284"/>
          <p:cNvSpPr/>
          <p:nvPr/>
        </p:nvSpPr>
        <p:spPr>
          <a:xfrm>
            <a:off x="533400" y="5105400"/>
            <a:ext cx="807720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22" name="标题 184321"/>
          <p:cNvSpPr>
            <a:spLocks noGrp="1"/>
          </p:cNvSpPr>
          <p:nvPr>
            <p:ph type="title"/>
          </p:nvPr>
        </p:nvSpPr>
        <p:spPr>
          <a:xfrm>
            <a:off x="539750" y="228600"/>
            <a:ext cx="6242050" cy="762000"/>
          </a:xfrm>
        </p:spPr>
        <p:txBody>
          <a:bodyPr anchor="ctr" anchorCtr="0"/>
          <a:p>
            <a:pPr algn="l"/>
            <a:r>
              <a:rPr lang="zh-CN" altLang="en-US" sz="3200" b="1" dirty="0">
                <a:ea typeface="楷体_GB2312" pitchFamily="49" charset="-122"/>
              </a:rPr>
              <a:t>二 、如何应用定积分解决问题 </a:t>
            </a:r>
            <a:r>
              <a:rPr lang="en-US" altLang="zh-CN" sz="3200" b="1" dirty="0">
                <a:ea typeface="楷体_GB2312" pitchFamily="49" charset="-122"/>
              </a:rPr>
              <a:t>?</a:t>
            </a:r>
            <a:endParaRPr lang="en-US" altLang="zh-CN" sz="3200" b="1" dirty="0">
              <a:ea typeface="楷体_GB2312" pitchFamily="49" charset="-122"/>
            </a:endParaRPr>
          </a:p>
        </p:txBody>
      </p:sp>
      <p:sp>
        <p:nvSpPr>
          <p:cNvPr id="184323" name="文本框 184322"/>
          <p:cNvSpPr txBox="1"/>
          <p:nvPr/>
        </p:nvSpPr>
        <p:spPr>
          <a:xfrm>
            <a:off x="539750" y="1014730"/>
            <a:ext cx="811657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chemeClr val="tx2"/>
                </a:solidFill>
                <a:latin typeface="Times New Roman" panose="02020603050405020304" charset="0"/>
                <a:ea typeface="楷体_GB2312" pitchFamily="49" charset="-122"/>
              </a:rPr>
              <a:t>第一步</a:t>
            </a:r>
            <a:r>
              <a:rPr lang="zh-CN" altLang="en-US" dirty="0">
                <a:latin typeface="Times New Roman" panose="02020603050405020304" charset="0"/>
                <a:ea typeface="楷体_GB2312" pitchFamily="49" charset="-122"/>
              </a:rPr>
              <a:t> 利用“化整为零 </a:t>
            </a:r>
            <a:r>
              <a:rPr lang="en-US" altLang="zh-CN" dirty="0">
                <a:latin typeface="Times New Roman" panose="02020603050405020304" charset="0"/>
                <a:ea typeface="楷体_GB2312" pitchFamily="49" charset="-122"/>
              </a:rPr>
              <a:t>, </a:t>
            </a:r>
            <a:r>
              <a:rPr lang="zh-CN" altLang="en-US" dirty="0">
                <a:latin typeface="Times New Roman" panose="02020603050405020304" charset="0"/>
                <a:ea typeface="楷体_GB2312" pitchFamily="49" charset="-122"/>
              </a:rPr>
              <a:t>以常代变” 求出局部量的</a:t>
            </a:r>
            <a:endParaRPr lang="zh-CN" altLang="en-US" dirty="0"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184324" name="直接连接符 184323"/>
          <p:cNvSpPr/>
          <p:nvPr/>
        </p:nvSpPr>
        <p:spPr>
          <a:xfrm>
            <a:off x="1524000" y="1898650"/>
            <a:ext cx="1066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4325" name="文本框 184324"/>
          <p:cNvSpPr txBox="1"/>
          <p:nvPr/>
        </p:nvSpPr>
        <p:spPr>
          <a:xfrm>
            <a:off x="2743200" y="1639570"/>
            <a:ext cx="226504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charset="0"/>
                <a:ea typeface="楷体_GB2312" pitchFamily="49" charset="-122"/>
              </a:rPr>
              <a:t>微分表达式</a:t>
            </a:r>
            <a:endParaRPr lang="zh-CN" altLang="en-US" dirty="0"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184326" name="对象 184325"/>
          <p:cNvGraphicFramePr/>
          <p:nvPr/>
        </p:nvGraphicFramePr>
        <p:xfrm>
          <a:off x="2832100" y="2311400"/>
          <a:ext cx="2044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2042795" imgH="405765" progId="Equation.3">
                  <p:embed/>
                </p:oleObj>
              </mc:Choice>
              <mc:Fallback>
                <p:oleObj name="" r:id="rId1" imgW="2042795" imgH="405765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2832100" y="2311400"/>
                        <a:ext cx="20447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27" name="文本框 184326"/>
          <p:cNvSpPr txBox="1"/>
          <p:nvPr/>
        </p:nvSpPr>
        <p:spPr>
          <a:xfrm>
            <a:off x="539750" y="2859088"/>
            <a:ext cx="830262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chemeClr val="tx2"/>
                </a:solidFill>
                <a:latin typeface="Times New Roman" panose="02020603050405020304" charset="0"/>
                <a:ea typeface="楷体_GB2312" pitchFamily="49" charset="-122"/>
              </a:rPr>
              <a:t>第二步</a:t>
            </a:r>
            <a:r>
              <a:rPr lang="zh-CN" altLang="en-US" dirty="0">
                <a:latin typeface="Times New Roman" panose="02020603050405020304" charset="0"/>
                <a:ea typeface="楷体_GB2312" pitchFamily="49" charset="-122"/>
              </a:rPr>
              <a:t> 利用“ 积零为整 </a:t>
            </a:r>
            <a:r>
              <a:rPr lang="en-US" altLang="zh-CN" dirty="0">
                <a:latin typeface="Times New Roman" panose="02020603050405020304" charset="0"/>
                <a:ea typeface="楷体_GB2312" pitchFamily="49" charset="-122"/>
              </a:rPr>
              <a:t>, </a:t>
            </a:r>
            <a:r>
              <a:rPr lang="zh-CN" altLang="en-US" dirty="0">
                <a:latin typeface="Times New Roman" panose="02020603050405020304" charset="0"/>
                <a:ea typeface="楷体_GB2312" pitchFamily="49" charset="-122"/>
              </a:rPr>
              <a:t>无限累加 ” 求出整体量的</a:t>
            </a:r>
            <a:endParaRPr lang="zh-CN" altLang="en-US" dirty="0"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184328" name="直接连接符 184327"/>
          <p:cNvSpPr/>
          <p:nvPr/>
        </p:nvSpPr>
        <p:spPr>
          <a:xfrm>
            <a:off x="1524000" y="3733800"/>
            <a:ext cx="1066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4329" name="文本框 184328"/>
          <p:cNvSpPr txBox="1"/>
          <p:nvPr/>
        </p:nvSpPr>
        <p:spPr>
          <a:xfrm>
            <a:off x="2743200" y="3468688"/>
            <a:ext cx="2590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charset="0"/>
                <a:ea typeface="楷体_GB2312" pitchFamily="49" charset="-122"/>
              </a:rPr>
              <a:t>积分表达式</a:t>
            </a:r>
            <a:endParaRPr lang="zh-CN" altLang="en-US" dirty="0"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184330" name="对象 184329"/>
          <p:cNvGraphicFramePr/>
          <p:nvPr/>
        </p:nvGraphicFramePr>
        <p:xfrm>
          <a:off x="3000375" y="4292600"/>
          <a:ext cx="596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3" imgW="596265" imgH="317500" progId="Equation.3">
                  <p:embed/>
                </p:oleObj>
              </mc:Choice>
              <mc:Fallback>
                <p:oleObj name="" r:id="rId3" imgW="596265" imgH="3175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4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3000375" y="4292600"/>
                        <a:ext cx="5969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31" name="对象 184330"/>
          <p:cNvGraphicFramePr/>
          <p:nvPr/>
        </p:nvGraphicFramePr>
        <p:xfrm>
          <a:off x="3657600" y="4051300"/>
          <a:ext cx="15240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5" imgW="1523365" imgH="799465" progId="Equation.3">
                  <p:embed/>
                </p:oleObj>
              </mc:Choice>
              <mc:Fallback>
                <p:oleObj name="" r:id="rId5" imgW="1523365" imgH="799465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6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3657600" y="4051300"/>
                        <a:ext cx="1524000" cy="800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32" name="文本框 184331"/>
          <p:cNvSpPr txBox="1"/>
          <p:nvPr/>
        </p:nvSpPr>
        <p:spPr>
          <a:xfrm>
            <a:off x="539750" y="4916488"/>
            <a:ext cx="700405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charset="0"/>
                <a:ea typeface="楷体_GB2312" pitchFamily="49" charset="-122"/>
              </a:rPr>
              <a:t>这种分析方法称为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charset="0"/>
                <a:ea typeface="楷体_GB2312" pitchFamily="49" charset="-122"/>
              </a:rPr>
              <a:t>元素法</a:t>
            </a:r>
            <a:r>
              <a:rPr lang="zh-CN" altLang="en-US" dirty="0"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en-US" altLang="zh-CN" dirty="0">
                <a:latin typeface="Times New Roman" panose="02020603050405020304" charset="0"/>
                <a:ea typeface="楷体_GB2312" pitchFamily="49" charset="-122"/>
              </a:rPr>
              <a:t>(</a:t>
            </a:r>
            <a:r>
              <a:rPr lang="zh-CN" altLang="en-US" dirty="0">
                <a:latin typeface="Times New Roman" panose="02020603050405020304" charset="0"/>
                <a:ea typeface="楷体_GB2312" pitchFamily="49" charset="-122"/>
              </a:rPr>
              <a:t>或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charset="0"/>
                <a:ea typeface="楷体_GB2312" pitchFamily="49" charset="-122"/>
              </a:rPr>
              <a:t>微元分析法</a:t>
            </a:r>
            <a:r>
              <a:rPr lang="zh-CN" altLang="en-US" dirty="0"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en-US" altLang="zh-CN" dirty="0">
                <a:latin typeface="Times New Roman" panose="02020603050405020304" charset="0"/>
                <a:ea typeface="楷体_GB2312" pitchFamily="49" charset="-122"/>
              </a:rPr>
              <a:t>)</a:t>
            </a:r>
            <a:endParaRPr lang="en-US" altLang="zh-CN" dirty="0"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184335" name="文本框 184334"/>
          <p:cNvSpPr txBox="1"/>
          <p:nvPr/>
        </p:nvSpPr>
        <p:spPr>
          <a:xfrm>
            <a:off x="228600" y="1638618"/>
            <a:ext cx="12509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latin typeface="Times New Roman" panose="02020603050405020304" charset="0"/>
                <a:ea typeface="楷体_GB2312" pitchFamily="49" charset="-122"/>
              </a:rPr>
              <a:t>近似值</a:t>
            </a:r>
            <a:endParaRPr lang="zh-CN" altLang="en-US" dirty="0"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184336" name="文本框 184335"/>
          <p:cNvSpPr txBox="1"/>
          <p:nvPr/>
        </p:nvSpPr>
        <p:spPr>
          <a:xfrm>
            <a:off x="228600" y="3454400"/>
            <a:ext cx="12509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charset="0"/>
                <a:ea typeface="楷体_GB2312" pitchFamily="49" charset="-122"/>
              </a:rPr>
              <a:t>精确值</a:t>
            </a:r>
            <a:endParaRPr lang="zh-CN" altLang="en-US" dirty="0">
              <a:latin typeface="Times New Roman" panose="02020603050405020304" charset="0"/>
              <a:ea typeface="楷体_GB2312" pitchFamily="49" charset="-122"/>
            </a:endParaRPr>
          </a:p>
        </p:txBody>
      </p:sp>
      <p:pic>
        <p:nvPicPr>
          <p:cNvPr id="184337" name="图片 184336" descr="F:\My Documents\数学资源库\机动.jpg">
            <a:hlinkClick r:id="" action="ppaction://hlinkpres?slideindex=1&amp;slidetitle="/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38" name="文本框 184337"/>
          <p:cNvSpPr txBox="1"/>
          <p:nvPr/>
        </p:nvSpPr>
        <p:spPr>
          <a:xfrm>
            <a:off x="6019800" y="6600825"/>
            <a:ext cx="692150" cy="2444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1000" dirty="0">
                <a:latin typeface="楷体_GB2312" pitchFamily="49" charset="-122"/>
                <a:ea typeface="楷体_GB2312" pitchFamily="49" charset="-122"/>
              </a:rPr>
              <a:t>第二节  </a:t>
            </a:r>
            <a:endParaRPr lang="zh-CN" altLang="en-US" sz="10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73015" y="2257425"/>
            <a:ext cx="20154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solidFill>
                  <a:schemeClr val="accent2"/>
                </a:solidFill>
              </a:rPr>
              <a:t>（积分元素）</a:t>
            </a:r>
            <a:endParaRPr lang="zh-CN" altLang="en-US" sz="2400" b="1">
              <a:solidFill>
                <a:schemeClr val="accent2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66055" y="4220845"/>
            <a:ext cx="29317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solidFill>
                  <a:schemeClr val="accent2"/>
                </a:solidFill>
              </a:rPr>
              <a:t>（积分元素的积分）</a:t>
            </a:r>
            <a:endParaRPr lang="zh-CN" altLang="en-US" sz="2400" b="1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4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4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4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4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4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84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4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4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84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4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84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4323" grpId="0"/>
      <p:bldP spid="184335" grpId="0"/>
      <p:bldP spid="184325" grpId="0"/>
      <p:bldP spid="184327" grpId="0"/>
      <p:bldP spid="184336" grpId="0"/>
      <p:bldP spid="184329" grpId="0"/>
      <p:bldP spid="3" grpId="0"/>
      <p:bldP spid="1843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6" name="矩形 77825"/>
          <p:cNvSpPr/>
          <p:nvPr/>
        </p:nvSpPr>
        <p:spPr>
          <a:xfrm>
            <a:off x="0" y="0"/>
            <a:ext cx="9144000" cy="2057400"/>
          </a:xfrm>
          <a:prstGeom prst="rect">
            <a:avLst/>
          </a:prstGeom>
          <a:gradFill rotWithShape="0">
            <a:gsLst>
              <a:gs pos="0">
                <a:srgbClr val="00009B"/>
              </a:gs>
              <a:gs pos="100000">
                <a:srgbClr val="0000FF"/>
              </a:gs>
            </a:gsLst>
            <a:lin ang="5400000" scaled="1"/>
            <a:tileRect/>
          </a:gradFill>
          <a:ln w="38100" cap="flat" cmpd="dbl">
            <a:solidFill>
              <a:srgbClr val="0066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77828" name="矩形 77827">
            <a:hlinkClick r:id="rId1" action="ppaction://hlinksldjump"/>
          </p:cNvPr>
          <p:cNvSpPr/>
          <p:nvPr/>
        </p:nvSpPr>
        <p:spPr>
          <a:xfrm>
            <a:off x="2057400" y="3302318"/>
            <a:ext cx="6096000" cy="1076325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p>
            <a:r>
              <a:rPr lang="zh-CN" altLang="en-US" sz="3200" b="1" dirty="0">
                <a:latin typeface="Times New Roman" panose="02020603050405020304" charset="0"/>
                <a:ea typeface="楷体_GB2312" pitchFamily="49" charset="-122"/>
              </a:rPr>
              <a:t>二、已知平行截面面积函数的</a:t>
            </a:r>
            <a:endParaRPr lang="zh-CN" altLang="en-US" sz="3200" b="1" dirty="0">
              <a:latin typeface="Times New Roman" panose="02020603050405020304" charset="0"/>
              <a:ea typeface="楷体_GB2312" pitchFamily="49" charset="-122"/>
            </a:endParaRPr>
          </a:p>
          <a:p>
            <a:r>
              <a:rPr lang="zh-CN" altLang="en-US" sz="3200" b="1" dirty="0">
                <a:latin typeface="Times New Roman" panose="02020603050405020304" charset="0"/>
                <a:ea typeface="楷体_GB2312" pitchFamily="49" charset="-122"/>
              </a:rPr>
              <a:t>        立体体积</a:t>
            </a:r>
            <a:endParaRPr lang="zh-CN" altLang="en-US" sz="3200" b="1" dirty="0"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77829" name="动作按钮: 自定义 77828">
            <a:hlinkClick r:id="" action="ppaction://noaction"/>
          </p:cNvPr>
          <p:cNvSpPr/>
          <p:nvPr/>
        </p:nvSpPr>
        <p:spPr>
          <a:xfrm>
            <a:off x="2057400" y="3200400"/>
            <a:ext cx="4191000" cy="609600"/>
          </a:xfrm>
          <a:prstGeom prst="actionButtonBlank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77830" name="标题 77829"/>
          <p:cNvSpPr>
            <a:spLocks noGrp="1"/>
          </p:cNvSpPr>
          <p:nvPr>
            <p:ph type="title"/>
          </p:nvPr>
        </p:nvSpPr>
        <p:spPr>
          <a:xfrm>
            <a:off x="685800" y="228600"/>
            <a:ext cx="2286000" cy="914400"/>
          </a:xfrm>
          <a:ln w="76200"/>
        </p:spPr>
        <p:txBody>
          <a:bodyPr anchor="ctr" anchorCtr="0"/>
          <a:p>
            <a:pPr algn="l"/>
            <a:r>
              <a:rPr lang="zh-CN" altLang="en-US" sz="4800" dirty="0">
                <a:latin typeface="华文行楷" panose="02010800040101010101" pitchFamily="2" charset="-122"/>
                <a:ea typeface="华文行楷" panose="02010800040101010101" pitchFamily="2" charset="-122"/>
              </a:rPr>
              <a:t>第二节</a:t>
            </a:r>
            <a:endParaRPr lang="zh-CN" altLang="en-US" sz="4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7831" name="文本框 77830"/>
          <p:cNvSpPr txBox="1"/>
          <p:nvPr/>
        </p:nvSpPr>
        <p:spPr>
          <a:xfrm>
            <a:off x="2057400" y="2362200"/>
            <a:ext cx="4724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3200" b="1" dirty="0">
                <a:latin typeface="Times New Roman" panose="02020603050405020304" charset="0"/>
                <a:ea typeface="楷体_GB2312" pitchFamily="49" charset="-122"/>
              </a:rPr>
              <a:t>一、 平面图形的面积</a:t>
            </a:r>
            <a:endParaRPr lang="zh-CN" altLang="en-US" sz="3200" b="1" dirty="0"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77833" name="文本框 77832"/>
          <p:cNvSpPr txBox="1"/>
          <p:nvPr/>
        </p:nvSpPr>
        <p:spPr>
          <a:xfrm>
            <a:off x="1371600" y="1066800"/>
            <a:ext cx="7038975" cy="823913"/>
          </a:xfrm>
          <a:prstGeom prst="rect">
            <a:avLst/>
          </a:prstGeom>
          <a:noFill/>
          <a:ln w="19050">
            <a:noFill/>
          </a:ln>
        </p:spPr>
        <p:txBody>
          <a:bodyPr wrap="none" anchor="t" anchorCtr="0">
            <a:spAutoFit/>
          </a:bodyPr>
          <a:p>
            <a:r>
              <a:rPr lang="zh-CN" altLang="en-US" sz="4800" dirty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定积分在几何学上的应用 </a:t>
            </a:r>
            <a:endParaRPr lang="zh-CN" altLang="en-US" sz="4800">
              <a:solidFill>
                <a:schemeClr val="tx2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aphicFrame>
        <p:nvGraphicFramePr>
          <p:cNvPr id="77834" name="对象 77833"/>
          <p:cNvGraphicFramePr/>
          <p:nvPr/>
        </p:nvGraphicFramePr>
        <p:xfrm>
          <a:off x="304800" y="4495800"/>
          <a:ext cx="159067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2" imgW="3390900" imgH="3409950" progId="Paint.Picture">
                  <p:embed/>
                </p:oleObj>
              </mc:Choice>
              <mc:Fallback>
                <p:oleObj name="" r:id="rId2" imgW="3390900" imgH="3409950" progId="Paint.Picture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4800" y="4495800"/>
                        <a:ext cx="1590675" cy="160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5" name="文本框 77834"/>
          <p:cNvSpPr txBox="1"/>
          <p:nvPr/>
        </p:nvSpPr>
        <p:spPr>
          <a:xfrm>
            <a:off x="7488238" y="250825"/>
            <a:ext cx="1441450" cy="528638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p>
            <a:pPr algn="ctr"/>
            <a:r>
              <a:rPr lang="en-US" altLang="zh-CN" dirty="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rPr>
              <a:t>第</a:t>
            </a:r>
            <a:r>
              <a:rPr lang="zh-CN" altLang="en-US" b="1" dirty="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rPr>
              <a:t>六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charset="0"/>
                <a:ea typeface="楷体_GB2312" pitchFamily="49" charset="-122"/>
              </a:rPr>
              <a:t>章 </a:t>
            </a:r>
            <a:endParaRPr lang="zh-CN" altLang="en-US" dirty="0">
              <a:solidFill>
                <a:schemeClr val="accent2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59" name="标题 78858"/>
          <p:cNvSpPr>
            <a:spLocks noGrp="1"/>
          </p:cNvSpPr>
          <p:nvPr>
            <p:ph type="title"/>
          </p:nvPr>
        </p:nvSpPr>
        <p:spPr>
          <a:xfrm>
            <a:off x="539750" y="358775"/>
            <a:ext cx="4184650" cy="609600"/>
          </a:xfrm>
          <a:ln w="76200"/>
        </p:spPr>
        <p:txBody>
          <a:bodyPr anchor="ctr" anchorCtr="0"/>
          <a:p>
            <a:pPr algn="l"/>
            <a:r>
              <a:rPr lang="zh-CN" altLang="en-US" sz="3200" b="1" dirty="0">
                <a:ea typeface="楷体_GB2312" pitchFamily="49" charset="-122"/>
              </a:rPr>
              <a:t>一、平面图形的面积</a:t>
            </a:r>
            <a:endParaRPr lang="zh-CN" altLang="en-US" sz="3200" b="1" dirty="0">
              <a:ea typeface="楷体_GB2312" pitchFamily="49" charset="-122"/>
            </a:endParaRPr>
          </a:p>
        </p:txBody>
      </p:sp>
      <p:sp>
        <p:nvSpPr>
          <p:cNvPr id="78860" name="文本框 78859"/>
          <p:cNvSpPr txBox="1"/>
          <p:nvPr/>
        </p:nvSpPr>
        <p:spPr>
          <a:xfrm>
            <a:off x="539750" y="990600"/>
            <a:ext cx="3429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charset="0"/>
                <a:ea typeface="楷体_GB2312" pitchFamily="49" charset="-122"/>
              </a:rPr>
              <a:t>1. </a:t>
            </a:r>
            <a:r>
              <a:rPr lang="zh-CN" altLang="en-US" b="1" dirty="0">
                <a:latin typeface="Times New Roman" panose="02020603050405020304" charset="0"/>
                <a:ea typeface="楷体_GB2312" pitchFamily="49" charset="-122"/>
              </a:rPr>
              <a:t>直角坐标情形</a:t>
            </a:r>
            <a:endParaRPr lang="zh-CN" altLang="en-US" b="1" dirty="0"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78861" name="文本框 78860"/>
          <p:cNvSpPr txBox="1"/>
          <p:nvPr/>
        </p:nvSpPr>
        <p:spPr>
          <a:xfrm>
            <a:off x="928688" y="1524000"/>
            <a:ext cx="1447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charset="0"/>
                <a:ea typeface="楷体_GB2312" pitchFamily="49" charset="-122"/>
              </a:rPr>
              <a:t>设曲线</a:t>
            </a:r>
            <a:endParaRPr lang="zh-CN" altLang="en-US" dirty="0"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78862" name="对象 78861"/>
          <p:cNvGraphicFramePr/>
          <p:nvPr/>
        </p:nvGraphicFramePr>
        <p:xfrm>
          <a:off x="2105025" y="1570038"/>
          <a:ext cx="225266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" imgW="901065" imgH="203200" progId="Equation.3">
                  <p:embed/>
                </p:oleObj>
              </mc:Choice>
              <mc:Fallback>
                <p:oleObj name="" r:id="rId1" imgW="901065" imgH="2032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2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2105025" y="1570038"/>
                        <a:ext cx="2252663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63" name="文本框 78862"/>
          <p:cNvSpPr txBox="1"/>
          <p:nvPr/>
        </p:nvSpPr>
        <p:spPr>
          <a:xfrm>
            <a:off x="4357688" y="1524000"/>
            <a:ext cx="1905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charset="0"/>
                <a:ea typeface="楷体_GB2312" pitchFamily="49" charset="-122"/>
              </a:rPr>
              <a:t>与直线</a:t>
            </a:r>
            <a:endParaRPr lang="zh-CN" altLang="en-US" dirty="0"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78864" name="对象 78863"/>
          <p:cNvGraphicFramePr/>
          <p:nvPr/>
        </p:nvGraphicFramePr>
        <p:xfrm>
          <a:off x="228600" y="2154238"/>
          <a:ext cx="31099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3" imgW="1244600" imgH="203200" progId="Equation.3">
                  <p:embed/>
                </p:oleObj>
              </mc:Choice>
              <mc:Fallback>
                <p:oleObj name="" r:id="rId3" imgW="1244600" imgH="2032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4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228600" y="2154238"/>
                        <a:ext cx="3109913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65" name="文本框 78864"/>
          <p:cNvSpPr txBox="1"/>
          <p:nvPr/>
        </p:nvSpPr>
        <p:spPr>
          <a:xfrm>
            <a:off x="3276600" y="2130425"/>
            <a:ext cx="2438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charset="0"/>
                <a:ea typeface="楷体_GB2312" pitchFamily="49" charset="-122"/>
              </a:rPr>
              <a:t>及</a:t>
            </a:r>
            <a:r>
              <a:rPr lang="zh-CN" altLang="en-US" i="1" dirty="0"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en-US" altLang="zh-CN" i="1">
                <a:latin typeface="Times New Roman" panose="02020603050405020304" charset="0"/>
                <a:ea typeface="楷体_GB2312" pitchFamily="49" charset="-122"/>
              </a:rPr>
              <a:t>x</a:t>
            </a:r>
            <a:r>
              <a:rPr lang="en-US" altLang="zh-CN" dirty="0"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zh-CN" altLang="en-US" dirty="0">
                <a:latin typeface="Times New Roman" panose="02020603050405020304" charset="0"/>
                <a:ea typeface="楷体_GB2312" pitchFamily="49" charset="-122"/>
              </a:rPr>
              <a:t>轴所围曲</a:t>
            </a:r>
            <a:endParaRPr lang="zh-CN" altLang="en-US"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78866" name="文本框 78865"/>
          <p:cNvSpPr txBox="1"/>
          <p:nvPr/>
        </p:nvSpPr>
        <p:spPr>
          <a:xfrm>
            <a:off x="2895600" y="2681288"/>
            <a:ext cx="990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charset="0"/>
                <a:ea typeface="楷体_GB2312" pitchFamily="49" charset="-122"/>
              </a:rPr>
              <a:t>则</a:t>
            </a:r>
            <a:endParaRPr lang="zh-CN" altLang="en-US" dirty="0"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78867" name="对象 78866"/>
          <p:cNvGraphicFramePr/>
          <p:nvPr/>
        </p:nvGraphicFramePr>
        <p:xfrm>
          <a:off x="1600200" y="3352800"/>
          <a:ext cx="1993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5" imgW="1991995" imgH="405765" progId="Equation.3">
                  <p:embed/>
                </p:oleObj>
              </mc:Choice>
              <mc:Fallback>
                <p:oleObj name="" r:id="rId5" imgW="1991995" imgH="405765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6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1600200" y="3352800"/>
                        <a:ext cx="19939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8" name="对象 78867"/>
          <p:cNvGraphicFramePr/>
          <p:nvPr/>
        </p:nvGraphicFramePr>
        <p:xfrm>
          <a:off x="1665288" y="3810000"/>
          <a:ext cx="2068512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7" imgW="2069465" imgH="774065" progId="Equation.3">
                  <p:embed/>
                </p:oleObj>
              </mc:Choice>
              <mc:Fallback>
                <p:oleObj name="" r:id="rId7" imgW="2069465" imgH="774065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8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1665288" y="3810000"/>
                        <a:ext cx="2068512" cy="77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69" name="文本框 78868"/>
          <p:cNvSpPr txBox="1"/>
          <p:nvPr/>
        </p:nvSpPr>
        <p:spPr>
          <a:xfrm>
            <a:off x="152400" y="2701925"/>
            <a:ext cx="2971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charset="0"/>
                <a:ea typeface="楷体_GB2312" pitchFamily="49" charset="-122"/>
              </a:rPr>
              <a:t>边梯形面积为 </a:t>
            </a:r>
            <a:r>
              <a:rPr lang="en-US" altLang="zh-CN" i="1">
                <a:latin typeface="Times New Roman" panose="02020603050405020304" charset="0"/>
                <a:ea typeface="楷体_GB2312" pitchFamily="49" charset="-122"/>
              </a:rPr>
              <a:t>A</a:t>
            </a:r>
            <a:r>
              <a:rPr lang="en-US" altLang="zh-CN">
                <a:latin typeface="Times New Roman" panose="02020603050405020304" charset="0"/>
                <a:ea typeface="楷体_GB2312" pitchFamily="49" charset="-122"/>
              </a:rPr>
              <a:t> ,</a:t>
            </a:r>
            <a:endParaRPr lang="en-US" altLang="zh-CN"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78870" name="文本框 78869"/>
          <p:cNvSpPr txBox="1"/>
          <p:nvPr/>
        </p:nvSpPr>
        <p:spPr>
          <a:xfrm>
            <a:off x="927100" y="4748213"/>
            <a:ext cx="3829050" cy="519112"/>
          </a:xfrm>
          <a:prstGeom prst="rect">
            <a:avLst/>
          </a:prstGeom>
          <a:noFill/>
          <a:ln w="19050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latin typeface="Times New Roman" panose="02020603050405020304" charset="0"/>
                <a:ea typeface="楷体_GB2312" pitchFamily="49" charset="-122"/>
              </a:rPr>
              <a:t>右下图所示图形面积为 </a:t>
            </a:r>
            <a:endParaRPr lang="zh-CN" altLang="en-US"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78871" name="对象 78870"/>
          <p:cNvGraphicFramePr/>
          <p:nvPr/>
        </p:nvGraphicFramePr>
        <p:xfrm>
          <a:off x="1371600" y="5397500"/>
          <a:ext cx="33655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9" imgW="3364230" imgH="774065" progId="Equation.3">
                  <p:embed/>
                </p:oleObj>
              </mc:Choice>
              <mc:Fallback>
                <p:oleObj name="" r:id="rId9" imgW="3364230" imgH="774065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10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1371600" y="5397500"/>
                        <a:ext cx="3365500" cy="77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8872" name="组合 78871"/>
          <p:cNvGrpSpPr/>
          <p:nvPr/>
        </p:nvGrpSpPr>
        <p:grpSpPr>
          <a:xfrm>
            <a:off x="6146800" y="901700"/>
            <a:ext cx="2565400" cy="2049463"/>
            <a:chOff x="3872" y="568"/>
            <a:chExt cx="1616" cy="1291"/>
          </a:xfrm>
        </p:grpSpPr>
        <p:graphicFrame>
          <p:nvGraphicFramePr>
            <p:cNvPr id="78873" name="对象 78872"/>
            <p:cNvGraphicFramePr>
              <a:graphicFrameLocks noChangeAspect="1"/>
            </p:cNvGraphicFramePr>
            <p:nvPr/>
          </p:nvGraphicFramePr>
          <p:xfrm>
            <a:off x="3984" y="1626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1" name="" r:id="rId11" imgW="304800" imgH="317500" progId="Equation.3">
                    <p:embed/>
                  </p:oleObj>
                </mc:Choice>
                <mc:Fallback>
                  <p:oleObj name="" r:id="rId11" imgW="304800" imgH="317500" progId="Equation.3">
                    <p:embed/>
                    <p:pic>
                      <p:nvPicPr>
                        <p:cNvPr id="0" name="图片 3100"/>
                        <p:cNvPicPr/>
                        <p:nvPr/>
                      </p:nvPicPr>
                      <p:blipFill>
                        <a:blip r:embed="rId12">
                          <a:lum bright="100000" contrast="-7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984" y="1626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8874" name="组合 78873"/>
            <p:cNvGrpSpPr/>
            <p:nvPr/>
          </p:nvGrpSpPr>
          <p:grpSpPr>
            <a:xfrm>
              <a:off x="3872" y="568"/>
              <a:ext cx="1616" cy="1291"/>
              <a:chOff x="3872" y="568"/>
              <a:chExt cx="1616" cy="1291"/>
            </a:xfrm>
          </p:grpSpPr>
          <p:sp>
            <p:nvSpPr>
              <p:cNvPr id="78875" name="直接连接符 78874"/>
              <p:cNvSpPr/>
              <p:nvPr/>
            </p:nvSpPr>
            <p:spPr>
              <a:xfrm flipV="1">
                <a:off x="4088" y="676"/>
                <a:ext cx="0" cy="939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lg"/>
              </a:ln>
            </p:spPr>
          </p:sp>
          <p:graphicFrame>
            <p:nvGraphicFramePr>
              <p:cNvPr id="78876" name="对象 78875"/>
              <p:cNvGraphicFramePr/>
              <p:nvPr/>
            </p:nvGraphicFramePr>
            <p:xfrm>
              <a:off x="5328" y="1667"/>
              <a:ext cx="160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8" name="" r:id="rId13" imgW="254000" imgH="304800" progId="Equation.3">
                      <p:embed/>
                    </p:oleObj>
                  </mc:Choice>
                  <mc:Fallback>
                    <p:oleObj name="" r:id="rId13" imgW="254000" imgH="304800" progId="Equation.3">
                      <p:embed/>
                      <p:pic>
                        <p:nvPicPr>
                          <p:cNvPr id="0" name="图片 3097"/>
                          <p:cNvPicPr/>
                          <p:nvPr/>
                        </p:nvPicPr>
                        <p:blipFill>
                          <a:blip r:embed="rId14">
                            <a:lum bright="100000" contrast="-70000"/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5328" y="1667"/>
                            <a:ext cx="160" cy="19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8877" name="对象 78876"/>
              <p:cNvGraphicFramePr/>
              <p:nvPr/>
            </p:nvGraphicFramePr>
            <p:xfrm>
              <a:off x="5133" y="1632"/>
              <a:ext cx="128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5" name="" r:id="rId15" imgW="203200" imgH="317500" progId="Equation.3">
                      <p:embed/>
                    </p:oleObj>
                  </mc:Choice>
                  <mc:Fallback>
                    <p:oleObj name="" r:id="rId15" imgW="203200" imgH="317500" progId="Equation.3">
                      <p:embed/>
                      <p:pic>
                        <p:nvPicPr>
                          <p:cNvPr id="0" name="图片 3094"/>
                          <p:cNvPicPr/>
                          <p:nvPr/>
                        </p:nvPicPr>
                        <p:blipFill>
                          <a:blip r:embed="rId16">
                            <a:lum bright="100000" contrast="-70000"/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5133" y="1632"/>
                            <a:ext cx="128" cy="20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8878" name="对象 78877"/>
              <p:cNvGraphicFramePr/>
              <p:nvPr/>
            </p:nvGraphicFramePr>
            <p:xfrm>
              <a:off x="4272" y="1654"/>
              <a:ext cx="144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6" name="" r:id="rId17" imgW="228600" imgH="228600" progId="Equation.3">
                      <p:embed/>
                    </p:oleObj>
                  </mc:Choice>
                  <mc:Fallback>
                    <p:oleObj name="" r:id="rId17" imgW="228600" imgH="228600" progId="Equation.3">
                      <p:embed/>
                      <p:pic>
                        <p:nvPicPr>
                          <p:cNvPr id="0" name="图片 3095"/>
                          <p:cNvPicPr/>
                          <p:nvPr/>
                        </p:nvPicPr>
                        <p:blipFill>
                          <a:blip r:embed="rId18">
                            <a:lum bright="100000" contrast="-70000"/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272" y="1654"/>
                            <a:ext cx="144" cy="14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8879" name="对象 78878"/>
              <p:cNvGraphicFramePr/>
              <p:nvPr/>
            </p:nvGraphicFramePr>
            <p:xfrm>
              <a:off x="3872" y="672"/>
              <a:ext cx="152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7" name="" r:id="rId19" imgW="241300" imgH="304800" progId="Equation.3">
                      <p:embed/>
                    </p:oleObj>
                  </mc:Choice>
                  <mc:Fallback>
                    <p:oleObj name="" r:id="rId19" imgW="241300" imgH="304800" progId="Equation.3">
                      <p:embed/>
                      <p:pic>
                        <p:nvPicPr>
                          <p:cNvPr id="0" name="图片 3096"/>
                          <p:cNvPicPr/>
                          <p:nvPr/>
                        </p:nvPicPr>
                        <p:blipFill>
                          <a:blip r:embed="rId20">
                            <a:lum bright="100000" contrast="-70000"/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872" y="672"/>
                            <a:ext cx="152" cy="19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8880" name="对象 78879"/>
              <p:cNvGraphicFramePr/>
              <p:nvPr/>
            </p:nvGraphicFramePr>
            <p:xfrm>
              <a:off x="4248" y="568"/>
              <a:ext cx="840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9" name="" r:id="rId21" imgW="1332865" imgH="393700" progId="Equation.3">
                      <p:embed/>
                    </p:oleObj>
                  </mc:Choice>
                  <mc:Fallback>
                    <p:oleObj name="" r:id="rId21" imgW="1332865" imgH="393700" progId="Equation.3">
                      <p:embed/>
                      <p:pic>
                        <p:nvPicPr>
                          <p:cNvPr id="0" name="图片 3098"/>
                          <p:cNvPicPr/>
                          <p:nvPr/>
                        </p:nvPicPr>
                        <p:blipFill>
                          <a:blip r:embed="rId22">
                            <a:lum bright="100000" contrast="-70000"/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248" y="568"/>
                            <a:ext cx="840" cy="24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8881" name="任意多边形 78880"/>
              <p:cNvSpPr/>
              <p:nvPr/>
            </p:nvSpPr>
            <p:spPr>
              <a:xfrm>
                <a:off x="4334" y="761"/>
                <a:ext cx="838" cy="854"/>
              </a:xfrm>
              <a:custGeom>
                <a:avLst/>
                <a:gdLst/>
                <a:ahLst/>
                <a:cxnLst/>
                <a:pathLst>
                  <a:path w="816" h="830">
                    <a:moveTo>
                      <a:pt x="0" y="398"/>
                    </a:moveTo>
                    <a:lnTo>
                      <a:pt x="0" y="830"/>
                    </a:lnTo>
                    <a:lnTo>
                      <a:pt x="816" y="830"/>
                    </a:lnTo>
                    <a:lnTo>
                      <a:pt x="816" y="14"/>
                    </a:lnTo>
                    <a:cubicBezTo>
                      <a:pt x="695" y="0"/>
                      <a:pt x="571" y="50"/>
                      <a:pt x="457" y="88"/>
                    </a:cubicBezTo>
                    <a:cubicBezTo>
                      <a:pt x="423" y="99"/>
                      <a:pt x="389" y="111"/>
                      <a:pt x="355" y="122"/>
                    </a:cubicBezTo>
                    <a:cubicBezTo>
                      <a:pt x="344" y="126"/>
                      <a:pt x="332" y="130"/>
                      <a:pt x="321" y="134"/>
                    </a:cubicBezTo>
                    <a:cubicBezTo>
                      <a:pt x="310" y="138"/>
                      <a:pt x="287" y="145"/>
                      <a:pt x="287" y="145"/>
                    </a:cubicBezTo>
                    <a:cubicBezTo>
                      <a:pt x="246" y="173"/>
                      <a:pt x="198" y="198"/>
                      <a:pt x="151" y="213"/>
                    </a:cubicBezTo>
                    <a:cubicBezTo>
                      <a:pt x="128" y="228"/>
                      <a:pt x="98" y="235"/>
                      <a:pt x="83" y="258"/>
                    </a:cubicBezTo>
                    <a:cubicBezTo>
                      <a:pt x="52" y="303"/>
                      <a:pt x="71" y="284"/>
                      <a:pt x="26" y="315"/>
                    </a:cubicBezTo>
                    <a:cubicBezTo>
                      <a:pt x="2" y="388"/>
                      <a:pt x="10" y="360"/>
                      <a:pt x="0" y="398"/>
                    </a:cubicBezTo>
                    <a:close/>
                  </a:path>
                </a:pathLst>
              </a:custGeom>
              <a:solidFill>
                <a:srgbClr val="6666FF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78882" name="直接连接符 78881"/>
              <p:cNvSpPr/>
              <p:nvPr/>
            </p:nvSpPr>
            <p:spPr>
              <a:xfrm>
                <a:off x="4088" y="1615"/>
                <a:ext cx="1380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lg"/>
              </a:ln>
            </p:spPr>
          </p:sp>
        </p:grpSp>
      </p:grpSp>
      <p:grpSp>
        <p:nvGrpSpPr>
          <p:cNvPr id="78883" name="组合 78882"/>
          <p:cNvGrpSpPr/>
          <p:nvPr/>
        </p:nvGrpSpPr>
        <p:grpSpPr>
          <a:xfrm>
            <a:off x="7334250" y="1389063"/>
            <a:ext cx="965200" cy="1938337"/>
            <a:chOff x="4620" y="875"/>
            <a:chExt cx="608" cy="1221"/>
          </a:xfrm>
        </p:grpSpPr>
        <p:sp>
          <p:nvSpPr>
            <p:cNvPr id="78884" name="直接连接符 78883"/>
            <p:cNvSpPr/>
            <p:nvPr/>
          </p:nvSpPr>
          <p:spPr>
            <a:xfrm flipV="1">
              <a:off x="4729" y="875"/>
              <a:ext cx="0" cy="74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78885" name="对象 78884"/>
            <p:cNvGraphicFramePr/>
            <p:nvPr/>
          </p:nvGraphicFramePr>
          <p:xfrm>
            <a:off x="4620" y="1840"/>
            <a:ext cx="60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0" name="" r:id="rId23" imgW="964565" imgH="405765" progId="Equation.3">
                    <p:embed/>
                  </p:oleObj>
                </mc:Choice>
                <mc:Fallback>
                  <p:oleObj name="" r:id="rId23" imgW="964565" imgH="405765" progId="Equation.3">
                    <p:embed/>
                    <p:pic>
                      <p:nvPicPr>
                        <p:cNvPr id="0" name="图片 3099"/>
                        <p:cNvPicPr/>
                        <p:nvPr/>
                      </p:nvPicPr>
                      <p:blipFill>
                        <a:blip r:embed="rId24">
                          <a:lum bright="100000" contrast="-7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620" y="1840"/>
                          <a:ext cx="608" cy="2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886" name="直接连接符 78885"/>
            <p:cNvSpPr/>
            <p:nvPr/>
          </p:nvSpPr>
          <p:spPr>
            <a:xfrm flipH="1" flipV="1">
              <a:off x="4738" y="1649"/>
              <a:ext cx="110" cy="223"/>
            </a:xfrm>
            <a:prstGeom prst="line">
              <a:avLst/>
            </a:prstGeom>
            <a:ln w="19050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78887" name="组合 78886"/>
          <p:cNvGrpSpPr/>
          <p:nvPr/>
        </p:nvGrpSpPr>
        <p:grpSpPr>
          <a:xfrm>
            <a:off x="7162800" y="1447800"/>
            <a:ext cx="254000" cy="1482725"/>
            <a:chOff x="4512" y="912"/>
            <a:chExt cx="160" cy="934"/>
          </a:xfrm>
        </p:grpSpPr>
        <p:sp>
          <p:nvSpPr>
            <p:cNvPr id="78888" name="直接连接符 78887"/>
            <p:cNvSpPr/>
            <p:nvPr/>
          </p:nvSpPr>
          <p:spPr>
            <a:xfrm flipV="1">
              <a:off x="4630" y="912"/>
              <a:ext cx="0" cy="69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78889" name="对象 78888"/>
            <p:cNvGraphicFramePr/>
            <p:nvPr/>
          </p:nvGraphicFramePr>
          <p:xfrm>
            <a:off x="4512" y="1654"/>
            <a:ext cx="16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2" name="" r:id="rId25" imgW="254000" imgH="304800" progId="Equation.3">
                    <p:embed/>
                  </p:oleObj>
                </mc:Choice>
                <mc:Fallback>
                  <p:oleObj name="" r:id="rId25" imgW="254000" imgH="304800" progId="Equation.3">
                    <p:embed/>
                    <p:pic>
                      <p:nvPicPr>
                        <p:cNvPr id="0" name="图片 3101"/>
                        <p:cNvPicPr/>
                        <p:nvPr/>
                      </p:nvPicPr>
                      <p:blipFill>
                        <a:blip r:embed="rId14">
                          <a:lum bright="100000" contrast="-7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512" y="1654"/>
                          <a:ext cx="160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8890" name="矩形 78889"/>
          <p:cNvSpPr/>
          <p:nvPr/>
        </p:nvSpPr>
        <p:spPr>
          <a:xfrm>
            <a:off x="7334250" y="1447800"/>
            <a:ext cx="173038" cy="1116013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78850" name="组合 78849"/>
          <p:cNvGrpSpPr/>
          <p:nvPr/>
        </p:nvGrpSpPr>
        <p:grpSpPr>
          <a:xfrm rot="0">
            <a:off x="5400675" y="3517900"/>
            <a:ext cx="3514725" cy="2527300"/>
            <a:chOff x="3402" y="2216"/>
            <a:chExt cx="2214" cy="1592"/>
          </a:xfrm>
        </p:grpSpPr>
        <p:graphicFrame>
          <p:nvGraphicFramePr>
            <p:cNvPr id="78851" name="对象 78850"/>
            <p:cNvGraphicFramePr/>
            <p:nvPr/>
          </p:nvGraphicFramePr>
          <p:xfrm>
            <a:off x="3557" y="2233"/>
            <a:ext cx="1987" cy="13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" name="" r:id="rId26" imgW="3152775" imgH="2219325" progId="Paint.Picture">
                    <p:embed/>
                  </p:oleObj>
                </mc:Choice>
                <mc:Fallback>
                  <p:oleObj name="" r:id="rId26" imgW="3152775" imgH="2219325" progId="Paint.Picture">
                    <p:embed/>
                    <p:pic>
                      <p:nvPicPr>
                        <p:cNvPr id="0" name="图片 3084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3557" y="2233"/>
                          <a:ext cx="1987" cy="139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852" name="对象 78851"/>
            <p:cNvGraphicFramePr/>
            <p:nvPr/>
          </p:nvGraphicFramePr>
          <p:xfrm>
            <a:off x="3402" y="2304"/>
            <a:ext cx="174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" r:id="rId28" imgW="292100" imgH="317500" progId="Equation.3">
                    <p:embed/>
                  </p:oleObj>
                </mc:Choice>
                <mc:Fallback>
                  <p:oleObj name="" r:id="rId28" imgW="292100" imgH="317500" progId="Equation.3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29">
                          <a:lum bright="100000" contrast="-7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402" y="2304"/>
                          <a:ext cx="174" cy="1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853" name="对象 78852"/>
            <p:cNvGraphicFramePr/>
            <p:nvPr/>
          </p:nvGraphicFramePr>
          <p:xfrm>
            <a:off x="5104" y="3563"/>
            <a:ext cx="152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1" name="" r:id="rId30" imgW="254000" imgH="405765" progId="Equation.3">
                    <p:embed/>
                  </p:oleObj>
                </mc:Choice>
                <mc:Fallback>
                  <p:oleObj name="" r:id="rId30" imgW="254000" imgH="405765" progId="Equation.3">
                    <p:embed/>
                    <p:pic>
                      <p:nvPicPr>
                        <p:cNvPr id="0" name="图片 3090"/>
                        <p:cNvPicPr/>
                        <p:nvPr/>
                      </p:nvPicPr>
                      <p:blipFill>
                        <a:blip r:embed="rId31">
                          <a:lum bright="100000" contrast="-7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104" y="3563"/>
                          <a:ext cx="152" cy="24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854" name="对象 78853"/>
            <p:cNvGraphicFramePr/>
            <p:nvPr/>
          </p:nvGraphicFramePr>
          <p:xfrm>
            <a:off x="5314" y="3583"/>
            <a:ext cx="160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" name="" r:id="rId32" imgW="266065" imgH="316865" progId="Equation.3">
                    <p:embed/>
                  </p:oleObj>
                </mc:Choice>
                <mc:Fallback>
                  <p:oleObj name="" r:id="rId32" imgW="266065" imgH="316865" progId="Equation.3">
                    <p:embed/>
                    <p:pic>
                      <p:nvPicPr>
                        <p:cNvPr id="0" name="图片 3085"/>
                        <p:cNvPicPr/>
                        <p:nvPr/>
                      </p:nvPicPr>
                      <p:blipFill>
                        <a:blip r:embed="rId33">
                          <a:lum bright="100000" contrast="-7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314" y="3583"/>
                          <a:ext cx="160" cy="1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855" name="对象 78854"/>
            <p:cNvGraphicFramePr/>
            <p:nvPr/>
          </p:nvGraphicFramePr>
          <p:xfrm>
            <a:off x="3897" y="3600"/>
            <a:ext cx="159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7" name="" r:id="rId34" imgW="266065" imgH="316865" progId="Equation.3">
                    <p:embed/>
                  </p:oleObj>
                </mc:Choice>
                <mc:Fallback>
                  <p:oleObj name="" r:id="rId34" imgW="266065" imgH="316865" progId="Equation.3">
                    <p:embed/>
                    <p:pic>
                      <p:nvPicPr>
                        <p:cNvPr id="0" name="图片 3086"/>
                        <p:cNvPicPr/>
                        <p:nvPr/>
                      </p:nvPicPr>
                      <p:blipFill>
                        <a:blip r:embed="rId35">
                          <a:lum bright="100000" contrast="-7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897" y="3600"/>
                          <a:ext cx="159" cy="1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856" name="对象 78855"/>
            <p:cNvGraphicFramePr/>
            <p:nvPr/>
          </p:nvGraphicFramePr>
          <p:xfrm>
            <a:off x="4680" y="2216"/>
            <a:ext cx="93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" name="" r:id="rId36" imgW="1485265" imgH="444500" progId="Equation.3">
                    <p:embed/>
                  </p:oleObj>
                </mc:Choice>
                <mc:Fallback>
                  <p:oleObj name="" r:id="rId36" imgW="1485265" imgH="444500" progId="Equation.3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37">
                          <a:lum bright="100000" contrast="-7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680" y="2216"/>
                          <a:ext cx="936" cy="2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857" name="对象 78856"/>
            <p:cNvGraphicFramePr/>
            <p:nvPr/>
          </p:nvGraphicFramePr>
          <p:xfrm>
            <a:off x="3664" y="2216"/>
            <a:ext cx="90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" name="" r:id="rId38" imgW="1434465" imgH="444500" progId="Equation.3">
                    <p:embed/>
                  </p:oleObj>
                </mc:Choice>
                <mc:Fallback>
                  <p:oleObj name="" r:id="rId38" imgW="1434465" imgH="444500" progId="Equation.3">
                    <p:embed/>
                    <p:pic>
                      <p:nvPicPr>
                        <p:cNvPr id="0" name="图片 3088"/>
                        <p:cNvPicPr/>
                        <p:nvPr/>
                      </p:nvPicPr>
                      <p:blipFill>
                        <a:blip r:embed="rId39">
                          <a:lum bright="100000" contrast="-7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664" y="2216"/>
                          <a:ext cx="904" cy="2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858" name="对象 78857"/>
            <p:cNvGraphicFramePr>
              <a:graphicFrameLocks noChangeAspect="1"/>
            </p:cNvGraphicFramePr>
            <p:nvPr/>
          </p:nvGraphicFramePr>
          <p:xfrm>
            <a:off x="3456" y="3552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" name="" r:id="rId40" imgW="304800" imgH="317500" progId="Equation.3">
                    <p:embed/>
                  </p:oleObj>
                </mc:Choice>
                <mc:Fallback>
                  <p:oleObj name="" r:id="rId40" imgW="304800" imgH="317500" progId="Equation.3">
                    <p:embed/>
                    <p:pic>
                      <p:nvPicPr>
                        <p:cNvPr id="0" name="图片 3089"/>
                        <p:cNvPicPr/>
                        <p:nvPr/>
                      </p:nvPicPr>
                      <p:blipFill>
                        <a:blip r:embed="rId12">
                          <a:lum bright="100000" contrast="-7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456" y="3552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8891" name="组合 78890"/>
          <p:cNvGrpSpPr/>
          <p:nvPr/>
        </p:nvGrpSpPr>
        <p:grpSpPr>
          <a:xfrm rot="0">
            <a:off x="6424930" y="3989705"/>
            <a:ext cx="1195070" cy="2030095"/>
            <a:chOff x="4042" y="2496"/>
            <a:chExt cx="753" cy="1279"/>
          </a:xfrm>
        </p:grpSpPr>
        <p:sp>
          <p:nvSpPr>
            <p:cNvPr id="78892" name="直接连接符 78891"/>
            <p:cNvSpPr/>
            <p:nvPr/>
          </p:nvSpPr>
          <p:spPr>
            <a:xfrm>
              <a:off x="4135" y="2976"/>
              <a:ext cx="0" cy="54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graphicFrame>
          <p:nvGraphicFramePr>
            <p:cNvPr id="78893" name="对象 78892"/>
            <p:cNvGraphicFramePr/>
            <p:nvPr/>
          </p:nvGraphicFramePr>
          <p:xfrm>
            <a:off x="4042" y="3583"/>
            <a:ext cx="160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4" name="" r:id="rId41" imgW="266065" imgH="316865" progId="Equation.3">
                    <p:embed/>
                  </p:oleObj>
                </mc:Choice>
                <mc:Fallback>
                  <p:oleObj name="" r:id="rId41" imgW="266065" imgH="316865" progId="Equation.3">
                    <p:embed/>
                    <p:pic>
                      <p:nvPicPr>
                        <p:cNvPr id="0" name="图片 3103"/>
                        <p:cNvPicPr/>
                        <p:nvPr/>
                      </p:nvPicPr>
                      <p:blipFill>
                        <a:blip r:embed="rId33">
                          <a:lum bright="100000" contrast="-7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042" y="3583"/>
                          <a:ext cx="160" cy="19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894" name="直接连接符 78893"/>
            <p:cNvSpPr/>
            <p:nvPr/>
          </p:nvSpPr>
          <p:spPr>
            <a:xfrm>
              <a:off x="4219" y="3072"/>
              <a:ext cx="0" cy="45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graphicFrame>
          <p:nvGraphicFramePr>
            <p:cNvPr id="78895" name="对象 78894"/>
            <p:cNvGraphicFramePr/>
            <p:nvPr/>
          </p:nvGraphicFramePr>
          <p:xfrm>
            <a:off x="4180" y="3531"/>
            <a:ext cx="615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5" name="" r:id="rId42" imgW="1028065" imgH="405765" progId="Equation.3">
                    <p:embed/>
                  </p:oleObj>
                </mc:Choice>
                <mc:Fallback>
                  <p:oleObj name="" r:id="rId42" imgW="1028065" imgH="405765" progId="Equation.3">
                    <p:embed/>
                    <p:pic>
                      <p:nvPicPr>
                        <p:cNvPr id="0" name="图片 3104"/>
                        <p:cNvPicPr/>
                        <p:nvPr/>
                      </p:nvPicPr>
                      <p:blipFill>
                        <a:blip r:embed="rId43">
                          <a:lum bright="100000" contrast="-7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180" y="3531"/>
                          <a:ext cx="615" cy="2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896" name="矩形 78895"/>
            <p:cNvSpPr/>
            <p:nvPr/>
          </p:nvSpPr>
          <p:spPr>
            <a:xfrm>
              <a:off x="4128" y="2496"/>
              <a:ext cx="91" cy="657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8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4" name="标题 79873"/>
          <p:cNvSpPr>
            <a:spLocks noGrp="1"/>
          </p:cNvSpPr>
          <p:nvPr>
            <p:ph type="title"/>
          </p:nvPr>
        </p:nvSpPr>
        <p:spPr>
          <a:xfrm>
            <a:off x="533400" y="381000"/>
            <a:ext cx="4114800" cy="685800"/>
          </a:xfrm>
        </p:spPr>
        <p:txBody>
          <a:bodyPr anchor="ctr" anchorCtr="0"/>
          <a:p>
            <a:pPr algn="l"/>
            <a:r>
              <a:rPr lang="zh-CN" altLang="en-US" sz="2800" b="1">
                <a:ea typeface="楷体_GB2312" pitchFamily="49" charset="-122"/>
              </a:rPr>
              <a:t>例</a:t>
            </a:r>
            <a:r>
              <a:rPr lang="en-US" altLang="zh-CN" sz="2800" b="1">
                <a:ea typeface="楷体_GB2312" pitchFamily="49" charset="-122"/>
              </a:rPr>
              <a:t>1.</a:t>
            </a:r>
            <a:r>
              <a:rPr lang="en-US" altLang="zh-CN" sz="2800"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计算两条抛物线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79875" name="对象 79874"/>
          <p:cNvGraphicFramePr/>
          <p:nvPr/>
        </p:nvGraphicFramePr>
        <p:xfrm>
          <a:off x="3981450" y="466725"/>
          <a:ext cx="2133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1" imgW="2132965" imgH="520700" progId="Equation.3">
                  <p:embed/>
                </p:oleObj>
              </mc:Choice>
              <mc:Fallback>
                <p:oleObj name="" r:id="rId1" imgW="2132965" imgH="5207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2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3981450" y="466725"/>
                        <a:ext cx="21336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6" name="文本框 79875"/>
          <p:cNvSpPr txBox="1"/>
          <p:nvPr/>
        </p:nvSpPr>
        <p:spPr>
          <a:xfrm>
            <a:off x="6089650" y="471488"/>
            <a:ext cx="2895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charset="0"/>
                <a:ea typeface="楷体_GB2312" pitchFamily="49" charset="-122"/>
              </a:rPr>
              <a:t>在第一象限所围</a:t>
            </a:r>
            <a:endParaRPr lang="zh-CN" altLang="en-US" dirty="0"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79877" name="文本框 79876"/>
          <p:cNvSpPr txBox="1"/>
          <p:nvPr/>
        </p:nvSpPr>
        <p:spPr>
          <a:xfrm>
            <a:off x="152400" y="990600"/>
            <a:ext cx="4572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charset="0"/>
                <a:ea typeface="楷体_GB2312" pitchFamily="49" charset="-122"/>
              </a:rPr>
              <a:t>图形的面积 </a:t>
            </a:r>
            <a:r>
              <a:rPr lang="en-US" altLang="zh-CN">
                <a:latin typeface="Times New Roman" panose="02020603050405020304" charset="0"/>
                <a:ea typeface="楷体_GB2312" pitchFamily="49" charset="-122"/>
              </a:rPr>
              <a:t>.  </a:t>
            </a:r>
            <a:endParaRPr lang="en-US" altLang="zh-CN" sz="2400">
              <a:solidFill>
                <a:schemeClr val="accent2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79878" name="文本框 79877"/>
          <p:cNvSpPr txBox="1"/>
          <p:nvPr/>
        </p:nvSpPr>
        <p:spPr>
          <a:xfrm>
            <a:off x="533400" y="1915795"/>
            <a:ext cx="1600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  <a:latin typeface="Times New Roman" panose="02020603050405020304" charset="0"/>
                <a:ea typeface="楷体_GB2312" pitchFamily="49" charset="-122"/>
              </a:rPr>
              <a:t>解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charset="0"/>
                <a:ea typeface="楷体_GB2312" pitchFamily="49" charset="-122"/>
              </a:rPr>
              <a:t>:</a:t>
            </a:r>
            <a:r>
              <a:rPr lang="en-US" altLang="zh-CN" dirty="0"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zh-CN" altLang="en-US" dirty="0">
                <a:latin typeface="Times New Roman" panose="02020603050405020304" charset="0"/>
                <a:ea typeface="楷体_GB2312" pitchFamily="49" charset="-122"/>
              </a:rPr>
              <a:t>由</a:t>
            </a:r>
            <a:endParaRPr lang="zh-CN" altLang="en-US" dirty="0"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79879" name="左大括号 79878"/>
          <p:cNvSpPr/>
          <p:nvPr/>
        </p:nvSpPr>
        <p:spPr>
          <a:xfrm>
            <a:off x="1600200" y="17526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79880" name="对象 79879"/>
          <p:cNvGraphicFramePr/>
          <p:nvPr/>
        </p:nvGraphicFramePr>
        <p:xfrm>
          <a:off x="1841500" y="1619250"/>
          <a:ext cx="1003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3" imgW="1002665" imgH="520700" progId="Equation.3">
                  <p:embed/>
                </p:oleObj>
              </mc:Choice>
              <mc:Fallback>
                <p:oleObj name="" r:id="rId3" imgW="1002665" imgH="52070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4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1841500" y="1619250"/>
                        <a:ext cx="10033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1" name="对象 79880"/>
          <p:cNvGraphicFramePr/>
          <p:nvPr/>
        </p:nvGraphicFramePr>
        <p:xfrm>
          <a:off x="1828800" y="2209800"/>
          <a:ext cx="965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5" imgW="964565" imgH="520700" progId="Equation.3">
                  <p:embed/>
                </p:oleObj>
              </mc:Choice>
              <mc:Fallback>
                <p:oleObj name="" r:id="rId5" imgW="964565" imgH="52070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6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1828800" y="2209800"/>
                        <a:ext cx="9652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82" name="文本框 79881"/>
          <p:cNvSpPr txBox="1"/>
          <p:nvPr/>
        </p:nvSpPr>
        <p:spPr>
          <a:xfrm>
            <a:off x="152400" y="2819400"/>
            <a:ext cx="1447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charset="0"/>
                <a:ea typeface="楷体_GB2312" pitchFamily="49" charset="-122"/>
              </a:rPr>
              <a:t>得交点</a:t>
            </a:r>
            <a:endParaRPr lang="zh-CN" altLang="en-US" dirty="0"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79883" name="对象 79882"/>
          <p:cNvGraphicFramePr/>
          <p:nvPr/>
        </p:nvGraphicFramePr>
        <p:xfrm>
          <a:off x="1365250" y="2889250"/>
          <a:ext cx="1793875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7" imgW="1789430" imgH="405765" progId="Equation.3">
                  <p:embed/>
                </p:oleObj>
              </mc:Choice>
              <mc:Fallback>
                <p:oleObj name="" r:id="rId7" imgW="1789430" imgH="405765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8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1365250" y="2889250"/>
                        <a:ext cx="1793875" cy="404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4" name="对象 79883"/>
          <p:cNvGraphicFramePr/>
          <p:nvPr/>
        </p:nvGraphicFramePr>
        <p:xfrm>
          <a:off x="1295400" y="3765550"/>
          <a:ext cx="25749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9" imgW="2576830" imgH="495300" progId="Equation.3">
                  <p:embed/>
                </p:oleObj>
              </mc:Choice>
              <mc:Fallback>
                <p:oleObj name="" r:id="rId9" imgW="2576830" imgH="49530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10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1295400" y="3765550"/>
                        <a:ext cx="2574925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5" name="对象 79884"/>
          <p:cNvGraphicFramePr/>
          <p:nvPr/>
        </p:nvGraphicFramePr>
        <p:xfrm>
          <a:off x="1441450" y="4552950"/>
          <a:ext cx="1117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11" imgW="1116965" imgH="850265" progId="Equation.3">
                  <p:embed/>
                </p:oleObj>
              </mc:Choice>
              <mc:Fallback>
                <p:oleObj name="" r:id="rId11" imgW="1116965" imgH="850265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12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1441450" y="4552950"/>
                        <a:ext cx="11176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6" name="对象 79885"/>
          <p:cNvGraphicFramePr/>
          <p:nvPr/>
        </p:nvGraphicFramePr>
        <p:xfrm>
          <a:off x="2641600" y="4552950"/>
          <a:ext cx="13208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13" imgW="1320165" imgH="901065" progId="Equation.3">
                  <p:embed/>
                </p:oleObj>
              </mc:Choice>
              <mc:Fallback>
                <p:oleObj name="" r:id="rId13" imgW="1320165" imgH="901065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14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2641600" y="4552950"/>
                        <a:ext cx="13208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7" name="对象 79886"/>
          <p:cNvGraphicFramePr/>
          <p:nvPr/>
        </p:nvGraphicFramePr>
        <p:xfrm>
          <a:off x="1428750" y="5410200"/>
          <a:ext cx="508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15" imgW="508000" imgH="850265" progId="Equation.3">
                  <p:embed/>
                </p:oleObj>
              </mc:Choice>
              <mc:Fallback>
                <p:oleObj name="" r:id="rId15" imgW="508000" imgH="850265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16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1428750" y="5410200"/>
                        <a:ext cx="5080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8" name="对象 79887"/>
          <p:cNvGraphicFramePr/>
          <p:nvPr/>
        </p:nvGraphicFramePr>
        <p:xfrm>
          <a:off x="563563" y="3657600"/>
          <a:ext cx="1570037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17" imgW="1574165" imgH="799465" progId="Equation.3">
                  <p:embed/>
                </p:oleObj>
              </mc:Choice>
              <mc:Fallback>
                <p:oleObj name="" r:id="rId17" imgW="1574165" imgH="799465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18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563563" y="3657600"/>
                        <a:ext cx="1570037" cy="7985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9889" name="组合 79888"/>
          <p:cNvGrpSpPr/>
          <p:nvPr/>
        </p:nvGrpSpPr>
        <p:grpSpPr>
          <a:xfrm>
            <a:off x="5943600" y="2100263"/>
            <a:ext cx="2943225" cy="3079750"/>
            <a:chOff x="3744" y="1323"/>
            <a:chExt cx="1854" cy="1940"/>
          </a:xfrm>
        </p:grpSpPr>
        <p:pic>
          <p:nvPicPr>
            <p:cNvPr id="79890" name="图片 79889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3744" y="1323"/>
              <a:ext cx="1854" cy="1836"/>
            </a:xfrm>
            <a:prstGeom prst="rect">
              <a:avLst/>
            </a:prstGeom>
          </p:spPr>
        </p:pic>
        <p:graphicFrame>
          <p:nvGraphicFramePr>
            <p:cNvPr id="79891" name="对象 79890"/>
            <p:cNvGraphicFramePr/>
            <p:nvPr/>
          </p:nvGraphicFramePr>
          <p:xfrm>
            <a:off x="5376" y="3064"/>
            <a:ext cx="191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7" name="" r:id="rId20" imgW="304800" imgH="317500" progId="Equation.3">
                    <p:embed/>
                  </p:oleObj>
                </mc:Choice>
                <mc:Fallback>
                  <p:oleObj name="" r:id="rId20" imgW="304800" imgH="317500" progId="Equation.3">
                    <p:embed/>
                    <p:pic>
                      <p:nvPicPr>
                        <p:cNvPr id="0" name="图片 3116"/>
                        <p:cNvPicPr/>
                        <p:nvPr/>
                      </p:nvPicPr>
                      <p:blipFill>
                        <a:blip r:embed="rId21">
                          <a:lum bright="100000" contrast="-7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376" y="3064"/>
                          <a:ext cx="191" cy="1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892" name="对象 79891"/>
            <p:cNvGraphicFramePr/>
            <p:nvPr/>
          </p:nvGraphicFramePr>
          <p:xfrm>
            <a:off x="3808" y="1535"/>
            <a:ext cx="159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5" name="" r:id="rId22" imgW="254000" imgH="317500" progId="Equation.3">
                    <p:embed/>
                  </p:oleObj>
                </mc:Choice>
                <mc:Fallback>
                  <p:oleObj name="" r:id="rId22" imgW="254000" imgH="317500" progId="Equation.3">
                    <p:embed/>
                    <p:pic>
                      <p:nvPicPr>
                        <p:cNvPr id="0" name="图片 3114"/>
                        <p:cNvPicPr/>
                        <p:nvPr/>
                      </p:nvPicPr>
                      <p:blipFill>
                        <a:blip r:embed="rId23">
                          <a:lum bright="100000" contrast="-7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808" y="1535"/>
                          <a:ext cx="159" cy="1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893" name="直接连接符 79892"/>
            <p:cNvSpPr/>
            <p:nvPr/>
          </p:nvSpPr>
          <p:spPr>
            <a:xfrm>
              <a:off x="3769" y="3014"/>
              <a:ext cx="176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79894" name="直接连接符 79893"/>
            <p:cNvSpPr/>
            <p:nvPr/>
          </p:nvSpPr>
          <p:spPr>
            <a:xfrm flipV="1">
              <a:off x="4008" y="1534"/>
              <a:ext cx="0" cy="162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lg"/>
            </a:ln>
          </p:spPr>
        </p:sp>
        <p:graphicFrame>
          <p:nvGraphicFramePr>
            <p:cNvPr id="79895" name="对象 79894"/>
            <p:cNvGraphicFramePr>
              <a:graphicFrameLocks noChangeAspect="1"/>
            </p:cNvGraphicFramePr>
            <p:nvPr/>
          </p:nvGraphicFramePr>
          <p:xfrm>
            <a:off x="3792" y="3024"/>
            <a:ext cx="191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1" name="" r:id="rId24" imgW="304800" imgH="317500" progId="Equation.3">
                    <p:embed/>
                  </p:oleObj>
                </mc:Choice>
                <mc:Fallback>
                  <p:oleObj name="" r:id="rId24" imgW="304800" imgH="317500" progId="Equation.3">
                    <p:embed/>
                    <p:pic>
                      <p:nvPicPr>
                        <p:cNvPr id="0" name="图片 3120"/>
                        <p:cNvPicPr/>
                        <p:nvPr/>
                      </p:nvPicPr>
                      <p:blipFill>
                        <a:blip r:embed="rId25">
                          <a:lum bright="100000" contrast="-7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792" y="3024"/>
                          <a:ext cx="191" cy="1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896" name="对象 79895"/>
            <p:cNvGraphicFramePr/>
            <p:nvPr/>
          </p:nvGraphicFramePr>
          <p:xfrm>
            <a:off x="4153" y="1899"/>
            <a:ext cx="620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6" name="" r:id="rId26" imgW="1040765" imgH="508000" progId="Equation.3">
                    <p:embed/>
                  </p:oleObj>
                </mc:Choice>
                <mc:Fallback>
                  <p:oleObj name="" r:id="rId26" imgW="1040765" imgH="508000" progId="Equation.3">
                    <p:embed/>
                    <p:pic>
                      <p:nvPicPr>
                        <p:cNvPr id="0" name="图片 3115"/>
                        <p:cNvPicPr/>
                        <p:nvPr/>
                      </p:nvPicPr>
                      <p:blipFill>
                        <a:blip r:embed="rId27">
                          <a:lum bright="100000" contrast="-7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153" y="1899"/>
                          <a:ext cx="620" cy="3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897" name="对象 79896"/>
            <p:cNvGraphicFramePr/>
            <p:nvPr/>
          </p:nvGraphicFramePr>
          <p:xfrm>
            <a:off x="4700" y="2360"/>
            <a:ext cx="598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0" name="" r:id="rId28" imgW="1002665" imgH="508000" progId="Equation.3">
                    <p:embed/>
                  </p:oleObj>
                </mc:Choice>
                <mc:Fallback>
                  <p:oleObj name="" r:id="rId28" imgW="1002665" imgH="508000" progId="Equation.3">
                    <p:embed/>
                    <p:pic>
                      <p:nvPicPr>
                        <p:cNvPr id="0" name="图片 3119"/>
                        <p:cNvPicPr/>
                        <p:nvPr/>
                      </p:nvPicPr>
                      <p:blipFill>
                        <a:blip r:embed="rId29">
                          <a:lum bright="100000" contrast="-7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700" y="2360"/>
                          <a:ext cx="598" cy="30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9898" name="直接连接符 79897"/>
          <p:cNvSpPr/>
          <p:nvPr/>
        </p:nvSpPr>
        <p:spPr>
          <a:xfrm>
            <a:off x="6897688" y="3852863"/>
            <a:ext cx="0" cy="914400"/>
          </a:xfrm>
          <a:prstGeom prst="line">
            <a:avLst/>
          </a:prstGeom>
          <a:ln w="1905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graphicFrame>
        <p:nvGraphicFramePr>
          <p:cNvPr id="79899" name="对象 79898"/>
          <p:cNvGraphicFramePr/>
          <p:nvPr/>
        </p:nvGraphicFramePr>
        <p:xfrm>
          <a:off x="6745288" y="4816475"/>
          <a:ext cx="252412" cy="22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30" imgW="266065" imgH="241300" progId="Equation.3">
                  <p:embed/>
                </p:oleObj>
              </mc:Choice>
              <mc:Fallback>
                <p:oleObj name="" r:id="rId30" imgW="266065" imgH="24130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31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6745288" y="4816475"/>
                        <a:ext cx="252412" cy="227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900" name="直接连接符 79899"/>
          <p:cNvSpPr/>
          <p:nvPr/>
        </p:nvSpPr>
        <p:spPr>
          <a:xfrm>
            <a:off x="7050088" y="3719513"/>
            <a:ext cx="0" cy="1042987"/>
          </a:xfrm>
          <a:prstGeom prst="line">
            <a:avLst/>
          </a:prstGeom>
          <a:ln w="1905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graphicFrame>
        <p:nvGraphicFramePr>
          <p:cNvPr id="79901" name="对象 79900"/>
          <p:cNvGraphicFramePr/>
          <p:nvPr/>
        </p:nvGraphicFramePr>
        <p:xfrm>
          <a:off x="6821488" y="4968875"/>
          <a:ext cx="1012825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32" imgW="1066165" imgH="317500" progId="Equation.3">
                  <p:embed/>
                </p:oleObj>
              </mc:Choice>
              <mc:Fallback>
                <p:oleObj name="" r:id="rId32" imgW="1066165" imgH="317500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33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6821488" y="4968875"/>
                        <a:ext cx="1012825" cy="301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902" name="矩形 79901"/>
          <p:cNvSpPr/>
          <p:nvPr/>
        </p:nvSpPr>
        <p:spPr>
          <a:xfrm>
            <a:off x="6892925" y="3843338"/>
            <a:ext cx="152400" cy="735012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79903" name="对象 79902"/>
          <p:cNvGraphicFramePr/>
          <p:nvPr/>
        </p:nvGraphicFramePr>
        <p:xfrm>
          <a:off x="7969250" y="3143250"/>
          <a:ext cx="65087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34" imgW="685165" imgH="405765" progId="Equation.3">
                  <p:embed/>
                </p:oleObj>
              </mc:Choice>
              <mc:Fallback>
                <p:oleObj name="" r:id="rId34" imgW="685165" imgH="405765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35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7969250" y="3143250"/>
                        <a:ext cx="650875" cy="384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9904" name="组合 79903"/>
          <p:cNvGrpSpPr/>
          <p:nvPr/>
        </p:nvGrpSpPr>
        <p:grpSpPr>
          <a:xfrm>
            <a:off x="7799388" y="3235325"/>
            <a:ext cx="165100" cy="1828800"/>
            <a:chOff x="4744" y="1872"/>
            <a:chExt cx="104" cy="1152"/>
          </a:xfrm>
        </p:grpSpPr>
        <p:graphicFrame>
          <p:nvGraphicFramePr>
            <p:cNvPr id="79905" name="对象 79904"/>
            <p:cNvGraphicFramePr/>
            <p:nvPr/>
          </p:nvGraphicFramePr>
          <p:xfrm>
            <a:off x="4744" y="2845"/>
            <a:ext cx="104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2" name="" r:id="rId36" imgW="177800" imgH="304165" progId="Equation.3">
                    <p:embed/>
                  </p:oleObj>
                </mc:Choice>
                <mc:Fallback>
                  <p:oleObj name="" r:id="rId36" imgW="177800" imgH="304165" progId="Equation.3">
                    <p:embed/>
                    <p:pic>
                      <p:nvPicPr>
                        <p:cNvPr id="0" name="图片 3111"/>
                        <p:cNvPicPr/>
                        <p:nvPr/>
                      </p:nvPicPr>
                      <p:blipFill>
                        <a:blip r:embed="rId37">
                          <a:lum bright="100000" contrast="-7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744" y="2845"/>
                          <a:ext cx="104" cy="17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906" name="直接连接符 79905"/>
            <p:cNvSpPr/>
            <p:nvPr/>
          </p:nvSpPr>
          <p:spPr>
            <a:xfrm>
              <a:off x="4800" y="1872"/>
              <a:ext cx="0" cy="96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9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9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9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9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9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9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9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9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79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9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79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79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79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9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79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79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79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8" grpId="0"/>
      <p:bldP spid="79879" grpId="0" animBg="1"/>
      <p:bldP spid="79882" grpId="0"/>
      <p:bldP spid="7990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0898" name="组合 80897"/>
          <p:cNvGrpSpPr/>
          <p:nvPr/>
        </p:nvGrpSpPr>
        <p:grpSpPr>
          <a:xfrm>
            <a:off x="5684838" y="2154238"/>
            <a:ext cx="2925762" cy="2801937"/>
            <a:chOff x="3581" y="1357"/>
            <a:chExt cx="1843" cy="1765"/>
          </a:xfrm>
        </p:grpSpPr>
        <p:grpSp>
          <p:nvGrpSpPr>
            <p:cNvPr id="80899" name="组合 80898"/>
            <p:cNvGrpSpPr/>
            <p:nvPr/>
          </p:nvGrpSpPr>
          <p:grpSpPr>
            <a:xfrm>
              <a:off x="3600" y="1357"/>
              <a:ext cx="1824" cy="1765"/>
              <a:chOff x="3600" y="1357"/>
              <a:chExt cx="1824" cy="1765"/>
            </a:xfrm>
          </p:grpSpPr>
          <p:graphicFrame>
            <p:nvGraphicFramePr>
              <p:cNvPr id="80900" name="对象 80899"/>
              <p:cNvGraphicFramePr/>
              <p:nvPr/>
            </p:nvGraphicFramePr>
            <p:xfrm>
              <a:off x="3740" y="1357"/>
              <a:ext cx="1662" cy="17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5" name="" r:id="rId1" imgW="3086100" imgH="3276600" progId="Paint.Picture">
                      <p:embed/>
                    </p:oleObj>
                  </mc:Choice>
                  <mc:Fallback>
                    <p:oleObj name="" r:id="rId1" imgW="3086100" imgH="3276600" progId="Paint.Picture">
                      <p:embed/>
                      <p:pic>
                        <p:nvPicPr>
                          <p:cNvPr id="0" name="图片 3124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3740" y="1357"/>
                            <a:ext cx="1662" cy="176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0901" name="直接连接符 80900"/>
              <p:cNvSpPr/>
              <p:nvPr/>
            </p:nvSpPr>
            <p:spPr>
              <a:xfrm>
                <a:off x="3744" y="2304"/>
                <a:ext cx="1680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lg"/>
              </a:ln>
            </p:spPr>
          </p:sp>
          <p:graphicFrame>
            <p:nvGraphicFramePr>
              <p:cNvPr id="80902" name="对象 80901"/>
              <p:cNvGraphicFramePr>
                <a:graphicFrameLocks noChangeAspect="1"/>
              </p:cNvGraphicFramePr>
              <p:nvPr/>
            </p:nvGraphicFramePr>
            <p:xfrm>
              <a:off x="3600" y="2344"/>
              <a:ext cx="19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2" name="" r:id="rId3" imgW="304800" imgH="317500" progId="Equation.3">
                      <p:embed/>
                    </p:oleObj>
                  </mc:Choice>
                  <mc:Fallback>
                    <p:oleObj name="" r:id="rId3" imgW="304800" imgH="317500" progId="Equation.3">
                      <p:embed/>
                      <p:pic>
                        <p:nvPicPr>
                          <p:cNvPr id="0" name="图片 3131"/>
                          <p:cNvPicPr/>
                          <p:nvPr/>
                        </p:nvPicPr>
                        <p:blipFill>
                          <a:blip r:embed="rId4">
                            <a:lum bright="100000" contrast="-70000"/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600" y="2344"/>
                            <a:ext cx="192" cy="20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0903" name="对象 80902"/>
              <p:cNvGraphicFramePr/>
              <p:nvPr/>
            </p:nvGraphicFramePr>
            <p:xfrm>
              <a:off x="4105" y="1399"/>
              <a:ext cx="752" cy="3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7" name="" r:id="rId5" imgW="1193165" imgH="520700" progId="Equation.3">
                      <p:embed/>
                    </p:oleObj>
                  </mc:Choice>
                  <mc:Fallback>
                    <p:oleObj name="" r:id="rId5" imgW="1193165" imgH="520700" progId="Equation.3">
                      <p:embed/>
                      <p:pic>
                        <p:nvPicPr>
                          <p:cNvPr id="0" name="图片 3126"/>
                          <p:cNvPicPr/>
                          <p:nvPr/>
                        </p:nvPicPr>
                        <p:blipFill>
                          <a:blip r:embed="rId6">
                            <a:lum bright="100000" contrast="-70000"/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105" y="1399"/>
                            <a:ext cx="752" cy="32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0904" name="对象 80903"/>
              <p:cNvGraphicFramePr/>
              <p:nvPr/>
            </p:nvGraphicFramePr>
            <p:xfrm>
              <a:off x="4304" y="2433"/>
              <a:ext cx="832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8" name="" r:id="rId7" imgW="1320165" imgH="393700" progId="Equation.3">
                      <p:embed/>
                    </p:oleObj>
                  </mc:Choice>
                  <mc:Fallback>
                    <p:oleObj name="" r:id="rId7" imgW="1320165" imgH="393700" progId="Equation.3">
                      <p:embed/>
                      <p:pic>
                        <p:nvPicPr>
                          <p:cNvPr id="0" name="图片 3127"/>
                          <p:cNvPicPr/>
                          <p:nvPr/>
                        </p:nvPicPr>
                        <p:blipFill>
                          <a:blip r:embed="rId8">
                            <a:lum bright="100000" contrast="-70000"/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304" y="2433"/>
                            <a:ext cx="832" cy="24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0905" name="直接连接符 80904"/>
              <p:cNvSpPr/>
              <p:nvPr/>
            </p:nvSpPr>
            <p:spPr>
              <a:xfrm flipV="1">
                <a:off x="3792" y="1392"/>
                <a:ext cx="0" cy="163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lg"/>
              </a:ln>
            </p:spPr>
          </p:sp>
        </p:grpSp>
        <p:graphicFrame>
          <p:nvGraphicFramePr>
            <p:cNvPr id="80906" name="对象 80905"/>
            <p:cNvGraphicFramePr/>
            <p:nvPr/>
          </p:nvGraphicFramePr>
          <p:xfrm>
            <a:off x="5256" y="2352"/>
            <a:ext cx="16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8" name="" r:id="rId9" imgW="266065" imgH="316865" progId="Equation.3">
                    <p:embed/>
                  </p:oleObj>
                </mc:Choice>
                <mc:Fallback>
                  <p:oleObj name="" r:id="rId9" imgW="266065" imgH="316865" progId="Equation.3">
                    <p:embed/>
                    <p:pic>
                      <p:nvPicPr>
                        <p:cNvPr id="0" name="图片 3137"/>
                        <p:cNvPicPr/>
                        <p:nvPr/>
                      </p:nvPicPr>
                      <p:blipFill>
                        <a:blip r:embed="rId10">
                          <a:lum bright="100000" contrast="-7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256" y="2352"/>
                          <a:ext cx="168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907" name="对象 80906"/>
            <p:cNvGraphicFramePr/>
            <p:nvPr/>
          </p:nvGraphicFramePr>
          <p:xfrm>
            <a:off x="3581" y="1405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6" name="" r:id="rId11" imgW="241300" imgH="317500" progId="Equation.3">
                    <p:embed/>
                  </p:oleObj>
                </mc:Choice>
                <mc:Fallback>
                  <p:oleObj name="" r:id="rId11" imgW="241300" imgH="317500" progId="Equation.3">
                    <p:embed/>
                    <p:pic>
                      <p:nvPicPr>
                        <p:cNvPr id="0" name="图片 3125"/>
                        <p:cNvPicPr/>
                        <p:nvPr/>
                      </p:nvPicPr>
                      <p:blipFill>
                        <a:blip r:embed="rId12">
                          <a:lum bright="100000" contrast="-7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581" y="1405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0908" name="标题 80907"/>
          <p:cNvSpPr>
            <a:spLocks noGrp="1"/>
          </p:cNvSpPr>
          <p:nvPr>
            <p:ph type="title"/>
          </p:nvPr>
        </p:nvSpPr>
        <p:spPr>
          <a:xfrm>
            <a:off x="539750" y="381000"/>
            <a:ext cx="2813050" cy="609600"/>
          </a:xfrm>
        </p:spPr>
        <p:txBody>
          <a:bodyPr anchor="ctr" anchorCtr="0"/>
          <a:p>
            <a:pPr algn="l"/>
            <a:r>
              <a:rPr lang="zh-CN" altLang="en-US" sz="2800" b="1">
                <a:ea typeface="楷体_GB2312" pitchFamily="49" charset="-122"/>
              </a:rPr>
              <a:t>例</a:t>
            </a:r>
            <a:r>
              <a:rPr lang="en-US" altLang="zh-CN" sz="2800" b="1">
                <a:ea typeface="楷体_GB2312" pitchFamily="49" charset="-122"/>
              </a:rPr>
              <a:t>2.</a:t>
            </a:r>
            <a:r>
              <a:rPr lang="en-US" altLang="zh-CN" sz="2800"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计算抛物线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80909" name="对象 80908"/>
          <p:cNvGraphicFramePr/>
          <p:nvPr/>
        </p:nvGraphicFramePr>
        <p:xfrm>
          <a:off x="3213100" y="400050"/>
          <a:ext cx="1193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13" imgW="1193165" imgH="520700" progId="Equation.3">
                  <p:embed/>
                </p:oleObj>
              </mc:Choice>
              <mc:Fallback>
                <p:oleObj name="" r:id="rId13" imgW="1193165" imgH="520700" progId="Equation.3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14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3213100" y="400050"/>
                        <a:ext cx="11938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10" name="文本框 80909"/>
          <p:cNvSpPr txBox="1"/>
          <p:nvPr/>
        </p:nvSpPr>
        <p:spPr>
          <a:xfrm>
            <a:off x="4419600" y="395288"/>
            <a:ext cx="1524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charset="0"/>
                <a:ea typeface="楷体_GB2312" pitchFamily="49" charset="-122"/>
              </a:rPr>
              <a:t>与直线</a:t>
            </a:r>
            <a:endParaRPr lang="zh-CN" altLang="en-US" dirty="0"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80911" name="文本框 80910"/>
          <p:cNvSpPr txBox="1"/>
          <p:nvPr/>
        </p:nvSpPr>
        <p:spPr>
          <a:xfrm>
            <a:off x="228600" y="990600"/>
            <a:ext cx="1676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charset="0"/>
                <a:ea typeface="楷体_GB2312" pitchFamily="49" charset="-122"/>
              </a:rPr>
              <a:t>的面积 </a:t>
            </a:r>
            <a:r>
              <a:rPr lang="en-US" altLang="zh-CN" dirty="0">
                <a:latin typeface="Times New Roman" panose="02020603050405020304" charset="0"/>
                <a:ea typeface="楷体_GB2312" pitchFamily="49" charset="-122"/>
              </a:rPr>
              <a:t>.  </a:t>
            </a:r>
            <a:endParaRPr lang="en-US" altLang="zh-CN" sz="2400">
              <a:solidFill>
                <a:schemeClr val="accent2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80912" name="文本框 80911"/>
          <p:cNvSpPr txBox="1"/>
          <p:nvPr/>
        </p:nvSpPr>
        <p:spPr>
          <a:xfrm>
            <a:off x="565150" y="1973263"/>
            <a:ext cx="1600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chemeClr val="tx2"/>
                </a:solidFill>
                <a:latin typeface="Times New Roman" panose="02020603050405020304" charset="0"/>
                <a:ea typeface="楷体_GB2312" pitchFamily="49" charset="-122"/>
              </a:rPr>
              <a:t>解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charset="0"/>
                <a:ea typeface="楷体_GB2312" pitchFamily="49" charset="-122"/>
              </a:rPr>
              <a:t>:</a:t>
            </a:r>
            <a:r>
              <a:rPr lang="en-US" altLang="zh-CN" dirty="0"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zh-CN" altLang="en-US" dirty="0">
                <a:latin typeface="Times New Roman" panose="02020603050405020304" charset="0"/>
                <a:ea typeface="楷体_GB2312" pitchFamily="49" charset="-122"/>
              </a:rPr>
              <a:t>由</a:t>
            </a:r>
            <a:endParaRPr lang="zh-CN" altLang="en-US" dirty="0"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80913" name="左大括号 80912"/>
          <p:cNvSpPr/>
          <p:nvPr/>
        </p:nvSpPr>
        <p:spPr>
          <a:xfrm>
            <a:off x="1701800" y="1820863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80914" name="对象 80913"/>
          <p:cNvGraphicFramePr/>
          <p:nvPr/>
        </p:nvGraphicFramePr>
        <p:xfrm>
          <a:off x="1906588" y="1708150"/>
          <a:ext cx="1193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15" imgW="1193165" imgH="520700" progId="Equation.3">
                  <p:embed/>
                </p:oleObj>
              </mc:Choice>
              <mc:Fallback>
                <p:oleObj name="" r:id="rId15" imgW="1193165" imgH="520700" progId="Equation.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16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1906588" y="1708150"/>
                        <a:ext cx="11938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5" name="对象 80914"/>
          <p:cNvGraphicFramePr/>
          <p:nvPr/>
        </p:nvGraphicFramePr>
        <p:xfrm>
          <a:off x="1841500" y="2425700"/>
          <a:ext cx="1320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17" imgW="1320165" imgH="393700" progId="Equation.3">
                  <p:embed/>
                </p:oleObj>
              </mc:Choice>
              <mc:Fallback>
                <p:oleObj name="" r:id="rId17" imgW="1320165" imgH="393700" progId="Equation.3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18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1841500" y="2425700"/>
                        <a:ext cx="13208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16" name="文本框 80915"/>
          <p:cNvSpPr txBox="1"/>
          <p:nvPr/>
        </p:nvSpPr>
        <p:spPr>
          <a:xfrm>
            <a:off x="3276600" y="1905000"/>
            <a:ext cx="1524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charset="0"/>
                <a:ea typeface="楷体_GB2312" pitchFamily="49" charset="-122"/>
              </a:rPr>
              <a:t>得交点</a:t>
            </a:r>
            <a:endParaRPr lang="zh-CN" altLang="en-US" dirty="0"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80917" name="对象 80916"/>
          <p:cNvGraphicFramePr/>
          <p:nvPr/>
        </p:nvGraphicFramePr>
        <p:xfrm>
          <a:off x="1479550" y="2952750"/>
          <a:ext cx="2184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19" imgW="2182495" imgH="405765" progId="Equation.3">
                  <p:embed/>
                </p:oleObj>
              </mc:Choice>
              <mc:Fallback>
                <p:oleObj name="" r:id="rId19" imgW="2182495" imgH="405765" progId="Equation.3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20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1479550" y="2952750"/>
                        <a:ext cx="21844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8" name="对象 80917"/>
          <p:cNvGraphicFramePr/>
          <p:nvPr/>
        </p:nvGraphicFramePr>
        <p:xfrm>
          <a:off x="8189913" y="2532063"/>
          <a:ext cx="719137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21" imgW="799465" imgH="405765" progId="Equation.3">
                  <p:embed/>
                </p:oleObj>
              </mc:Choice>
              <mc:Fallback>
                <p:oleObj name="" r:id="rId21" imgW="799465" imgH="405765" progId="Equation.3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22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8189913" y="2532063"/>
                        <a:ext cx="719137" cy="365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9" name="对象 80918"/>
          <p:cNvGraphicFramePr/>
          <p:nvPr/>
        </p:nvGraphicFramePr>
        <p:xfrm>
          <a:off x="1454150" y="4711700"/>
          <a:ext cx="3276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23" imgW="3275330" imgH="584200" progId="Equation.3">
                  <p:embed/>
                </p:oleObj>
              </mc:Choice>
              <mc:Fallback>
                <p:oleObj name="" r:id="rId23" imgW="3275330" imgH="584200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24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1454150" y="4711700"/>
                        <a:ext cx="3276600" cy="584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20" name="对象 80919"/>
          <p:cNvGraphicFramePr/>
          <p:nvPr/>
        </p:nvGraphicFramePr>
        <p:xfrm>
          <a:off x="4991100" y="5584825"/>
          <a:ext cx="647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25" imgW="647065" imgH="317500" progId="Equation.3">
                  <p:embed/>
                </p:oleObj>
              </mc:Choice>
              <mc:Fallback>
                <p:oleObj name="" r:id="rId25" imgW="647065" imgH="317500" progId="Equation.3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26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4991100" y="5584825"/>
                        <a:ext cx="6477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21" name="对象 80920"/>
          <p:cNvGraphicFramePr/>
          <p:nvPr/>
        </p:nvGraphicFramePr>
        <p:xfrm>
          <a:off x="5651500" y="484188"/>
          <a:ext cx="1320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27" imgW="1320165" imgH="393700" progId="Equation.3">
                  <p:embed/>
                </p:oleObj>
              </mc:Choice>
              <mc:Fallback>
                <p:oleObj name="" r:id="rId27" imgW="1320165" imgH="393700" progId="Equation.3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28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5651500" y="484188"/>
                        <a:ext cx="13208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22" name="文本框 80921"/>
          <p:cNvSpPr txBox="1"/>
          <p:nvPr/>
        </p:nvSpPr>
        <p:spPr>
          <a:xfrm>
            <a:off x="6934200" y="395288"/>
            <a:ext cx="1676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charset="0"/>
                <a:ea typeface="楷体_GB2312" pitchFamily="49" charset="-122"/>
              </a:rPr>
              <a:t>所围图形</a:t>
            </a:r>
            <a:endParaRPr lang="zh-CN" altLang="en-US" dirty="0"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80923" name="对象 80922"/>
          <p:cNvGraphicFramePr/>
          <p:nvPr/>
        </p:nvGraphicFramePr>
        <p:xfrm>
          <a:off x="6240463" y="4437063"/>
          <a:ext cx="982662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29" imgW="1091565" imgH="405765" progId="Equation.3">
                  <p:embed/>
                </p:oleObj>
              </mc:Choice>
              <mc:Fallback>
                <p:oleObj name="" r:id="rId29" imgW="1091565" imgH="405765" progId="Equation.3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30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6240463" y="4437063"/>
                        <a:ext cx="982662" cy="3667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24" name="对象 80923"/>
          <p:cNvGraphicFramePr/>
          <p:nvPr/>
        </p:nvGraphicFramePr>
        <p:xfrm>
          <a:off x="1511300" y="5495925"/>
          <a:ext cx="11049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31" imgW="1104265" imgH="584200" progId="Equation.3">
                  <p:embed/>
                </p:oleObj>
              </mc:Choice>
              <mc:Fallback>
                <p:oleObj name="" r:id="rId31" imgW="1104265" imgH="584200" progId="Equation.3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32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1511300" y="5495925"/>
                        <a:ext cx="1104900" cy="584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25" name="对象 80924"/>
          <p:cNvGraphicFramePr/>
          <p:nvPr/>
        </p:nvGraphicFramePr>
        <p:xfrm>
          <a:off x="2667000" y="5597525"/>
          <a:ext cx="711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33" imgW="711200" imgH="393700" progId="Equation.3">
                  <p:embed/>
                </p:oleObj>
              </mc:Choice>
              <mc:Fallback>
                <p:oleObj name="" r:id="rId33" imgW="711200" imgH="393700" progId="Equation.3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34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2667000" y="5597525"/>
                        <a:ext cx="7112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26" name="对象 80925"/>
          <p:cNvGraphicFramePr/>
          <p:nvPr/>
        </p:nvGraphicFramePr>
        <p:xfrm>
          <a:off x="3429000" y="5495925"/>
          <a:ext cx="14478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35" imgW="1447165" imgH="584200" progId="Equation.3">
                  <p:embed/>
                </p:oleObj>
              </mc:Choice>
              <mc:Fallback>
                <p:oleObj name="" r:id="rId35" imgW="1447165" imgH="584200" progId="Equation.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36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3429000" y="5495925"/>
                        <a:ext cx="1447800" cy="584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27" name="文本框 80926"/>
          <p:cNvSpPr txBox="1"/>
          <p:nvPr/>
        </p:nvSpPr>
        <p:spPr>
          <a:xfrm>
            <a:off x="228600" y="3519488"/>
            <a:ext cx="5943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charset="0"/>
                <a:ea typeface="楷体_GB2312" pitchFamily="49" charset="-122"/>
              </a:rPr>
              <a:t>为简便计算</a:t>
            </a:r>
            <a:r>
              <a:rPr lang="en-US" altLang="zh-CN" dirty="0">
                <a:latin typeface="Times New Roman" panose="02020603050405020304" charset="0"/>
                <a:ea typeface="楷体_GB2312" pitchFamily="49" charset="-122"/>
              </a:rPr>
              <a:t>, </a:t>
            </a:r>
            <a:r>
              <a:rPr lang="zh-CN" altLang="en-US" dirty="0">
                <a:latin typeface="Times New Roman" panose="02020603050405020304" charset="0"/>
                <a:ea typeface="楷体_GB2312" pitchFamily="49" charset="-122"/>
              </a:rPr>
              <a:t>选取</a:t>
            </a:r>
            <a:r>
              <a:rPr lang="zh-CN" altLang="en-US" i="1" dirty="0">
                <a:solidFill>
                  <a:schemeClr val="tx2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en-US" altLang="zh-CN" i="1">
                <a:solidFill>
                  <a:schemeClr val="tx2"/>
                </a:solidFill>
                <a:latin typeface="Times New Roman" panose="02020603050405020304" charset="0"/>
                <a:ea typeface="楷体_GB2312" pitchFamily="49" charset="-122"/>
              </a:rPr>
              <a:t>y</a:t>
            </a:r>
            <a:r>
              <a:rPr lang="en-US" altLang="zh-CN" dirty="0"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zh-CN" altLang="en-US" dirty="0">
                <a:latin typeface="Times New Roman" panose="02020603050405020304" charset="0"/>
                <a:ea typeface="楷体_GB2312" pitchFamily="49" charset="-122"/>
              </a:rPr>
              <a:t>作积分变量</a:t>
            </a:r>
            <a:r>
              <a:rPr lang="en-US" altLang="zh-CN" dirty="0">
                <a:latin typeface="Times New Roman" panose="02020603050405020304" charset="0"/>
                <a:ea typeface="楷体_GB2312" pitchFamily="49" charset="-122"/>
              </a:rPr>
              <a:t>,</a:t>
            </a:r>
            <a:endParaRPr lang="en-US" altLang="zh-CN" dirty="0"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80928" name="文本框 80927"/>
          <p:cNvSpPr txBox="1"/>
          <p:nvPr/>
        </p:nvSpPr>
        <p:spPr>
          <a:xfrm>
            <a:off x="228600" y="4052888"/>
            <a:ext cx="1371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charset="0"/>
                <a:ea typeface="楷体_GB2312" pitchFamily="49" charset="-122"/>
              </a:rPr>
              <a:t>则有</a:t>
            </a:r>
            <a:endParaRPr lang="zh-CN" altLang="en-US" dirty="0"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80929" name="矩形 80928"/>
          <p:cNvSpPr/>
          <p:nvPr/>
        </p:nvSpPr>
        <p:spPr>
          <a:xfrm>
            <a:off x="6397625" y="2879725"/>
            <a:ext cx="1231900" cy="26035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80930" name="对象 80929"/>
          <p:cNvGraphicFramePr/>
          <p:nvPr/>
        </p:nvGraphicFramePr>
        <p:xfrm>
          <a:off x="609600" y="4648200"/>
          <a:ext cx="16764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37" imgW="1675765" imgH="799465" progId="Equation.3">
                  <p:embed/>
                </p:oleObj>
              </mc:Choice>
              <mc:Fallback>
                <p:oleObj name="" r:id="rId37" imgW="1675765" imgH="799465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38">
                        <a:lum bright="100000" contrast="-70000"/>
                      </a:blip>
                      <a:stretch>
                        <a:fillRect/>
                      </a:stretch>
                    </p:blipFill>
                    <p:spPr>
                      <a:xfrm>
                        <a:off x="609600" y="4648200"/>
                        <a:ext cx="1676400" cy="800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0931" name="组合 80930"/>
          <p:cNvGrpSpPr/>
          <p:nvPr/>
        </p:nvGrpSpPr>
        <p:grpSpPr>
          <a:xfrm>
            <a:off x="5761038" y="3068638"/>
            <a:ext cx="1868487" cy="301625"/>
            <a:chOff x="3629" y="1933"/>
            <a:chExt cx="1177" cy="190"/>
          </a:xfrm>
        </p:grpSpPr>
        <p:graphicFrame>
          <p:nvGraphicFramePr>
            <p:cNvPr id="80932" name="对象 80931"/>
            <p:cNvGraphicFramePr/>
            <p:nvPr/>
          </p:nvGraphicFramePr>
          <p:xfrm>
            <a:off x="3629" y="1933"/>
            <a:ext cx="145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3" name="" r:id="rId39" imgW="241300" imgH="317500" progId="Equation.3">
                    <p:embed/>
                  </p:oleObj>
                </mc:Choice>
                <mc:Fallback>
                  <p:oleObj name="" r:id="rId39" imgW="241300" imgH="317500" progId="Equation.3">
                    <p:embed/>
                    <p:pic>
                      <p:nvPicPr>
                        <p:cNvPr id="0" name="图片 3142"/>
                        <p:cNvPicPr/>
                        <p:nvPr/>
                      </p:nvPicPr>
                      <p:blipFill>
                        <a:blip r:embed="rId12">
                          <a:lum bright="100000" contrast="-7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629" y="1933"/>
                          <a:ext cx="145" cy="19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0933" name="直接连接符 80932"/>
            <p:cNvSpPr/>
            <p:nvPr/>
          </p:nvSpPr>
          <p:spPr>
            <a:xfrm>
              <a:off x="3827" y="1978"/>
              <a:ext cx="979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</p:grpSp>
      <p:grpSp>
        <p:nvGrpSpPr>
          <p:cNvPr id="80934" name="组合 80933"/>
          <p:cNvGrpSpPr/>
          <p:nvPr/>
        </p:nvGrpSpPr>
        <p:grpSpPr>
          <a:xfrm>
            <a:off x="5003800" y="2686050"/>
            <a:ext cx="2884488" cy="385763"/>
            <a:chOff x="3152" y="1692"/>
            <a:chExt cx="1817" cy="243"/>
          </a:xfrm>
        </p:grpSpPr>
        <p:sp>
          <p:nvSpPr>
            <p:cNvPr id="80935" name="直接连接符 80934"/>
            <p:cNvSpPr/>
            <p:nvPr/>
          </p:nvSpPr>
          <p:spPr>
            <a:xfrm>
              <a:off x="3826" y="1814"/>
              <a:ext cx="1143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graphicFrame>
          <p:nvGraphicFramePr>
            <p:cNvPr id="80936" name="对象 80935"/>
            <p:cNvGraphicFramePr/>
            <p:nvPr/>
          </p:nvGraphicFramePr>
          <p:xfrm>
            <a:off x="3152" y="1692"/>
            <a:ext cx="617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1" name="" r:id="rId40" imgW="1028065" imgH="405765" progId="Equation.3">
                    <p:embed/>
                  </p:oleObj>
                </mc:Choice>
                <mc:Fallback>
                  <p:oleObj name="" r:id="rId40" imgW="1028065" imgH="405765" progId="Equation.3">
                    <p:embed/>
                    <p:pic>
                      <p:nvPicPr>
                        <p:cNvPr id="0" name="图片 3140"/>
                        <p:cNvPicPr/>
                        <p:nvPr/>
                      </p:nvPicPr>
                      <p:blipFill>
                        <a:blip r:embed="rId41">
                          <a:lum bright="100000" contrast="-7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152" y="1692"/>
                          <a:ext cx="617" cy="24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0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0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0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0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0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0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0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0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0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0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0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0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0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0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80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80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0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80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12" grpId="0"/>
      <p:bldP spid="80913" grpId="0" animBg="1"/>
      <p:bldP spid="80916" grpId="0"/>
      <p:bldP spid="80927" grpId="0"/>
      <p:bldP spid="80929" grpId="0" animBg="1"/>
      <p:bldP spid="80928" grpId="0"/>
    </p:bldLst>
  </p:timing>
</p:sld>
</file>

<file path=ppt/theme/theme1.xml><?xml version="1.0" encoding="utf-8"?>
<a:theme xmlns:a="http://schemas.openxmlformats.org/drawingml/2006/main" name="空演示文稿">
  <a:themeElements>
    <a:clrScheme name="">
      <a:dk1>
        <a:srgbClr val="FFFFFF"/>
      </a:dk1>
      <a:lt1>
        <a:srgbClr val="000099"/>
      </a:lt1>
      <a:dk2>
        <a:srgbClr val="FFFF00"/>
      </a:dk2>
      <a:lt2>
        <a:srgbClr val="000000"/>
      </a:lt2>
      <a:accent1>
        <a:srgbClr val="FF9900"/>
      </a:accent1>
      <a:accent2>
        <a:srgbClr val="00FFFF"/>
      </a:accent2>
      <a:accent3>
        <a:srgbClr val="AAAACA"/>
      </a:accent3>
      <a:accent4>
        <a:srgbClr val="DCDCDC"/>
      </a:accent4>
      <a:accent5>
        <a:srgbClr val="FFCAAA"/>
      </a:accent5>
      <a:accent6>
        <a:srgbClr val="00E5E5"/>
      </a:accent6>
      <a:hlink>
        <a:srgbClr val="FF0033"/>
      </a:hlink>
      <a:folHlink>
        <a:srgbClr val="969696"/>
      </a:folHlink>
    </a:clrScheme>
    <a:fontScheme name="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33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1E1E1"/>
        </a:accent5>
        <a:accent6>
          <a:srgbClr val="787878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1E1E1"/>
        </a:accent5>
        <a:accent6>
          <a:srgbClr val="005BE5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D:\Templates\空演示文稿.pot</Template>
  <TotalTime>0</TotalTime>
  <Words>1388</Words>
  <Application>WPS 演示</Application>
  <PresentationFormat>屏幕显示</PresentationFormat>
  <Paragraphs>281</Paragraphs>
  <Slides>21</Slides>
  <Notes>14</Notes>
  <HiddenSlides>3</HiddenSlides>
  <MMClips>2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251</vt:i4>
      </vt:variant>
      <vt:variant>
        <vt:lpstr>幻灯片标题</vt:lpstr>
      </vt:variant>
      <vt:variant>
        <vt:i4>21</vt:i4>
      </vt:variant>
    </vt:vector>
  </HeadingPairs>
  <TitlesOfParts>
    <vt:vector size="283" baseType="lpstr">
      <vt:lpstr>Arial</vt:lpstr>
      <vt:lpstr>宋体</vt:lpstr>
      <vt:lpstr>Wingdings</vt:lpstr>
      <vt:lpstr>Times New Roman</vt:lpstr>
      <vt:lpstr>楷体_GB2312</vt:lpstr>
      <vt:lpstr>华文楷体</vt:lpstr>
      <vt:lpstr>华文行楷</vt:lpstr>
      <vt:lpstr>微软雅黑</vt:lpstr>
      <vt:lpstr>Arial Unicode MS</vt:lpstr>
      <vt:lpstr>Symbol</vt:lpstr>
      <vt:lpstr>空演示文稿</vt:lpstr>
      <vt:lpstr>Paint.Picture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Paint.Picture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Paint.Picture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Paint.Picture</vt:lpstr>
      <vt:lpstr>Equation.3</vt:lpstr>
      <vt:lpstr>Equation.3</vt:lpstr>
      <vt:lpstr>Equation.3</vt:lpstr>
      <vt:lpstr>Equation.3</vt:lpstr>
      <vt:lpstr>Paint.Picture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Paint.Picture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Paint.Picture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Paint.Picture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Paint.Picture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Paint.Picture</vt:lpstr>
      <vt:lpstr>第十二模块 定积分应用</vt:lpstr>
      <vt:lpstr>第六章</vt:lpstr>
      <vt:lpstr>第一节</vt:lpstr>
      <vt:lpstr>一、什么问题可以用定积分解决 ? </vt:lpstr>
      <vt:lpstr>二 、如何应用定积分解决问题 ?</vt:lpstr>
      <vt:lpstr>第二节</vt:lpstr>
      <vt:lpstr>一、平面图形的面积</vt:lpstr>
      <vt:lpstr>例1. 计算两条抛物线</vt:lpstr>
      <vt:lpstr>例2. 计算抛物线</vt:lpstr>
      <vt:lpstr>例3. 求椭圆</vt:lpstr>
      <vt:lpstr>例4. 求抛物线</vt:lpstr>
      <vt:lpstr>PowerPoint 演示文稿</vt:lpstr>
      <vt:lpstr>二、已知平行截面面积函数的立体体积</vt:lpstr>
      <vt:lpstr>特别 , 当考虑连续曲线段</vt:lpstr>
      <vt:lpstr>例5.   计算由椭圆</vt:lpstr>
      <vt:lpstr>方法2   利用椭圆参数方程</vt:lpstr>
      <vt:lpstr>例6.    一平面经过半径为R 的圆柱体的底圆中心 ,</vt:lpstr>
      <vt:lpstr>例7. 过坐标原点作曲线</vt:lpstr>
      <vt:lpstr>PowerPoint 演示文稿</vt:lpstr>
      <vt:lpstr>内容小结</vt:lpstr>
      <vt:lpstr>2. 已知平行截面面积函数 A(x) 的立体体积</vt:lpstr>
    </vt:vector>
  </TitlesOfParts>
  <Company>Q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第一节  定积分的元素法</dc:title>
  <dc:creator>曹璎珞，李安昌，林枫</dc:creator>
  <cp:lastModifiedBy>admin</cp:lastModifiedBy>
  <cp:revision>173</cp:revision>
  <dcterms:created xsi:type="dcterms:W3CDTF">2000-12-02T01:28:00Z</dcterms:created>
  <dcterms:modified xsi:type="dcterms:W3CDTF">2024-06-02T01:34:09Z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2052-11.8.2.8276</vt:lpwstr>
  </property>
</Properties>
</file>