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78" r:id="rId23"/>
    <p:sldId id="279" r:id="rId24"/>
    <p:sldId id="280" r:id="rId25"/>
    <p:sldId id="29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91" r:id="rId34"/>
    <p:sldId id="292" r:id="rId35"/>
    <p:sldId id="293" r:id="rId36"/>
    <p:sldId id="294" r:id="rId37"/>
    <p:sldId id="295" r:id="rId38"/>
    <p:sldId id="296" r:id="rId39"/>
    <p:sldId id="298" r:id="rId40"/>
    <p:sldId id="299" r:id="rId41"/>
    <p:sldId id="301" r:id="rId42"/>
    <p:sldId id="302" r:id="rId43"/>
    <p:sldId id="304" r:id="rId44"/>
    <p:sldId id="306" r:id="rId45"/>
    <p:sldId id="289" r:id="rId46"/>
  </p:sldIdLst>
  <p:sldSz cx="9144000" cy="5143500"/>
  <p:notesSz cx="5143500" cy="9144000"/>
  <p:custDataLst>
    <p:tags r:id="rId5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0" Type="http://schemas.openxmlformats.org/officeDocument/2006/relationships/tags" Target="tags/tag1.xml"/><Relationship Id="rId5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yellow_abstract_20230603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yellow_abstract_202306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yellow_abstract_202306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yellow_abstract_20230603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yellow_abstract_20230603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yellow_abstract_202306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yellow_abstract_20230603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yellow_abstract_20230603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8175" y="1600200"/>
            <a:ext cx="5230178" cy="666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20" b="1" dirty="0">
                <a:solidFill>
                  <a:srgbClr val="FFDC8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路由器固件分析</a:t>
            </a:r>
            <a:endParaRPr lang="en-US" sz="3220" b="1" dirty="0">
              <a:solidFill>
                <a:srgbClr val="FFDC8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748462" y="4576763"/>
            <a:ext cx="1943100" cy="276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buNone/>
            </a:pPr>
            <a:r>
              <a:rPr lang="en-US" sz="14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2024-01-14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读取扩展分区中的逻辑分区信息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052512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读取逻辑分区信息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根据扩展分区的起始扇区和扇区数，读取扩展分区中的逻辑分区信息。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def read_ext(disk, ext_start, ext_size):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# 扩展分区的起始地址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ext_base = ext_start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# 逻辑分区列表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log_parts = []</a:t>
            </a:r>
            <a:endParaRPr lang="en-US" sz="168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读取逻辑分区信息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507365" y="691197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逻辑分区读取</a:t>
            </a:r>
            <a:r>
              <a:rPr lang="en-US" sz="8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8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8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利用扩展分区的起始扇区和扇区数，读取扩展分区中的逻辑分区信息，获取每个逻辑分区的起始扇区和扇区数。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# 循环读取每个逻辑分区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while True: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# 读取逻辑分区的引导扇区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disk.seek(ext_start * 512)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log_boot = disk.read(512)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# 逻辑分区的分区表从第446字节开始，每个表项占16字节，只有前两个表项有效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log_table = log_boot[446:462]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# 第一个表项描述了当前逻辑分区的信息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log_entry = log_table[:16]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# 获取逻辑分区的起始扇区和扇区数，相对于当前引导扇区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log_start = struct.unpack('&lt;I', log_entry[8:12])[0]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log_size = struct.unpack('&lt;I', log_entry[12:16])[0]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# 计算逻辑分区的绝对起始扇区，相对于硬盘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log_start += ext_start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# 将逻辑分区的信息添加到列表中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log_parts.append((log_start, log_size))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# 第二个表项描述了下一个逻辑分区的引导扇区的位置，相对于扩展分区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ext_entry = log_table[16:32]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# 获取下一个逻辑分区的引导扇区的起始扇区和扇区数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ext_start = struct.unpack('&lt;I', ext_entry[8:12])[0]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ext_size = struct.unpack('&lt;I', ext_entry[12:16])[0]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# 如果下一个逻辑分区的引导扇区的起始扇区为0，表示没有更多的逻辑分区，退出循环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if ext_start == 0: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    break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# 否则，计算下一个逻辑分区的引导扇区的绝对起始扇区，相对于硬盘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    ext_start += ext_base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# 返回逻辑分区列表</a:t>
            </a:r>
            <a:endParaRPr lang="en-US" sz="8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800" dirty="0"/>
              <a:t>    return log_parts</a:t>
            </a:r>
            <a:endParaRPr lang="en-US" sz="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038225"/>
            <a:ext cx="145256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760" b="1" dirty="0">
                <a:solidFill>
                  <a:srgbClr val="FFDC7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552575" y="2276475"/>
            <a:ext cx="510159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判断分区中是否包含squashfs文件</a:t>
            </a:r>
            <a:endParaRPr lang="en-US" sz="3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判断分区中是否包含squashfs文件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052512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判断SquashFS文件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针对每个分区，判断其是否包含SquashFS文件。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def is_squashfs(disk, part_start, part_size):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# 读取分区的前4个字节，squashfs文件的魔术字为'h' 's' 'q' 's'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disk.seek(part_start * 512)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magic = disk.read(4)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# 如果是squashfs文件，返回True，否则返回False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return magic == b'hsqs'</a:t>
            </a:r>
            <a:endParaRPr lang="en-US" sz="168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038225"/>
            <a:ext cx="145256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760" b="1" dirty="0">
                <a:solidFill>
                  <a:srgbClr val="FFDC7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552575" y="2276475"/>
            <a:ext cx="510159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读取并解压缩SquashFS文件</a:t>
            </a:r>
            <a:endParaRPr lang="en-US" sz="3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读取并解压缩SquashFS文件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052512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读取SquashFS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读取包含SquashFS文件的分区数据</a:t>
            </a: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endParaRPr lang="zh-CN" alt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def read_squashfs(disk, part_start, part_size):</a:t>
            </a:r>
            <a:endParaRPr lang="zh-CN" alt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# 读取分区的所有数据，返回一个字节串</a:t>
            </a:r>
            <a:endParaRPr lang="zh-CN" alt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disk.seek(part_start * 512)</a:t>
            </a:r>
            <a:endParaRPr lang="zh-CN" alt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data = disk.read(part_size * 512)</a:t>
            </a:r>
            <a:endParaRPr lang="zh-CN" alt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return data</a:t>
            </a:r>
            <a:endParaRPr lang="zh-CN" alt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  <a:sym typeface="+mn-ea"/>
              </a:rPr>
              <a:t>读取并解压缩SquashFS文件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428625" y="620712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SquashFS解压缩</a:t>
            </a: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2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对读取的SquashFS文件进行解压缩操作，获取其中的文件和目录信息。</a:t>
            </a:r>
            <a:endParaRPr lang="en-US" sz="12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00" dirty="0"/>
              <a:t>def unzip_squashfs(sqsh):</a:t>
            </a:r>
            <a:endParaRPr lang="en-US" sz="12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00" dirty="0"/>
              <a:t>    # 这里可以使用第三方库或者调用系统命令来解压缩squashfs文件，例如使用squashfs-tools库</a:t>
            </a:r>
            <a:endParaRPr lang="en-US" sz="12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00" dirty="0"/>
              <a:t>    import squashfs</a:t>
            </a:r>
            <a:endParaRPr lang="en-US" sz="12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00" dirty="0"/>
              <a:t>    # 创建一个SquashFS对象，传入squashfs文件的字节串</a:t>
            </a:r>
            <a:endParaRPr lang="en-US" sz="12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00" dirty="0"/>
              <a:t>    fs = squashfs.SquashFS(sqsh)</a:t>
            </a:r>
            <a:endParaRPr lang="en-US" sz="12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00" dirty="0"/>
              <a:t>    # 遍历squashfs文件中的所有文件和目录</a:t>
            </a:r>
            <a:endParaRPr lang="en-US" sz="12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00" dirty="0"/>
              <a:t>    for entry in fs.list():</a:t>
            </a:r>
            <a:endParaRPr lang="en-US" sz="12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00" dirty="0"/>
              <a:t>        # 打印文件或目录的名称和大小</a:t>
            </a:r>
            <a:endParaRPr lang="en-US" sz="12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00" dirty="0"/>
              <a:t>        print(entry.name, entry.size)</a:t>
            </a:r>
            <a:endParaRPr lang="en-US" sz="12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00" dirty="0"/>
              <a:t>        # 如果是文件，可以读取其内容，例如</a:t>
            </a:r>
            <a:endParaRPr lang="en-US" sz="12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00" dirty="0"/>
              <a:t>        if entry.is_file():</a:t>
            </a:r>
            <a:endParaRPr lang="en-US" sz="12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00" dirty="0"/>
              <a:t>            content = fs.read(entry)</a:t>
            </a:r>
            <a:endParaRPr lang="en-US" sz="12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00" dirty="0"/>
              <a:t>            # 对文件内容进行处理，例如保存到本地或者显示出来</a:t>
            </a:r>
            <a:endParaRPr lang="en-US" sz="12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200" dirty="0"/>
              <a:t>            # ...</a:t>
            </a:r>
            <a:endParaRPr 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038225"/>
            <a:ext cx="145256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760" b="1" dirty="0">
                <a:solidFill>
                  <a:srgbClr val="FFDC7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552575" y="2276475"/>
            <a:ext cx="510159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zh-CN" alt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主函数</a:t>
            </a:r>
            <a:endParaRPr lang="zh-CN" altLang="en-US" sz="3500" b="1" dirty="0">
              <a:solidFill>
                <a:srgbClr val="FFFFFF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zh-CN" alt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主函数</a:t>
            </a:r>
            <a:endParaRPr lang="zh-CN" altLang="en-US" sz="266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3" name="Text 1"/>
          <p:cNvSpPr/>
          <p:nvPr/>
        </p:nvSpPr>
        <p:spPr>
          <a:xfrm>
            <a:off x="669925" y="691197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# 获取扩展分区的起始地址和大小</a:t>
            </a: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ext_start, ext_size = parse_mbr(mbr)</a:t>
            </a: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# 如果存在扩展分区，进入扩展分区</a:t>
            </a: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if ext_start and ext_size:</a:t>
            </a: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# 读取扩展分区中的逻辑分区信息</a:t>
            </a: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log_parts = read_ext(disk, ext_start, ext_size)</a:t>
            </a: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# 遍历每个逻辑分区</a:t>
            </a: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for part_start, part_size in log_parts:</a:t>
            </a: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# 判断是否包含squashfs文件</a:t>
            </a: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if is_squashfs(disk, part_start, part_size):</a:t>
            </a: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# 读取squashfs文件</a:t>
            </a: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sqsh = read_squashfs(disk, part_start, part_size)</a:t>
            </a: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# 解压缩squashfs文件</a:t>
            </a: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        unzip_squashfs(sqsh)</a:t>
            </a: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# 关闭硬盘设备</a:t>
            </a: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0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disk.close()</a:t>
            </a:r>
            <a:endParaRPr lang="en-US" sz="10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47975" y="4286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84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test</a:t>
            </a:r>
            <a:endParaRPr lang="en-US" sz="384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3" name="Text 1"/>
          <p:cNvSpPr/>
          <p:nvPr/>
        </p:nvSpPr>
        <p:spPr>
          <a:xfrm>
            <a:off x="2847975" y="1347787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函数定义和文件信息获取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binwalk扫描结果输出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47975" y="4286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4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check_mbr 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847975" y="1347787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打开硬盘设备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解析MBR中的分区表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读取扩展分区中的逻辑分区信息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判断分区中是否包含squashfs文件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读取并解压缩SquashFS文件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关闭硬盘设备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038225"/>
            <a:ext cx="145256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760" b="1" dirty="0">
                <a:solidFill>
                  <a:srgbClr val="FFDC7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552575" y="2276475"/>
            <a:ext cx="510159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函数定义和文件信息获取</a:t>
            </a:r>
            <a:endParaRPr lang="en-US" sz="3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函数定义和文件信息获取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052512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导入必要模块和获取文件信息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def get_file_info(file_path):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# 获取文件信息，包括大小和最后修改时间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file_size = os.path.getsize(file_path)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last_modified_time = datetime.datetime.fromtimestamp(os.path.getmtime(file_path)).strftime('%Y-%m-%d %H:%M:%S')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   return file_size, last_modified_time</a:t>
            </a:r>
            <a:endParaRPr lang="en-US" sz="168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函数定义和文件信息获取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052512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分析固件文件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演示如何处理固件文件。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执行固件文件处理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展示处理固件文件的过程。</a:t>
            </a:r>
            <a:endParaRPr lang="en-US" sz="168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导入必要模块和获取文件信息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052512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格式化结果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将结果格式化为易读的形式。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def format_result(result):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formatted_result = ""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for line in result.split(", "):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    formatted_result += line.strip() + ",\n"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return formatted_result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文件信息获取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获取文件的大小和最后修改时间。</a:t>
            </a:r>
            <a:endParaRPr lang="en-US" sz="168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执行固件文件处理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052512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文件路径检查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检查输入文件路径是否存在。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获取文件信息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获取文件的信息，如大小和最后修改时间。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处理过程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展示处理固件文件的具体步骤。</a:t>
            </a:r>
            <a:endParaRPr lang="en-US" sz="168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038225"/>
            <a:ext cx="145256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760" b="1" dirty="0">
                <a:solidFill>
                  <a:srgbClr val="FFDC7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552575" y="2276475"/>
            <a:ext cx="510159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binwalk扫描结果输出</a:t>
            </a:r>
            <a:endParaRPr lang="en-US" sz="3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binwalk扫描结果输出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052512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binwalk扫描输出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展示binwalk扫描结果的输出。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输出结果详解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解释每个模块的输出结果。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执行结果输出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显示执行结果的输出。</a:t>
            </a:r>
            <a:endParaRPr lang="en-US" sz="168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binwalk扫描输出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052512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输出结果文件名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分析结果文件的名称。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文件大小及修改时间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输出文件的大小及最后修改时间。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模块结果输出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每个模块执行后的结果输出。</a:t>
            </a:r>
            <a:endParaRPr lang="en-US" sz="168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输出结果详解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052512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文件名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输出文件所含文件的名称。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结果详解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解释每个文件下的结果。</a:t>
            </a:r>
            <a:endParaRPr lang="en-US" sz="168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执行结果输出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052512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结果路径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处理后的结果文件输出路径。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endParaRPr lang="en-US" sz="168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038225"/>
            <a:ext cx="145256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760" b="1" dirty="0">
                <a:solidFill>
                  <a:srgbClr val="FFDC7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552575" y="2276475"/>
            <a:ext cx="510159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打开硬盘设备</a:t>
            </a:r>
            <a:endParaRPr lang="en-US" sz="3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47975" y="4286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4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display_results</a:t>
            </a:r>
            <a:endParaRPr lang="en-US" sz="4200" b="1" dirty="0">
              <a:solidFill>
                <a:srgbClr val="000000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  <p:sp>
        <p:nvSpPr>
          <p:cNvPr id="3" name="Text 1"/>
          <p:cNvSpPr/>
          <p:nvPr/>
        </p:nvSpPr>
        <p:spPr>
          <a:xfrm>
            <a:off x="2847975" y="1347787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创建GUI窗口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读取分析结果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创建文本框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创建滚动条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运行GUI</a:t>
            </a:r>
            <a:endParaRPr lang="en-US" sz="175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038225"/>
            <a:ext cx="145256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760" b="1" dirty="0">
                <a:solidFill>
                  <a:srgbClr val="FFDC7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552575" y="2276475"/>
            <a:ext cx="510159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创建GUI窗口</a:t>
            </a:r>
            <a:endParaRPr lang="en-US" sz="3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创建GUI窗口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052512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导入模块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tkinter模块的引用。导入必需的模块和库。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import tkinter as tk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from tkinter import Scrollbar</a:t>
            </a:r>
            <a:endParaRPr lang="en-US" sz="168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导入模块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052512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创建GUI窗口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用tkinter创建一个名为"分析结果"的GUI窗口。这个窗口将用于展示分析结果文本</a:t>
            </a:r>
            <a:r>
              <a:rPr lang="zh-CN" alt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。</a:t>
            </a:r>
            <a:endParaRPr lang="zh-CN" alt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root = tk.Tk()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root.title("分析结果")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endParaRPr lang="en-US" sz="168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038225"/>
            <a:ext cx="145256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760" b="1" dirty="0">
                <a:solidFill>
                  <a:srgbClr val="FFDC7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552575" y="2276475"/>
            <a:ext cx="510159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读取分析结果</a:t>
            </a:r>
            <a:endParaRPr lang="en-US" sz="3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读取分析结果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052512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读取文件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从指定路径读取分析结果。使用open函数读取文件内容并保存在result_text中。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file_path = 'C:/Users/admin/Downloads/python_course_design-master/python_course_design-master/output.txt'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with open(file_path, "r") as file: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result_text = file.read()</a:t>
            </a:r>
            <a:endParaRPr lang="en-US" sz="168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038225"/>
            <a:ext cx="145256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760" b="1" dirty="0">
                <a:solidFill>
                  <a:srgbClr val="FFDC7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552575" y="2276475"/>
            <a:ext cx="510159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创建文本框</a:t>
            </a:r>
            <a:endParaRPr lang="en-US" sz="35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创建文本框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052512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显示分析结果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将分析结果显示在文本框中。创建文本框并将结果插入其中。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text_box = tk.Text(root, wrap="word")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text_box.insert("1.0", result_text)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text_box.pack(side="left", fill="both", expand=True)</a:t>
            </a:r>
            <a:endParaRPr lang="en-US" sz="168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038225"/>
            <a:ext cx="145256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760" b="1" dirty="0">
                <a:solidFill>
                  <a:srgbClr val="FFDC7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552575" y="2276475"/>
            <a:ext cx="510159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创建滚动条</a:t>
            </a:r>
            <a:endParaRPr lang="en-US" sz="35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创建滚动条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052512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添加滚动条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创建垂直滚动条并绑定到文本框。使用Scrollbar组件来实现文本框的滚动功能。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scrollbar = Scrollbar(root, command=text_box.yview)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scrollbar.pack(side="right", fill="y")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text_box.config(yscrollcommand=scrollbar.set)</a:t>
            </a:r>
            <a:endParaRPr lang="en-US" sz="16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打开硬盘设备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052512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读取硬盘设备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通过Python的struct库打开硬盘设备文件，并以二进制格式读取硬盘的数据。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disk = open(r'./openwrt-11.19.2023-x86-64-generic-squashfs-combined.img', 'rb')</a:t>
            </a:r>
            <a:endParaRPr lang="en-US" sz="168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038225"/>
            <a:ext cx="145256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760" b="1" dirty="0">
                <a:solidFill>
                  <a:srgbClr val="FFDC7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552575" y="2276475"/>
            <a:ext cx="510159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运行GUI</a:t>
            </a:r>
            <a:endParaRPr lang="en-US" sz="35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运行界面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052512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显示界面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运行GUI，显示分析结果界面。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root.mainloop()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endParaRPr lang="en-US" sz="168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09713" y="1619250"/>
            <a:ext cx="3395663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1509713" y="2428875"/>
            <a:ext cx="3395663" cy="10334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FFDC7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读取硬盘设备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052512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解析MBR信息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使用Python的struct库解析硬盘的主引导记录（MBR）中的分区表，获取每个分区的起始扇区和扇区数。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读取MBR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读取硬盘设备中的主引导记录（MBR），并保存到mbr变量中。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mbr = disk.read(512)</a:t>
            </a:r>
            <a:endParaRPr lang="en-US" sz="168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038225"/>
            <a:ext cx="145256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760" b="1" dirty="0">
                <a:solidFill>
                  <a:srgbClr val="FFDC7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552575" y="2276475"/>
            <a:ext cx="510159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解析MBR中的分区表</a:t>
            </a:r>
            <a:endParaRPr lang="en-US" sz="3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解析MBR中的分区表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052512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解析分区表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使用Python的struct库解析主引导记录（MBR）中的分区表，找到扩展分区的起始扇区和扇区数。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def parse_mbr(mbr):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# 分区表从第446字节开始，每个表项占16字节，共4个表项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part_table = mbr[446:510]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# 扩展分区的类型代码为0x05或0x0F</a:t>
            </a:r>
            <a:endParaRPr lang="en-US" sz="168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680" dirty="0"/>
              <a:t>    ext_types = [0x05, 0x0F]</a:t>
            </a:r>
            <a:endParaRPr lang="en-US" sz="16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138113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解析分区表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608330" y="528637"/>
            <a:ext cx="7715250" cy="37052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扩展分区查询</a:t>
            </a: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遍历分区表项，查找扩展分区，获取扩展分区的起始扇区和扇区数。 </a:t>
            </a:r>
            <a:endParaRPr lang="en-US" sz="140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/>
              <a:t>    for i in range(4):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/>
              <a:t>        # 每个表项的结构为：1字节状态 + 3字节起始磁头/柱面/扇区 + 1字节类型 + 3字节结束磁头/柱面/扇区 + 4字节起始扇区LBA + 4字节扇区数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/>
              <a:t>        part_entry = part_table[i*16:(i+1)*16]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/>
              <a:t>        # 获取分区类型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/>
              <a:t>        part_type = part_entry[4]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/>
              <a:t>        # 如果是扩展分区，返回其起始扇区和扇区数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/>
              <a:t>        if part_type in ext_types: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/>
              <a:t>            part_start = struct.unpack('&lt;I', part_entry[8:12])[0]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/>
              <a:t>            part_size = struct.unpack('&lt;I', part_entry[12:16])[0]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/>
              <a:t>            return part_start, part_size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/>
              <a:t>    # 如果没有找到扩展分区，返回None</a:t>
            </a:r>
            <a:endParaRPr lang="en-US" sz="1400" dirty="0"/>
          </a:p>
          <a:p>
            <a:pPr marL="0" indent="0" algn="l">
              <a:lnSpc>
                <a:spcPct val="150000"/>
              </a:lnSpc>
              <a:buSzPct val="100000"/>
              <a:buNone/>
            </a:pPr>
            <a:r>
              <a:rPr lang="en-US" sz="1400" dirty="0"/>
              <a:t>    return None, None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52575" y="1038225"/>
            <a:ext cx="1452563" cy="12430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5760" b="1" dirty="0">
                <a:solidFill>
                  <a:srgbClr val="FFDC7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1552575" y="2276475"/>
            <a:ext cx="5101590" cy="1676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读取扩展分区中的逻辑分区信息</a:t>
            </a:r>
            <a:endParaRPr lang="en-US" sz="35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FiZGUxYzgwZTExZWNlZjQ5MzUzNDdlYWIwOWZjOW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5589</Words>
  <Application>WPS 演示</Application>
  <PresentationFormat>On-screen Show (16:9)</PresentationFormat>
  <Paragraphs>305</Paragraphs>
  <Slides>42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4" baseType="lpstr">
      <vt:lpstr>Arial</vt:lpstr>
      <vt:lpstr>宋体</vt:lpstr>
      <vt:lpstr>Wingdings</vt:lpstr>
      <vt:lpstr>Noto Sans SC</vt:lpstr>
      <vt:lpstr>微软雅黑</vt:lpstr>
      <vt:lpstr>Noto Sans SC</vt:lpstr>
      <vt:lpstr>Noto Sans SC</vt:lpstr>
      <vt:lpstr>Calibri</vt:lpstr>
      <vt:lpstr>Arial Unicode MS</vt:lpstr>
      <vt:lpstr>等线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Py的演示文档</dc:title>
  <dc:creator>MindShow.fun</dc:creator>
  <dc:subject>SUBTITLE HERE</dc:subject>
  <cp:lastModifiedBy>xxc</cp:lastModifiedBy>
  <cp:revision>3</cp:revision>
  <dcterms:created xsi:type="dcterms:W3CDTF">2024-01-14T05:46:00Z</dcterms:created>
  <dcterms:modified xsi:type="dcterms:W3CDTF">2024-01-14T06:22:19Z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F01D2A1BF02746E6BC9538F4D68E358A_13</vt:lpwstr>
  </property>
  <property fmtid="{D5CDD505-2E9C-101B-9397-08002B2CF9AE}" pid="3" name="KSOProductBuildVer">
    <vt:lpwstr>2052-12.1.0.16120</vt:lpwstr>
  </property>
</Properties>
</file>