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42"/>
  </p:handoutMasterIdLst>
  <p:sldIdLst>
    <p:sldId id="341" r:id="rId3"/>
    <p:sldId id="306" r:id="rId4"/>
    <p:sldId id="302" r:id="rId5"/>
    <p:sldId id="308" r:id="rId6"/>
    <p:sldId id="311" r:id="rId7"/>
    <p:sldId id="309" r:id="rId8"/>
    <p:sldId id="292" r:id="rId10"/>
    <p:sldId id="307" r:id="rId11"/>
    <p:sldId id="316" r:id="rId12"/>
    <p:sldId id="313" r:id="rId13"/>
    <p:sldId id="317" r:id="rId14"/>
    <p:sldId id="299" r:id="rId15"/>
    <p:sldId id="300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2" r:id="rId25"/>
    <p:sldId id="355" r:id="rId26"/>
    <p:sldId id="356" r:id="rId27"/>
    <p:sldId id="357" r:id="rId28"/>
    <p:sldId id="362" r:id="rId29"/>
    <p:sldId id="363" r:id="rId30"/>
    <p:sldId id="364" r:id="rId31"/>
    <p:sldId id="379" r:id="rId32"/>
    <p:sldId id="380" r:id="rId33"/>
    <p:sldId id="382" r:id="rId34"/>
    <p:sldId id="383" r:id="rId35"/>
    <p:sldId id="385" r:id="rId36"/>
    <p:sldId id="386" r:id="rId37"/>
    <p:sldId id="387" r:id="rId38"/>
    <p:sldId id="388" r:id="rId39"/>
    <p:sldId id="391" r:id="rId40"/>
    <p:sldId id="392" r:id="rId41"/>
  </p:sldIdLst>
  <p:sldSz cx="9144000" cy="6858000" type="screen4x3"/>
  <p:notesSz cx="6858000" cy="9144000"/>
  <p:custShowLst>
    <p:custShow name="证明" id="0">
      <p:sldLst/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CC"/>
    <a:srgbClr val="0066CC"/>
    <a:srgbClr val="003399"/>
    <a:srgbClr val="006600"/>
    <a:srgbClr val="66FF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4719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944"/>
        <p:guide pos="2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7" Type="http://schemas.openxmlformats.org/officeDocument/2006/relationships/image" Target="../media/image196.emf"/><Relationship Id="rId6" Type="http://schemas.openxmlformats.org/officeDocument/2006/relationships/image" Target="../media/image195.w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emf"/><Relationship Id="rId8" Type="http://schemas.openxmlformats.org/officeDocument/2006/relationships/image" Target="../media/image205.emf"/><Relationship Id="rId7" Type="http://schemas.openxmlformats.org/officeDocument/2006/relationships/image" Target="../media/image204.emf"/><Relationship Id="rId6" Type="http://schemas.openxmlformats.org/officeDocument/2006/relationships/image" Target="../media/image203.emf"/><Relationship Id="rId5" Type="http://schemas.openxmlformats.org/officeDocument/2006/relationships/image" Target="../media/image202.emf"/><Relationship Id="rId4" Type="http://schemas.openxmlformats.org/officeDocument/2006/relationships/image" Target="../media/image201.emf"/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1" Type="http://schemas.openxmlformats.org/officeDocument/2006/relationships/image" Target="../media/image208.emf"/><Relationship Id="rId10" Type="http://schemas.openxmlformats.org/officeDocument/2006/relationships/image" Target="../media/image207.emf"/><Relationship Id="rId1" Type="http://schemas.openxmlformats.org/officeDocument/2006/relationships/image" Target="../media/image19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wmf"/><Relationship Id="rId8" Type="http://schemas.openxmlformats.org/officeDocument/2006/relationships/image" Target="../media/image216.emf"/><Relationship Id="rId7" Type="http://schemas.openxmlformats.org/officeDocument/2006/relationships/image" Target="../media/image215.emf"/><Relationship Id="rId6" Type="http://schemas.openxmlformats.org/officeDocument/2006/relationships/image" Target="../media/image214.emf"/><Relationship Id="rId5" Type="http://schemas.openxmlformats.org/officeDocument/2006/relationships/image" Target="../media/image213.wmf"/><Relationship Id="rId4" Type="http://schemas.openxmlformats.org/officeDocument/2006/relationships/image" Target="../media/image212.emf"/><Relationship Id="rId3" Type="http://schemas.openxmlformats.org/officeDocument/2006/relationships/image" Target="../media/image211.wmf"/><Relationship Id="rId2" Type="http://schemas.openxmlformats.org/officeDocument/2006/relationships/image" Target="../media/image210.emf"/><Relationship Id="rId12" Type="http://schemas.openxmlformats.org/officeDocument/2006/relationships/image" Target="../media/image220.wmf"/><Relationship Id="rId11" Type="http://schemas.openxmlformats.org/officeDocument/2006/relationships/image" Target="../media/image219.emf"/><Relationship Id="rId10" Type="http://schemas.openxmlformats.org/officeDocument/2006/relationships/image" Target="../media/image218.emf"/><Relationship Id="rId1" Type="http://schemas.openxmlformats.org/officeDocument/2006/relationships/image" Target="../media/image209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emf"/><Relationship Id="rId8" Type="http://schemas.openxmlformats.org/officeDocument/2006/relationships/image" Target="../media/image228.emf"/><Relationship Id="rId7" Type="http://schemas.openxmlformats.org/officeDocument/2006/relationships/image" Target="../media/image227.emf"/><Relationship Id="rId6" Type="http://schemas.openxmlformats.org/officeDocument/2006/relationships/image" Target="../media/image226.emf"/><Relationship Id="rId5" Type="http://schemas.openxmlformats.org/officeDocument/2006/relationships/image" Target="../media/image225.emf"/><Relationship Id="rId4" Type="http://schemas.openxmlformats.org/officeDocument/2006/relationships/image" Target="../media/image224.emf"/><Relationship Id="rId3" Type="http://schemas.openxmlformats.org/officeDocument/2006/relationships/image" Target="../media/image223.emf"/><Relationship Id="rId2" Type="http://schemas.openxmlformats.org/officeDocument/2006/relationships/image" Target="../media/image222.emf"/><Relationship Id="rId14" Type="http://schemas.openxmlformats.org/officeDocument/2006/relationships/image" Target="../media/image234.wmf"/><Relationship Id="rId13" Type="http://schemas.openxmlformats.org/officeDocument/2006/relationships/image" Target="../media/image233.emf"/><Relationship Id="rId12" Type="http://schemas.openxmlformats.org/officeDocument/2006/relationships/image" Target="../media/image232.emf"/><Relationship Id="rId11" Type="http://schemas.openxmlformats.org/officeDocument/2006/relationships/image" Target="../media/image231.emf"/><Relationship Id="rId10" Type="http://schemas.openxmlformats.org/officeDocument/2006/relationships/image" Target="../media/image230.emf"/><Relationship Id="rId1" Type="http://schemas.openxmlformats.org/officeDocument/2006/relationships/image" Target="../media/image221.e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emf"/><Relationship Id="rId4" Type="http://schemas.openxmlformats.org/officeDocument/2006/relationships/image" Target="../media/image238.wmf"/><Relationship Id="rId3" Type="http://schemas.openxmlformats.org/officeDocument/2006/relationships/image" Target="../media/image237.e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0.emf"/><Relationship Id="rId8" Type="http://schemas.openxmlformats.org/officeDocument/2006/relationships/image" Target="../media/image249.wmf"/><Relationship Id="rId7" Type="http://schemas.openxmlformats.org/officeDocument/2006/relationships/image" Target="../media/image248.wmf"/><Relationship Id="rId6" Type="http://schemas.openxmlformats.org/officeDocument/2006/relationships/image" Target="../media/image247.w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Relationship Id="rId3" Type="http://schemas.openxmlformats.org/officeDocument/2006/relationships/image" Target="../media/image244.emf"/><Relationship Id="rId27" Type="http://schemas.openxmlformats.org/officeDocument/2006/relationships/image" Target="../media/image268.wmf"/><Relationship Id="rId26" Type="http://schemas.openxmlformats.org/officeDocument/2006/relationships/image" Target="../media/image267.emf"/><Relationship Id="rId25" Type="http://schemas.openxmlformats.org/officeDocument/2006/relationships/image" Target="../media/image266.emf"/><Relationship Id="rId24" Type="http://schemas.openxmlformats.org/officeDocument/2006/relationships/image" Target="../media/image265.emf"/><Relationship Id="rId23" Type="http://schemas.openxmlformats.org/officeDocument/2006/relationships/image" Target="../media/image264.emf"/><Relationship Id="rId22" Type="http://schemas.openxmlformats.org/officeDocument/2006/relationships/image" Target="../media/image263.emf"/><Relationship Id="rId21" Type="http://schemas.openxmlformats.org/officeDocument/2006/relationships/image" Target="../media/image262.emf"/><Relationship Id="rId20" Type="http://schemas.openxmlformats.org/officeDocument/2006/relationships/image" Target="../media/image261.wmf"/><Relationship Id="rId2" Type="http://schemas.openxmlformats.org/officeDocument/2006/relationships/image" Target="../media/image243.emf"/><Relationship Id="rId19" Type="http://schemas.openxmlformats.org/officeDocument/2006/relationships/image" Target="../media/image260.emf"/><Relationship Id="rId18" Type="http://schemas.openxmlformats.org/officeDocument/2006/relationships/image" Target="../media/image259.emf"/><Relationship Id="rId17" Type="http://schemas.openxmlformats.org/officeDocument/2006/relationships/image" Target="../media/image258.emf"/><Relationship Id="rId16" Type="http://schemas.openxmlformats.org/officeDocument/2006/relationships/image" Target="../media/image257.emf"/><Relationship Id="rId15" Type="http://schemas.openxmlformats.org/officeDocument/2006/relationships/image" Target="../media/image256.emf"/><Relationship Id="rId14" Type="http://schemas.openxmlformats.org/officeDocument/2006/relationships/image" Target="../media/image255.emf"/><Relationship Id="rId13" Type="http://schemas.openxmlformats.org/officeDocument/2006/relationships/image" Target="../media/image254.emf"/><Relationship Id="rId12" Type="http://schemas.openxmlformats.org/officeDocument/2006/relationships/image" Target="../media/image253.emf"/><Relationship Id="rId11" Type="http://schemas.openxmlformats.org/officeDocument/2006/relationships/image" Target="../media/image252.emf"/><Relationship Id="rId10" Type="http://schemas.openxmlformats.org/officeDocument/2006/relationships/image" Target="../media/image251.emf"/><Relationship Id="rId1" Type="http://schemas.openxmlformats.org/officeDocument/2006/relationships/image" Target="../media/image242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7.emf"/><Relationship Id="rId8" Type="http://schemas.openxmlformats.org/officeDocument/2006/relationships/image" Target="../media/image276.emf"/><Relationship Id="rId7" Type="http://schemas.openxmlformats.org/officeDocument/2006/relationships/image" Target="../media/image275.wmf"/><Relationship Id="rId6" Type="http://schemas.openxmlformats.org/officeDocument/2006/relationships/image" Target="../media/image274.wmf"/><Relationship Id="rId5" Type="http://schemas.openxmlformats.org/officeDocument/2006/relationships/image" Target="../media/image273.emf"/><Relationship Id="rId4" Type="http://schemas.openxmlformats.org/officeDocument/2006/relationships/image" Target="../media/image272.wmf"/><Relationship Id="rId32" Type="http://schemas.openxmlformats.org/officeDocument/2006/relationships/image" Target="../media/image300.wmf"/><Relationship Id="rId31" Type="http://schemas.openxmlformats.org/officeDocument/2006/relationships/image" Target="../media/image299.emf"/><Relationship Id="rId30" Type="http://schemas.openxmlformats.org/officeDocument/2006/relationships/image" Target="../media/image298.emf"/><Relationship Id="rId3" Type="http://schemas.openxmlformats.org/officeDocument/2006/relationships/image" Target="../media/image271.emf"/><Relationship Id="rId29" Type="http://schemas.openxmlformats.org/officeDocument/2006/relationships/image" Target="../media/image297.emf"/><Relationship Id="rId28" Type="http://schemas.openxmlformats.org/officeDocument/2006/relationships/image" Target="../media/image296.emf"/><Relationship Id="rId27" Type="http://schemas.openxmlformats.org/officeDocument/2006/relationships/image" Target="../media/image295.emf"/><Relationship Id="rId26" Type="http://schemas.openxmlformats.org/officeDocument/2006/relationships/image" Target="../media/image294.emf"/><Relationship Id="rId25" Type="http://schemas.openxmlformats.org/officeDocument/2006/relationships/image" Target="../media/image293.emf"/><Relationship Id="rId24" Type="http://schemas.openxmlformats.org/officeDocument/2006/relationships/image" Target="../media/image292.emf"/><Relationship Id="rId23" Type="http://schemas.openxmlformats.org/officeDocument/2006/relationships/image" Target="../media/image291.emf"/><Relationship Id="rId22" Type="http://schemas.openxmlformats.org/officeDocument/2006/relationships/image" Target="../media/image290.emf"/><Relationship Id="rId21" Type="http://schemas.openxmlformats.org/officeDocument/2006/relationships/image" Target="../media/image289.wmf"/><Relationship Id="rId20" Type="http://schemas.openxmlformats.org/officeDocument/2006/relationships/image" Target="../media/image288.emf"/><Relationship Id="rId2" Type="http://schemas.openxmlformats.org/officeDocument/2006/relationships/image" Target="../media/image270.emf"/><Relationship Id="rId19" Type="http://schemas.openxmlformats.org/officeDocument/2006/relationships/image" Target="../media/image287.wmf"/><Relationship Id="rId18" Type="http://schemas.openxmlformats.org/officeDocument/2006/relationships/image" Target="../media/image286.emf"/><Relationship Id="rId17" Type="http://schemas.openxmlformats.org/officeDocument/2006/relationships/image" Target="../media/image285.wmf"/><Relationship Id="rId16" Type="http://schemas.openxmlformats.org/officeDocument/2006/relationships/image" Target="../media/image284.emf"/><Relationship Id="rId15" Type="http://schemas.openxmlformats.org/officeDocument/2006/relationships/image" Target="../media/image283.wmf"/><Relationship Id="rId14" Type="http://schemas.openxmlformats.org/officeDocument/2006/relationships/image" Target="../media/image282.emf"/><Relationship Id="rId13" Type="http://schemas.openxmlformats.org/officeDocument/2006/relationships/image" Target="../media/image281.emf"/><Relationship Id="rId12" Type="http://schemas.openxmlformats.org/officeDocument/2006/relationships/image" Target="../media/image280.emf"/><Relationship Id="rId11" Type="http://schemas.openxmlformats.org/officeDocument/2006/relationships/image" Target="../media/image279.emf"/><Relationship Id="rId10" Type="http://schemas.openxmlformats.org/officeDocument/2006/relationships/image" Target="../media/image278.emf"/><Relationship Id="rId1" Type="http://schemas.openxmlformats.org/officeDocument/2006/relationships/image" Target="../media/image26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wmf"/><Relationship Id="rId8" Type="http://schemas.openxmlformats.org/officeDocument/2006/relationships/image" Target="../media/image308.wmf"/><Relationship Id="rId7" Type="http://schemas.openxmlformats.org/officeDocument/2006/relationships/image" Target="../media/image307.emf"/><Relationship Id="rId6" Type="http://schemas.openxmlformats.org/officeDocument/2006/relationships/image" Target="../media/image306.emf"/><Relationship Id="rId5" Type="http://schemas.openxmlformats.org/officeDocument/2006/relationships/image" Target="../media/image305.emf"/><Relationship Id="rId4" Type="http://schemas.openxmlformats.org/officeDocument/2006/relationships/image" Target="../media/image304.emf"/><Relationship Id="rId3" Type="http://schemas.openxmlformats.org/officeDocument/2006/relationships/image" Target="../media/image303.emf"/><Relationship Id="rId2" Type="http://schemas.openxmlformats.org/officeDocument/2006/relationships/image" Target="../media/image302.emf"/><Relationship Id="rId15" Type="http://schemas.openxmlformats.org/officeDocument/2006/relationships/image" Target="../media/image315.emf"/><Relationship Id="rId14" Type="http://schemas.openxmlformats.org/officeDocument/2006/relationships/image" Target="../media/image314.emf"/><Relationship Id="rId13" Type="http://schemas.openxmlformats.org/officeDocument/2006/relationships/image" Target="../media/image313.emf"/><Relationship Id="rId12" Type="http://schemas.openxmlformats.org/officeDocument/2006/relationships/image" Target="../media/image312.emf"/><Relationship Id="rId11" Type="http://schemas.openxmlformats.org/officeDocument/2006/relationships/image" Target="../media/image311.emf"/><Relationship Id="rId10" Type="http://schemas.openxmlformats.org/officeDocument/2006/relationships/image" Target="../media/image310.wmf"/><Relationship Id="rId1" Type="http://schemas.openxmlformats.org/officeDocument/2006/relationships/image" Target="../media/image30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6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emf"/><Relationship Id="rId7" Type="http://schemas.openxmlformats.org/officeDocument/2006/relationships/image" Target="../media/image14.e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2" Type="http://schemas.openxmlformats.org/officeDocument/2006/relationships/image" Target="../media/image19.emf"/><Relationship Id="rId11" Type="http://schemas.openxmlformats.org/officeDocument/2006/relationships/image" Target="../media/image18.emf"/><Relationship Id="rId10" Type="http://schemas.openxmlformats.org/officeDocument/2006/relationships/image" Target="../media/image17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5.emf"/><Relationship Id="rId8" Type="http://schemas.openxmlformats.org/officeDocument/2006/relationships/image" Target="../media/image324.emf"/><Relationship Id="rId7" Type="http://schemas.openxmlformats.org/officeDocument/2006/relationships/image" Target="../media/image323.emf"/><Relationship Id="rId6" Type="http://schemas.openxmlformats.org/officeDocument/2006/relationships/image" Target="../media/image322.emf"/><Relationship Id="rId5" Type="http://schemas.openxmlformats.org/officeDocument/2006/relationships/image" Target="../media/image321.emf"/><Relationship Id="rId4" Type="http://schemas.openxmlformats.org/officeDocument/2006/relationships/image" Target="../media/image320.emf"/><Relationship Id="rId3" Type="http://schemas.openxmlformats.org/officeDocument/2006/relationships/image" Target="../media/image319.emf"/><Relationship Id="rId2" Type="http://schemas.openxmlformats.org/officeDocument/2006/relationships/image" Target="../media/image318.emf"/><Relationship Id="rId14" Type="http://schemas.openxmlformats.org/officeDocument/2006/relationships/image" Target="../media/image330.emf"/><Relationship Id="rId13" Type="http://schemas.openxmlformats.org/officeDocument/2006/relationships/image" Target="../media/image329.emf"/><Relationship Id="rId12" Type="http://schemas.openxmlformats.org/officeDocument/2006/relationships/image" Target="../media/image328.emf"/><Relationship Id="rId11" Type="http://schemas.openxmlformats.org/officeDocument/2006/relationships/image" Target="../media/image327.emf"/><Relationship Id="rId10" Type="http://schemas.openxmlformats.org/officeDocument/2006/relationships/image" Target="../media/image326.emf"/><Relationship Id="rId1" Type="http://schemas.openxmlformats.org/officeDocument/2006/relationships/image" Target="../media/image3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2.wmf"/><Relationship Id="rId8" Type="http://schemas.openxmlformats.org/officeDocument/2006/relationships/image" Target="../media/image341.wmf"/><Relationship Id="rId7" Type="http://schemas.openxmlformats.org/officeDocument/2006/relationships/image" Target="../media/image340.wmf"/><Relationship Id="rId6" Type="http://schemas.openxmlformats.org/officeDocument/2006/relationships/image" Target="../media/image339.wmf"/><Relationship Id="rId5" Type="http://schemas.openxmlformats.org/officeDocument/2006/relationships/image" Target="../media/image338.wmf"/><Relationship Id="rId4" Type="http://schemas.openxmlformats.org/officeDocument/2006/relationships/image" Target="../media/image337.wmf"/><Relationship Id="rId3" Type="http://schemas.openxmlformats.org/officeDocument/2006/relationships/image" Target="../media/image336.wmf"/><Relationship Id="rId2" Type="http://schemas.openxmlformats.org/officeDocument/2006/relationships/image" Target="../media/image335.wmf"/><Relationship Id="rId1" Type="http://schemas.openxmlformats.org/officeDocument/2006/relationships/image" Target="../media/image334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emf"/><Relationship Id="rId8" Type="http://schemas.openxmlformats.org/officeDocument/2006/relationships/image" Target="../media/image350.emf"/><Relationship Id="rId7" Type="http://schemas.openxmlformats.org/officeDocument/2006/relationships/image" Target="../media/image349.emf"/><Relationship Id="rId6" Type="http://schemas.openxmlformats.org/officeDocument/2006/relationships/image" Target="../media/image348.emf"/><Relationship Id="rId5" Type="http://schemas.openxmlformats.org/officeDocument/2006/relationships/image" Target="../media/image347.emf"/><Relationship Id="rId4" Type="http://schemas.openxmlformats.org/officeDocument/2006/relationships/image" Target="../media/image346.emf"/><Relationship Id="rId3" Type="http://schemas.openxmlformats.org/officeDocument/2006/relationships/image" Target="../media/image345.emf"/><Relationship Id="rId2" Type="http://schemas.openxmlformats.org/officeDocument/2006/relationships/image" Target="../media/image344.emf"/><Relationship Id="rId13" Type="http://schemas.openxmlformats.org/officeDocument/2006/relationships/image" Target="../media/image355.emf"/><Relationship Id="rId12" Type="http://schemas.openxmlformats.org/officeDocument/2006/relationships/image" Target="../media/image354.emf"/><Relationship Id="rId11" Type="http://schemas.openxmlformats.org/officeDocument/2006/relationships/image" Target="../media/image353.emf"/><Relationship Id="rId10" Type="http://schemas.openxmlformats.org/officeDocument/2006/relationships/image" Target="../media/image352.emf"/><Relationship Id="rId1" Type="http://schemas.openxmlformats.org/officeDocument/2006/relationships/image" Target="../media/image343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4.emf"/><Relationship Id="rId8" Type="http://schemas.openxmlformats.org/officeDocument/2006/relationships/image" Target="../media/image363.emf"/><Relationship Id="rId7" Type="http://schemas.openxmlformats.org/officeDocument/2006/relationships/image" Target="../media/image362.e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emf"/><Relationship Id="rId3" Type="http://schemas.openxmlformats.org/officeDocument/2006/relationships/image" Target="../media/image358.emf"/><Relationship Id="rId2" Type="http://schemas.openxmlformats.org/officeDocument/2006/relationships/image" Target="../media/image357.emf"/><Relationship Id="rId12" Type="http://schemas.openxmlformats.org/officeDocument/2006/relationships/image" Target="../media/image367.emf"/><Relationship Id="rId11" Type="http://schemas.openxmlformats.org/officeDocument/2006/relationships/image" Target="../media/image366.emf"/><Relationship Id="rId10" Type="http://schemas.openxmlformats.org/officeDocument/2006/relationships/image" Target="../media/image365.emf"/><Relationship Id="rId1" Type="http://schemas.openxmlformats.org/officeDocument/2006/relationships/image" Target="../media/image356.e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3.emf"/><Relationship Id="rId4" Type="http://schemas.openxmlformats.org/officeDocument/2006/relationships/image" Target="../media/image372.emf"/><Relationship Id="rId3" Type="http://schemas.openxmlformats.org/officeDocument/2006/relationships/image" Target="../media/image371.emf"/><Relationship Id="rId2" Type="http://schemas.openxmlformats.org/officeDocument/2006/relationships/image" Target="../media/image370.emf"/><Relationship Id="rId1" Type="http://schemas.openxmlformats.org/officeDocument/2006/relationships/image" Target="../media/image369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wmf"/><Relationship Id="rId7" Type="http://schemas.openxmlformats.org/officeDocument/2006/relationships/image" Target="../media/image380.emf"/><Relationship Id="rId6" Type="http://schemas.openxmlformats.org/officeDocument/2006/relationships/image" Target="../media/image379.emf"/><Relationship Id="rId5" Type="http://schemas.openxmlformats.org/officeDocument/2006/relationships/image" Target="../media/image378.emf"/><Relationship Id="rId4" Type="http://schemas.openxmlformats.org/officeDocument/2006/relationships/image" Target="../media/image377.emf"/><Relationship Id="rId3" Type="http://schemas.openxmlformats.org/officeDocument/2006/relationships/image" Target="../media/image376.emf"/><Relationship Id="rId2" Type="http://schemas.openxmlformats.org/officeDocument/2006/relationships/image" Target="../media/image375.emf"/><Relationship Id="rId1" Type="http://schemas.openxmlformats.org/officeDocument/2006/relationships/image" Target="../media/image37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0.wmf"/><Relationship Id="rId8" Type="http://schemas.openxmlformats.org/officeDocument/2006/relationships/image" Target="../media/image389.emf"/><Relationship Id="rId7" Type="http://schemas.openxmlformats.org/officeDocument/2006/relationships/image" Target="../media/image388.emf"/><Relationship Id="rId6" Type="http://schemas.openxmlformats.org/officeDocument/2006/relationships/image" Target="../media/image387.emf"/><Relationship Id="rId5" Type="http://schemas.openxmlformats.org/officeDocument/2006/relationships/image" Target="../media/image386.emf"/><Relationship Id="rId4" Type="http://schemas.openxmlformats.org/officeDocument/2006/relationships/image" Target="../media/image385.emf"/><Relationship Id="rId3" Type="http://schemas.openxmlformats.org/officeDocument/2006/relationships/image" Target="../media/image384.emf"/><Relationship Id="rId2" Type="http://schemas.openxmlformats.org/officeDocument/2006/relationships/image" Target="../media/image383.emf"/><Relationship Id="rId12" Type="http://schemas.openxmlformats.org/officeDocument/2006/relationships/image" Target="../media/image393.emf"/><Relationship Id="rId11" Type="http://schemas.openxmlformats.org/officeDocument/2006/relationships/image" Target="../media/image392.emf"/><Relationship Id="rId10" Type="http://schemas.openxmlformats.org/officeDocument/2006/relationships/image" Target="../media/image391.emf"/><Relationship Id="rId1" Type="http://schemas.openxmlformats.org/officeDocument/2006/relationships/image" Target="../media/image382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2.emf"/><Relationship Id="rId8" Type="http://schemas.openxmlformats.org/officeDocument/2006/relationships/image" Target="../media/image401.emf"/><Relationship Id="rId7" Type="http://schemas.openxmlformats.org/officeDocument/2006/relationships/image" Target="../media/image400.emf"/><Relationship Id="rId6" Type="http://schemas.openxmlformats.org/officeDocument/2006/relationships/image" Target="../media/image399.emf"/><Relationship Id="rId5" Type="http://schemas.openxmlformats.org/officeDocument/2006/relationships/image" Target="../media/image398.emf"/><Relationship Id="rId4" Type="http://schemas.openxmlformats.org/officeDocument/2006/relationships/image" Target="../media/image397.emf"/><Relationship Id="rId3" Type="http://schemas.openxmlformats.org/officeDocument/2006/relationships/image" Target="../media/image396.emf"/><Relationship Id="rId20" Type="http://schemas.openxmlformats.org/officeDocument/2006/relationships/image" Target="../media/image413.emf"/><Relationship Id="rId2" Type="http://schemas.openxmlformats.org/officeDocument/2006/relationships/image" Target="../media/image395.emf"/><Relationship Id="rId19" Type="http://schemas.openxmlformats.org/officeDocument/2006/relationships/image" Target="../media/image412.emf"/><Relationship Id="rId18" Type="http://schemas.openxmlformats.org/officeDocument/2006/relationships/image" Target="../media/image411.emf"/><Relationship Id="rId17" Type="http://schemas.openxmlformats.org/officeDocument/2006/relationships/image" Target="../media/image410.emf"/><Relationship Id="rId16" Type="http://schemas.openxmlformats.org/officeDocument/2006/relationships/image" Target="../media/image409.emf"/><Relationship Id="rId15" Type="http://schemas.openxmlformats.org/officeDocument/2006/relationships/image" Target="../media/image408.emf"/><Relationship Id="rId14" Type="http://schemas.openxmlformats.org/officeDocument/2006/relationships/image" Target="../media/image407.png"/><Relationship Id="rId13" Type="http://schemas.openxmlformats.org/officeDocument/2006/relationships/image" Target="../media/image406.emf"/><Relationship Id="rId12" Type="http://schemas.openxmlformats.org/officeDocument/2006/relationships/image" Target="../media/image405.emf"/><Relationship Id="rId11" Type="http://schemas.openxmlformats.org/officeDocument/2006/relationships/image" Target="../media/image404.emf"/><Relationship Id="rId10" Type="http://schemas.openxmlformats.org/officeDocument/2006/relationships/image" Target="../media/image403.emf"/><Relationship Id="rId1" Type="http://schemas.openxmlformats.org/officeDocument/2006/relationships/image" Target="../media/image394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emf"/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2" Type="http://schemas.openxmlformats.org/officeDocument/2006/relationships/image" Target="../media/image51.emf"/><Relationship Id="rId31" Type="http://schemas.openxmlformats.org/officeDocument/2006/relationships/image" Target="../media/image50.emf"/><Relationship Id="rId30" Type="http://schemas.openxmlformats.org/officeDocument/2006/relationships/image" Target="../media/image49.emf"/><Relationship Id="rId3" Type="http://schemas.openxmlformats.org/officeDocument/2006/relationships/image" Target="../media/image22.emf"/><Relationship Id="rId29" Type="http://schemas.openxmlformats.org/officeDocument/2006/relationships/image" Target="../media/image48.emf"/><Relationship Id="rId28" Type="http://schemas.openxmlformats.org/officeDocument/2006/relationships/image" Target="../media/image47.emf"/><Relationship Id="rId27" Type="http://schemas.openxmlformats.org/officeDocument/2006/relationships/image" Target="../media/image46.emf"/><Relationship Id="rId26" Type="http://schemas.openxmlformats.org/officeDocument/2006/relationships/image" Target="../media/image45.emf"/><Relationship Id="rId25" Type="http://schemas.openxmlformats.org/officeDocument/2006/relationships/image" Target="../media/image44.wmf"/><Relationship Id="rId24" Type="http://schemas.openxmlformats.org/officeDocument/2006/relationships/image" Target="../media/image43.emf"/><Relationship Id="rId23" Type="http://schemas.openxmlformats.org/officeDocument/2006/relationships/image" Target="../media/image42.wmf"/><Relationship Id="rId22" Type="http://schemas.openxmlformats.org/officeDocument/2006/relationships/image" Target="../media/image41.wmf"/><Relationship Id="rId21" Type="http://schemas.openxmlformats.org/officeDocument/2006/relationships/image" Target="../media/image40.emf"/><Relationship Id="rId20" Type="http://schemas.openxmlformats.org/officeDocument/2006/relationships/image" Target="../media/image39.emf"/><Relationship Id="rId2" Type="http://schemas.openxmlformats.org/officeDocument/2006/relationships/image" Target="../media/image21.emf"/><Relationship Id="rId19" Type="http://schemas.openxmlformats.org/officeDocument/2006/relationships/image" Target="../media/image38.emf"/><Relationship Id="rId18" Type="http://schemas.openxmlformats.org/officeDocument/2006/relationships/image" Target="../media/image37.emf"/><Relationship Id="rId17" Type="http://schemas.openxmlformats.org/officeDocument/2006/relationships/image" Target="../media/image36.emf"/><Relationship Id="rId16" Type="http://schemas.openxmlformats.org/officeDocument/2006/relationships/image" Target="../media/image35.emf"/><Relationship Id="rId15" Type="http://schemas.openxmlformats.org/officeDocument/2006/relationships/image" Target="../media/image34.emf"/><Relationship Id="rId14" Type="http://schemas.openxmlformats.org/officeDocument/2006/relationships/image" Target="../media/image33.emf"/><Relationship Id="rId13" Type="http://schemas.openxmlformats.org/officeDocument/2006/relationships/image" Target="../media/image32.emf"/><Relationship Id="rId12" Type="http://schemas.openxmlformats.org/officeDocument/2006/relationships/image" Target="../media/image31.emf"/><Relationship Id="rId11" Type="http://schemas.openxmlformats.org/officeDocument/2006/relationships/image" Target="../media/image30.emf"/><Relationship Id="rId10" Type="http://schemas.openxmlformats.org/officeDocument/2006/relationships/image" Target="../media/image29.emf"/><Relationship Id="rId1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7.emf"/><Relationship Id="rId3" Type="http://schemas.openxmlformats.org/officeDocument/2006/relationships/image" Target="../media/image416.emf"/><Relationship Id="rId2" Type="http://schemas.openxmlformats.org/officeDocument/2006/relationships/image" Target="../media/image415.emf"/><Relationship Id="rId1" Type="http://schemas.openxmlformats.org/officeDocument/2006/relationships/image" Target="../media/image414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6.emf"/><Relationship Id="rId8" Type="http://schemas.openxmlformats.org/officeDocument/2006/relationships/image" Target="../media/image425.emf"/><Relationship Id="rId7" Type="http://schemas.openxmlformats.org/officeDocument/2006/relationships/image" Target="../media/image424.emf"/><Relationship Id="rId6" Type="http://schemas.openxmlformats.org/officeDocument/2006/relationships/image" Target="../media/image423.emf"/><Relationship Id="rId5" Type="http://schemas.openxmlformats.org/officeDocument/2006/relationships/image" Target="../media/image422.emf"/><Relationship Id="rId4" Type="http://schemas.openxmlformats.org/officeDocument/2006/relationships/image" Target="../media/image421.emf"/><Relationship Id="rId3" Type="http://schemas.openxmlformats.org/officeDocument/2006/relationships/image" Target="../media/image420.emf"/><Relationship Id="rId2" Type="http://schemas.openxmlformats.org/officeDocument/2006/relationships/image" Target="../media/image419.emf"/><Relationship Id="rId14" Type="http://schemas.openxmlformats.org/officeDocument/2006/relationships/image" Target="../media/image431.emf"/><Relationship Id="rId13" Type="http://schemas.openxmlformats.org/officeDocument/2006/relationships/image" Target="../media/image430.emf"/><Relationship Id="rId12" Type="http://schemas.openxmlformats.org/officeDocument/2006/relationships/image" Target="../media/image429.emf"/><Relationship Id="rId11" Type="http://schemas.openxmlformats.org/officeDocument/2006/relationships/image" Target="../media/image428.emf"/><Relationship Id="rId10" Type="http://schemas.openxmlformats.org/officeDocument/2006/relationships/image" Target="../media/image427.emf"/><Relationship Id="rId1" Type="http://schemas.openxmlformats.org/officeDocument/2006/relationships/image" Target="../media/image418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0.emf"/><Relationship Id="rId8" Type="http://schemas.openxmlformats.org/officeDocument/2006/relationships/image" Target="../media/image439.emf"/><Relationship Id="rId7" Type="http://schemas.openxmlformats.org/officeDocument/2006/relationships/image" Target="../media/image438.emf"/><Relationship Id="rId6" Type="http://schemas.openxmlformats.org/officeDocument/2006/relationships/image" Target="../media/image437.emf"/><Relationship Id="rId5" Type="http://schemas.openxmlformats.org/officeDocument/2006/relationships/image" Target="../media/image436.emf"/><Relationship Id="rId4" Type="http://schemas.openxmlformats.org/officeDocument/2006/relationships/image" Target="../media/image435.emf"/><Relationship Id="rId3" Type="http://schemas.openxmlformats.org/officeDocument/2006/relationships/image" Target="../media/image434.emf"/><Relationship Id="rId28" Type="http://schemas.openxmlformats.org/officeDocument/2006/relationships/image" Target="../media/image459.emf"/><Relationship Id="rId27" Type="http://schemas.openxmlformats.org/officeDocument/2006/relationships/image" Target="../media/image458.emf"/><Relationship Id="rId26" Type="http://schemas.openxmlformats.org/officeDocument/2006/relationships/image" Target="../media/image457.emf"/><Relationship Id="rId25" Type="http://schemas.openxmlformats.org/officeDocument/2006/relationships/image" Target="../media/image456.emf"/><Relationship Id="rId24" Type="http://schemas.openxmlformats.org/officeDocument/2006/relationships/image" Target="../media/image455.emf"/><Relationship Id="rId23" Type="http://schemas.openxmlformats.org/officeDocument/2006/relationships/image" Target="../media/image454.emf"/><Relationship Id="rId22" Type="http://schemas.openxmlformats.org/officeDocument/2006/relationships/image" Target="../media/image453.emf"/><Relationship Id="rId21" Type="http://schemas.openxmlformats.org/officeDocument/2006/relationships/image" Target="../media/image452.emf"/><Relationship Id="rId20" Type="http://schemas.openxmlformats.org/officeDocument/2006/relationships/image" Target="../media/image451.emf"/><Relationship Id="rId2" Type="http://schemas.openxmlformats.org/officeDocument/2006/relationships/image" Target="../media/image433.emf"/><Relationship Id="rId19" Type="http://schemas.openxmlformats.org/officeDocument/2006/relationships/image" Target="../media/image450.emf"/><Relationship Id="rId18" Type="http://schemas.openxmlformats.org/officeDocument/2006/relationships/image" Target="../media/image449.emf"/><Relationship Id="rId17" Type="http://schemas.openxmlformats.org/officeDocument/2006/relationships/image" Target="../media/image448.emf"/><Relationship Id="rId16" Type="http://schemas.openxmlformats.org/officeDocument/2006/relationships/image" Target="../media/image447.emf"/><Relationship Id="rId15" Type="http://schemas.openxmlformats.org/officeDocument/2006/relationships/image" Target="../media/image446.emf"/><Relationship Id="rId14" Type="http://schemas.openxmlformats.org/officeDocument/2006/relationships/image" Target="../media/image445.emf"/><Relationship Id="rId13" Type="http://schemas.openxmlformats.org/officeDocument/2006/relationships/image" Target="../media/image444.emf"/><Relationship Id="rId12" Type="http://schemas.openxmlformats.org/officeDocument/2006/relationships/image" Target="../media/image443.emf"/><Relationship Id="rId11" Type="http://schemas.openxmlformats.org/officeDocument/2006/relationships/image" Target="../media/image442.emf"/><Relationship Id="rId10" Type="http://schemas.openxmlformats.org/officeDocument/2006/relationships/image" Target="../media/image441.emf"/><Relationship Id="rId1" Type="http://schemas.openxmlformats.org/officeDocument/2006/relationships/image" Target="../media/image432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8.emf"/><Relationship Id="rId8" Type="http://schemas.openxmlformats.org/officeDocument/2006/relationships/image" Target="../media/image467.emf"/><Relationship Id="rId7" Type="http://schemas.openxmlformats.org/officeDocument/2006/relationships/image" Target="../media/image466.emf"/><Relationship Id="rId6" Type="http://schemas.openxmlformats.org/officeDocument/2006/relationships/image" Target="../media/image465.emf"/><Relationship Id="rId5" Type="http://schemas.openxmlformats.org/officeDocument/2006/relationships/image" Target="../media/image464.emf"/><Relationship Id="rId4" Type="http://schemas.openxmlformats.org/officeDocument/2006/relationships/image" Target="../media/image463.emf"/><Relationship Id="rId3" Type="http://schemas.openxmlformats.org/officeDocument/2006/relationships/image" Target="../media/image462.emf"/><Relationship Id="rId2" Type="http://schemas.openxmlformats.org/officeDocument/2006/relationships/image" Target="../media/image461.emf"/><Relationship Id="rId17" Type="http://schemas.openxmlformats.org/officeDocument/2006/relationships/image" Target="../media/image476.emf"/><Relationship Id="rId16" Type="http://schemas.openxmlformats.org/officeDocument/2006/relationships/image" Target="../media/image475.emf"/><Relationship Id="rId15" Type="http://schemas.openxmlformats.org/officeDocument/2006/relationships/image" Target="../media/image474.emf"/><Relationship Id="rId14" Type="http://schemas.openxmlformats.org/officeDocument/2006/relationships/image" Target="../media/image473.emf"/><Relationship Id="rId13" Type="http://schemas.openxmlformats.org/officeDocument/2006/relationships/image" Target="../media/image472.emf"/><Relationship Id="rId12" Type="http://schemas.openxmlformats.org/officeDocument/2006/relationships/image" Target="../media/image471.emf"/><Relationship Id="rId11" Type="http://schemas.openxmlformats.org/officeDocument/2006/relationships/image" Target="../media/image470.emf"/><Relationship Id="rId10" Type="http://schemas.openxmlformats.org/officeDocument/2006/relationships/image" Target="../media/image469.emf"/><Relationship Id="rId1" Type="http://schemas.openxmlformats.org/officeDocument/2006/relationships/image" Target="../media/image460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85.emf"/><Relationship Id="rId8" Type="http://schemas.openxmlformats.org/officeDocument/2006/relationships/image" Target="../media/image484.emf"/><Relationship Id="rId7" Type="http://schemas.openxmlformats.org/officeDocument/2006/relationships/image" Target="../media/image483.emf"/><Relationship Id="rId6" Type="http://schemas.openxmlformats.org/officeDocument/2006/relationships/image" Target="../media/image482.emf"/><Relationship Id="rId5" Type="http://schemas.openxmlformats.org/officeDocument/2006/relationships/image" Target="../media/image481.emf"/><Relationship Id="rId4" Type="http://schemas.openxmlformats.org/officeDocument/2006/relationships/image" Target="../media/image480.emf"/><Relationship Id="rId31" Type="http://schemas.openxmlformats.org/officeDocument/2006/relationships/image" Target="../media/image507.emf"/><Relationship Id="rId30" Type="http://schemas.openxmlformats.org/officeDocument/2006/relationships/image" Target="../media/image506.emf"/><Relationship Id="rId3" Type="http://schemas.openxmlformats.org/officeDocument/2006/relationships/image" Target="../media/image479.emf"/><Relationship Id="rId29" Type="http://schemas.openxmlformats.org/officeDocument/2006/relationships/image" Target="../media/image505.emf"/><Relationship Id="rId28" Type="http://schemas.openxmlformats.org/officeDocument/2006/relationships/image" Target="../media/image504.emf"/><Relationship Id="rId27" Type="http://schemas.openxmlformats.org/officeDocument/2006/relationships/image" Target="../media/image503.emf"/><Relationship Id="rId26" Type="http://schemas.openxmlformats.org/officeDocument/2006/relationships/image" Target="../media/image502.emf"/><Relationship Id="rId25" Type="http://schemas.openxmlformats.org/officeDocument/2006/relationships/image" Target="../media/image501.emf"/><Relationship Id="rId24" Type="http://schemas.openxmlformats.org/officeDocument/2006/relationships/image" Target="../media/image500.emf"/><Relationship Id="rId23" Type="http://schemas.openxmlformats.org/officeDocument/2006/relationships/image" Target="../media/image499.emf"/><Relationship Id="rId22" Type="http://schemas.openxmlformats.org/officeDocument/2006/relationships/image" Target="../media/image498.emf"/><Relationship Id="rId21" Type="http://schemas.openxmlformats.org/officeDocument/2006/relationships/image" Target="../media/image497.emf"/><Relationship Id="rId20" Type="http://schemas.openxmlformats.org/officeDocument/2006/relationships/image" Target="../media/image496.emf"/><Relationship Id="rId2" Type="http://schemas.openxmlformats.org/officeDocument/2006/relationships/image" Target="../media/image478.emf"/><Relationship Id="rId19" Type="http://schemas.openxmlformats.org/officeDocument/2006/relationships/image" Target="../media/image495.emf"/><Relationship Id="rId18" Type="http://schemas.openxmlformats.org/officeDocument/2006/relationships/image" Target="../media/image494.emf"/><Relationship Id="rId17" Type="http://schemas.openxmlformats.org/officeDocument/2006/relationships/image" Target="../media/image493.emf"/><Relationship Id="rId16" Type="http://schemas.openxmlformats.org/officeDocument/2006/relationships/image" Target="../media/image492.emf"/><Relationship Id="rId15" Type="http://schemas.openxmlformats.org/officeDocument/2006/relationships/image" Target="../media/image491.emf"/><Relationship Id="rId14" Type="http://schemas.openxmlformats.org/officeDocument/2006/relationships/image" Target="../media/image490.emf"/><Relationship Id="rId13" Type="http://schemas.openxmlformats.org/officeDocument/2006/relationships/image" Target="../media/image489.emf"/><Relationship Id="rId12" Type="http://schemas.openxmlformats.org/officeDocument/2006/relationships/image" Target="../media/image488.emf"/><Relationship Id="rId11" Type="http://schemas.openxmlformats.org/officeDocument/2006/relationships/image" Target="../media/image487.emf"/><Relationship Id="rId10" Type="http://schemas.openxmlformats.org/officeDocument/2006/relationships/image" Target="../media/image486.emf"/><Relationship Id="rId1" Type="http://schemas.openxmlformats.org/officeDocument/2006/relationships/image" Target="../media/image477.e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1.emf"/><Relationship Id="rId3" Type="http://schemas.openxmlformats.org/officeDocument/2006/relationships/image" Target="../media/image510.emf"/><Relationship Id="rId2" Type="http://schemas.openxmlformats.org/officeDocument/2006/relationships/image" Target="../media/image509.emf"/><Relationship Id="rId1" Type="http://schemas.openxmlformats.org/officeDocument/2006/relationships/image" Target="../media/image508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3" Type="http://schemas.openxmlformats.org/officeDocument/2006/relationships/image" Target="../media/image64.wmf"/><Relationship Id="rId12" Type="http://schemas.openxmlformats.org/officeDocument/2006/relationships/image" Target="../media/image63.wmf"/><Relationship Id="rId11" Type="http://schemas.openxmlformats.org/officeDocument/2006/relationships/image" Target="../media/image62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emf"/><Relationship Id="rId8" Type="http://schemas.openxmlformats.org/officeDocument/2006/relationships/image" Target="../media/image72.wmf"/><Relationship Id="rId7" Type="http://schemas.openxmlformats.org/officeDocument/2006/relationships/image" Target="../media/image71.e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3" Type="http://schemas.openxmlformats.org/officeDocument/2006/relationships/image" Target="../media/image67.emf"/><Relationship Id="rId23" Type="http://schemas.openxmlformats.org/officeDocument/2006/relationships/image" Target="../media/image87.emf"/><Relationship Id="rId22" Type="http://schemas.openxmlformats.org/officeDocument/2006/relationships/image" Target="../media/image86.emf"/><Relationship Id="rId21" Type="http://schemas.openxmlformats.org/officeDocument/2006/relationships/image" Target="../media/image85.emf"/><Relationship Id="rId20" Type="http://schemas.openxmlformats.org/officeDocument/2006/relationships/image" Target="../media/image84.emf"/><Relationship Id="rId2" Type="http://schemas.openxmlformats.org/officeDocument/2006/relationships/image" Target="../media/image66.emf"/><Relationship Id="rId19" Type="http://schemas.openxmlformats.org/officeDocument/2006/relationships/image" Target="../media/image83.emf"/><Relationship Id="rId18" Type="http://schemas.openxmlformats.org/officeDocument/2006/relationships/image" Target="../media/image82.emf"/><Relationship Id="rId17" Type="http://schemas.openxmlformats.org/officeDocument/2006/relationships/image" Target="../media/image81.emf"/><Relationship Id="rId16" Type="http://schemas.openxmlformats.org/officeDocument/2006/relationships/image" Target="../media/image80.emf"/><Relationship Id="rId15" Type="http://schemas.openxmlformats.org/officeDocument/2006/relationships/image" Target="../media/image79.emf"/><Relationship Id="rId14" Type="http://schemas.openxmlformats.org/officeDocument/2006/relationships/image" Target="../media/image78.emf"/><Relationship Id="rId13" Type="http://schemas.openxmlformats.org/officeDocument/2006/relationships/image" Target="../media/image77.emf"/><Relationship Id="rId12" Type="http://schemas.openxmlformats.org/officeDocument/2006/relationships/image" Target="../media/image76.emf"/><Relationship Id="rId11" Type="http://schemas.openxmlformats.org/officeDocument/2006/relationships/image" Target="../media/image75.emf"/><Relationship Id="rId10" Type="http://schemas.openxmlformats.org/officeDocument/2006/relationships/image" Target="../media/image74.emf"/><Relationship Id="rId1" Type="http://schemas.openxmlformats.org/officeDocument/2006/relationships/image" Target="../media/image65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emf"/><Relationship Id="rId8" Type="http://schemas.openxmlformats.org/officeDocument/2006/relationships/image" Target="../media/image95.emf"/><Relationship Id="rId7" Type="http://schemas.openxmlformats.org/officeDocument/2006/relationships/image" Target="../media/image94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4" Type="http://schemas.openxmlformats.org/officeDocument/2006/relationships/image" Target="../media/image121.emf"/><Relationship Id="rId33" Type="http://schemas.openxmlformats.org/officeDocument/2006/relationships/image" Target="../media/image120.emf"/><Relationship Id="rId32" Type="http://schemas.openxmlformats.org/officeDocument/2006/relationships/image" Target="../media/image119.emf"/><Relationship Id="rId31" Type="http://schemas.openxmlformats.org/officeDocument/2006/relationships/image" Target="../media/image118.emf"/><Relationship Id="rId30" Type="http://schemas.openxmlformats.org/officeDocument/2006/relationships/image" Target="../media/image117.emf"/><Relationship Id="rId3" Type="http://schemas.openxmlformats.org/officeDocument/2006/relationships/image" Target="../media/image90.emf"/><Relationship Id="rId29" Type="http://schemas.openxmlformats.org/officeDocument/2006/relationships/image" Target="../media/image116.emf"/><Relationship Id="rId28" Type="http://schemas.openxmlformats.org/officeDocument/2006/relationships/image" Target="../media/image115.emf"/><Relationship Id="rId27" Type="http://schemas.openxmlformats.org/officeDocument/2006/relationships/image" Target="../media/image114.emf"/><Relationship Id="rId26" Type="http://schemas.openxmlformats.org/officeDocument/2006/relationships/image" Target="../media/image113.emf"/><Relationship Id="rId25" Type="http://schemas.openxmlformats.org/officeDocument/2006/relationships/image" Target="../media/image112.emf"/><Relationship Id="rId24" Type="http://schemas.openxmlformats.org/officeDocument/2006/relationships/image" Target="../media/image111.emf"/><Relationship Id="rId23" Type="http://schemas.openxmlformats.org/officeDocument/2006/relationships/image" Target="../media/image110.emf"/><Relationship Id="rId22" Type="http://schemas.openxmlformats.org/officeDocument/2006/relationships/image" Target="../media/image109.emf"/><Relationship Id="rId21" Type="http://schemas.openxmlformats.org/officeDocument/2006/relationships/image" Target="../media/image108.emf"/><Relationship Id="rId20" Type="http://schemas.openxmlformats.org/officeDocument/2006/relationships/image" Target="../media/image107.emf"/><Relationship Id="rId2" Type="http://schemas.openxmlformats.org/officeDocument/2006/relationships/image" Target="../media/image89.emf"/><Relationship Id="rId19" Type="http://schemas.openxmlformats.org/officeDocument/2006/relationships/image" Target="../media/image106.emf"/><Relationship Id="rId18" Type="http://schemas.openxmlformats.org/officeDocument/2006/relationships/image" Target="../media/image105.emf"/><Relationship Id="rId17" Type="http://schemas.openxmlformats.org/officeDocument/2006/relationships/image" Target="../media/image104.emf"/><Relationship Id="rId16" Type="http://schemas.openxmlformats.org/officeDocument/2006/relationships/image" Target="../media/image103.emf"/><Relationship Id="rId15" Type="http://schemas.openxmlformats.org/officeDocument/2006/relationships/image" Target="../media/image102.emf"/><Relationship Id="rId14" Type="http://schemas.openxmlformats.org/officeDocument/2006/relationships/image" Target="../media/image101.emf"/><Relationship Id="rId13" Type="http://schemas.openxmlformats.org/officeDocument/2006/relationships/image" Target="../media/image100.emf"/><Relationship Id="rId12" Type="http://schemas.openxmlformats.org/officeDocument/2006/relationships/image" Target="../media/image99.emf"/><Relationship Id="rId11" Type="http://schemas.openxmlformats.org/officeDocument/2006/relationships/image" Target="../media/image98.emf"/><Relationship Id="rId10" Type="http://schemas.openxmlformats.org/officeDocument/2006/relationships/image" Target="../media/image97.emf"/><Relationship Id="rId1" Type="http://schemas.openxmlformats.org/officeDocument/2006/relationships/image" Target="../media/image88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emf"/><Relationship Id="rId7" Type="http://schemas.openxmlformats.org/officeDocument/2006/relationships/image" Target="../media/image128.w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9" Type="http://schemas.openxmlformats.org/officeDocument/2006/relationships/image" Target="../media/image140.emf"/><Relationship Id="rId18" Type="http://schemas.openxmlformats.org/officeDocument/2006/relationships/image" Target="../media/image139.emf"/><Relationship Id="rId17" Type="http://schemas.openxmlformats.org/officeDocument/2006/relationships/image" Target="../media/image138.emf"/><Relationship Id="rId16" Type="http://schemas.openxmlformats.org/officeDocument/2006/relationships/image" Target="../media/image137.emf"/><Relationship Id="rId15" Type="http://schemas.openxmlformats.org/officeDocument/2006/relationships/image" Target="../media/image136.emf"/><Relationship Id="rId14" Type="http://schemas.openxmlformats.org/officeDocument/2006/relationships/image" Target="../media/image135.wmf"/><Relationship Id="rId13" Type="http://schemas.openxmlformats.org/officeDocument/2006/relationships/image" Target="../media/image134.emf"/><Relationship Id="rId12" Type="http://schemas.openxmlformats.org/officeDocument/2006/relationships/image" Target="../media/image133.emf"/><Relationship Id="rId11" Type="http://schemas.openxmlformats.org/officeDocument/2006/relationships/image" Target="../media/image132.emf"/><Relationship Id="rId10" Type="http://schemas.openxmlformats.org/officeDocument/2006/relationships/image" Target="../media/image131.emf"/><Relationship Id="rId1" Type="http://schemas.openxmlformats.org/officeDocument/2006/relationships/image" Target="../media/image122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9.emf"/><Relationship Id="rId8" Type="http://schemas.openxmlformats.org/officeDocument/2006/relationships/image" Target="../media/image148.emf"/><Relationship Id="rId7" Type="http://schemas.openxmlformats.org/officeDocument/2006/relationships/image" Target="../media/image147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34" Type="http://schemas.openxmlformats.org/officeDocument/2006/relationships/image" Target="../media/image174.emf"/><Relationship Id="rId33" Type="http://schemas.openxmlformats.org/officeDocument/2006/relationships/image" Target="../media/image173.emf"/><Relationship Id="rId32" Type="http://schemas.openxmlformats.org/officeDocument/2006/relationships/image" Target="../media/image172.emf"/><Relationship Id="rId31" Type="http://schemas.openxmlformats.org/officeDocument/2006/relationships/image" Target="../media/image171.emf"/><Relationship Id="rId30" Type="http://schemas.openxmlformats.org/officeDocument/2006/relationships/image" Target="../media/image170.emf"/><Relationship Id="rId3" Type="http://schemas.openxmlformats.org/officeDocument/2006/relationships/image" Target="../media/image143.emf"/><Relationship Id="rId29" Type="http://schemas.openxmlformats.org/officeDocument/2006/relationships/image" Target="../media/image169.emf"/><Relationship Id="rId28" Type="http://schemas.openxmlformats.org/officeDocument/2006/relationships/image" Target="../media/image168.png"/><Relationship Id="rId27" Type="http://schemas.openxmlformats.org/officeDocument/2006/relationships/image" Target="../media/image167.wmf"/><Relationship Id="rId26" Type="http://schemas.openxmlformats.org/officeDocument/2006/relationships/image" Target="../media/image166.emf"/><Relationship Id="rId25" Type="http://schemas.openxmlformats.org/officeDocument/2006/relationships/image" Target="../media/image165.wmf"/><Relationship Id="rId24" Type="http://schemas.openxmlformats.org/officeDocument/2006/relationships/image" Target="../media/image164.wmf"/><Relationship Id="rId23" Type="http://schemas.openxmlformats.org/officeDocument/2006/relationships/image" Target="../media/image163.emf"/><Relationship Id="rId22" Type="http://schemas.openxmlformats.org/officeDocument/2006/relationships/image" Target="../media/image162.emf"/><Relationship Id="rId21" Type="http://schemas.openxmlformats.org/officeDocument/2006/relationships/image" Target="../media/image161.emf"/><Relationship Id="rId20" Type="http://schemas.openxmlformats.org/officeDocument/2006/relationships/image" Target="../media/image160.emf"/><Relationship Id="rId2" Type="http://schemas.openxmlformats.org/officeDocument/2006/relationships/image" Target="../media/image142.emf"/><Relationship Id="rId19" Type="http://schemas.openxmlformats.org/officeDocument/2006/relationships/image" Target="../media/image159.emf"/><Relationship Id="rId18" Type="http://schemas.openxmlformats.org/officeDocument/2006/relationships/image" Target="../media/image158.emf"/><Relationship Id="rId17" Type="http://schemas.openxmlformats.org/officeDocument/2006/relationships/image" Target="../media/image157.emf"/><Relationship Id="rId16" Type="http://schemas.openxmlformats.org/officeDocument/2006/relationships/image" Target="../media/image156.emf"/><Relationship Id="rId15" Type="http://schemas.openxmlformats.org/officeDocument/2006/relationships/image" Target="../media/image155.emf"/><Relationship Id="rId14" Type="http://schemas.openxmlformats.org/officeDocument/2006/relationships/image" Target="../media/image154.emf"/><Relationship Id="rId13" Type="http://schemas.openxmlformats.org/officeDocument/2006/relationships/image" Target="../media/image153.emf"/><Relationship Id="rId12" Type="http://schemas.openxmlformats.org/officeDocument/2006/relationships/image" Target="../media/image152.emf"/><Relationship Id="rId11" Type="http://schemas.openxmlformats.org/officeDocument/2006/relationships/image" Target="../media/image151.emf"/><Relationship Id="rId10" Type="http://schemas.openxmlformats.org/officeDocument/2006/relationships/image" Target="../media/image150.emf"/><Relationship Id="rId1" Type="http://schemas.openxmlformats.org/officeDocument/2006/relationships/image" Target="../media/image141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emf"/><Relationship Id="rId8" Type="http://schemas.openxmlformats.org/officeDocument/2006/relationships/image" Target="../media/image182.emf"/><Relationship Id="rId7" Type="http://schemas.openxmlformats.org/officeDocument/2006/relationships/image" Target="../media/image181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5" Type="http://schemas.openxmlformats.org/officeDocument/2006/relationships/image" Target="../media/image189.emf"/><Relationship Id="rId14" Type="http://schemas.openxmlformats.org/officeDocument/2006/relationships/image" Target="../media/image188.emf"/><Relationship Id="rId13" Type="http://schemas.openxmlformats.org/officeDocument/2006/relationships/image" Target="../media/image187.emf"/><Relationship Id="rId12" Type="http://schemas.openxmlformats.org/officeDocument/2006/relationships/image" Target="../media/image186.wmf"/><Relationship Id="rId11" Type="http://schemas.openxmlformats.org/officeDocument/2006/relationships/image" Target="../media/image185.emf"/><Relationship Id="rId10" Type="http://schemas.openxmlformats.org/officeDocument/2006/relationships/image" Target="../media/image184.emf"/><Relationship Id="rId1" Type="http://schemas.openxmlformats.org/officeDocument/2006/relationships/image" Target="../media/image1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922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点击按钮“证明”</a:t>
            </a:r>
            <a:r>
              <a:rPr lang="en-US" altLang="zh-CN" dirty="0"/>
              <a:t>, </a:t>
            </a:r>
            <a:r>
              <a:rPr lang="zh-CN" altLang="en-US" dirty="0"/>
              <a:t>或“证” </a:t>
            </a:r>
            <a:r>
              <a:rPr lang="en-US" altLang="zh-CN" dirty="0"/>
              <a:t>, </a:t>
            </a:r>
            <a:r>
              <a:rPr lang="zh-CN" altLang="en-US" dirty="0"/>
              <a:t>可显示该不等式的证明过程</a:t>
            </a:r>
            <a:r>
              <a:rPr lang="en-US" altLang="zh-CN" dirty="0"/>
              <a:t>, </a:t>
            </a:r>
            <a:r>
              <a:rPr lang="zh-CN" altLang="en-US" dirty="0"/>
              <a:t>证毕自动返回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点击按钮“定理</a:t>
            </a:r>
            <a:r>
              <a:rPr lang="en-US" altLang="zh-CN" dirty="0"/>
              <a:t>3”, </a:t>
            </a:r>
            <a:r>
              <a:rPr lang="zh-CN" altLang="en-US" dirty="0"/>
              <a:t>或“</a:t>
            </a:r>
            <a:r>
              <a:rPr lang="en-US" altLang="zh-CN" dirty="0"/>
              <a:t>(4)</a:t>
            </a:r>
            <a:r>
              <a:rPr lang="zh-CN" altLang="en-US" dirty="0"/>
              <a:t>判别法的推广”</a:t>
            </a:r>
            <a:r>
              <a:rPr lang="en-US" altLang="zh-CN" dirty="0"/>
              <a:t>, </a:t>
            </a:r>
            <a:r>
              <a:rPr lang="zh-CN" altLang="en-US" dirty="0"/>
              <a:t>或按钮“定理</a:t>
            </a:r>
            <a:r>
              <a:rPr lang="en-US" altLang="zh-CN" dirty="0"/>
              <a:t>3”</a:t>
            </a:r>
            <a:r>
              <a:rPr lang="zh-CN" altLang="en-US" dirty="0"/>
              <a:t>，可显示定理</a:t>
            </a:r>
            <a:r>
              <a:rPr lang="en-US" altLang="zh-CN" dirty="0"/>
              <a:t>3</a:t>
            </a:r>
            <a:r>
              <a:rPr lang="zh-CN" altLang="en-US" dirty="0"/>
              <a:t>的具体内容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点击“斜渐近线”</a:t>
            </a:r>
            <a:r>
              <a:rPr lang="en-US" altLang="zh-CN" dirty="0"/>
              <a:t>, </a:t>
            </a:r>
            <a:r>
              <a:rPr lang="zh-CN" altLang="en-US" dirty="0"/>
              <a:t>可显示斜渐近线公式</a:t>
            </a:r>
            <a:r>
              <a:rPr lang="en-US" altLang="zh-CN" dirty="0"/>
              <a:t>, </a:t>
            </a:r>
            <a:r>
              <a:rPr lang="zh-CN" altLang="en-US" dirty="0"/>
              <a:t>点击“</a:t>
            </a:r>
            <a:r>
              <a:rPr lang="zh-CN" altLang="en-US" dirty="0">
                <a:ea typeface="楷体_GB2312" pitchFamily="49" charset="-122"/>
              </a:rPr>
              <a:t>按作图步骤进行”</a:t>
            </a:r>
            <a:r>
              <a:rPr lang="en-US" altLang="zh-CN" dirty="0">
                <a:ea typeface="楷体_GB2312" pitchFamily="49" charset="-122"/>
              </a:rPr>
              <a:t>,</a:t>
            </a:r>
            <a:r>
              <a:rPr lang="zh-CN" altLang="en-US" dirty="0">
                <a:ea typeface="楷体_GB2312" pitchFamily="49" charset="-122"/>
              </a:rPr>
              <a:t>可显示作图步骤</a:t>
            </a:r>
            <a:r>
              <a:rPr lang="en-US" altLang="zh-CN" dirty="0">
                <a:ea typeface="楷体_GB2312" pitchFamily="49" charset="-122"/>
              </a:rPr>
              <a:t>.</a:t>
            </a:r>
            <a:endParaRPr lang="en-US" altLang="zh-CN" dirty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单击以编辑</a:t>
            </a:r>
            <a:r>
              <a:rPr lang="zh-CN" altLang="en-US" dirty="0"/>
              <a:t>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44.emf"/><Relationship Id="rId70" Type="http://schemas.openxmlformats.org/officeDocument/2006/relationships/vmlDrawing" Target="../drawings/vmlDrawing8.vml"/><Relationship Id="rId7" Type="http://schemas.openxmlformats.org/officeDocument/2006/relationships/oleObject" Target="../embeddings/oleObject138.bin"/><Relationship Id="rId69" Type="http://schemas.openxmlformats.org/officeDocument/2006/relationships/slideLayout" Target="../slideLayouts/slideLayout6.xml"/><Relationship Id="rId68" Type="http://schemas.openxmlformats.org/officeDocument/2006/relationships/image" Target="../media/image174.emf"/><Relationship Id="rId67" Type="http://schemas.openxmlformats.org/officeDocument/2006/relationships/oleObject" Target="../embeddings/oleObject168.bin"/><Relationship Id="rId66" Type="http://schemas.openxmlformats.org/officeDocument/2006/relationships/image" Target="../media/image173.emf"/><Relationship Id="rId65" Type="http://schemas.openxmlformats.org/officeDocument/2006/relationships/oleObject" Target="../embeddings/oleObject167.bin"/><Relationship Id="rId64" Type="http://schemas.openxmlformats.org/officeDocument/2006/relationships/image" Target="../media/image172.emf"/><Relationship Id="rId63" Type="http://schemas.openxmlformats.org/officeDocument/2006/relationships/oleObject" Target="../embeddings/oleObject166.bin"/><Relationship Id="rId62" Type="http://schemas.openxmlformats.org/officeDocument/2006/relationships/image" Target="../media/image171.emf"/><Relationship Id="rId61" Type="http://schemas.openxmlformats.org/officeDocument/2006/relationships/oleObject" Target="../embeddings/oleObject165.bin"/><Relationship Id="rId60" Type="http://schemas.openxmlformats.org/officeDocument/2006/relationships/image" Target="../media/image170.emf"/><Relationship Id="rId6" Type="http://schemas.openxmlformats.org/officeDocument/2006/relationships/image" Target="../media/image143.emf"/><Relationship Id="rId59" Type="http://schemas.openxmlformats.org/officeDocument/2006/relationships/oleObject" Target="../embeddings/oleObject164.bin"/><Relationship Id="rId58" Type="http://schemas.openxmlformats.org/officeDocument/2006/relationships/image" Target="../media/image169.emf"/><Relationship Id="rId57" Type="http://schemas.openxmlformats.org/officeDocument/2006/relationships/oleObject" Target="../embeddings/oleObject163.bin"/><Relationship Id="rId56" Type="http://schemas.openxmlformats.org/officeDocument/2006/relationships/image" Target="../media/image168.png"/><Relationship Id="rId55" Type="http://schemas.openxmlformats.org/officeDocument/2006/relationships/oleObject" Target="../embeddings/oleObject162.bin"/><Relationship Id="rId54" Type="http://schemas.openxmlformats.org/officeDocument/2006/relationships/image" Target="../media/image167.wmf"/><Relationship Id="rId53" Type="http://schemas.openxmlformats.org/officeDocument/2006/relationships/oleObject" Target="../embeddings/oleObject161.bin"/><Relationship Id="rId52" Type="http://schemas.openxmlformats.org/officeDocument/2006/relationships/image" Target="../media/image166.emf"/><Relationship Id="rId51" Type="http://schemas.openxmlformats.org/officeDocument/2006/relationships/oleObject" Target="../embeddings/oleObject160.bin"/><Relationship Id="rId50" Type="http://schemas.openxmlformats.org/officeDocument/2006/relationships/image" Target="../media/image165.wmf"/><Relationship Id="rId5" Type="http://schemas.openxmlformats.org/officeDocument/2006/relationships/oleObject" Target="../embeddings/oleObject137.bin"/><Relationship Id="rId49" Type="http://schemas.openxmlformats.org/officeDocument/2006/relationships/oleObject" Target="../embeddings/oleObject159.bin"/><Relationship Id="rId48" Type="http://schemas.openxmlformats.org/officeDocument/2006/relationships/image" Target="../media/image164.wmf"/><Relationship Id="rId47" Type="http://schemas.openxmlformats.org/officeDocument/2006/relationships/oleObject" Target="../embeddings/oleObject158.bin"/><Relationship Id="rId46" Type="http://schemas.openxmlformats.org/officeDocument/2006/relationships/image" Target="../media/image163.emf"/><Relationship Id="rId45" Type="http://schemas.openxmlformats.org/officeDocument/2006/relationships/oleObject" Target="../embeddings/oleObject157.bin"/><Relationship Id="rId44" Type="http://schemas.openxmlformats.org/officeDocument/2006/relationships/image" Target="../media/image162.emf"/><Relationship Id="rId43" Type="http://schemas.openxmlformats.org/officeDocument/2006/relationships/oleObject" Target="../embeddings/oleObject156.bin"/><Relationship Id="rId42" Type="http://schemas.openxmlformats.org/officeDocument/2006/relationships/image" Target="../media/image161.emf"/><Relationship Id="rId41" Type="http://schemas.openxmlformats.org/officeDocument/2006/relationships/oleObject" Target="../embeddings/oleObject155.bin"/><Relationship Id="rId40" Type="http://schemas.openxmlformats.org/officeDocument/2006/relationships/image" Target="../media/image160.emf"/><Relationship Id="rId4" Type="http://schemas.openxmlformats.org/officeDocument/2006/relationships/image" Target="../media/image142.emf"/><Relationship Id="rId39" Type="http://schemas.openxmlformats.org/officeDocument/2006/relationships/oleObject" Target="../embeddings/oleObject154.bin"/><Relationship Id="rId38" Type="http://schemas.openxmlformats.org/officeDocument/2006/relationships/image" Target="../media/image159.emf"/><Relationship Id="rId37" Type="http://schemas.openxmlformats.org/officeDocument/2006/relationships/oleObject" Target="../embeddings/oleObject153.bin"/><Relationship Id="rId36" Type="http://schemas.openxmlformats.org/officeDocument/2006/relationships/image" Target="../media/image158.emf"/><Relationship Id="rId35" Type="http://schemas.openxmlformats.org/officeDocument/2006/relationships/oleObject" Target="../embeddings/oleObject152.bin"/><Relationship Id="rId34" Type="http://schemas.openxmlformats.org/officeDocument/2006/relationships/image" Target="../media/image157.emf"/><Relationship Id="rId33" Type="http://schemas.openxmlformats.org/officeDocument/2006/relationships/oleObject" Target="../embeddings/oleObject151.bin"/><Relationship Id="rId32" Type="http://schemas.openxmlformats.org/officeDocument/2006/relationships/image" Target="../media/image156.emf"/><Relationship Id="rId31" Type="http://schemas.openxmlformats.org/officeDocument/2006/relationships/oleObject" Target="../embeddings/oleObject150.bin"/><Relationship Id="rId30" Type="http://schemas.openxmlformats.org/officeDocument/2006/relationships/image" Target="../media/image155.emf"/><Relationship Id="rId3" Type="http://schemas.openxmlformats.org/officeDocument/2006/relationships/oleObject" Target="../embeddings/oleObject136.bin"/><Relationship Id="rId29" Type="http://schemas.openxmlformats.org/officeDocument/2006/relationships/oleObject" Target="../embeddings/oleObject149.bin"/><Relationship Id="rId28" Type="http://schemas.openxmlformats.org/officeDocument/2006/relationships/image" Target="../media/image154.emf"/><Relationship Id="rId27" Type="http://schemas.openxmlformats.org/officeDocument/2006/relationships/oleObject" Target="../embeddings/oleObject148.bin"/><Relationship Id="rId26" Type="http://schemas.openxmlformats.org/officeDocument/2006/relationships/image" Target="../media/image153.emf"/><Relationship Id="rId25" Type="http://schemas.openxmlformats.org/officeDocument/2006/relationships/oleObject" Target="../embeddings/oleObject147.bin"/><Relationship Id="rId24" Type="http://schemas.openxmlformats.org/officeDocument/2006/relationships/image" Target="../media/image152.emf"/><Relationship Id="rId23" Type="http://schemas.openxmlformats.org/officeDocument/2006/relationships/oleObject" Target="../embeddings/oleObject146.bin"/><Relationship Id="rId22" Type="http://schemas.openxmlformats.org/officeDocument/2006/relationships/image" Target="../media/image151.emf"/><Relationship Id="rId21" Type="http://schemas.openxmlformats.org/officeDocument/2006/relationships/oleObject" Target="../embeddings/oleObject145.bin"/><Relationship Id="rId20" Type="http://schemas.openxmlformats.org/officeDocument/2006/relationships/image" Target="../media/image150.emf"/><Relationship Id="rId2" Type="http://schemas.openxmlformats.org/officeDocument/2006/relationships/image" Target="../media/image141.emf"/><Relationship Id="rId19" Type="http://schemas.openxmlformats.org/officeDocument/2006/relationships/oleObject" Target="../embeddings/oleObject144.bin"/><Relationship Id="rId18" Type="http://schemas.openxmlformats.org/officeDocument/2006/relationships/image" Target="../media/image149.emf"/><Relationship Id="rId17" Type="http://schemas.openxmlformats.org/officeDocument/2006/relationships/oleObject" Target="../embeddings/oleObject143.bin"/><Relationship Id="rId16" Type="http://schemas.openxmlformats.org/officeDocument/2006/relationships/image" Target="../media/image148.e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47.e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46.e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45.emf"/><Relationship Id="rId1" Type="http://schemas.openxmlformats.org/officeDocument/2006/relationships/oleObject" Target="../embeddings/oleObject13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8.e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6.wmf"/><Relationship Id="rId32" Type="http://schemas.openxmlformats.org/officeDocument/2006/relationships/vmlDrawing" Target="../drawings/vmlDrawing9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189.emf"/><Relationship Id="rId3" Type="http://schemas.openxmlformats.org/officeDocument/2006/relationships/oleObject" Target="../embeddings/oleObject170.bin"/><Relationship Id="rId29" Type="http://schemas.openxmlformats.org/officeDocument/2006/relationships/oleObject" Target="../embeddings/oleObject183.bin"/><Relationship Id="rId28" Type="http://schemas.openxmlformats.org/officeDocument/2006/relationships/image" Target="../media/image188.emf"/><Relationship Id="rId27" Type="http://schemas.openxmlformats.org/officeDocument/2006/relationships/oleObject" Target="../embeddings/oleObject182.bin"/><Relationship Id="rId26" Type="http://schemas.openxmlformats.org/officeDocument/2006/relationships/image" Target="../media/image187.emf"/><Relationship Id="rId25" Type="http://schemas.openxmlformats.org/officeDocument/2006/relationships/oleObject" Target="../embeddings/oleObject181.bin"/><Relationship Id="rId24" Type="http://schemas.openxmlformats.org/officeDocument/2006/relationships/image" Target="../media/image186.wmf"/><Relationship Id="rId23" Type="http://schemas.openxmlformats.org/officeDocument/2006/relationships/oleObject" Target="../embeddings/oleObject180.bin"/><Relationship Id="rId22" Type="http://schemas.openxmlformats.org/officeDocument/2006/relationships/image" Target="../media/image185.emf"/><Relationship Id="rId21" Type="http://schemas.openxmlformats.org/officeDocument/2006/relationships/oleObject" Target="../embeddings/oleObject179.bin"/><Relationship Id="rId20" Type="http://schemas.openxmlformats.org/officeDocument/2006/relationships/image" Target="../media/image184.emf"/><Relationship Id="rId2" Type="http://schemas.openxmlformats.org/officeDocument/2006/relationships/image" Target="../media/image175.w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83.e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82.e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81.e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80.e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9.emf"/><Relationship Id="rId1" Type="http://schemas.openxmlformats.org/officeDocument/2006/relationships/oleObject" Target="../embeddings/oleObject16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91.e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90.e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97.wmf"/><Relationship Id="rId15" Type="http://schemas.openxmlformats.org/officeDocument/2006/relationships/oleObject" Target="../embeddings/oleObject191.bin"/><Relationship Id="rId14" Type="http://schemas.openxmlformats.org/officeDocument/2006/relationships/image" Target="../media/image196.emf"/><Relationship Id="rId13" Type="http://schemas.openxmlformats.org/officeDocument/2006/relationships/oleObject" Target="../embeddings/oleObject190.bin"/><Relationship Id="rId12" Type="http://schemas.openxmlformats.org/officeDocument/2006/relationships/image" Target="../media/image195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94.emf"/><Relationship Id="rId1" Type="http://schemas.openxmlformats.org/officeDocument/2006/relationships/oleObject" Target="../embeddings/oleObject18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201.e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200.e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99.emf"/><Relationship Id="rId3" Type="http://schemas.openxmlformats.org/officeDocument/2006/relationships/oleObject" Target="../embeddings/oleObject193.bin"/><Relationship Id="rId24" Type="http://schemas.openxmlformats.org/officeDocument/2006/relationships/vmlDrawing" Target="../drawings/vmlDrawing11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08.emf"/><Relationship Id="rId21" Type="http://schemas.openxmlformats.org/officeDocument/2006/relationships/oleObject" Target="../embeddings/oleObject202.bin"/><Relationship Id="rId20" Type="http://schemas.openxmlformats.org/officeDocument/2006/relationships/image" Target="../media/image207.emf"/><Relationship Id="rId2" Type="http://schemas.openxmlformats.org/officeDocument/2006/relationships/image" Target="../media/image198.emf"/><Relationship Id="rId19" Type="http://schemas.openxmlformats.org/officeDocument/2006/relationships/oleObject" Target="../embeddings/oleObject201.bin"/><Relationship Id="rId18" Type="http://schemas.openxmlformats.org/officeDocument/2006/relationships/image" Target="../media/image206.emf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205.e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204.e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203.e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202.emf"/><Relationship Id="rId1" Type="http://schemas.openxmlformats.org/officeDocument/2006/relationships/oleObject" Target="../embeddings/oleObject192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oleObject" Target="../embeddings/oleObject203.bin"/><Relationship Id="rId1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12.e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10.emf"/><Relationship Id="rId3" Type="http://schemas.openxmlformats.org/officeDocument/2006/relationships/oleObject" Target="../embeddings/oleObject205.bin"/><Relationship Id="rId26" Type="http://schemas.openxmlformats.org/officeDocument/2006/relationships/vmlDrawing" Target="../drawings/vmlDrawing13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20.wmf"/><Relationship Id="rId23" Type="http://schemas.openxmlformats.org/officeDocument/2006/relationships/oleObject" Target="../embeddings/oleObject215.bin"/><Relationship Id="rId22" Type="http://schemas.openxmlformats.org/officeDocument/2006/relationships/image" Target="../media/image219.emf"/><Relationship Id="rId21" Type="http://schemas.openxmlformats.org/officeDocument/2006/relationships/oleObject" Target="../embeddings/oleObject214.bin"/><Relationship Id="rId20" Type="http://schemas.openxmlformats.org/officeDocument/2006/relationships/image" Target="../media/image218.emf"/><Relationship Id="rId2" Type="http://schemas.openxmlformats.org/officeDocument/2006/relationships/image" Target="../media/image209.wmf"/><Relationship Id="rId19" Type="http://schemas.openxmlformats.org/officeDocument/2006/relationships/oleObject" Target="../embeddings/oleObject213.bin"/><Relationship Id="rId18" Type="http://schemas.openxmlformats.org/officeDocument/2006/relationships/image" Target="../media/image217.wmf"/><Relationship Id="rId17" Type="http://schemas.openxmlformats.org/officeDocument/2006/relationships/oleObject" Target="../embeddings/oleObject212.bin"/><Relationship Id="rId16" Type="http://schemas.openxmlformats.org/officeDocument/2006/relationships/image" Target="../media/image216.e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215.e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214.e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13.wmf"/><Relationship Id="rId1" Type="http://schemas.openxmlformats.org/officeDocument/2006/relationships/oleObject" Target="../embeddings/oleObject20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0.bin"/><Relationship Id="rId8" Type="http://schemas.openxmlformats.org/officeDocument/2006/relationships/image" Target="../media/image224.emf"/><Relationship Id="rId7" Type="http://schemas.openxmlformats.org/officeDocument/2006/relationships/oleObject" Target="../embeddings/oleObject219.bin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22.emf"/><Relationship Id="rId33" Type="http://schemas.openxmlformats.org/officeDocument/2006/relationships/vmlDrawing" Target="../drawings/vmlDrawing14.vml"/><Relationship Id="rId32" Type="http://schemas.openxmlformats.org/officeDocument/2006/relationships/slideLayout" Target="../slideLayouts/slideLayout6.xml"/><Relationship Id="rId31" Type="http://schemas.openxmlformats.org/officeDocument/2006/relationships/image" Target="../media/image234.wmf"/><Relationship Id="rId30" Type="http://schemas.openxmlformats.org/officeDocument/2006/relationships/oleObject" Target="../embeddings/oleObject232.bin"/><Relationship Id="rId3" Type="http://schemas.openxmlformats.org/officeDocument/2006/relationships/oleObject" Target="../embeddings/oleObject217.bin"/><Relationship Id="rId29" Type="http://schemas.openxmlformats.org/officeDocument/2006/relationships/oleObject" Target="../embeddings/oleObject231.bin"/><Relationship Id="rId28" Type="http://schemas.openxmlformats.org/officeDocument/2006/relationships/oleObject" Target="../embeddings/oleObject230.bin"/><Relationship Id="rId27" Type="http://schemas.openxmlformats.org/officeDocument/2006/relationships/oleObject" Target="../embeddings/oleObject229.bin"/><Relationship Id="rId26" Type="http://schemas.openxmlformats.org/officeDocument/2006/relationships/image" Target="../media/image233.emf"/><Relationship Id="rId25" Type="http://schemas.openxmlformats.org/officeDocument/2006/relationships/oleObject" Target="../embeddings/oleObject228.bin"/><Relationship Id="rId24" Type="http://schemas.openxmlformats.org/officeDocument/2006/relationships/image" Target="../media/image232.emf"/><Relationship Id="rId23" Type="http://schemas.openxmlformats.org/officeDocument/2006/relationships/oleObject" Target="../embeddings/oleObject227.bin"/><Relationship Id="rId22" Type="http://schemas.openxmlformats.org/officeDocument/2006/relationships/image" Target="../media/image231.emf"/><Relationship Id="rId21" Type="http://schemas.openxmlformats.org/officeDocument/2006/relationships/oleObject" Target="../embeddings/oleObject226.bin"/><Relationship Id="rId20" Type="http://schemas.openxmlformats.org/officeDocument/2006/relationships/image" Target="../media/image230.emf"/><Relationship Id="rId2" Type="http://schemas.openxmlformats.org/officeDocument/2006/relationships/image" Target="../media/image221.emf"/><Relationship Id="rId19" Type="http://schemas.openxmlformats.org/officeDocument/2006/relationships/oleObject" Target="../embeddings/oleObject225.bin"/><Relationship Id="rId18" Type="http://schemas.openxmlformats.org/officeDocument/2006/relationships/image" Target="../media/image229.emf"/><Relationship Id="rId17" Type="http://schemas.openxmlformats.org/officeDocument/2006/relationships/oleObject" Target="../embeddings/oleObject224.bin"/><Relationship Id="rId16" Type="http://schemas.openxmlformats.org/officeDocument/2006/relationships/image" Target="../media/image228.emf"/><Relationship Id="rId15" Type="http://schemas.openxmlformats.org/officeDocument/2006/relationships/oleObject" Target="../embeddings/oleObject223.bin"/><Relationship Id="rId14" Type="http://schemas.openxmlformats.org/officeDocument/2006/relationships/image" Target="../media/image227.emf"/><Relationship Id="rId13" Type="http://schemas.openxmlformats.org/officeDocument/2006/relationships/oleObject" Target="../embeddings/oleObject222.bin"/><Relationship Id="rId12" Type="http://schemas.openxmlformats.org/officeDocument/2006/relationships/image" Target="../media/image226.emf"/><Relationship Id="rId11" Type="http://schemas.openxmlformats.org/officeDocument/2006/relationships/oleObject" Target="../embeddings/oleObject221.bin"/><Relationship Id="rId10" Type="http://schemas.openxmlformats.org/officeDocument/2006/relationships/image" Target="../media/image225.emf"/><Relationship Id="rId1" Type="http://schemas.openxmlformats.org/officeDocument/2006/relationships/oleObject" Target="../embeddings/oleObject21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35.wmf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241.wmf"/><Relationship Id="rId13" Type="http://schemas.openxmlformats.org/officeDocument/2006/relationships/oleObject" Target="../embeddings/oleObject239.bin"/><Relationship Id="rId12" Type="http://schemas.openxmlformats.org/officeDocument/2006/relationships/image" Target="../media/image240.wmf"/><Relationship Id="rId11" Type="http://schemas.openxmlformats.org/officeDocument/2006/relationships/oleObject" Target="../embeddings/oleObject238.bin"/><Relationship Id="rId10" Type="http://schemas.openxmlformats.org/officeDocument/2006/relationships/image" Target="../media/image239.emf"/><Relationship Id="rId1" Type="http://schemas.openxmlformats.org/officeDocument/2006/relationships/oleObject" Target="../embeddings/oleObject23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45.e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44.emf"/><Relationship Id="rId56" Type="http://schemas.openxmlformats.org/officeDocument/2006/relationships/vmlDrawing" Target="../drawings/vmlDrawing16.vml"/><Relationship Id="rId55" Type="http://schemas.openxmlformats.org/officeDocument/2006/relationships/slideLayout" Target="../slideLayouts/slideLayout6.xml"/><Relationship Id="rId54" Type="http://schemas.openxmlformats.org/officeDocument/2006/relationships/image" Target="../media/image268.wmf"/><Relationship Id="rId53" Type="http://schemas.openxmlformats.org/officeDocument/2006/relationships/oleObject" Target="../embeddings/oleObject266.bin"/><Relationship Id="rId52" Type="http://schemas.openxmlformats.org/officeDocument/2006/relationships/image" Target="../media/image267.emf"/><Relationship Id="rId51" Type="http://schemas.openxmlformats.org/officeDocument/2006/relationships/oleObject" Target="../embeddings/oleObject265.bin"/><Relationship Id="rId50" Type="http://schemas.openxmlformats.org/officeDocument/2006/relationships/image" Target="../media/image266.emf"/><Relationship Id="rId5" Type="http://schemas.openxmlformats.org/officeDocument/2006/relationships/oleObject" Target="../embeddings/oleObject242.bin"/><Relationship Id="rId49" Type="http://schemas.openxmlformats.org/officeDocument/2006/relationships/oleObject" Target="../embeddings/oleObject264.bin"/><Relationship Id="rId48" Type="http://schemas.openxmlformats.org/officeDocument/2006/relationships/image" Target="../media/image265.emf"/><Relationship Id="rId47" Type="http://schemas.openxmlformats.org/officeDocument/2006/relationships/oleObject" Target="../embeddings/oleObject263.bin"/><Relationship Id="rId46" Type="http://schemas.openxmlformats.org/officeDocument/2006/relationships/image" Target="../media/image264.emf"/><Relationship Id="rId45" Type="http://schemas.openxmlformats.org/officeDocument/2006/relationships/oleObject" Target="../embeddings/oleObject262.bin"/><Relationship Id="rId44" Type="http://schemas.openxmlformats.org/officeDocument/2006/relationships/image" Target="../media/image263.emf"/><Relationship Id="rId43" Type="http://schemas.openxmlformats.org/officeDocument/2006/relationships/oleObject" Target="../embeddings/oleObject261.bin"/><Relationship Id="rId42" Type="http://schemas.openxmlformats.org/officeDocument/2006/relationships/image" Target="../media/image262.emf"/><Relationship Id="rId41" Type="http://schemas.openxmlformats.org/officeDocument/2006/relationships/oleObject" Target="../embeddings/oleObject260.bin"/><Relationship Id="rId40" Type="http://schemas.openxmlformats.org/officeDocument/2006/relationships/image" Target="../media/image261.wmf"/><Relationship Id="rId4" Type="http://schemas.openxmlformats.org/officeDocument/2006/relationships/image" Target="../media/image243.emf"/><Relationship Id="rId39" Type="http://schemas.openxmlformats.org/officeDocument/2006/relationships/oleObject" Target="../embeddings/oleObject259.bin"/><Relationship Id="rId38" Type="http://schemas.openxmlformats.org/officeDocument/2006/relationships/image" Target="../media/image260.emf"/><Relationship Id="rId37" Type="http://schemas.openxmlformats.org/officeDocument/2006/relationships/oleObject" Target="../embeddings/oleObject258.bin"/><Relationship Id="rId36" Type="http://schemas.openxmlformats.org/officeDocument/2006/relationships/image" Target="../media/image259.emf"/><Relationship Id="rId35" Type="http://schemas.openxmlformats.org/officeDocument/2006/relationships/oleObject" Target="../embeddings/oleObject257.bin"/><Relationship Id="rId34" Type="http://schemas.openxmlformats.org/officeDocument/2006/relationships/image" Target="../media/image258.emf"/><Relationship Id="rId33" Type="http://schemas.openxmlformats.org/officeDocument/2006/relationships/oleObject" Target="../embeddings/oleObject256.bin"/><Relationship Id="rId32" Type="http://schemas.openxmlformats.org/officeDocument/2006/relationships/image" Target="../media/image257.emf"/><Relationship Id="rId31" Type="http://schemas.openxmlformats.org/officeDocument/2006/relationships/oleObject" Target="../embeddings/oleObject255.bin"/><Relationship Id="rId30" Type="http://schemas.openxmlformats.org/officeDocument/2006/relationships/image" Target="../media/image256.emf"/><Relationship Id="rId3" Type="http://schemas.openxmlformats.org/officeDocument/2006/relationships/oleObject" Target="../embeddings/oleObject241.bin"/><Relationship Id="rId29" Type="http://schemas.openxmlformats.org/officeDocument/2006/relationships/oleObject" Target="../embeddings/oleObject254.bin"/><Relationship Id="rId28" Type="http://schemas.openxmlformats.org/officeDocument/2006/relationships/image" Target="../media/image255.emf"/><Relationship Id="rId27" Type="http://schemas.openxmlformats.org/officeDocument/2006/relationships/oleObject" Target="../embeddings/oleObject253.bin"/><Relationship Id="rId26" Type="http://schemas.openxmlformats.org/officeDocument/2006/relationships/image" Target="../media/image254.emf"/><Relationship Id="rId25" Type="http://schemas.openxmlformats.org/officeDocument/2006/relationships/oleObject" Target="../embeddings/oleObject252.bin"/><Relationship Id="rId24" Type="http://schemas.openxmlformats.org/officeDocument/2006/relationships/image" Target="../media/image253.emf"/><Relationship Id="rId23" Type="http://schemas.openxmlformats.org/officeDocument/2006/relationships/oleObject" Target="../embeddings/oleObject251.bin"/><Relationship Id="rId22" Type="http://schemas.openxmlformats.org/officeDocument/2006/relationships/image" Target="../media/image252.e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51.emf"/><Relationship Id="rId2" Type="http://schemas.openxmlformats.org/officeDocument/2006/relationships/image" Target="../media/image242.e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50.e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49.w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48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47.w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46.emf"/><Relationship Id="rId1" Type="http://schemas.openxmlformats.org/officeDocument/2006/relationships/oleObject" Target="../embeddings/oleObject24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270.bin"/><Relationship Id="rId66" Type="http://schemas.openxmlformats.org/officeDocument/2006/relationships/vmlDrawing" Target="../drawings/vmlDrawing17.vml"/><Relationship Id="rId65" Type="http://schemas.openxmlformats.org/officeDocument/2006/relationships/slideLayout" Target="../slideLayouts/slideLayout6.xml"/><Relationship Id="rId64" Type="http://schemas.openxmlformats.org/officeDocument/2006/relationships/image" Target="../media/image300.wmf"/><Relationship Id="rId63" Type="http://schemas.openxmlformats.org/officeDocument/2006/relationships/oleObject" Target="../embeddings/oleObject298.bin"/><Relationship Id="rId62" Type="http://schemas.openxmlformats.org/officeDocument/2006/relationships/image" Target="../media/image299.emf"/><Relationship Id="rId61" Type="http://schemas.openxmlformats.org/officeDocument/2006/relationships/oleObject" Target="../embeddings/oleObject297.bin"/><Relationship Id="rId60" Type="http://schemas.openxmlformats.org/officeDocument/2006/relationships/image" Target="../media/image298.emf"/><Relationship Id="rId6" Type="http://schemas.openxmlformats.org/officeDocument/2006/relationships/image" Target="../media/image271.emf"/><Relationship Id="rId59" Type="http://schemas.openxmlformats.org/officeDocument/2006/relationships/oleObject" Target="../embeddings/oleObject296.bin"/><Relationship Id="rId58" Type="http://schemas.openxmlformats.org/officeDocument/2006/relationships/image" Target="../media/image297.emf"/><Relationship Id="rId57" Type="http://schemas.openxmlformats.org/officeDocument/2006/relationships/oleObject" Target="../embeddings/oleObject295.bin"/><Relationship Id="rId56" Type="http://schemas.openxmlformats.org/officeDocument/2006/relationships/image" Target="../media/image296.emf"/><Relationship Id="rId55" Type="http://schemas.openxmlformats.org/officeDocument/2006/relationships/oleObject" Target="../embeddings/oleObject294.bin"/><Relationship Id="rId54" Type="http://schemas.openxmlformats.org/officeDocument/2006/relationships/image" Target="../media/image295.emf"/><Relationship Id="rId53" Type="http://schemas.openxmlformats.org/officeDocument/2006/relationships/oleObject" Target="../embeddings/oleObject293.bin"/><Relationship Id="rId52" Type="http://schemas.openxmlformats.org/officeDocument/2006/relationships/image" Target="../media/image294.emf"/><Relationship Id="rId51" Type="http://schemas.openxmlformats.org/officeDocument/2006/relationships/oleObject" Target="../embeddings/oleObject292.bin"/><Relationship Id="rId50" Type="http://schemas.openxmlformats.org/officeDocument/2006/relationships/image" Target="../media/image293.emf"/><Relationship Id="rId5" Type="http://schemas.openxmlformats.org/officeDocument/2006/relationships/oleObject" Target="../embeddings/oleObject269.bin"/><Relationship Id="rId49" Type="http://schemas.openxmlformats.org/officeDocument/2006/relationships/oleObject" Target="../embeddings/oleObject291.bin"/><Relationship Id="rId48" Type="http://schemas.openxmlformats.org/officeDocument/2006/relationships/image" Target="../media/image292.emf"/><Relationship Id="rId47" Type="http://schemas.openxmlformats.org/officeDocument/2006/relationships/oleObject" Target="../embeddings/oleObject290.bin"/><Relationship Id="rId46" Type="http://schemas.openxmlformats.org/officeDocument/2006/relationships/image" Target="../media/image291.emf"/><Relationship Id="rId45" Type="http://schemas.openxmlformats.org/officeDocument/2006/relationships/oleObject" Target="../embeddings/oleObject289.bin"/><Relationship Id="rId44" Type="http://schemas.openxmlformats.org/officeDocument/2006/relationships/image" Target="../media/image290.emf"/><Relationship Id="rId43" Type="http://schemas.openxmlformats.org/officeDocument/2006/relationships/oleObject" Target="../embeddings/oleObject288.bin"/><Relationship Id="rId42" Type="http://schemas.openxmlformats.org/officeDocument/2006/relationships/image" Target="../media/image289.wmf"/><Relationship Id="rId41" Type="http://schemas.openxmlformats.org/officeDocument/2006/relationships/oleObject" Target="../embeddings/oleObject287.bin"/><Relationship Id="rId40" Type="http://schemas.openxmlformats.org/officeDocument/2006/relationships/image" Target="../media/image288.emf"/><Relationship Id="rId4" Type="http://schemas.openxmlformats.org/officeDocument/2006/relationships/image" Target="../media/image270.emf"/><Relationship Id="rId39" Type="http://schemas.openxmlformats.org/officeDocument/2006/relationships/oleObject" Target="../embeddings/oleObject286.bin"/><Relationship Id="rId38" Type="http://schemas.openxmlformats.org/officeDocument/2006/relationships/image" Target="../media/image287.wmf"/><Relationship Id="rId37" Type="http://schemas.openxmlformats.org/officeDocument/2006/relationships/oleObject" Target="../embeddings/oleObject285.bin"/><Relationship Id="rId36" Type="http://schemas.openxmlformats.org/officeDocument/2006/relationships/image" Target="../media/image286.emf"/><Relationship Id="rId35" Type="http://schemas.openxmlformats.org/officeDocument/2006/relationships/oleObject" Target="../embeddings/oleObject284.bin"/><Relationship Id="rId34" Type="http://schemas.openxmlformats.org/officeDocument/2006/relationships/image" Target="../media/image285.wmf"/><Relationship Id="rId33" Type="http://schemas.openxmlformats.org/officeDocument/2006/relationships/oleObject" Target="../embeddings/oleObject283.bin"/><Relationship Id="rId32" Type="http://schemas.openxmlformats.org/officeDocument/2006/relationships/image" Target="../media/image284.emf"/><Relationship Id="rId31" Type="http://schemas.openxmlformats.org/officeDocument/2006/relationships/oleObject" Target="../embeddings/oleObject282.bin"/><Relationship Id="rId30" Type="http://schemas.openxmlformats.org/officeDocument/2006/relationships/image" Target="../media/image283.wmf"/><Relationship Id="rId3" Type="http://schemas.openxmlformats.org/officeDocument/2006/relationships/oleObject" Target="../embeddings/oleObject268.bin"/><Relationship Id="rId29" Type="http://schemas.openxmlformats.org/officeDocument/2006/relationships/oleObject" Target="../embeddings/oleObject281.bin"/><Relationship Id="rId28" Type="http://schemas.openxmlformats.org/officeDocument/2006/relationships/image" Target="../media/image282.emf"/><Relationship Id="rId27" Type="http://schemas.openxmlformats.org/officeDocument/2006/relationships/oleObject" Target="../embeddings/oleObject280.bin"/><Relationship Id="rId26" Type="http://schemas.openxmlformats.org/officeDocument/2006/relationships/image" Target="../media/image281.emf"/><Relationship Id="rId25" Type="http://schemas.openxmlformats.org/officeDocument/2006/relationships/oleObject" Target="../embeddings/oleObject279.bin"/><Relationship Id="rId24" Type="http://schemas.openxmlformats.org/officeDocument/2006/relationships/image" Target="../media/image280.emf"/><Relationship Id="rId23" Type="http://schemas.openxmlformats.org/officeDocument/2006/relationships/oleObject" Target="../embeddings/oleObject278.bin"/><Relationship Id="rId22" Type="http://schemas.openxmlformats.org/officeDocument/2006/relationships/image" Target="../media/image279.emf"/><Relationship Id="rId21" Type="http://schemas.openxmlformats.org/officeDocument/2006/relationships/oleObject" Target="../embeddings/oleObject277.bin"/><Relationship Id="rId20" Type="http://schemas.openxmlformats.org/officeDocument/2006/relationships/image" Target="../media/image278.emf"/><Relationship Id="rId2" Type="http://schemas.openxmlformats.org/officeDocument/2006/relationships/image" Target="../media/image269.wmf"/><Relationship Id="rId19" Type="http://schemas.openxmlformats.org/officeDocument/2006/relationships/oleObject" Target="../embeddings/oleObject276.bin"/><Relationship Id="rId18" Type="http://schemas.openxmlformats.org/officeDocument/2006/relationships/image" Target="../media/image277.emf"/><Relationship Id="rId17" Type="http://schemas.openxmlformats.org/officeDocument/2006/relationships/oleObject" Target="../embeddings/oleObject275.bin"/><Relationship Id="rId16" Type="http://schemas.openxmlformats.org/officeDocument/2006/relationships/image" Target="../media/image276.emf"/><Relationship Id="rId15" Type="http://schemas.openxmlformats.org/officeDocument/2006/relationships/oleObject" Target="../embeddings/oleObject274.bin"/><Relationship Id="rId14" Type="http://schemas.openxmlformats.org/officeDocument/2006/relationships/image" Target="../media/image275.wmf"/><Relationship Id="rId13" Type="http://schemas.openxmlformats.org/officeDocument/2006/relationships/oleObject" Target="../embeddings/oleObject273.bin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272.bin"/><Relationship Id="rId10" Type="http://schemas.openxmlformats.org/officeDocument/2006/relationships/image" Target="../media/image273.emf"/><Relationship Id="rId1" Type="http://schemas.openxmlformats.org/officeDocument/2006/relationships/oleObject" Target="../embeddings/oleObject267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3.bin"/><Relationship Id="rId8" Type="http://schemas.openxmlformats.org/officeDocument/2006/relationships/image" Target="../media/image304.e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303.emf"/><Relationship Id="rId5" Type="http://schemas.openxmlformats.org/officeDocument/2006/relationships/oleObject" Target="../embeddings/oleObject301.bin"/><Relationship Id="rId4" Type="http://schemas.openxmlformats.org/officeDocument/2006/relationships/image" Target="../media/image302.emf"/><Relationship Id="rId32" Type="http://schemas.openxmlformats.org/officeDocument/2006/relationships/vmlDrawing" Target="../drawings/vmlDrawing18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315.emf"/><Relationship Id="rId3" Type="http://schemas.openxmlformats.org/officeDocument/2006/relationships/oleObject" Target="../embeddings/oleObject300.bin"/><Relationship Id="rId29" Type="http://schemas.openxmlformats.org/officeDocument/2006/relationships/oleObject" Target="../embeddings/oleObject313.bin"/><Relationship Id="rId28" Type="http://schemas.openxmlformats.org/officeDocument/2006/relationships/image" Target="../media/image314.emf"/><Relationship Id="rId27" Type="http://schemas.openxmlformats.org/officeDocument/2006/relationships/oleObject" Target="../embeddings/oleObject312.bin"/><Relationship Id="rId26" Type="http://schemas.openxmlformats.org/officeDocument/2006/relationships/image" Target="../media/image313.emf"/><Relationship Id="rId25" Type="http://schemas.openxmlformats.org/officeDocument/2006/relationships/oleObject" Target="../embeddings/oleObject311.bin"/><Relationship Id="rId24" Type="http://schemas.openxmlformats.org/officeDocument/2006/relationships/image" Target="../media/image312.emf"/><Relationship Id="rId23" Type="http://schemas.openxmlformats.org/officeDocument/2006/relationships/oleObject" Target="../embeddings/oleObject310.bin"/><Relationship Id="rId22" Type="http://schemas.openxmlformats.org/officeDocument/2006/relationships/image" Target="../media/image311.emf"/><Relationship Id="rId21" Type="http://schemas.openxmlformats.org/officeDocument/2006/relationships/oleObject" Target="../embeddings/oleObject309.bin"/><Relationship Id="rId20" Type="http://schemas.openxmlformats.org/officeDocument/2006/relationships/image" Target="../media/image310.wmf"/><Relationship Id="rId2" Type="http://schemas.openxmlformats.org/officeDocument/2006/relationships/image" Target="../media/image301.emf"/><Relationship Id="rId19" Type="http://schemas.openxmlformats.org/officeDocument/2006/relationships/oleObject" Target="../embeddings/oleObject308.bin"/><Relationship Id="rId18" Type="http://schemas.openxmlformats.org/officeDocument/2006/relationships/image" Target="../media/image309.wmf"/><Relationship Id="rId17" Type="http://schemas.openxmlformats.org/officeDocument/2006/relationships/oleObject" Target="../embeddings/oleObject307.bin"/><Relationship Id="rId16" Type="http://schemas.openxmlformats.org/officeDocument/2006/relationships/image" Target="../media/image308.wmf"/><Relationship Id="rId15" Type="http://schemas.openxmlformats.org/officeDocument/2006/relationships/oleObject" Target="../embeddings/oleObject306.bin"/><Relationship Id="rId14" Type="http://schemas.openxmlformats.org/officeDocument/2006/relationships/image" Target="../media/image307.emf"/><Relationship Id="rId13" Type="http://schemas.openxmlformats.org/officeDocument/2006/relationships/oleObject" Target="../embeddings/oleObject305.bin"/><Relationship Id="rId12" Type="http://schemas.openxmlformats.org/officeDocument/2006/relationships/image" Target="../media/image306.emf"/><Relationship Id="rId11" Type="http://schemas.openxmlformats.org/officeDocument/2006/relationships/oleObject" Target="../embeddings/oleObject304.bin"/><Relationship Id="rId10" Type="http://schemas.openxmlformats.org/officeDocument/2006/relationships/image" Target="../media/image305.emf"/><Relationship Id="rId1" Type="http://schemas.openxmlformats.org/officeDocument/2006/relationships/oleObject" Target="../embeddings/oleObject299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6.wmf"/><Relationship Id="rId1" Type="http://schemas.openxmlformats.org/officeDocument/2006/relationships/oleObject" Target="../embeddings/oleObject31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9.bin"/><Relationship Id="rId8" Type="http://schemas.openxmlformats.org/officeDocument/2006/relationships/image" Target="../media/image320.emf"/><Relationship Id="rId7" Type="http://schemas.openxmlformats.org/officeDocument/2006/relationships/oleObject" Target="../embeddings/oleObject318.bin"/><Relationship Id="rId6" Type="http://schemas.openxmlformats.org/officeDocument/2006/relationships/image" Target="../media/image319.emf"/><Relationship Id="rId5" Type="http://schemas.openxmlformats.org/officeDocument/2006/relationships/oleObject" Target="../embeddings/oleObject317.bin"/><Relationship Id="rId4" Type="http://schemas.openxmlformats.org/officeDocument/2006/relationships/image" Target="../media/image318.emf"/><Relationship Id="rId30" Type="http://schemas.openxmlformats.org/officeDocument/2006/relationships/vmlDrawing" Target="../drawings/vmlDrawing20.vml"/><Relationship Id="rId3" Type="http://schemas.openxmlformats.org/officeDocument/2006/relationships/oleObject" Target="../embeddings/oleObject316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330.emf"/><Relationship Id="rId27" Type="http://schemas.openxmlformats.org/officeDocument/2006/relationships/oleObject" Target="../embeddings/oleObject328.bin"/><Relationship Id="rId26" Type="http://schemas.openxmlformats.org/officeDocument/2006/relationships/image" Target="../media/image329.emf"/><Relationship Id="rId25" Type="http://schemas.openxmlformats.org/officeDocument/2006/relationships/oleObject" Target="../embeddings/oleObject327.bin"/><Relationship Id="rId24" Type="http://schemas.openxmlformats.org/officeDocument/2006/relationships/image" Target="../media/image328.emf"/><Relationship Id="rId23" Type="http://schemas.openxmlformats.org/officeDocument/2006/relationships/oleObject" Target="../embeddings/oleObject326.bin"/><Relationship Id="rId22" Type="http://schemas.openxmlformats.org/officeDocument/2006/relationships/image" Target="../media/image327.emf"/><Relationship Id="rId21" Type="http://schemas.openxmlformats.org/officeDocument/2006/relationships/oleObject" Target="../embeddings/oleObject325.bin"/><Relationship Id="rId20" Type="http://schemas.openxmlformats.org/officeDocument/2006/relationships/image" Target="../media/image326.emf"/><Relationship Id="rId2" Type="http://schemas.openxmlformats.org/officeDocument/2006/relationships/image" Target="../media/image317.wmf"/><Relationship Id="rId19" Type="http://schemas.openxmlformats.org/officeDocument/2006/relationships/oleObject" Target="../embeddings/oleObject324.bin"/><Relationship Id="rId18" Type="http://schemas.openxmlformats.org/officeDocument/2006/relationships/image" Target="../media/image325.emf"/><Relationship Id="rId17" Type="http://schemas.openxmlformats.org/officeDocument/2006/relationships/oleObject" Target="../embeddings/oleObject323.bin"/><Relationship Id="rId16" Type="http://schemas.openxmlformats.org/officeDocument/2006/relationships/image" Target="../media/image324.emf"/><Relationship Id="rId15" Type="http://schemas.openxmlformats.org/officeDocument/2006/relationships/oleObject" Target="../embeddings/oleObject322.bin"/><Relationship Id="rId14" Type="http://schemas.openxmlformats.org/officeDocument/2006/relationships/image" Target="../media/image323.emf"/><Relationship Id="rId13" Type="http://schemas.openxmlformats.org/officeDocument/2006/relationships/oleObject" Target="../embeddings/oleObject321.bin"/><Relationship Id="rId12" Type="http://schemas.openxmlformats.org/officeDocument/2006/relationships/image" Target="../media/image322.emf"/><Relationship Id="rId11" Type="http://schemas.openxmlformats.org/officeDocument/2006/relationships/oleObject" Target="../embeddings/oleObject320.bin"/><Relationship Id="rId10" Type="http://schemas.openxmlformats.org/officeDocument/2006/relationships/image" Target="../media/image321.emf"/><Relationship Id="rId1" Type="http://schemas.openxmlformats.org/officeDocument/2006/relationships/oleObject" Target="../embeddings/oleObject31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6.xml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333.e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32.emf"/><Relationship Id="rId3" Type="http://schemas.openxmlformats.org/officeDocument/2006/relationships/oleObject" Target="../embeddings/oleObject330.bin"/><Relationship Id="rId2" Type="http://schemas.openxmlformats.org/officeDocument/2006/relationships/image" Target="../media/image331.emf"/><Relationship Id="rId1" Type="http://schemas.openxmlformats.org/officeDocument/2006/relationships/oleObject" Target="../embeddings/oleObject32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7.bin"/><Relationship Id="rId8" Type="http://schemas.openxmlformats.org/officeDocument/2006/relationships/image" Target="../media/image337.wmf"/><Relationship Id="rId7" Type="http://schemas.openxmlformats.org/officeDocument/2006/relationships/oleObject" Target="../embeddings/oleObject336.bin"/><Relationship Id="rId6" Type="http://schemas.openxmlformats.org/officeDocument/2006/relationships/image" Target="../media/image336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35.wmf"/><Relationship Id="rId3" Type="http://schemas.openxmlformats.org/officeDocument/2006/relationships/oleObject" Target="../embeddings/oleObject334.bin"/><Relationship Id="rId20" Type="http://schemas.openxmlformats.org/officeDocument/2006/relationships/vmlDrawing" Target="../drawings/vmlDrawing22.vml"/><Relationship Id="rId2" Type="http://schemas.openxmlformats.org/officeDocument/2006/relationships/image" Target="../media/image334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42.wmf"/><Relationship Id="rId17" Type="http://schemas.openxmlformats.org/officeDocument/2006/relationships/oleObject" Target="../embeddings/oleObject341.bin"/><Relationship Id="rId16" Type="http://schemas.openxmlformats.org/officeDocument/2006/relationships/image" Target="../media/image341.wmf"/><Relationship Id="rId15" Type="http://schemas.openxmlformats.org/officeDocument/2006/relationships/oleObject" Target="../embeddings/oleObject340.bin"/><Relationship Id="rId14" Type="http://schemas.openxmlformats.org/officeDocument/2006/relationships/image" Target="../media/image340.wmf"/><Relationship Id="rId13" Type="http://schemas.openxmlformats.org/officeDocument/2006/relationships/oleObject" Target="../embeddings/oleObject339.bin"/><Relationship Id="rId12" Type="http://schemas.openxmlformats.org/officeDocument/2006/relationships/image" Target="../media/image339.wmf"/><Relationship Id="rId11" Type="http://schemas.openxmlformats.org/officeDocument/2006/relationships/oleObject" Target="../embeddings/oleObject338.bin"/><Relationship Id="rId10" Type="http://schemas.openxmlformats.org/officeDocument/2006/relationships/image" Target="../media/image338.wmf"/><Relationship Id="rId1" Type="http://schemas.openxmlformats.org/officeDocument/2006/relationships/oleObject" Target="../embeddings/oleObject33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6.bin"/><Relationship Id="rId8" Type="http://schemas.openxmlformats.org/officeDocument/2006/relationships/image" Target="../media/image346.emf"/><Relationship Id="rId7" Type="http://schemas.openxmlformats.org/officeDocument/2006/relationships/oleObject" Target="../embeddings/oleObject345.bin"/><Relationship Id="rId6" Type="http://schemas.openxmlformats.org/officeDocument/2006/relationships/image" Target="../media/image345.emf"/><Relationship Id="rId5" Type="http://schemas.openxmlformats.org/officeDocument/2006/relationships/oleObject" Target="../embeddings/oleObject344.bin"/><Relationship Id="rId4" Type="http://schemas.openxmlformats.org/officeDocument/2006/relationships/image" Target="../media/image344.emf"/><Relationship Id="rId3" Type="http://schemas.openxmlformats.org/officeDocument/2006/relationships/oleObject" Target="../embeddings/oleObject343.bin"/><Relationship Id="rId28" Type="http://schemas.openxmlformats.org/officeDocument/2006/relationships/vmlDrawing" Target="../drawings/vmlDrawing23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55.emf"/><Relationship Id="rId25" Type="http://schemas.openxmlformats.org/officeDocument/2006/relationships/oleObject" Target="../embeddings/oleObject354.bin"/><Relationship Id="rId24" Type="http://schemas.openxmlformats.org/officeDocument/2006/relationships/image" Target="../media/image354.emf"/><Relationship Id="rId23" Type="http://schemas.openxmlformats.org/officeDocument/2006/relationships/oleObject" Target="../embeddings/oleObject353.bin"/><Relationship Id="rId22" Type="http://schemas.openxmlformats.org/officeDocument/2006/relationships/image" Target="../media/image353.emf"/><Relationship Id="rId21" Type="http://schemas.openxmlformats.org/officeDocument/2006/relationships/oleObject" Target="../embeddings/oleObject352.bin"/><Relationship Id="rId20" Type="http://schemas.openxmlformats.org/officeDocument/2006/relationships/image" Target="../media/image352.emf"/><Relationship Id="rId2" Type="http://schemas.openxmlformats.org/officeDocument/2006/relationships/image" Target="../media/image343.emf"/><Relationship Id="rId19" Type="http://schemas.openxmlformats.org/officeDocument/2006/relationships/oleObject" Target="../embeddings/oleObject351.bin"/><Relationship Id="rId18" Type="http://schemas.openxmlformats.org/officeDocument/2006/relationships/image" Target="../media/image351.emf"/><Relationship Id="rId17" Type="http://schemas.openxmlformats.org/officeDocument/2006/relationships/oleObject" Target="../embeddings/oleObject350.bin"/><Relationship Id="rId16" Type="http://schemas.openxmlformats.org/officeDocument/2006/relationships/image" Target="../media/image350.emf"/><Relationship Id="rId15" Type="http://schemas.openxmlformats.org/officeDocument/2006/relationships/oleObject" Target="../embeddings/oleObject349.bin"/><Relationship Id="rId14" Type="http://schemas.openxmlformats.org/officeDocument/2006/relationships/image" Target="../media/image349.emf"/><Relationship Id="rId13" Type="http://schemas.openxmlformats.org/officeDocument/2006/relationships/oleObject" Target="../embeddings/oleObject348.bin"/><Relationship Id="rId12" Type="http://schemas.openxmlformats.org/officeDocument/2006/relationships/image" Target="../media/image348.emf"/><Relationship Id="rId11" Type="http://schemas.openxmlformats.org/officeDocument/2006/relationships/oleObject" Target="../embeddings/oleObject347.bin"/><Relationship Id="rId10" Type="http://schemas.openxmlformats.org/officeDocument/2006/relationships/image" Target="../media/image347.emf"/><Relationship Id="rId1" Type="http://schemas.openxmlformats.org/officeDocument/2006/relationships/oleObject" Target="../embeddings/oleObject34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9.bin"/><Relationship Id="rId8" Type="http://schemas.openxmlformats.org/officeDocument/2006/relationships/image" Target="../media/image359.emf"/><Relationship Id="rId7" Type="http://schemas.openxmlformats.org/officeDocument/2006/relationships/oleObject" Target="../embeddings/oleObject358.bin"/><Relationship Id="rId6" Type="http://schemas.openxmlformats.org/officeDocument/2006/relationships/image" Target="../media/image358.emf"/><Relationship Id="rId5" Type="http://schemas.openxmlformats.org/officeDocument/2006/relationships/oleObject" Target="../embeddings/oleObject357.bin"/><Relationship Id="rId4" Type="http://schemas.openxmlformats.org/officeDocument/2006/relationships/image" Target="../media/image357.emf"/><Relationship Id="rId3" Type="http://schemas.openxmlformats.org/officeDocument/2006/relationships/oleObject" Target="../embeddings/oleObject356.bin"/><Relationship Id="rId29" Type="http://schemas.openxmlformats.org/officeDocument/2006/relationships/notesSlide" Target="../notesSlides/notesSlide2.xml"/><Relationship Id="rId28" Type="http://schemas.openxmlformats.org/officeDocument/2006/relationships/vmlDrawing" Target="../drawings/vmlDrawing24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68.jpeg"/><Relationship Id="rId25" Type="http://schemas.openxmlformats.org/officeDocument/2006/relationships/slide" Target="slide9.xml"/><Relationship Id="rId24" Type="http://schemas.openxmlformats.org/officeDocument/2006/relationships/image" Target="../media/image367.emf"/><Relationship Id="rId23" Type="http://schemas.openxmlformats.org/officeDocument/2006/relationships/oleObject" Target="../embeddings/oleObject366.bin"/><Relationship Id="rId22" Type="http://schemas.openxmlformats.org/officeDocument/2006/relationships/image" Target="../media/image366.emf"/><Relationship Id="rId21" Type="http://schemas.openxmlformats.org/officeDocument/2006/relationships/oleObject" Target="../embeddings/oleObject365.bin"/><Relationship Id="rId20" Type="http://schemas.openxmlformats.org/officeDocument/2006/relationships/image" Target="../media/image365.emf"/><Relationship Id="rId2" Type="http://schemas.openxmlformats.org/officeDocument/2006/relationships/image" Target="../media/image356.emf"/><Relationship Id="rId19" Type="http://schemas.openxmlformats.org/officeDocument/2006/relationships/oleObject" Target="../embeddings/oleObject364.bin"/><Relationship Id="rId18" Type="http://schemas.openxmlformats.org/officeDocument/2006/relationships/image" Target="../media/image364.emf"/><Relationship Id="rId17" Type="http://schemas.openxmlformats.org/officeDocument/2006/relationships/oleObject" Target="../embeddings/oleObject363.bin"/><Relationship Id="rId16" Type="http://schemas.openxmlformats.org/officeDocument/2006/relationships/image" Target="../media/image363.emf"/><Relationship Id="rId15" Type="http://schemas.openxmlformats.org/officeDocument/2006/relationships/oleObject" Target="../embeddings/oleObject362.bin"/><Relationship Id="rId14" Type="http://schemas.openxmlformats.org/officeDocument/2006/relationships/image" Target="../media/image362.emf"/><Relationship Id="rId13" Type="http://schemas.openxmlformats.org/officeDocument/2006/relationships/oleObject" Target="../embeddings/oleObject361.bin"/><Relationship Id="rId12" Type="http://schemas.openxmlformats.org/officeDocument/2006/relationships/image" Target="../media/image361.emf"/><Relationship Id="rId11" Type="http://schemas.openxmlformats.org/officeDocument/2006/relationships/oleObject" Target="../embeddings/oleObject360.bin"/><Relationship Id="rId10" Type="http://schemas.openxmlformats.org/officeDocument/2006/relationships/image" Target="../media/image360.emf"/><Relationship Id="rId1" Type="http://schemas.openxmlformats.org/officeDocument/2006/relationships/oleObject" Target="../embeddings/oleObject3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1.bin"/><Relationship Id="rId8" Type="http://schemas.openxmlformats.org/officeDocument/2006/relationships/image" Target="../media/image372.emf"/><Relationship Id="rId7" Type="http://schemas.openxmlformats.org/officeDocument/2006/relationships/oleObject" Target="../embeddings/oleObject370.bin"/><Relationship Id="rId6" Type="http://schemas.openxmlformats.org/officeDocument/2006/relationships/image" Target="../media/image371.e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70.emf"/><Relationship Id="rId3" Type="http://schemas.openxmlformats.org/officeDocument/2006/relationships/oleObject" Target="../embeddings/oleObject368.bin"/><Relationship Id="rId2" Type="http://schemas.openxmlformats.org/officeDocument/2006/relationships/image" Target="../media/image369.e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73.emf"/><Relationship Id="rId1" Type="http://schemas.openxmlformats.org/officeDocument/2006/relationships/oleObject" Target="../embeddings/oleObject36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6.bin"/><Relationship Id="rId8" Type="http://schemas.openxmlformats.org/officeDocument/2006/relationships/image" Target="../media/image377.emf"/><Relationship Id="rId7" Type="http://schemas.openxmlformats.org/officeDocument/2006/relationships/oleObject" Target="../embeddings/oleObject375.bin"/><Relationship Id="rId6" Type="http://schemas.openxmlformats.org/officeDocument/2006/relationships/image" Target="../media/image376.e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375.emf"/><Relationship Id="rId3" Type="http://schemas.openxmlformats.org/officeDocument/2006/relationships/oleObject" Target="../embeddings/oleObject373.bin"/><Relationship Id="rId2" Type="http://schemas.openxmlformats.org/officeDocument/2006/relationships/image" Target="../media/image374.emf"/><Relationship Id="rId18" Type="http://schemas.openxmlformats.org/officeDocument/2006/relationships/vmlDrawing" Target="../drawings/vmlDrawing26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381.wmf"/><Relationship Id="rId15" Type="http://schemas.openxmlformats.org/officeDocument/2006/relationships/oleObject" Target="../embeddings/oleObject379.bin"/><Relationship Id="rId14" Type="http://schemas.openxmlformats.org/officeDocument/2006/relationships/image" Target="../media/image380.emf"/><Relationship Id="rId13" Type="http://schemas.openxmlformats.org/officeDocument/2006/relationships/oleObject" Target="../embeddings/oleObject378.bin"/><Relationship Id="rId12" Type="http://schemas.openxmlformats.org/officeDocument/2006/relationships/image" Target="../media/image379.emf"/><Relationship Id="rId11" Type="http://schemas.openxmlformats.org/officeDocument/2006/relationships/oleObject" Target="../embeddings/oleObject377.bin"/><Relationship Id="rId10" Type="http://schemas.openxmlformats.org/officeDocument/2006/relationships/image" Target="../media/image378.emf"/><Relationship Id="rId1" Type="http://schemas.openxmlformats.org/officeDocument/2006/relationships/oleObject" Target="../embeddings/oleObject37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oleObject" Target="../embeddings/oleObject38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1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9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8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7.emf"/><Relationship Id="rId2" Type="http://schemas.openxmlformats.org/officeDocument/2006/relationships/image" Target="../media/image8.emf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5.bin"/><Relationship Id="rId8" Type="http://schemas.openxmlformats.org/officeDocument/2006/relationships/image" Target="../media/image385.emf"/><Relationship Id="rId7" Type="http://schemas.openxmlformats.org/officeDocument/2006/relationships/oleObject" Target="../embeddings/oleObject384.bin"/><Relationship Id="rId6" Type="http://schemas.openxmlformats.org/officeDocument/2006/relationships/image" Target="../media/image384.emf"/><Relationship Id="rId5" Type="http://schemas.openxmlformats.org/officeDocument/2006/relationships/oleObject" Target="../embeddings/oleObject383.bin"/><Relationship Id="rId4" Type="http://schemas.openxmlformats.org/officeDocument/2006/relationships/image" Target="../media/image383.emf"/><Relationship Id="rId3" Type="http://schemas.openxmlformats.org/officeDocument/2006/relationships/oleObject" Target="../embeddings/oleObject382.bin"/><Relationship Id="rId26" Type="http://schemas.openxmlformats.org/officeDocument/2006/relationships/vmlDrawing" Target="../drawings/vmlDrawing28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393.emf"/><Relationship Id="rId23" Type="http://schemas.openxmlformats.org/officeDocument/2006/relationships/oleObject" Target="../embeddings/oleObject392.bin"/><Relationship Id="rId22" Type="http://schemas.openxmlformats.org/officeDocument/2006/relationships/image" Target="../media/image392.emf"/><Relationship Id="rId21" Type="http://schemas.openxmlformats.org/officeDocument/2006/relationships/oleObject" Target="../embeddings/oleObject391.bin"/><Relationship Id="rId20" Type="http://schemas.openxmlformats.org/officeDocument/2006/relationships/image" Target="../media/image391.emf"/><Relationship Id="rId2" Type="http://schemas.openxmlformats.org/officeDocument/2006/relationships/image" Target="../media/image382.emf"/><Relationship Id="rId19" Type="http://schemas.openxmlformats.org/officeDocument/2006/relationships/oleObject" Target="../embeddings/oleObject390.bin"/><Relationship Id="rId18" Type="http://schemas.openxmlformats.org/officeDocument/2006/relationships/image" Target="../media/image390.wmf"/><Relationship Id="rId17" Type="http://schemas.openxmlformats.org/officeDocument/2006/relationships/oleObject" Target="../embeddings/oleObject389.bin"/><Relationship Id="rId16" Type="http://schemas.openxmlformats.org/officeDocument/2006/relationships/image" Target="../media/image389.emf"/><Relationship Id="rId15" Type="http://schemas.openxmlformats.org/officeDocument/2006/relationships/oleObject" Target="../embeddings/oleObject388.bin"/><Relationship Id="rId14" Type="http://schemas.openxmlformats.org/officeDocument/2006/relationships/image" Target="../media/image388.emf"/><Relationship Id="rId13" Type="http://schemas.openxmlformats.org/officeDocument/2006/relationships/oleObject" Target="../embeddings/oleObject387.bin"/><Relationship Id="rId12" Type="http://schemas.openxmlformats.org/officeDocument/2006/relationships/image" Target="../media/image387.emf"/><Relationship Id="rId11" Type="http://schemas.openxmlformats.org/officeDocument/2006/relationships/oleObject" Target="../embeddings/oleObject386.bin"/><Relationship Id="rId10" Type="http://schemas.openxmlformats.org/officeDocument/2006/relationships/image" Target="../media/image386.emf"/><Relationship Id="rId1" Type="http://schemas.openxmlformats.org/officeDocument/2006/relationships/oleObject" Target="../embeddings/oleObject38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7.bin"/><Relationship Id="rId8" Type="http://schemas.openxmlformats.org/officeDocument/2006/relationships/image" Target="../media/image397.emf"/><Relationship Id="rId7" Type="http://schemas.openxmlformats.org/officeDocument/2006/relationships/oleObject" Target="../embeddings/oleObject396.bin"/><Relationship Id="rId6" Type="http://schemas.openxmlformats.org/officeDocument/2006/relationships/image" Target="../media/image396.emf"/><Relationship Id="rId5" Type="http://schemas.openxmlformats.org/officeDocument/2006/relationships/oleObject" Target="../embeddings/oleObject395.bin"/><Relationship Id="rId42" Type="http://schemas.openxmlformats.org/officeDocument/2006/relationships/vmlDrawing" Target="../drawings/vmlDrawing29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413.emf"/><Relationship Id="rId4" Type="http://schemas.openxmlformats.org/officeDocument/2006/relationships/image" Target="../media/image395.emf"/><Relationship Id="rId39" Type="http://schemas.openxmlformats.org/officeDocument/2006/relationships/oleObject" Target="../embeddings/oleObject412.bin"/><Relationship Id="rId38" Type="http://schemas.openxmlformats.org/officeDocument/2006/relationships/image" Target="../media/image412.emf"/><Relationship Id="rId37" Type="http://schemas.openxmlformats.org/officeDocument/2006/relationships/oleObject" Target="../embeddings/oleObject411.bin"/><Relationship Id="rId36" Type="http://schemas.openxmlformats.org/officeDocument/2006/relationships/image" Target="../media/image411.emf"/><Relationship Id="rId35" Type="http://schemas.openxmlformats.org/officeDocument/2006/relationships/oleObject" Target="../embeddings/oleObject410.bin"/><Relationship Id="rId34" Type="http://schemas.openxmlformats.org/officeDocument/2006/relationships/image" Target="../media/image410.emf"/><Relationship Id="rId33" Type="http://schemas.openxmlformats.org/officeDocument/2006/relationships/oleObject" Target="../embeddings/oleObject409.bin"/><Relationship Id="rId32" Type="http://schemas.openxmlformats.org/officeDocument/2006/relationships/image" Target="../media/image409.emf"/><Relationship Id="rId31" Type="http://schemas.openxmlformats.org/officeDocument/2006/relationships/oleObject" Target="../embeddings/oleObject408.bin"/><Relationship Id="rId30" Type="http://schemas.openxmlformats.org/officeDocument/2006/relationships/image" Target="../media/image408.emf"/><Relationship Id="rId3" Type="http://schemas.openxmlformats.org/officeDocument/2006/relationships/oleObject" Target="../embeddings/oleObject394.bin"/><Relationship Id="rId29" Type="http://schemas.openxmlformats.org/officeDocument/2006/relationships/oleObject" Target="../embeddings/oleObject407.bin"/><Relationship Id="rId28" Type="http://schemas.openxmlformats.org/officeDocument/2006/relationships/image" Target="../media/image407.png"/><Relationship Id="rId27" Type="http://schemas.openxmlformats.org/officeDocument/2006/relationships/oleObject" Target="../embeddings/oleObject406.bin"/><Relationship Id="rId26" Type="http://schemas.openxmlformats.org/officeDocument/2006/relationships/image" Target="../media/image406.emf"/><Relationship Id="rId25" Type="http://schemas.openxmlformats.org/officeDocument/2006/relationships/oleObject" Target="../embeddings/oleObject405.bin"/><Relationship Id="rId24" Type="http://schemas.openxmlformats.org/officeDocument/2006/relationships/image" Target="../media/image405.emf"/><Relationship Id="rId23" Type="http://schemas.openxmlformats.org/officeDocument/2006/relationships/oleObject" Target="../embeddings/oleObject404.bin"/><Relationship Id="rId22" Type="http://schemas.openxmlformats.org/officeDocument/2006/relationships/image" Target="../media/image404.emf"/><Relationship Id="rId21" Type="http://schemas.openxmlformats.org/officeDocument/2006/relationships/oleObject" Target="../embeddings/oleObject403.bin"/><Relationship Id="rId20" Type="http://schemas.openxmlformats.org/officeDocument/2006/relationships/image" Target="../media/image403.emf"/><Relationship Id="rId2" Type="http://schemas.openxmlformats.org/officeDocument/2006/relationships/image" Target="../media/image394.emf"/><Relationship Id="rId19" Type="http://schemas.openxmlformats.org/officeDocument/2006/relationships/oleObject" Target="../embeddings/oleObject402.bin"/><Relationship Id="rId18" Type="http://schemas.openxmlformats.org/officeDocument/2006/relationships/image" Target="../media/image402.emf"/><Relationship Id="rId17" Type="http://schemas.openxmlformats.org/officeDocument/2006/relationships/oleObject" Target="../embeddings/oleObject401.bin"/><Relationship Id="rId16" Type="http://schemas.openxmlformats.org/officeDocument/2006/relationships/image" Target="../media/image401.emf"/><Relationship Id="rId15" Type="http://schemas.openxmlformats.org/officeDocument/2006/relationships/oleObject" Target="../embeddings/oleObject400.bin"/><Relationship Id="rId14" Type="http://schemas.openxmlformats.org/officeDocument/2006/relationships/image" Target="../media/image400.emf"/><Relationship Id="rId13" Type="http://schemas.openxmlformats.org/officeDocument/2006/relationships/oleObject" Target="../embeddings/oleObject399.bin"/><Relationship Id="rId12" Type="http://schemas.openxmlformats.org/officeDocument/2006/relationships/image" Target="../media/image399.emf"/><Relationship Id="rId11" Type="http://schemas.openxmlformats.org/officeDocument/2006/relationships/oleObject" Target="../embeddings/oleObject398.bin"/><Relationship Id="rId10" Type="http://schemas.openxmlformats.org/officeDocument/2006/relationships/image" Target="../media/image398.emf"/><Relationship Id="rId1" Type="http://schemas.openxmlformats.org/officeDocument/2006/relationships/oleObject" Target="../embeddings/oleObject393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17.emf"/><Relationship Id="rId7" Type="http://schemas.openxmlformats.org/officeDocument/2006/relationships/oleObject" Target="../embeddings/oleObject416.bin"/><Relationship Id="rId6" Type="http://schemas.openxmlformats.org/officeDocument/2006/relationships/image" Target="../media/image416.emf"/><Relationship Id="rId5" Type="http://schemas.openxmlformats.org/officeDocument/2006/relationships/oleObject" Target="../embeddings/oleObject415.bin"/><Relationship Id="rId4" Type="http://schemas.openxmlformats.org/officeDocument/2006/relationships/image" Target="../media/image415.emf"/><Relationship Id="rId3" Type="http://schemas.openxmlformats.org/officeDocument/2006/relationships/oleObject" Target="../embeddings/oleObject414.bin"/><Relationship Id="rId2" Type="http://schemas.openxmlformats.org/officeDocument/2006/relationships/image" Target="../media/image414.e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41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1.bin"/><Relationship Id="rId8" Type="http://schemas.openxmlformats.org/officeDocument/2006/relationships/image" Target="../media/image421.emf"/><Relationship Id="rId7" Type="http://schemas.openxmlformats.org/officeDocument/2006/relationships/oleObject" Target="../embeddings/oleObject420.bin"/><Relationship Id="rId6" Type="http://schemas.openxmlformats.org/officeDocument/2006/relationships/image" Target="../media/image420.emf"/><Relationship Id="rId5" Type="http://schemas.openxmlformats.org/officeDocument/2006/relationships/oleObject" Target="../embeddings/oleObject419.bin"/><Relationship Id="rId4" Type="http://schemas.openxmlformats.org/officeDocument/2006/relationships/image" Target="../media/image419.emf"/><Relationship Id="rId30" Type="http://schemas.openxmlformats.org/officeDocument/2006/relationships/vmlDrawing" Target="../drawings/vmlDrawing31.vml"/><Relationship Id="rId3" Type="http://schemas.openxmlformats.org/officeDocument/2006/relationships/oleObject" Target="../embeddings/oleObject418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431.emf"/><Relationship Id="rId27" Type="http://schemas.openxmlformats.org/officeDocument/2006/relationships/oleObject" Target="../embeddings/oleObject430.bin"/><Relationship Id="rId26" Type="http://schemas.openxmlformats.org/officeDocument/2006/relationships/image" Target="../media/image430.emf"/><Relationship Id="rId25" Type="http://schemas.openxmlformats.org/officeDocument/2006/relationships/oleObject" Target="../embeddings/oleObject429.bin"/><Relationship Id="rId24" Type="http://schemas.openxmlformats.org/officeDocument/2006/relationships/image" Target="../media/image429.emf"/><Relationship Id="rId23" Type="http://schemas.openxmlformats.org/officeDocument/2006/relationships/oleObject" Target="../embeddings/oleObject428.bin"/><Relationship Id="rId22" Type="http://schemas.openxmlformats.org/officeDocument/2006/relationships/image" Target="../media/image428.emf"/><Relationship Id="rId21" Type="http://schemas.openxmlformats.org/officeDocument/2006/relationships/oleObject" Target="../embeddings/oleObject427.bin"/><Relationship Id="rId20" Type="http://schemas.openxmlformats.org/officeDocument/2006/relationships/image" Target="../media/image427.emf"/><Relationship Id="rId2" Type="http://schemas.openxmlformats.org/officeDocument/2006/relationships/image" Target="../media/image418.emf"/><Relationship Id="rId19" Type="http://schemas.openxmlformats.org/officeDocument/2006/relationships/oleObject" Target="../embeddings/oleObject426.bin"/><Relationship Id="rId18" Type="http://schemas.openxmlformats.org/officeDocument/2006/relationships/image" Target="../media/image426.emf"/><Relationship Id="rId17" Type="http://schemas.openxmlformats.org/officeDocument/2006/relationships/oleObject" Target="../embeddings/oleObject425.bin"/><Relationship Id="rId16" Type="http://schemas.openxmlformats.org/officeDocument/2006/relationships/image" Target="../media/image425.emf"/><Relationship Id="rId15" Type="http://schemas.openxmlformats.org/officeDocument/2006/relationships/oleObject" Target="../embeddings/oleObject424.bin"/><Relationship Id="rId14" Type="http://schemas.openxmlformats.org/officeDocument/2006/relationships/image" Target="../media/image424.emf"/><Relationship Id="rId13" Type="http://schemas.openxmlformats.org/officeDocument/2006/relationships/oleObject" Target="../embeddings/oleObject423.bin"/><Relationship Id="rId12" Type="http://schemas.openxmlformats.org/officeDocument/2006/relationships/image" Target="../media/image423.emf"/><Relationship Id="rId11" Type="http://schemas.openxmlformats.org/officeDocument/2006/relationships/oleObject" Target="../embeddings/oleObject422.bin"/><Relationship Id="rId10" Type="http://schemas.openxmlformats.org/officeDocument/2006/relationships/image" Target="../media/image422.emf"/><Relationship Id="rId1" Type="http://schemas.openxmlformats.org/officeDocument/2006/relationships/oleObject" Target="../embeddings/oleObject41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5.bin"/><Relationship Id="rId8" Type="http://schemas.openxmlformats.org/officeDocument/2006/relationships/image" Target="../media/image435.emf"/><Relationship Id="rId7" Type="http://schemas.openxmlformats.org/officeDocument/2006/relationships/oleObject" Target="../embeddings/oleObject434.bin"/><Relationship Id="rId6" Type="http://schemas.openxmlformats.org/officeDocument/2006/relationships/image" Target="../media/image434.emf"/><Relationship Id="rId58" Type="http://schemas.openxmlformats.org/officeDocument/2006/relationships/vmlDrawing" Target="../drawings/vmlDrawing32.vml"/><Relationship Id="rId57" Type="http://schemas.openxmlformats.org/officeDocument/2006/relationships/slideLayout" Target="../slideLayouts/slideLayout7.xml"/><Relationship Id="rId56" Type="http://schemas.openxmlformats.org/officeDocument/2006/relationships/image" Target="../media/image459.emf"/><Relationship Id="rId55" Type="http://schemas.openxmlformats.org/officeDocument/2006/relationships/oleObject" Target="../embeddings/oleObject458.bin"/><Relationship Id="rId54" Type="http://schemas.openxmlformats.org/officeDocument/2006/relationships/image" Target="../media/image458.emf"/><Relationship Id="rId53" Type="http://schemas.openxmlformats.org/officeDocument/2006/relationships/oleObject" Target="../embeddings/oleObject457.bin"/><Relationship Id="rId52" Type="http://schemas.openxmlformats.org/officeDocument/2006/relationships/image" Target="../media/image457.emf"/><Relationship Id="rId51" Type="http://schemas.openxmlformats.org/officeDocument/2006/relationships/oleObject" Target="../embeddings/oleObject456.bin"/><Relationship Id="rId50" Type="http://schemas.openxmlformats.org/officeDocument/2006/relationships/image" Target="../media/image456.emf"/><Relationship Id="rId5" Type="http://schemas.openxmlformats.org/officeDocument/2006/relationships/oleObject" Target="../embeddings/oleObject433.bin"/><Relationship Id="rId49" Type="http://schemas.openxmlformats.org/officeDocument/2006/relationships/oleObject" Target="../embeddings/oleObject455.bin"/><Relationship Id="rId48" Type="http://schemas.openxmlformats.org/officeDocument/2006/relationships/image" Target="../media/image455.emf"/><Relationship Id="rId47" Type="http://schemas.openxmlformats.org/officeDocument/2006/relationships/oleObject" Target="../embeddings/oleObject454.bin"/><Relationship Id="rId46" Type="http://schemas.openxmlformats.org/officeDocument/2006/relationships/image" Target="../media/image454.emf"/><Relationship Id="rId45" Type="http://schemas.openxmlformats.org/officeDocument/2006/relationships/oleObject" Target="../embeddings/oleObject453.bin"/><Relationship Id="rId44" Type="http://schemas.openxmlformats.org/officeDocument/2006/relationships/image" Target="../media/image453.emf"/><Relationship Id="rId43" Type="http://schemas.openxmlformats.org/officeDocument/2006/relationships/oleObject" Target="../embeddings/oleObject452.bin"/><Relationship Id="rId42" Type="http://schemas.openxmlformats.org/officeDocument/2006/relationships/image" Target="../media/image452.emf"/><Relationship Id="rId41" Type="http://schemas.openxmlformats.org/officeDocument/2006/relationships/oleObject" Target="../embeddings/oleObject451.bin"/><Relationship Id="rId40" Type="http://schemas.openxmlformats.org/officeDocument/2006/relationships/image" Target="../media/image451.emf"/><Relationship Id="rId4" Type="http://schemas.openxmlformats.org/officeDocument/2006/relationships/image" Target="../media/image433.emf"/><Relationship Id="rId39" Type="http://schemas.openxmlformats.org/officeDocument/2006/relationships/oleObject" Target="../embeddings/oleObject450.bin"/><Relationship Id="rId38" Type="http://schemas.openxmlformats.org/officeDocument/2006/relationships/image" Target="../media/image450.emf"/><Relationship Id="rId37" Type="http://schemas.openxmlformats.org/officeDocument/2006/relationships/oleObject" Target="../embeddings/oleObject449.bin"/><Relationship Id="rId36" Type="http://schemas.openxmlformats.org/officeDocument/2006/relationships/image" Target="../media/image449.emf"/><Relationship Id="rId35" Type="http://schemas.openxmlformats.org/officeDocument/2006/relationships/oleObject" Target="../embeddings/oleObject448.bin"/><Relationship Id="rId34" Type="http://schemas.openxmlformats.org/officeDocument/2006/relationships/image" Target="../media/image448.emf"/><Relationship Id="rId33" Type="http://schemas.openxmlformats.org/officeDocument/2006/relationships/oleObject" Target="../embeddings/oleObject447.bin"/><Relationship Id="rId32" Type="http://schemas.openxmlformats.org/officeDocument/2006/relationships/image" Target="../media/image447.emf"/><Relationship Id="rId31" Type="http://schemas.openxmlformats.org/officeDocument/2006/relationships/oleObject" Target="../embeddings/oleObject446.bin"/><Relationship Id="rId30" Type="http://schemas.openxmlformats.org/officeDocument/2006/relationships/image" Target="../media/image446.emf"/><Relationship Id="rId3" Type="http://schemas.openxmlformats.org/officeDocument/2006/relationships/oleObject" Target="../embeddings/oleObject432.bin"/><Relationship Id="rId29" Type="http://schemas.openxmlformats.org/officeDocument/2006/relationships/oleObject" Target="../embeddings/oleObject445.bin"/><Relationship Id="rId28" Type="http://schemas.openxmlformats.org/officeDocument/2006/relationships/image" Target="../media/image445.emf"/><Relationship Id="rId27" Type="http://schemas.openxmlformats.org/officeDocument/2006/relationships/oleObject" Target="../embeddings/oleObject444.bin"/><Relationship Id="rId26" Type="http://schemas.openxmlformats.org/officeDocument/2006/relationships/image" Target="../media/image444.emf"/><Relationship Id="rId25" Type="http://schemas.openxmlformats.org/officeDocument/2006/relationships/oleObject" Target="../embeddings/oleObject443.bin"/><Relationship Id="rId24" Type="http://schemas.openxmlformats.org/officeDocument/2006/relationships/image" Target="../media/image443.emf"/><Relationship Id="rId23" Type="http://schemas.openxmlformats.org/officeDocument/2006/relationships/oleObject" Target="../embeddings/oleObject442.bin"/><Relationship Id="rId22" Type="http://schemas.openxmlformats.org/officeDocument/2006/relationships/image" Target="../media/image442.emf"/><Relationship Id="rId21" Type="http://schemas.openxmlformats.org/officeDocument/2006/relationships/oleObject" Target="../embeddings/oleObject441.bin"/><Relationship Id="rId20" Type="http://schemas.openxmlformats.org/officeDocument/2006/relationships/image" Target="../media/image441.emf"/><Relationship Id="rId2" Type="http://schemas.openxmlformats.org/officeDocument/2006/relationships/image" Target="../media/image432.emf"/><Relationship Id="rId19" Type="http://schemas.openxmlformats.org/officeDocument/2006/relationships/oleObject" Target="../embeddings/oleObject440.bin"/><Relationship Id="rId18" Type="http://schemas.openxmlformats.org/officeDocument/2006/relationships/image" Target="../media/image440.emf"/><Relationship Id="rId17" Type="http://schemas.openxmlformats.org/officeDocument/2006/relationships/oleObject" Target="../embeddings/oleObject439.bin"/><Relationship Id="rId16" Type="http://schemas.openxmlformats.org/officeDocument/2006/relationships/image" Target="../media/image439.emf"/><Relationship Id="rId15" Type="http://schemas.openxmlformats.org/officeDocument/2006/relationships/oleObject" Target="../embeddings/oleObject438.bin"/><Relationship Id="rId14" Type="http://schemas.openxmlformats.org/officeDocument/2006/relationships/image" Target="../media/image438.emf"/><Relationship Id="rId13" Type="http://schemas.openxmlformats.org/officeDocument/2006/relationships/oleObject" Target="../embeddings/oleObject437.bin"/><Relationship Id="rId12" Type="http://schemas.openxmlformats.org/officeDocument/2006/relationships/image" Target="../media/image437.emf"/><Relationship Id="rId11" Type="http://schemas.openxmlformats.org/officeDocument/2006/relationships/oleObject" Target="../embeddings/oleObject436.bin"/><Relationship Id="rId10" Type="http://schemas.openxmlformats.org/officeDocument/2006/relationships/image" Target="../media/image436.emf"/><Relationship Id="rId1" Type="http://schemas.openxmlformats.org/officeDocument/2006/relationships/oleObject" Target="../embeddings/oleObject43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3.bin"/><Relationship Id="rId8" Type="http://schemas.openxmlformats.org/officeDocument/2006/relationships/image" Target="../media/image463.emf"/><Relationship Id="rId7" Type="http://schemas.openxmlformats.org/officeDocument/2006/relationships/oleObject" Target="../embeddings/oleObject462.bin"/><Relationship Id="rId6" Type="http://schemas.openxmlformats.org/officeDocument/2006/relationships/image" Target="../media/image462.emf"/><Relationship Id="rId5" Type="http://schemas.openxmlformats.org/officeDocument/2006/relationships/oleObject" Target="../embeddings/oleObject461.bin"/><Relationship Id="rId4" Type="http://schemas.openxmlformats.org/officeDocument/2006/relationships/image" Target="../media/image461.emf"/><Relationship Id="rId36" Type="http://schemas.openxmlformats.org/officeDocument/2006/relationships/vmlDrawing" Target="../drawings/vmlDrawing33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476.emf"/><Relationship Id="rId33" Type="http://schemas.openxmlformats.org/officeDocument/2006/relationships/oleObject" Target="../embeddings/oleObject475.bin"/><Relationship Id="rId32" Type="http://schemas.openxmlformats.org/officeDocument/2006/relationships/image" Target="../media/image475.emf"/><Relationship Id="rId31" Type="http://schemas.openxmlformats.org/officeDocument/2006/relationships/oleObject" Target="../embeddings/oleObject474.bin"/><Relationship Id="rId30" Type="http://schemas.openxmlformats.org/officeDocument/2006/relationships/image" Target="../media/image474.emf"/><Relationship Id="rId3" Type="http://schemas.openxmlformats.org/officeDocument/2006/relationships/oleObject" Target="../embeddings/oleObject460.bin"/><Relationship Id="rId29" Type="http://schemas.openxmlformats.org/officeDocument/2006/relationships/oleObject" Target="../embeddings/oleObject473.bin"/><Relationship Id="rId28" Type="http://schemas.openxmlformats.org/officeDocument/2006/relationships/image" Target="../media/image473.emf"/><Relationship Id="rId27" Type="http://schemas.openxmlformats.org/officeDocument/2006/relationships/oleObject" Target="../embeddings/oleObject472.bin"/><Relationship Id="rId26" Type="http://schemas.openxmlformats.org/officeDocument/2006/relationships/image" Target="../media/image472.emf"/><Relationship Id="rId25" Type="http://schemas.openxmlformats.org/officeDocument/2006/relationships/oleObject" Target="../embeddings/oleObject471.bin"/><Relationship Id="rId24" Type="http://schemas.openxmlformats.org/officeDocument/2006/relationships/image" Target="../media/image471.emf"/><Relationship Id="rId23" Type="http://schemas.openxmlformats.org/officeDocument/2006/relationships/oleObject" Target="../embeddings/oleObject470.bin"/><Relationship Id="rId22" Type="http://schemas.openxmlformats.org/officeDocument/2006/relationships/image" Target="../media/image470.emf"/><Relationship Id="rId21" Type="http://schemas.openxmlformats.org/officeDocument/2006/relationships/oleObject" Target="../embeddings/oleObject469.bin"/><Relationship Id="rId20" Type="http://schemas.openxmlformats.org/officeDocument/2006/relationships/image" Target="../media/image469.emf"/><Relationship Id="rId2" Type="http://schemas.openxmlformats.org/officeDocument/2006/relationships/image" Target="../media/image460.emf"/><Relationship Id="rId19" Type="http://schemas.openxmlformats.org/officeDocument/2006/relationships/oleObject" Target="../embeddings/oleObject468.bin"/><Relationship Id="rId18" Type="http://schemas.openxmlformats.org/officeDocument/2006/relationships/image" Target="../media/image468.emf"/><Relationship Id="rId17" Type="http://schemas.openxmlformats.org/officeDocument/2006/relationships/oleObject" Target="../embeddings/oleObject467.bin"/><Relationship Id="rId16" Type="http://schemas.openxmlformats.org/officeDocument/2006/relationships/image" Target="../media/image467.emf"/><Relationship Id="rId15" Type="http://schemas.openxmlformats.org/officeDocument/2006/relationships/oleObject" Target="../embeddings/oleObject466.bin"/><Relationship Id="rId14" Type="http://schemas.openxmlformats.org/officeDocument/2006/relationships/image" Target="../media/image466.emf"/><Relationship Id="rId13" Type="http://schemas.openxmlformats.org/officeDocument/2006/relationships/oleObject" Target="../embeddings/oleObject465.bin"/><Relationship Id="rId12" Type="http://schemas.openxmlformats.org/officeDocument/2006/relationships/image" Target="../media/image465.emf"/><Relationship Id="rId11" Type="http://schemas.openxmlformats.org/officeDocument/2006/relationships/oleObject" Target="../embeddings/oleObject464.bin"/><Relationship Id="rId10" Type="http://schemas.openxmlformats.org/officeDocument/2006/relationships/image" Target="../media/image464.emf"/><Relationship Id="rId1" Type="http://schemas.openxmlformats.org/officeDocument/2006/relationships/oleObject" Target="../embeddings/oleObject45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0.bin"/><Relationship Id="rId8" Type="http://schemas.openxmlformats.org/officeDocument/2006/relationships/image" Target="../media/image480.emf"/><Relationship Id="rId7" Type="http://schemas.openxmlformats.org/officeDocument/2006/relationships/oleObject" Target="../embeddings/oleObject479.bin"/><Relationship Id="rId64" Type="http://schemas.openxmlformats.org/officeDocument/2006/relationships/vmlDrawing" Target="../drawings/vmlDrawing34.vml"/><Relationship Id="rId63" Type="http://schemas.openxmlformats.org/officeDocument/2006/relationships/slideLayout" Target="../slideLayouts/slideLayout6.xml"/><Relationship Id="rId62" Type="http://schemas.openxmlformats.org/officeDocument/2006/relationships/image" Target="../media/image507.emf"/><Relationship Id="rId61" Type="http://schemas.openxmlformats.org/officeDocument/2006/relationships/oleObject" Target="../embeddings/oleObject506.bin"/><Relationship Id="rId60" Type="http://schemas.openxmlformats.org/officeDocument/2006/relationships/image" Target="../media/image506.emf"/><Relationship Id="rId6" Type="http://schemas.openxmlformats.org/officeDocument/2006/relationships/image" Target="../media/image479.emf"/><Relationship Id="rId59" Type="http://schemas.openxmlformats.org/officeDocument/2006/relationships/oleObject" Target="../embeddings/oleObject505.bin"/><Relationship Id="rId58" Type="http://schemas.openxmlformats.org/officeDocument/2006/relationships/image" Target="../media/image505.emf"/><Relationship Id="rId57" Type="http://schemas.openxmlformats.org/officeDocument/2006/relationships/oleObject" Target="../embeddings/oleObject504.bin"/><Relationship Id="rId56" Type="http://schemas.openxmlformats.org/officeDocument/2006/relationships/image" Target="../media/image504.emf"/><Relationship Id="rId55" Type="http://schemas.openxmlformats.org/officeDocument/2006/relationships/oleObject" Target="../embeddings/oleObject503.bin"/><Relationship Id="rId54" Type="http://schemas.openxmlformats.org/officeDocument/2006/relationships/image" Target="../media/image503.emf"/><Relationship Id="rId53" Type="http://schemas.openxmlformats.org/officeDocument/2006/relationships/oleObject" Target="../embeddings/oleObject502.bin"/><Relationship Id="rId52" Type="http://schemas.openxmlformats.org/officeDocument/2006/relationships/image" Target="../media/image502.emf"/><Relationship Id="rId51" Type="http://schemas.openxmlformats.org/officeDocument/2006/relationships/oleObject" Target="../embeddings/oleObject501.bin"/><Relationship Id="rId50" Type="http://schemas.openxmlformats.org/officeDocument/2006/relationships/image" Target="../media/image501.emf"/><Relationship Id="rId5" Type="http://schemas.openxmlformats.org/officeDocument/2006/relationships/oleObject" Target="../embeddings/oleObject478.bin"/><Relationship Id="rId49" Type="http://schemas.openxmlformats.org/officeDocument/2006/relationships/oleObject" Target="../embeddings/oleObject500.bin"/><Relationship Id="rId48" Type="http://schemas.openxmlformats.org/officeDocument/2006/relationships/image" Target="../media/image500.emf"/><Relationship Id="rId47" Type="http://schemas.openxmlformats.org/officeDocument/2006/relationships/oleObject" Target="../embeddings/oleObject499.bin"/><Relationship Id="rId46" Type="http://schemas.openxmlformats.org/officeDocument/2006/relationships/image" Target="../media/image499.emf"/><Relationship Id="rId45" Type="http://schemas.openxmlformats.org/officeDocument/2006/relationships/oleObject" Target="../embeddings/oleObject498.bin"/><Relationship Id="rId44" Type="http://schemas.openxmlformats.org/officeDocument/2006/relationships/image" Target="../media/image498.emf"/><Relationship Id="rId43" Type="http://schemas.openxmlformats.org/officeDocument/2006/relationships/oleObject" Target="../embeddings/oleObject497.bin"/><Relationship Id="rId42" Type="http://schemas.openxmlformats.org/officeDocument/2006/relationships/image" Target="../media/image497.emf"/><Relationship Id="rId41" Type="http://schemas.openxmlformats.org/officeDocument/2006/relationships/oleObject" Target="../embeddings/oleObject496.bin"/><Relationship Id="rId40" Type="http://schemas.openxmlformats.org/officeDocument/2006/relationships/image" Target="../media/image496.emf"/><Relationship Id="rId4" Type="http://schemas.openxmlformats.org/officeDocument/2006/relationships/image" Target="../media/image478.emf"/><Relationship Id="rId39" Type="http://schemas.openxmlformats.org/officeDocument/2006/relationships/oleObject" Target="../embeddings/oleObject495.bin"/><Relationship Id="rId38" Type="http://schemas.openxmlformats.org/officeDocument/2006/relationships/image" Target="../media/image495.emf"/><Relationship Id="rId37" Type="http://schemas.openxmlformats.org/officeDocument/2006/relationships/oleObject" Target="../embeddings/oleObject494.bin"/><Relationship Id="rId36" Type="http://schemas.openxmlformats.org/officeDocument/2006/relationships/image" Target="../media/image494.emf"/><Relationship Id="rId35" Type="http://schemas.openxmlformats.org/officeDocument/2006/relationships/oleObject" Target="../embeddings/oleObject493.bin"/><Relationship Id="rId34" Type="http://schemas.openxmlformats.org/officeDocument/2006/relationships/image" Target="../media/image493.emf"/><Relationship Id="rId33" Type="http://schemas.openxmlformats.org/officeDocument/2006/relationships/oleObject" Target="../embeddings/oleObject492.bin"/><Relationship Id="rId32" Type="http://schemas.openxmlformats.org/officeDocument/2006/relationships/image" Target="../media/image492.emf"/><Relationship Id="rId31" Type="http://schemas.openxmlformats.org/officeDocument/2006/relationships/oleObject" Target="../embeddings/oleObject491.bin"/><Relationship Id="rId30" Type="http://schemas.openxmlformats.org/officeDocument/2006/relationships/image" Target="../media/image491.emf"/><Relationship Id="rId3" Type="http://schemas.openxmlformats.org/officeDocument/2006/relationships/oleObject" Target="../embeddings/oleObject477.bin"/><Relationship Id="rId29" Type="http://schemas.openxmlformats.org/officeDocument/2006/relationships/oleObject" Target="../embeddings/oleObject490.bin"/><Relationship Id="rId28" Type="http://schemas.openxmlformats.org/officeDocument/2006/relationships/image" Target="../media/image490.emf"/><Relationship Id="rId27" Type="http://schemas.openxmlformats.org/officeDocument/2006/relationships/oleObject" Target="../embeddings/oleObject489.bin"/><Relationship Id="rId26" Type="http://schemas.openxmlformats.org/officeDocument/2006/relationships/image" Target="../media/image489.emf"/><Relationship Id="rId25" Type="http://schemas.openxmlformats.org/officeDocument/2006/relationships/oleObject" Target="../embeddings/oleObject488.bin"/><Relationship Id="rId24" Type="http://schemas.openxmlformats.org/officeDocument/2006/relationships/image" Target="../media/image488.emf"/><Relationship Id="rId23" Type="http://schemas.openxmlformats.org/officeDocument/2006/relationships/oleObject" Target="../embeddings/oleObject487.bin"/><Relationship Id="rId22" Type="http://schemas.openxmlformats.org/officeDocument/2006/relationships/image" Target="../media/image487.emf"/><Relationship Id="rId21" Type="http://schemas.openxmlformats.org/officeDocument/2006/relationships/oleObject" Target="../embeddings/oleObject486.bin"/><Relationship Id="rId20" Type="http://schemas.openxmlformats.org/officeDocument/2006/relationships/image" Target="../media/image486.emf"/><Relationship Id="rId2" Type="http://schemas.openxmlformats.org/officeDocument/2006/relationships/image" Target="../media/image477.emf"/><Relationship Id="rId19" Type="http://schemas.openxmlformats.org/officeDocument/2006/relationships/oleObject" Target="../embeddings/oleObject485.bin"/><Relationship Id="rId18" Type="http://schemas.openxmlformats.org/officeDocument/2006/relationships/image" Target="../media/image485.emf"/><Relationship Id="rId17" Type="http://schemas.openxmlformats.org/officeDocument/2006/relationships/oleObject" Target="../embeddings/oleObject484.bin"/><Relationship Id="rId16" Type="http://schemas.openxmlformats.org/officeDocument/2006/relationships/image" Target="../media/image484.emf"/><Relationship Id="rId15" Type="http://schemas.openxmlformats.org/officeDocument/2006/relationships/oleObject" Target="../embeddings/oleObject483.bin"/><Relationship Id="rId14" Type="http://schemas.openxmlformats.org/officeDocument/2006/relationships/image" Target="../media/image483.emf"/><Relationship Id="rId13" Type="http://schemas.openxmlformats.org/officeDocument/2006/relationships/oleObject" Target="../embeddings/oleObject482.bin"/><Relationship Id="rId12" Type="http://schemas.openxmlformats.org/officeDocument/2006/relationships/image" Target="../media/image482.emf"/><Relationship Id="rId11" Type="http://schemas.openxmlformats.org/officeDocument/2006/relationships/oleObject" Target="../embeddings/oleObject481.bin"/><Relationship Id="rId10" Type="http://schemas.openxmlformats.org/officeDocument/2006/relationships/image" Target="../media/image481.emf"/><Relationship Id="rId1" Type="http://schemas.openxmlformats.org/officeDocument/2006/relationships/oleObject" Target="../embeddings/oleObject47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slide" Target="slide5.xml"/><Relationship Id="rId1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11.emf"/><Relationship Id="rId7" Type="http://schemas.openxmlformats.org/officeDocument/2006/relationships/oleObject" Target="../embeddings/oleObject510.bin"/><Relationship Id="rId6" Type="http://schemas.openxmlformats.org/officeDocument/2006/relationships/image" Target="../media/image510.emf"/><Relationship Id="rId5" Type="http://schemas.openxmlformats.org/officeDocument/2006/relationships/oleObject" Target="../embeddings/oleObject509.bin"/><Relationship Id="rId4" Type="http://schemas.openxmlformats.org/officeDocument/2006/relationships/image" Target="../media/image509.emf"/><Relationship Id="rId3" Type="http://schemas.openxmlformats.org/officeDocument/2006/relationships/oleObject" Target="../embeddings/oleObject508.bin"/><Relationship Id="rId2" Type="http://schemas.openxmlformats.org/officeDocument/2006/relationships/image" Target="../media/image508.e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50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17.bin"/><Relationship Id="rId66" Type="http://schemas.openxmlformats.org/officeDocument/2006/relationships/vmlDrawing" Target="../drawings/vmlDrawing3.vml"/><Relationship Id="rId65" Type="http://schemas.openxmlformats.org/officeDocument/2006/relationships/slideLayout" Target="../slideLayouts/slideLayout6.xml"/><Relationship Id="rId64" Type="http://schemas.openxmlformats.org/officeDocument/2006/relationships/image" Target="../media/image51.emf"/><Relationship Id="rId63" Type="http://schemas.openxmlformats.org/officeDocument/2006/relationships/oleObject" Target="../embeddings/oleObject45.bin"/><Relationship Id="rId62" Type="http://schemas.openxmlformats.org/officeDocument/2006/relationships/image" Target="../media/image50.emf"/><Relationship Id="rId61" Type="http://schemas.openxmlformats.org/officeDocument/2006/relationships/oleObject" Target="../embeddings/oleObject44.bin"/><Relationship Id="rId60" Type="http://schemas.openxmlformats.org/officeDocument/2006/relationships/image" Target="../media/image49.emf"/><Relationship Id="rId6" Type="http://schemas.openxmlformats.org/officeDocument/2006/relationships/image" Target="../media/image22.emf"/><Relationship Id="rId59" Type="http://schemas.openxmlformats.org/officeDocument/2006/relationships/oleObject" Target="../embeddings/oleObject43.bin"/><Relationship Id="rId58" Type="http://schemas.openxmlformats.org/officeDocument/2006/relationships/image" Target="../media/image48.emf"/><Relationship Id="rId57" Type="http://schemas.openxmlformats.org/officeDocument/2006/relationships/oleObject" Target="../embeddings/oleObject42.bin"/><Relationship Id="rId56" Type="http://schemas.openxmlformats.org/officeDocument/2006/relationships/image" Target="../media/image47.emf"/><Relationship Id="rId55" Type="http://schemas.openxmlformats.org/officeDocument/2006/relationships/oleObject" Target="../embeddings/oleObject41.bin"/><Relationship Id="rId54" Type="http://schemas.openxmlformats.org/officeDocument/2006/relationships/image" Target="../media/image46.emf"/><Relationship Id="rId53" Type="http://schemas.openxmlformats.org/officeDocument/2006/relationships/oleObject" Target="../embeddings/oleObject40.bin"/><Relationship Id="rId52" Type="http://schemas.openxmlformats.org/officeDocument/2006/relationships/image" Target="../media/image45.emf"/><Relationship Id="rId51" Type="http://schemas.openxmlformats.org/officeDocument/2006/relationships/oleObject" Target="../embeddings/oleObject39.bin"/><Relationship Id="rId50" Type="http://schemas.openxmlformats.org/officeDocument/2006/relationships/image" Target="../media/image44.wmf"/><Relationship Id="rId5" Type="http://schemas.openxmlformats.org/officeDocument/2006/relationships/oleObject" Target="../embeddings/oleObject16.bin"/><Relationship Id="rId49" Type="http://schemas.openxmlformats.org/officeDocument/2006/relationships/oleObject" Target="../embeddings/oleObject38.bin"/><Relationship Id="rId48" Type="http://schemas.openxmlformats.org/officeDocument/2006/relationships/image" Target="../media/image43.emf"/><Relationship Id="rId47" Type="http://schemas.openxmlformats.org/officeDocument/2006/relationships/oleObject" Target="../embeddings/oleObject37.bin"/><Relationship Id="rId46" Type="http://schemas.openxmlformats.org/officeDocument/2006/relationships/image" Target="../media/image42.wmf"/><Relationship Id="rId45" Type="http://schemas.openxmlformats.org/officeDocument/2006/relationships/oleObject" Target="../embeddings/oleObject36.bin"/><Relationship Id="rId44" Type="http://schemas.openxmlformats.org/officeDocument/2006/relationships/image" Target="../media/image41.wmf"/><Relationship Id="rId43" Type="http://schemas.openxmlformats.org/officeDocument/2006/relationships/oleObject" Target="../embeddings/oleObject35.bin"/><Relationship Id="rId42" Type="http://schemas.openxmlformats.org/officeDocument/2006/relationships/image" Target="../media/image40.emf"/><Relationship Id="rId41" Type="http://schemas.openxmlformats.org/officeDocument/2006/relationships/oleObject" Target="../embeddings/oleObject34.bin"/><Relationship Id="rId40" Type="http://schemas.openxmlformats.org/officeDocument/2006/relationships/image" Target="../media/image39.emf"/><Relationship Id="rId4" Type="http://schemas.openxmlformats.org/officeDocument/2006/relationships/image" Target="../media/image21.emf"/><Relationship Id="rId39" Type="http://schemas.openxmlformats.org/officeDocument/2006/relationships/oleObject" Target="../embeddings/oleObject33.bin"/><Relationship Id="rId38" Type="http://schemas.openxmlformats.org/officeDocument/2006/relationships/image" Target="../media/image38.emf"/><Relationship Id="rId37" Type="http://schemas.openxmlformats.org/officeDocument/2006/relationships/oleObject" Target="../embeddings/oleObject32.bin"/><Relationship Id="rId36" Type="http://schemas.openxmlformats.org/officeDocument/2006/relationships/image" Target="../media/image37.emf"/><Relationship Id="rId35" Type="http://schemas.openxmlformats.org/officeDocument/2006/relationships/oleObject" Target="../embeddings/oleObject31.bin"/><Relationship Id="rId34" Type="http://schemas.openxmlformats.org/officeDocument/2006/relationships/image" Target="../media/image36.emf"/><Relationship Id="rId33" Type="http://schemas.openxmlformats.org/officeDocument/2006/relationships/oleObject" Target="../embeddings/oleObject30.bin"/><Relationship Id="rId32" Type="http://schemas.openxmlformats.org/officeDocument/2006/relationships/image" Target="../media/image35.emf"/><Relationship Id="rId31" Type="http://schemas.openxmlformats.org/officeDocument/2006/relationships/oleObject" Target="../embeddings/oleObject29.bin"/><Relationship Id="rId30" Type="http://schemas.openxmlformats.org/officeDocument/2006/relationships/image" Target="../media/image34.emf"/><Relationship Id="rId3" Type="http://schemas.openxmlformats.org/officeDocument/2006/relationships/oleObject" Target="../embeddings/oleObject15.bin"/><Relationship Id="rId29" Type="http://schemas.openxmlformats.org/officeDocument/2006/relationships/oleObject" Target="../embeddings/oleObject28.bin"/><Relationship Id="rId28" Type="http://schemas.openxmlformats.org/officeDocument/2006/relationships/image" Target="../media/image33.emf"/><Relationship Id="rId27" Type="http://schemas.openxmlformats.org/officeDocument/2006/relationships/oleObject" Target="../embeddings/oleObject27.bin"/><Relationship Id="rId26" Type="http://schemas.openxmlformats.org/officeDocument/2006/relationships/image" Target="../media/image32.emf"/><Relationship Id="rId25" Type="http://schemas.openxmlformats.org/officeDocument/2006/relationships/oleObject" Target="../embeddings/oleObject26.bin"/><Relationship Id="rId24" Type="http://schemas.openxmlformats.org/officeDocument/2006/relationships/image" Target="../media/image31.emf"/><Relationship Id="rId23" Type="http://schemas.openxmlformats.org/officeDocument/2006/relationships/oleObject" Target="../embeddings/oleObject25.bin"/><Relationship Id="rId22" Type="http://schemas.openxmlformats.org/officeDocument/2006/relationships/image" Target="../media/image30.emf"/><Relationship Id="rId21" Type="http://schemas.openxmlformats.org/officeDocument/2006/relationships/oleObject" Target="../embeddings/oleObject24.bin"/><Relationship Id="rId20" Type="http://schemas.openxmlformats.org/officeDocument/2006/relationships/image" Target="../media/image29.emf"/><Relationship Id="rId2" Type="http://schemas.openxmlformats.org/officeDocument/2006/relationships/image" Target="../media/image20.emf"/><Relationship Id="rId19" Type="http://schemas.openxmlformats.org/officeDocument/2006/relationships/oleObject" Target="../embeddings/oleObject23.bin"/><Relationship Id="rId18" Type="http://schemas.openxmlformats.org/officeDocument/2006/relationships/image" Target="../media/image28.emf"/><Relationship Id="rId17" Type="http://schemas.openxmlformats.org/officeDocument/2006/relationships/oleObject" Target="../embeddings/oleObject22.bin"/><Relationship Id="rId16" Type="http://schemas.openxmlformats.org/officeDocument/2006/relationships/image" Target="../media/image27.emf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6.e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5.e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49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29" Type="http://schemas.openxmlformats.org/officeDocument/2006/relationships/notesSlide" Target="../notesSlides/notesSlide1.xml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64.wmf"/><Relationship Id="rId25" Type="http://schemas.openxmlformats.org/officeDocument/2006/relationships/oleObject" Target="../embeddings/oleObject58.bin"/><Relationship Id="rId24" Type="http://schemas.openxmlformats.org/officeDocument/2006/relationships/image" Target="../media/image63.wmf"/><Relationship Id="rId23" Type="http://schemas.openxmlformats.org/officeDocument/2006/relationships/oleObject" Target="../embeddings/oleObject57.bin"/><Relationship Id="rId22" Type="http://schemas.openxmlformats.org/officeDocument/2006/relationships/image" Target="../media/image62.wmf"/><Relationship Id="rId21" Type="http://schemas.openxmlformats.org/officeDocument/2006/relationships/oleObject" Target="../embeddings/oleObject56.bin"/><Relationship Id="rId20" Type="http://schemas.openxmlformats.org/officeDocument/2006/relationships/image" Target="../media/image61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55.bin"/><Relationship Id="rId18" Type="http://schemas.openxmlformats.org/officeDocument/2006/relationships/image" Target="../media/image60.wmf"/><Relationship Id="rId17" Type="http://schemas.openxmlformats.org/officeDocument/2006/relationships/oleObject" Target="../embeddings/oleObject54.bin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53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2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51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8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1.bin"/><Relationship Id="rId48" Type="http://schemas.openxmlformats.org/officeDocument/2006/relationships/vmlDrawing" Target="../drawings/vmlDrawing5.vml"/><Relationship Id="rId47" Type="http://schemas.openxmlformats.org/officeDocument/2006/relationships/slideLayout" Target="../slideLayouts/slideLayout6.xml"/><Relationship Id="rId46" Type="http://schemas.openxmlformats.org/officeDocument/2006/relationships/image" Target="../media/image87.emf"/><Relationship Id="rId45" Type="http://schemas.openxmlformats.org/officeDocument/2006/relationships/oleObject" Target="../embeddings/oleObject81.bin"/><Relationship Id="rId44" Type="http://schemas.openxmlformats.org/officeDocument/2006/relationships/image" Target="../media/image86.emf"/><Relationship Id="rId43" Type="http://schemas.openxmlformats.org/officeDocument/2006/relationships/oleObject" Target="../embeddings/oleObject80.bin"/><Relationship Id="rId42" Type="http://schemas.openxmlformats.org/officeDocument/2006/relationships/image" Target="../media/image85.emf"/><Relationship Id="rId41" Type="http://schemas.openxmlformats.org/officeDocument/2006/relationships/oleObject" Target="../embeddings/oleObject79.bin"/><Relationship Id="rId40" Type="http://schemas.openxmlformats.org/officeDocument/2006/relationships/image" Target="../media/image84.emf"/><Relationship Id="rId4" Type="http://schemas.openxmlformats.org/officeDocument/2006/relationships/image" Target="../media/image66.emf"/><Relationship Id="rId39" Type="http://schemas.openxmlformats.org/officeDocument/2006/relationships/oleObject" Target="../embeddings/oleObject78.bin"/><Relationship Id="rId38" Type="http://schemas.openxmlformats.org/officeDocument/2006/relationships/image" Target="../media/image83.emf"/><Relationship Id="rId37" Type="http://schemas.openxmlformats.org/officeDocument/2006/relationships/oleObject" Target="../embeddings/oleObject77.bin"/><Relationship Id="rId36" Type="http://schemas.openxmlformats.org/officeDocument/2006/relationships/image" Target="../media/image82.emf"/><Relationship Id="rId35" Type="http://schemas.openxmlformats.org/officeDocument/2006/relationships/oleObject" Target="../embeddings/oleObject76.bin"/><Relationship Id="rId34" Type="http://schemas.openxmlformats.org/officeDocument/2006/relationships/image" Target="../media/image81.emf"/><Relationship Id="rId33" Type="http://schemas.openxmlformats.org/officeDocument/2006/relationships/oleObject" Target="../embeddings/oleObject75.bin"/><Relationship Id="rId32" Type="http://schemas.openxmlformats.org/officeDocument/2006/relationships/image" Target="../media/image80.emf"/><Relationship Id="rId31" Type="http://schemas.openxmlformats.org/officeDocument/2006/relationships/oleObject" Target="../embeddings/oleObject74.bin"/><Relationship Id="rId30" Type="http://schemas.openxmlformats.org/officeDocument/2006/relationships/image" Target="../media/image79.emf"/><Relationship Id="rId3" Type="http://schemas.openxmlformats.org/officeDocument/2006/relationships/oleObject" Target="../embeddings/oleObject60.bin"/><Relationship Id="rId29" Type="http://schemas.openxmlformats.org/officeDocument/2006/relationships/oleObject" Target="../embeddings/oleObject73.bin"/><Relationship Id="rId28" Type="http://schemas.openxmlformats.org/officeDocument/2006/relationships/image" Target="../media/image78.emf"/><Relationship Id="rId27" Type="http://schemas.openxmlformats.org/officeDocument/2006/relationships/oleObject" Target="../embeddings/oleObject72.bin"/><Relationship Id="rId26" Type="http://schemas.openxmlformats.org/officeDocument/2006/relationships/image" Target="../media/image77.emf"/><Relationship Id="rId25" Type="http://schemas.openxmlformats.org/officeDocument/2006/relationships/oleObject" Target="../embeddings/oleObject71.bin"/><Relationship Id="rId24" Type="http://schemas.openxmlformats.org/officeDocument/2006/relationships/image" Target="../media/image76.emf"/><Relationship Id="rId23" Type="http://schemas.openxmlformats.org/officeDocument/2006/relationships/oleObject" Target="../embeddings/oleObject70.bin"/><Relationship Id="rId22" Type="http://schemas.openxmlformats.org/officeDocument/2006/relationships/image" Target="../media/image75.emf"/><Relationship Id="rId21" Type="http://schemas.openxmlformats.org/officeDocument/2006/relationships/oleObject" Target="../embeddings/oleObject69.bin"/><Relationship Id="rId20" Type="http://schemas.openxmlformats.org/officeDocument/2006/relationships/image" Target="../media/image74.emf"/><Relationship Id="rId2" Type="http://schemas.openxmlformats.org/officeDocument/2006/relationships/image" Target="../media/image65.emf"/><Relationship Id="rId19" Type="http://schemas.openxmlformats.org/officeDocument/2006/relationships/oleObject" Target="../embeddings/oleObject68.bin"/><Relationship Id="rId18" Type="http://schemas.openxmlformats.org/officeDocument/2006/relationships/image" Target="../media/image73.e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71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9.emf"/><Relationship Id="rId1" Type="http://schemas.openxmlformats.org/officeDocument/2006/relationships/oleObject" Target="../embeddings/oleObject5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1.emf"/><Relationship Id="rId70" Type="http://schemas.openxmlformats.org/officeDocument/2006/relationships/vmlDrawing" Target="../drawings/vmlDrawing6.vml"/><Relationship Id="rId7" Type="http://schemas.openxmlformats.org/officeDocument/2006/relationships/oleObject" Target="../embeddings/oleObject85.bin"/><Relationship Id="rId69" Type="http://schemas.openxmlformats.org/officeDocument/2006/relationships/slideLayout" Target="../slideLayouts/slideLayout6.xml"/><Relationship Id="rId68" Type="http://schemas.openxmlformats.org/officeDocument/2006/relationships/image" Target="../media/image121.emf"/><Relationship Id="rId67" Type="http://schemas.openxmlformats.org/officeDocument/2006/relationships/oleObject" Target="../embeddings/oleObject115.bin"/><Relationship Id="rId66" Type="http://schemas.openxmlformats.org/officeDocument/2006/relationships/image" Target="../media/image120.emf"/><Relationship Id="rId65" Type="http://schemas.openxmlformats.org/officeDocument/2006/relationships/oleObject" Target="../embeddings/oleObject114.bin"/><Relationship Id="rId64" Type="http://schemas.openxmlformats.org/officeDocument/2006/relationships/image" Target="../media/image119.emf"/><Relationship Id="rId63" Type="http://schemas.openxmlformats.org/officeDocument/2006/relationships/oleObject" Target="../embeddings/oleObject113.bin"/><Relationship Id="rId62" Type="http://schemas.openxmlformats.org/officeDocument/2006/relationships/image" Target="../media/image118.emf"/><Relationship Id="rId61" Type="http://schemas.openxmlformats.org/officeDocument/2006/relationships/oleObject" Target="../embeddings/oleObject112.bin"/><Relationship Id="rId60" Type="http://schemas.openxmlformats.org/officeDocument/2006/relationships/image" Target="../media/image117.emf"/><Relationship Id="rId6" Type="http://schemas.openxmlformats.org/officeDocument/2006/relationships/image" Target="../media/image90.emf"/><Relationship Id="rId59" Type="http://schemas.openxmlformats.org/officeDocument/2006/relationships/oleObject" Target="../embeddings/oleObject111.bin"/><Relationship Id="rId58" Type="http://schemas.openxmlformats.org/officeDocument/2006/relationships/image" Target="../media/image116.emf"/><Relationship Id="rId57" Type="http://schemas.openxmlformats.org/officeDocument/2006/relationships/oleObject" Target="../embeddings/oleObject110.bin"/><Relationship Id="rId56" Type="http://schemas.openxmlformats.org/officeDocument/2006/relationships/image" Target="../media/image115.emf"/><Relationship Id="rId55" Type="http://schemas.openxmlformats.org/officeDocument/2006/relationships/oleObject" Target="../embeddings/oleObject109.bin"/><Relationship Id="rId54" Type="http://schemas.openxmlformats.org/officeDocument/2006/relationships/image" Target="../media/image114.emf"/><Relationship Id="rId53" Type="http://schemas.openxmlformats.org/officeDocument/2006/relationships/oleObject" Target="../embeddings/oleObject108.bin"/><Relationship Id="rId52" Type="http://schemas.openxmlformats.org/officeDocument/2006/relationships/image" Target="../media/image113.emf"/><Relationship Id="rId51" Type="http://schemas.openxmlformats.org/officeDocument/2006/relationships/oleObject" Target="../embeddings/oleObject107.bin"/><Relationship Id="rId50" Type="http://schemas.openxmlformats.org/officeDocument/2006/relationships/image" Target="../media/image112.emf"/><Relationship Id="rId5" Type="http://schemas.openxmlformats.org/officeDocument/2006/relationships/oleObject" Target="../embeddings/oleObject84.bin"/><Relationship Id="rId49" Type="http://schemas.openxmlformats.org/officeDocument/2006/relationships/oleObject" Target="../embeddings/oleObject106.bin"/><Relationship Id="rId48" Type="http://schemas.openxmlformats.org/officeDocument/2006/relationships/image" Target="../media/image111.emf"/><Relationship Id="rId47" Type="http://schemas.openxmlformats.org/officeDocument/2006/relationships/oleObject" Target="../embeddings/oleObject105.bin"/><Relationship Id="rId46" Type="http://schemas.openxmlformats.org/officeDocument/2006/relationships/image" Target="../media/image110.emf"/><Relationship Id="rId45" Type="http://schemas.openxmlformats.org/officeDocument/2006/relationships/oleObject" Target="../embeddings/oleObject104.bin"/><Relationship Id="rId44" Type="http://schemas.openxmlformats.org/officeDocument/2006/relationships/image" Target="../media/image109.emf"/><Relationship Id="rId43" Type="http://schemas.openxmlformats.org/officeDocument/2006/relationships/oleObject" Target="../embeddings/oleObject103.bin"/><Relationship Id="rId42" Type="http://schemas.openxmlformats.org/officeDocument/2006/relationships/image" Target="../media/image108.emf"/><Relationship Id="rId41" Type="http://schemas.openxmlformats.org/officeDocument/2006/relationships/oleObject" Target="../embeddings/oleObject102.bin"/><Relationship Id="rId40" Type="http://schemas.openxmlformats.org/officeDocument/2006/relationships/image" Target="../media/image107.emf"/><Relationship Id="rId4" Type="http://schemas.openxmlformats.org/officeDocument/2006/relationships/image" Target="../media/image89.emf"/><Relationship Id="rId39" Type="http://schemas.openxmlformats.org/officeDocument/2006/relationships/oleObject" Target="../embeddings/oleObject101.bin"/><Relationship Id="rId38" Type="http://schemas.openxmlformats.org/officeDocument/2006/relationships/image" Target="../media/image106.emf"/><Relationship Id="rId37" Type="http://schemas.openxmlformats.org/officeDocument/2006/relationships/oleObject" Target="../embeddings/oleObject100.bin"/><Relationship Id="rId36" Type="http://schemas.openxmlformats.org/officeDocument/2006/relationships/image" Target="../media/image105.emf"/><Relationship Id="rId35" Type="http://schemas.openxmlformats.org/officeDocument/2006/relationships/oleObject" Target="../embeddings/oleObject99.bin"/><Relationship Id="rId34" Type="http://schemas.openxmlformats.org/officeDocument/2006/relationships/image" Target="../media/image104.emf"/><Relationship Id="rId33" Type="http://schemas.openxmlformats.org/officeDocument/2006/relationships/oleObject" Target="../embeddings/oleObject98.bin"/><Relationship Id="rId32" Type="http://schemas.openxmlformats.org/officeDocument/2006/relationships/image" Target="../media/image103.emf"/><Relationship Id="rId31" Type="http://schemas.openxmlformats.org/officeDocument/2006/relationships/oleObject" Target="../embeddings/oleObject97.bin"/><Relationship Id="rId30" Type="http://schemas.openxmlformats.org/officeDocument/2006/relationships/image" Target="../media/image102.emf"/><Relationship Id="rId3" Type="http://schemas.openxmlformats.org/officeDocument/2006/relationships/oleObject" Target="../embeddings/oleObject83.bin"/><Relationship Id="rId29" Type="http://schemas.openxmlformats.org/officeDocument/2006/relationships/oleObject" Target="../embeddings/oleObject96.bin"/><Relationship Id="rId28" Type="http://schemas.openxmlformats.org/officeDocument/2006/relationships/image" Target="../media/image101.emf"/><Relationship Id="rId27" Type="http://schemas.openxmlformats.org/officeDocument/2006/relationships/oleObject" Target="../embeddings/oleObject95.bin"/><Relationship Id="rId26" Type="http://schemas.openxmlformats.org/officeDocument/2006/relationships/image" Target="../media/image100.emf"/><Relationship Id="rId25" Type="http://schemas.openxmlformats.org/officeDocument/2006/relationships/oleObject" Target="../embeddings/oleObject94.bin"/><Relationship Id="rId24" Type="http://schemas.openxmlformats.org/officeDocument/2006/relationships/image" Target="../media/image99.e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98.e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97.emf"/><Relationship Id="rId2" Type="http://schemas.openxmlformats.org/officeDocument/2006/relationships/image" Target="../media/image88.e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96.e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95.e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94.e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93.e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92.emf"/><Relationship Id="rId1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25.e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18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123.e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140.emf"/><Relationship Id="rId37" Type="http://schemas.openxmlformats.org/officeDocument/2006/relationships/oleObject" Target="../embeddings/oleObject134.bin"/><Relationship Id="rId36" Type="http://schemas.openxmlformats.org/officeDocument/2006/relationships/image" Target="../media/image139.emf"/><Relationship Id="rId35" Type="http://schemas.openxmlformats.org/officeDocument/2006/relationships/oleObject" Target="../embeddings/oleObject133.bin"/><Relationship Id="rId34" Type="http://schemas.openxmlformats.org/officeDocument/2006/relationships/image" Target="../media/image138.emf"/><Relationship Id="rId33" Type="http://schemas.openxmlformats.org/officeDocument/2006/relationships/oleObject" Target="../embeddings/oleObject132.bin"/><Relationship Id="rId32" Type="http://schemas.openxmlformats.org/officeDocument/2006/relationships/image" Target="../media/image137.emf"/><Relationship Id="rId31" Type="http://schemas.openxmlformats.org/officeDocument/2006/relationships/oleObject" Target="../embeddings/oleObject131.bin"/><Relationship Id="rId30" Type="http://schemas.openxmlformats.org/officeDocument/2006/relationships/image" Target="../media/image136.emf"/><Relationship Id="rId3" Type="http://schemas.openxmlformats.org/officeDocument/2006/relationships/oleObject" Target="../embeddings/oleObject117.bin"/><Relationship Id="rId29" Type="http://schemas.openxmlformats.org/officeDocument/2006/relationships/oleObject" Target="../embeddings/oleObject130.bin"/><Relationship Id="rId28" Type="http://schemas.openxmlformats.org/officeDocument/2006/relationships/image" Target="../media/image135.wmf"/><Relationship Id="rId27" Type="http://schemas.openxmlformats.org/officeDocument/2006/relationships/oleObject" Target="../embeddings/oleObject129.bin"/><Relationship Id="rId26" Type="http://schemas.openxmlformats.org/officeDocument/2006/relationships/image" Target="../media/image134.emf"/><Relationship Id="rId25" Type="http://schemas.openxmlformats.org/officeDocument/2006/relationships/oleObject" Target="../embeddings/oleObject128.bin"/><Relationship Id="rId24" Type="http://schemas.openxmlformats.org/officeDocument/2006/relationships/image" Target="../media/image133.emf"/><Relationship Id="rId23" Type="http://schemas.openxmlformats.org/officeDocument/2006/relationships/oleObject" Target="../embeddings/oleObject127.bin"/><Relationship Id="rId22" Type="http://schemas.openxmlformats.org/officeDocument/2006/relationships/image" Target="../media/image132.emf"/><Relationship Id="rId21" Type="http://schemas.openxmlformats.org/officeDocument/2006/relationships/oleObject" Target="../embeddings/oleObject126.bin"/><Relationship Id="rId20" Type="http://schemas.openxmlformats.org/officeDocument/2006/relationships/image" Target="../media/image131.emf"/><Relationship Id="rId2" Type="http://schemas.openxmlformats.org/officeDocument/2006/relationships/image" Target="../media/image122.emf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30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29.e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28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26.emf"/><Relationship Id="rId1" Type="http://schemas.openxmlformats.org/officeDocument/2006/relationships/oleObject" Target="../embeddings/oleObject1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728980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第七模块 函数的特征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4410" y="2505710"/>
            <a:ext cx="7155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第三章 微分中值定理与导数的应用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835910" y="3489960"/>
            <a:ext cx="434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第四节 单调性与凹凸性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35910" y="415798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第五节 极值与最值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5910" y="4832350"/>
            <a:ext cx="353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第六节 图形的描绘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4343400" y="1289050"/>
          <a:ext cx="236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" imgW="1957705" imgH="405765" progId="Equation.3">
                  <p:embed/>
                </p:oleObj>
              </mc:Choice>
              <mc:Fallback>
                <p:oleObj name="" r:id="rId1" imgW="1957705" imgH="405765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1289050"/>
                        <a:ext cx="2362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6800850" y="1320800"/>
          <a:ext cx="180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3" imgW="1480820" imgH="386080" progId="Equation.3">
                  <p:embed/>
                </p:oleObj>
              </mc:Choice>
              <mc:Fallback>
                <p:oleObj name="" r:id="rId3" imgW="1480820" imgH="38608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0850" y="1320800"/>
                        <a:ext cx="180975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Text Box 16"/>
          <p:cNvSpPr txBox="1"/>
          <p:nvPr/>
        </p:nvSpPr>
        <p:spPr>
          <a:xfrm>
            <a:off x="5486400" y="23622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对应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6324600" y="2370138"/>
          <a:ext cx="2133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1764665" imgH="438150" progId="Equation.3">
                  <p:embed/>
                </p:oleObj>
              </mc:Choice>
              <mc:Fallback>
                <p:oleObj name="" r:id="rId5" imgW="1764665" imgH="43815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2370138"/>
                        <a:ext cx="21336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4"/>
          <p:cNvSpPr>
            <a:spLocks noGrp="1"/>
          </p:cNvSpPr>
          <p:nvPr>
            <p:ph type="title"/>
          </p:nvPr>
        </p:nvSpPr>
        <p:spPr>
          <a:xfrm>
            <a:off x="381000" y="304800"/>
            <a:ext cx="21336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求曲线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2425700" y="330200"/>
          <a:ext cx="2451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7" imgW="2028190" imgH="386080" progId="Equation.3">
                  <p:embed/>
                </p:oleObj>
              </mc:Choice>
              <mc:Fallback>
                <p:oleObj name="" r:id="rId7" imgW="2028190" imgH="38608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25700" y="330200"/>
                        <a:ext cx="2451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6"/>
          <p:cNvSpPr txBox="1"/>
          <p:nvPr/>
        </p:nvSpPr>
        <p:spPr>
          <a:xfrm>
            <a:off x="4800600" y="3190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的凹凸区间及拐点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6807" name="Text Box 7"/>
          <p:cNvSpPr txBox="1"/>
          <p:nvPr/>
        </p:nvSpPr>
        <p:spPr>
          <a:xfrm>
            <a:off x="457200" y="8382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917700" y="900113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9" imgW="270510" imgH="315595" progId="Equation.3">
                  <p:embed/>
                </p:oleObj>
              </mc:Choice>
              <mc:Fallback>
                <p:oleObj name="" r:id="rId9" imgW="270510" imgH="315595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17700" y="900113"/>
                        <a:ext cx="36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1593850" y="1289050"/>
          <a:ext cx="2501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1" imgW="2079625" imgH="405765" progId="Equation.3">
                  <p:embed/>
                </p:oleObj>
              </mc:Choice>
              <mc:Fallback>
                <p:oleObj name="" r:id="rId11" imgW="2079625" imgH="40576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93850" y="1289050"/>
                        <a:ext cx="2501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Text Box 11"/>
          <p:cNvSpPr txBox="1"/>
          <p:nvPr/>
        </p:nvSpPr>
        <p:spPr>
          <a:xfrm>
            <a:off x="990600" y="18288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</a:t>
            </a:r>
            <a:r>
              <a:rPr lang="zh-CN" altLang="en-US" sz="2800" dirty="0">
                <a:ea typeface="楷体_GB2312" pitchFamily="49" charset="-122"/>
              </a:rPr>
              <a:t>求拐点可疑点坐标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6812" name="Text Box 12"/>
          <p:cNvSpPr txBox="1"/>
          <p:nvPr/>
        </p:nvSpPr>
        <p:spPr>
          <a:xfrm>
            <a:off x="1447800" y="23828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1905000" y="2436813"/>
          <a:ext cx="914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3" imgW="734060" imgH="315595" progId="Equation.3">
                  <p:embed/>
                </p:oleObj>
              </mc:Choice>
              <mc:Fallback>
                <p:oleObj name="" r:id="rId13" imgW="734060" imgH="315595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2436813"/>
                        <a:ext cx="914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4" name="Text Box 14"/>
          <p:cNvSpPr txBox="1"/>
          <p:nvPr/>
        </p:nvSpPr>
        <p:spPr>
          <a:xfrm>
            <a:off x="2819400" y="23622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3340100" y="2366963"/>
          <a:ext cx="212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5" imgW="1757680" imgH="438150" progId="Equation.3">
                  <p:embed/>
                </p:oleObj>
              </mc:Choice>
              <mc:Fallback>
                <p:oleObj name="" r:id="rId15" imgW="1757680" imgH="43815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0100" y="2366963"/>
                        <a:ext cx="2120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7" name="Text Box 17"/>
          <p:cNvSpPr txBox="1"/>
          <p:nvPr/>
        </p:nvSpPr>
        <p:spPr>
          <a:xfrm>
            <a:off x="990600" y="2971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3) </a:t>
            </a:r>
            <a:r>
              <a:rPr lang="zh-CN" altLang="en-US" sz="2800" dirty="0">
                <a:ea typeface="楷体_GB2312" pitchFamily="49" charset="-122"/>
              </a:rPr>
              <a:t>列表判别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76819" name="Group 19"/>
          <p:cNvGrpSpPr/>
          <p:nvPr/>
        </p:nvGrpSpPr>
        <p:grpSpPr>
          <a:xfrm>
            <a:off x="2397125" y="3505200"/>
            <a:ext cx="4940300" cy="508000"/>
            <a:chOff x="1040" y="2208"/>
            <a:chExt cx="3112" cy="320"/>
          </a:xfrm>
        </p:grpSpPr>
        <p:graphicFrame>
          <p:nvGraphicFramePr>
            <p:cNvPr id="15427" name="Object 20"/>
            <p:cNvGraphicFramePr>
              <a:graphicFrameLocks noChangeAspect="1"/>
            </p:cNvGraphicFramePr>
            <p:nvPr/>
          </p:nvGraphicFramePr>
          <p:xfrm>
            <a:off x="1040" y="2272"/>
            <a:ext cx="6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7" imgW="888365" imgH="309245" progId="Equation.3">
                    <p:embed/>
                  </p:oleObj>
                </mc:Choice>
                <mc:Fallback>
                  <p:oleObj name="" r:id="rId17" imgW="888365" imgH="309245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0" y="2272"/>
                          <a:ext cx="68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8" name="Object 21"/>
            <p:cNvGraphicFramePr>
              <a:graphicFrameLocks noChangeAspect="1"/>
            </p:cNvGraphicFramePr>
            <p:nvPr/>
          </p:nvGraphicFramePr>
          <p:xfrm>
            <a:off x="2352" y="2208"/>
            <a:ext cx="5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19" imgW="663575" imgH="386080" progId="Equation.3">
                    <p:embed/>
                  </p:oleObj>
                </mc:Choice>
                <mc:Fallback>
                  <p:oleObj name="" r:id="rId19" imgW="663575" imgH="38608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52" y="2208"/>
                          <a:ext cx="52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9" name="Object 22"/>
            <p:cNvGraphicFramePr>
              <a:graphicFrameLocks noChangeAspect="1"/>
            </p:cNvGraphicFramePr>
            <p:nvPr/>
          </p:nvGraphicFramePr>
          <p:xfrm>
            <a:off x="3408" y="2208"/>
            <a:ext cx="74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21" imgW="959485" imgH="386080" progId="Equation.3">
                    <p:embed/>
                  </p:oleObj>
                </mc:Choice>
                <mc:Fallback>
                  <p:oleObj name="" r:id="rId21" imgW="959485" imgH="38608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8" y="2208"/>
                          <a:ext cx="744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23" name="Group 23"/>
          <p:cNvGrpSpPr/>
          <p:nvPr/>
        </p:nvGrpSpPr>
        <p:grpSpPr>
          <a:xfrm>
            <a:off x="1752600" y="3556000"/>
            <a:ext cx="5673725" cy="1655763"/>
            <a:chOff x="602" y="2240"/>
            <a:chExt cx="3574" cy="1043"/>
          </a:xfrm>
        </p:grpSpPr>
        <p:sp>
          <p:nvSpPr>
            <p:cNvPr id="15421" name="Line 24"/>
            <p:cNvSpPr/>
            <p:nvPr/>
          </p:nvSpPr>
          <p:spPr>
            <a:xfrm flipV="1">
              <a:off x="602" y="2544"/>
              <a:ext cx="357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5422" name="Group 25"/>
            <p:cNvGrpSpPr/>
            <p:nvPr/>
          </p:nvGrpSpPr>
          <p:grpSpPr>
            <a:xfrm>
              <a:off x="632" y="2240"/>
              <a:ext cx="280" cy="1043"/>
              <a:chOff x="632" y="2240"/>
              <a:chExt cx="280" cy="1043"/>
            </a:xfrm>
          </p:grpSpPr>
          <p:sp>
            <p:nvSpPr>
              <p:cNvPr id="15423" name="Line 26"/>
              <p:cNvSpPr/>
              <p:nvPr/>
            </p:nvSpPr>
            <p:spPr>
              <a:xfrm>
                <a:off x="912" y="2240"/>
                <a:ext cx="0" cy="104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5424" name="Object 27"/>
              <p:cNvGraphicFramePr>
                <a:graphicFrameLocks noChangeAspect="1"/>
              </p:cNvGraphicFramePr>
              <p:nvPr/>
            </p:nvGraphicFramePr>
            <p:xfrm>
              <a:off x="632" y="2624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0" name="" r:id="rId23" imgW="270510" imgH="315595" progId="Equation.3">
                      <p:embed/>
                    </p:oleObj>
                  </mc:Choice>
                  <mc:Fallback>
                    <p:oleObj name="" r:id="rId23" imgW="270510" imgH="315595" progId="Equation.3">
                      <p:embed/>
                      <p:pic>
                        <p:nvPicPr>
                          <p:cNvPr id="0" name="图片 3269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32" y="2624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25" name="Object 28"/>
              <p:cNvGraphicFramePr>
                <a:graphicFrameLocks noChangeAspect="1"/>
              </p:cNvGraphicFramePr>
              <p:nvPr/>
            </p:nvGraphicFramePr>
            <p:xfrm>
              <a:off x="672" y="233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8" name="" r:id="rId25" imgW="154305" imgH="161290" progId="Equation.3">
                      <p:embed/>
                    </p:oleObj>
                  </mc:Choice>
                  <mc:Fallback>
                    <p:oleObj name="" r:id="rId25" imgW="154305" imgH="161290" progId="Equation.3">
                      <p:embed/>
                      <p:pic>
                        <p:nvPicPr>
                          <p:cNvPr id="0" name="图片 3257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72" y="233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26" name="Object 29"/>
              <p:cNvGraphicFramePr>
                <a:graphicFrameLocks noChangeAspect="1"/>
              </p:cNvGraphicFramePr>
              <p:nvPr/>
            </p:nvGraphicFramePr>
            <p:xfrm>
              <a:off x="664" y="300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3" name="" r:id="rId27" imgW="161290" imgH="225425" progId="Equation.3">
                      <p:embed/>
                    </p:oleObj>
                  </mc:Choice>
                  <mc:Fallback>
                    <p:oleObj name="" r:id="rId27" imgW="161290" imgH="225425" progId="Equation.3">
                      <p:embed/>
                      <p:pic>
                        <p:nvPicPr>
                          <p:cNvPr id="0" name="图片 3272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664" y="300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6830" name="Group 30"/>
          <p:cNvGrpSpPr/>
          <p:nvPr/>
        </p:nvGrpSpPr>
        <p:grpSpPr>
          <a:xfrm>
            <a:off x="3857625" y="3505200"/>
            <a:ext cx="2006600" cy="508000"/>
            <a:chOff x="1928" y="2208"/>
            <a:chExt cx="1264" cy="320"/>
          </a:xfrm>
        </p:grpSpPr>
        <p:graphicFrame>
          <p:nvGraphicFramePr>
            <p:cNvPr id="15419" name="Object 31"/>
            <p:cNvGraphicFramePr>
              <a:graphicFrameLocks noChangeAspect="1"/>
            </p:cNvGraphicFramePr>
            <p:nvPr/>
          </p:nvGraphicFramePr>
          <p:xfrm>
            <a:off x="1928" y="2288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29" imgW="147955" imgH="225425" progId="Equation.3">
                    <p:embed/>
                  </p:oleObj>
                </mc:Choice>
                <mc:Fallback>
                  <p:oleObj name="" r:id="rId29" imgW="147955" imgH="225425" progId="Equation.3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8" y="2288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20" name="Object 32"/>
            <p:cNvGraphicFramePr>
              <a:graphicFrameLocks noChangeAspect="1"/>
            </p:cNvGraphicFramePr>
            <p:nvPr/>
          </p:nvGraphicFramePr>
          <p:xfrm>
            <a:off x="3072" y="2208"/>
            <a:ext cx="1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31" imgW="122555" imgH="386080" progId="Equation.3">
                    <p:embed/>
                  </p:oleObj>
                </mc:Choice>
                <mc:Fallback>
                  <p:oleObj name="" r:id="rId31" imgW="122555" imgH="38608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2208"/>
                          <a:ext cx="12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33" name="Group 33"/>
          <p:cNvGrpSpPr/>
          <p:nvPr/>
        </p:nvGrpSpPr>
        <p:grpSpPr>
          <a:xfrm>
            <a:off x="3581400" y="3556000"/>
            <a:ext cx="2514600" cy="1655763"/>
            <a:chOff x="1776" y="2240"/>
            <a:chExt cx="1584" cy="1043"/>
          </a:xfrm>
        </p:grpSpPr>
        <p:sp>
          <p:nvSpPr>
            <p:cNvPr id="15415" name="Line 34"/>
            <p:cNvSpPr/>
            <p:nvPr/>
          </p:nvSpPr>
          <p:spPr>
            <a:xfrm>
              <a:off x="1776" y="2240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6" name="Line 35"/>
            <p:cNvSpPr/>
            <p:nvPr/>
          </p:nvSpPr>
          <p:spPr>
            <a:xfrm>
              <a:off x="2208" y="2240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7" name="Line 36"/>
            <p:cNvSpPr/>
            <p:nvPr/>
          </p:nvSpPr>
          <p:spPr>
            <a:xfrm>
              <a:off x="2928" y="2240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18" name="Line 37"/>
            <p:cNvSpPr/>
            <p:nvPr/>
          </p:nvSpPr>
          <p:spPr>
            <a:xfrm>
              <a:off x="3360" y="2240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6838" name="Object 38"/>
          <p:cNvGraphicFramePr>
            <a:graphicFrameLocks noChangeAspect="1"/>
          </p:cNvGraphicFramePr>
          <p:nvPr/>
        </p:nvGraphicFramePr>
        <p:xfrm>
          <a:off x="2841625" y="42291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3" imgW="161290" imgH="161290" progId="Equation.3">
                  <p:embed/>
                </p:oleObj>
              </mc:Choice>
              <mc:Fallback>
                <p:oleObj name="" r:id="rId33" imgW="161290" imgH="16129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41625" y="42291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39" name="Group 39"/>
          <p:cNvGrpSpPr/>
          <p:nvPr/>
        </p:nvGrpSpPr>
        <p:grpSpPr>
          <a:xfrm>
            <a:off x="3857625" y="4152900"/>
            <a:ext cx="2032000" cy="317500"/>
            <a:chOff x="1928" y="2616"/>
            <a:chExt cx="1280" cy="200"/>
          </a:xfrm>
        </p:grpSpPr>
        <p:graphicFrame>
          <p:nvGraphicFramePr>
            <p:cNvPr id="15413" name="Object 40"/>
            <p:cNvGraphicFramePr>
              <a:graphicFrameLocks noChangeAspect="1"/>
            </p:cNvGraphicFramePr>
            <p:nvPr/>
          </p:nvGraphicFramePr>
          <p:xfrm>
            <a:off x="1928" y="261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35" imgW="147955" imgH="225425" progId="Equation.3">
                    <p:embed/>
                  </p:oleObj>
                </mc:Choice>
                <mc:Fallback>
                  <p:oleObj name="" r:id="rId35" imgW="147955" imgH="225425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8" y="261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4" name="Object 41"/>
            <p:cNvGraphicFramePr>
              <a:graphicFrameLocks noChangeAspect="1"/>
            </p:cNvGraphicFramePr>
            <p:nvPr/>
          </p:nvGraphicFramePr>
          <p:xfrm>
            <a:off x="3072" y="261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37" imgW="147955" imgH="225425" progId="Equation.3">
                    <p:embed/>
                  </p:oleObj>
                </mc:Choice>
                <mc:Fallback>
                  <p:oleObj name="" r:id="rId37" imgW="147955" imgH="225425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261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42" name="Group 42"/>
          <p:cNvGrpSpPr/>
          <p:nvPr/>
        </p:nvGrpSpPr>
        <p:grpSpPr>
          <a:xfrm>
            <a:off x="3921125" y="4622800"/>
            <a:ext cx="2006600" cy="508000"/>
            <a:chOff x="1968" y="2912"/>
            <a:chExt cx="1264" cy="320"/>
          </a:xfrm>
        </p:grpSpPr>
        <p:graphicFrame>
          <p:nvGraphicFramePr>
            <p:cNvPr id="15411" name="Object 43"/>
            <p:cNvGraphicFramePr>
              <a:graphicFrameLocks noChangeAspect="1"/>
            </p:cNvGraphicFramePr>
            <p:nvPr/>
          </p:nvGraphicFramePr>
          <p:xfrm>
            <a:off x="1968" y="296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39" imgW="90170" imgH="219075" progId="Equation.3">
                    <p:embed/>
                  </p:oleObj>
                </mc:Choice>
                <mc:Fallback>
                  <p:oleObj name="" r:id="rId39" imgW="90170" imgH="219075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8" y="296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2" name="Object 44"/>
            <p:cNvGraphicFramePr>
              <a:graphicFrameLocks noChangeAspect="1"/>
            </p:cNvGraphicFramePr>
            <p:nvPr/>
          </p:nvGraphicFramePr>
          <p:xfrm>
            <a:off x="3024" y="2912"/>
            <a:ext cx="2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41" imgW="238125" imgH="386080" progId="Equation.3">
                    <p:embed/>
                  </p:oleObj>
                </mc:Choice>
                <mc:Fallback>
                  <p:oleObj name="" r:id="rId41" imgW="238125" imgH="38608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4" y="2912"/>
                          <a:ext cx="20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45" name="Object 45"/>
          <p:cNvGraphicFramePr>
            <a:graphicFrameLocks noChangeAspect="1"/>
          </p:cNvGraphicFramePr>
          <p:nvPr/>
        </p:nvGraphicFramePr>
        <p:xfrm>
          <a:off x="4829175" y="423545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43" imgW="161290" imgH="32385" progId="Equation.3">
                  <p:embed/>
                </p:oleObj>
              </mc:Choice>
              <mc:Fallback>
                <p:oleObj name="" r:id="rId43" imgW="161290" imgH="32385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29175" y="4235450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6" name="Object 46"/>
          <p:cNvGraphicFramePr>
            <a:graphicFrameLocks noChangeAspect="1"/>
          </p:cNvGraphicFramePr>
          <p:nvPr/>
        </p:nvGraphicFramePr>
        <p:xfrm>
          <a:off x="6657975" y="4152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45" imgW="161290" imgH="161290" progId="Equation.3">
                  <p:embed/>
                </p:oleObj>
              </mc:Choice>
              <mc:Fallback>
                <p:oleObj name="" r:id="rId45" imgW="161290" imgH="16129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57975" y="41529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7" name="Text Box 47"/>
          <p:cNvSpPr txBox="1"/>
          <p:nvPr/>
        </p:nvSpPr>
        <p:spPr>
          <a:xfrm>
            <a:off x="381000" y="53482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故该曲线在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6848" name="Object 48"/>
          <p:cNvGraphicFramePr>
            <a:graphicFrameLocks noChangeAspect="1"/>
          </p:cNvGraphicFramePr>
          <p:nvPr/>
        </p:nvGraphicFramePr>
        <p:xfrm>
          <a:off x="2300288" y="5384483"/>
          <a:ext cx="103938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47" imgW="482600" imgH="203200" progId="Equation.3">
                  <p:embed/>
                </p:oleObj>
              </mc:Choice>
              <mc:Fallback>
                <p:oleObj name="" r:id="rId47" imgW="482600" imgH="2032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0288" y="5384483"/>
                        <a:ext cx="103938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9" name="Object 49"/>
          <p:cNvGraphicFramePr>
            <a:graphicFrameLocks noChangeAspect="1"/>
          </p:cNvGraphicFramePr>
          <p:nvPr/>
        </p:nvGraphicFramePr>
        <p:xfrm>
          <a:off x="3976986" y="5342232"/>
          <a:ext cx="119047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49" imgW="520700" imgH="228600" progId="Equation.3">
                  <p:embed/>
                </p:oleObj>
              </mc:Choice>
              <mc:Fallback>
                <p:oleObj name="" r:id="rId49" imgW="520700" imgH="2286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76986" y="5342232"/>
                        <a:ext cx="119047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0" name="Text Box 50"/>
          <p:cNvSpPr txBox="1"/>
          <p:nvPr/>
        </p:nvSpPr>
        <p:spPr>
          <a:xfrm>
            <a:off x="3352483" y="53482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6851" name="Text Box 51"/>
          <p:cNvSpPr txBox="1"/>
          <p:nvPr/>
        </p:nvSpPr>
        <p:spPr>
          <a:xfrm>
            <a:off x="5105400" y="5334000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上是凹的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6852" name="Text Box 52"/>
          <p:cNvSpPr txBox="1"/>
          <p:nvPr/>
        </p:nvSpPr>
        <p:spPr>
          <a:xfrm>
            <a:off x="381000" y="5913438"/>
            <a:ext cx="1600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是凸的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6853" name="Text Box 53"/>
          <p:cNvSpPr txBox="1"/>
          <p:nvPr/>
        </p:nvSpPr>
        <p:spPr>
          <a:xfrm>
            <a:off x="1752600" y="58816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点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( 0 , 1 )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6854" name="Object 54"/>
          <p:cNvGraphicFramePr>
            <a:graphicFrameLocks noChangeAspect="1"/>
          </p:cNvGraphicFramePr>
          <p:nvPr/>
        </p:nvGraphicFramePr>
        <p:xfrm>
          <a:off x="3873500" y="5888038"/>
          <a:ext cx="927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51" imgW="740410" imgH="438150" progId="Equation.3">
                  <p:embed/>
                </p:oleObj>
              </mc:Choice>
              <mc:Fallback>
                <p:oleObj name="" r:id="rId51" imgW="740410" imgH="43815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73500" y="5888038"/>
                        <a:ext cx="927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5" name="Text Box 55"/>
          <p:cNvSpPr txBox="1"/>
          <p:nvPr/>
        </p:nvSpPr>
        <p:spPr>
          <a:xfrm>
            <a:off x="4800600" y="58674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均为拐点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6856" name="Object 56"/>
          <p:cNvGraphicFramePr>
            <a:graphicFrameLocks noChangeAspect="1"/>
          </p:cNvGraphicFramePr>
          <p:nvPr/>
        </p:nvGraphicFramePr>
        <p:xfrm>
          <a:off x="6800564" y="5349365"/>
          <a:ext cx="153225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53" imgW="698500" imgH="228600" progId="Equation.3">
                  <p:embed/>
                </p:oleObj>
              </mc:Choice>
              <mc:Fallback>
                <p:oleObj name="" r:id="rId53" imgW="698500" imgH="2286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0564" y="5349365"/>
                        <a:ext cx="153225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7" name="Text Box 57"/>
          <p:cNvSpPr txBox="1"/>
          <p:nvPr/>
        </p:nvSpPr>
        <p:spPr>
          <a:xfrm>
            <a:off x="2695575" y="46482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凹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6858" name="Text Box 58"/>
          <p:cNvSpPr txBox="1"/>
          <p:nvPr/>
        </p:nvSpPr>
        <p:spPr>
          <a:xfrm>
            <a:off x="6511925" y="45720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凹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76859" name="Text Box 59"/>
          <p:cNvSpPr txBox="1"/>
          <p:nvPr/>
        </p:nvSpPr>
        <p:spPr>
          <a:xfrm>
            <a:off x="4683125" y="46164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凸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76872" name="Group 72"/>
          <p:cNvGrpSpPr/>
          <p:nvPr/>
        </p:nvGrpSpPr>
        <p:grpSpPr>
          <a:xfrm>
            <a:off x="6292850" y="971550"/>
            <a:ext cx="2698750" cy="2305050"/>
            <a:chOff x="3887" y="612"/>
            <a:chExt cx="1700" cy="1452"/>
          </a:xfrm>
        </p:grpSpPr>
        <p:graphicFrame>
          <p:nvGraphicFramePr>
            <p:cNvPr id="15401" name="Object 73"/>
            <p:cNvGraphicFramePr>
              <a:graphicFrameLocks noChangeAspect="1"/>
            </p:cNvGraphicFramePr>
            <p:nvPr/>
          </p:nvGraphicFramePr>
          <p:xfrm>
            <a:off x="3887" y="612"/>
            <a:ext cx="1700" cy="1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55" imgW="1762125" imgH="1504950" progId="Paint.Picture">
                    <p:embed/>
                  </p:oleObj>
                </mc:Choice>
                <mc:Fallback>
                  <p:oleObj name="" r:id="rId55" imgW="1762125" imgH="1504950" progId="Paint.Picture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3887" y="612"/>
                          <a:ext cx="1700" cy="1452"/>
                        </a:xfrm>
                        <a:prstGeom prst="rect">
                          <a:avLst/>
                        </a:prstGeom>
                        <a:noFill/>
                        <a:ln w="12700" cap="flat" cmpd="sng">
                          <a:solidFill>
                            <a:schemeClr val="accent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2" name="Group 74"/>
            <p:cNvGrpSpPr/>
            <p:nvPr/>
          </p:nvGrpSpPr>
          <p:grpSpPr>
            <a:xfrm>
              <a:off x="4128" y="696"/>
              <a:ext cx="1392" cy="1356"/>
              <a:chOff x="4128" y="696"/>
              <a:chExt cx="1392" cy="1356"/>
            </a:xfrm>
          </p:grpSpPr>
          <p:graphicFrame>
            <p:nvGraphicFramePr>
              <p:cNvPr id="15403" name="Object 75"/>
              <p:cNvGraphicFramePr>
                <a:graphicFrameLocks noChangeAspect="1"/>
              </p:cNvGraphicFramePr>
              <p:nvPr/>
            </p:nvGraphicFramePr>
            <p:xfrm>
              <a:off x="4823" y="1668"/>
              <a:ext cx="19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3" name="" r:id="rId57" imgW="64135" imgH="173990" progId="Equation.3">
                      <p:embed/>
                    </p:oleObj>
                  </mc:Choice>
                  <mc:Fallback>
                    <p:oleObj name="" r:id="rId57" imgW="64135" imgH="173990" progId="Equation.3">
                      <p:embed/>
                      <p:pic>
                        <p:nvPicPr>
                          <p:cNvPr id="0" name="图片 3282"/>
                          <p:cNvPicPr/>
                          <p:nvPr/>
                        </p:nvPicPr>
                        <p:blipFill>
                          <a:blip r:embed="rId5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23" y="1668"/>
                            <a:ext cx="192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4" name="Object 76"/>
              <p:cNvGraphicFramePr>
                <a:graphicFrameLocks noChangeAspect="1"/>
              </p:cNvGraphicFramePr>
              <p:nvPr/>
            </p:nvGraphicFramePr>
            <p:xfrm>
              <a:off x="4128" y="1435"/>
              <a:ext cx="388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6" name="" r:id="rId59" imgW="225425" imgH="128905" progId="Equation.3">
                      <p:embed/>
                    </p:oleObj>
                  </mc:Choice>
                  <mc:Fallback>
                    <p:oleObj name="" r:id="rId59" imgW="225425" imgH="128905" progId="Equation.3">
                      <p:embed/>
                      <p:pic>
                        <p:nvPicPr>
                          <p:cNvPr id="0" name="图片 3285"/>
                          <p:cNvPicPr/>
                          <p:nvPr/>
                        </p:nvPicPr>
                        <p:blipFill>
                          <a:blip r:embed="rId6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8" y="1435"/>
                            <a:ext cx="388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5" name="Object 77"/>
              <p:cNvGraphicFramePr>
                <a:graphicFrameLocks noChangeAspect="1"/>
              </p:cNvGraphicFramePr>
              <p:nvPr/>
            </p:nvGraphicFramePr>
            <p:xfrm>
              <a:off x="4704" y="1205"/>
              <a:ext cx="617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5" name="" r:id="rId61" imgW="321945" imgH="173990" progId="Equation.3">
                      <p:embed/>
                    </p:oleObj>
                  </mc:Choice>
                  <mc:Fallback>
                    <p:oleObj name="" r:id="rId61" imgW="321945" imgH="173990" progId="Equation.3">
                      <p:embed/>
                      <p:pic>
                        <p:nvPicPr>
                          <p:cNvPr id="0" name="图片 3274"/>
                          <p:cNvPicPr/>
                          <p:nvPr/>
                        </p:nvPicPr>
                        <p:blipFill>
                          <a:blip r:embed="rId6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04" y="1205"/>
                            <a:ext cx="617" cy="3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6" name="Object 78"/>
              <p:cNvGraphicFramePr>
                <a:graphicFrameLocks noChangeAspect="1"/>
              </p:cNvGraphicFramePr>
              <p:nvPr/>
            </p:nvGraphicFramePr>
            <p:xfrm>
              <a:off x="5376" y="172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" name="" r:id="rId63" imgW="154305" imgH="161290" progId="Equation.3">
                      <p:embed/>
                    </p:oleObj>
                  </mc:Choice>
                  <mc:Fallback>
                    <p:oleObj name="" r:id="rId63" imgW="154305" imgH="161290" progId="Equation.3">
                      <p:embed/>
                      <p:pic>
                        <p:nvPicPr>
                          <p:cNvPr id="0" name="图片 3286"/>
                          <p:cNvPicPr/>
                          <p:nvPr/>
                        </p:nvPicPr>
                        <p:blipFill>
                          <a:blip r:embed="rId6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lum bright="12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6" y="172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7" name="Object 79"/>
              <p:cNvGraphicFramePr>
                <a:graphicFrameLocks noChangeAspect="1"/>
              </p:cNvGraphicFramePr>
              <p:nvPr/>
            </p:nvGraphicFramePr>
            <p:xfrm>
              <a:off x="4543" y="69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0" name="" r:id="rId65" imgW="161290" imgH="225425" progId="Equation.3">
                      <p:embed/>
                    </p:oleObj>
                  </mc:Choice>
                  <mc:Fallback>
                    <p:oleObj name="" r:id="rId65" imgW="161290" imgH="225425" progId="Equation.3">
                      <p:embed/>
                      <p:pic>
                        <p:nvPicPr>
                          <p:cNvPr id="0" name="图片 3279"/>
                          <p:cNvPicPr/>
                          <p:nvPr/>
                        </p:nvPicPr>
                        <p:blipFill>
                          <a:blip r:embed="rId6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lum bright="12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43" y="69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8" name="Object 80"/>
              <p:cNvGraphicFramePr>
                <a:graphicFrameLocks noChangeAspect="1"/>
              </p:cNvGraphicFramePr>
              <p:nvPr/>
            </p:nvGraphicFramePr>
            <p:xfrm>
              <a:off x="4534" y="172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8" name="" r:id="rId67" imgW="219075" imgH="225425" progId="Equation.3">
                      <p:embed/>
                    </p:oleObj>
                  </mc:Choice>
                  <mc:Fallback>
                    <p:oleObj name="" r:id="rId67" imgW="219075" imgH="225425" progId="Equation.3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6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  <a:lum bright="12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34" y="172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9" name="Oval 81"/>
              <p:cNvSpPr/>
              <p:nvPr/>
            </p:nvSpPr>
            <p:spPr>
              <a:xfrm>
                <a:off x="4881" y="1573"/>
                <a:ext cx="57" cy="57"/>
              </a:xfrm>
              <a:prstGeom prst="ellipse">
                <a:avLst/>
              </a:prstGeom>
              <a:solidFill>
                <a:srgbClr val="003300"/>
              </a:solidFill>
              <a:ln w="9525" cap="flat" cmpd="sng">
                <a:solidFill>
                  <a:srgbClr val="99FF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dirty="0">
                  <a:ea typeface="楷体_GB2312" pitchFamily="49" charset="-122"/>
                </a:endParaRPr>
              </a:p>
            </p:txBody>
          </p:sp>
          <p:sp>
            <p:nvSpPr>
              <p:cNvPr id="15410" name="Oval 82"/>
              <p:cNvSpPr/>
              <p:nvPr/>
            </p:nvSpPr>
            <p:spPr>
              <a:xfrm>
                <a:off x="4480" y="1428"/>
                <a:ext cx="57" cy="57"/>
              </a:xfrm>
              <a:prstGeom prst="ellipse">
                <a:avLst/>
              </a:prstGeom>
              <a:solidFill>
                <a:srgbClr val="003300"/>
              </a:solidFill>
              <a:ln w="9525" cap="flat" cmpd="sng">
                <a:solidFill>
                  <a:srgbClr val="99FF33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dirty="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8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685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685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684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685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685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6" grpId="0"/>
      <p:bldP spid="76807" grpId="0"/>
      <p:bldP spid="76811" grpId="0"/>
      <p:bldP spid="76812" grpId="0"/>
      <p:bldP spid="76814" grpId="0"/>
      <p:bldP spid="76817" grpId="0"/>
      <p:bldP spid="76847" grpId="0" build="p"/>
      <p:bldP spid="76850" grpId="0" advAuto="1000" build="p"/>
      <p:bldP spid="76851" grpId="0" advAuto="1000" build="p"/>
      <p:bldP spid="76852" grpId="0"/>
      <p:bldP spid="76853" grpId="0"/>
      <p:bldP spid="76855" grpId="0"/>
      <p:bldP spid="76857" grpId="0" build="p"/>
      <p:bldP spid="76858" grpId="0" build="p"/>
      <p:bldP spid="768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352425" y="527368"/>
            <a:ext cx="2362200" cy="635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求曲线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577465" y="344806"/>
          <a:ext cx="909404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1" imgW="393700" imgH="393700" progId="Equation.3">
                  <p:embed/>
                </p:oleObj>
              </mc:Choice>
              <mc:Fallback>
                <p:oleObj name="" r:id="rId1" imgW="393700" imgH="3937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77465" y="344806"/>
                        <a:ext cx="909404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/>
          <p:nvPr/>
        </p:nvSpPr>
        <p:spPr>
          <a:xfrm>
            <a:off x="3596640" y="616585"/>
            <a:ext cx="14960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的拐点</a:t>
            </a:r>
            <a:r>
              <a:rPr lang="en-US" altLang="zh-CN" sz="2800" dirty="0">
                <a:ea typeface="楷体_GB2312" pitchFamily="49" charset="-122"/>
              </a:rPr>
              <a:t>.  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0901" name="Text Box 5"/>
          <p:cNvSpPr txBox="1"/>
          <p:nvPr/>
        </p:nvSpPr>
        <p:spPr>
          <a:xfrm>
            <a:off x="571500" y="1557655"/>
            <a:ext cx="1181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1476217" y="1511459"/>
          <a:ext cx="1665662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647700" imgH="228600" progId="Equation.3">
                  <p:embed/>
                </p:oleObj>
              </mc:Choice>
              <mc:Fallback>
                <p:oleObj name="" r:id="rId3" imgW="647700" imgH="2286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217" y="1511459"/>
                        <a:ext cx="1665662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383598" y="1511459"/>
          <a:ext cx="1531825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5" imgW="596900" imgH="228600" progId="Equation.3">
                  <p:embed/>
                </p:oleObj>
              </mc:Choice>
              <mc:Fallback>
                <p:oleObj name="" r:id="rId5" imgW="596900" imgH="2286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3598" y="1511459"/>
                        <a:ext cx="1531825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Line 8"/>
          <p:cNvSpPr/>
          <p:nvPr/>
        </p:nvSpPr>
        <p:spPr>
          <a:xfrm>
            <a:off x="1266825" y="3081655"/>
            <a:ext cx="5562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05" name="Line 9"/>
          <p:cNvSpPr/>
          <p:nvPr/>
        </p:nvSpPr>
        <p:spPr>
          <a:xfrm>
            <a:off x="2028825" y="2508568"/>
            <a:ext cx="0" cy="1752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1476375" y="267366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7" imgW="154305" imgH="161290" progId="Equation.3">
                  <p:embed/>
                </p:oleObj>
              </mc:Choice>
              <mc:Fallback>
                <p:oleObj name="" r:id="rId7" imgW="154305" imgH="16129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2673668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1460500" y="3181668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9" imgW="270510" imgH="315595" progId="Equation.3">
                  <p:embed/>
                </p:oleObj>
              </mc:Choice>
              <mc:Fallback>
                <p:oleObj name="" r:id="rId9" imgW="270510" imgH="31559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60500" y="3181668"/>
                        <a:ext cx="368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1444625" y="374046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1" imgW="161290" imgH="225425" progId="Equation.3">
                  <p:embed/>
                </p:oleObj>
              </mc:Choice>
              <mc:Fallback>
                <p:oleObj name="" r:id="rId11" imgW="161290" imgH="22542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4625" y="3740468"/>
                        <a:ext cx="241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3975100" y="2597468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3" imgW="147955" imgH="225425" progId="Equation.3">
                  <p:embed/>
                </p:oleObj>
              </mc:Choice>
              <mc:Fallback>
                <p:oleObj name="" r:id="rId13" imgW="147955" imgH="225425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75100" y="2597468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Line 14"/>
          <p:cNvSpPr/>
          <p:nvPr/>
        </p:nvSpPr>
        <p:spPr>
          <a:xfrm>
            <a:off x="3400425" y="2472055"/>
            <a:ext cx="0" cy="1752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0911" name="Line 15"/>
          <p:cNvSpPr/>
          <p:nvPr/>
        </p:nvSpPr>
        <p:spPr>
          <a:xfrm>
            <a:off x="4924425" y="2472055"/>
            <a:ext cx="0" cy="1752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2184400" y="2584768"/>
          <a:ext cx="109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5" imgW="888365" imgH="309245" progId="Equation.3">
                  <p:embed/>
                </p:oleObj>
              </mc:Choice>
              <mc:Fallback>
                <p:oleObj name="" r:id="rId15" imgW="888365" imgH="30924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84400" y="2584768"/>
                        <a:ext cx="1092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5092700" y="2533968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7" imgW="933450" imgH="309245" progId="Equation.3">
                  <p:embed/>
                </p:oleObj>
              </mc:Choice>
              <mc:Fallback>
                <p:oleObj name="" r:id="rId17" imgW="933450" imgH="30924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92700" y="2533968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Text Box 18"/>
          <p:cNvSpPr txBox="1"/>
          <p:nvPr/>
        </p:nvSpPr>
        <p:spPr>
          <a:xfrm>
            <a:off x="3552825" y="308165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不存在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0916" name="Object 20"/>
          <p:cNvGraphicFramePr>
            <a:graphicFrameLocks noChangeAspect="1"/>
          </p:cNvGraphicFramePr>
          <p:nvPr/>
        </p:nvGraphicFramePr>
        <p:xfrm>
          <a:off x="5561013" y="3231198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9" imgW="161290" imgH="161290" progId="Equation.3">
                  <p:embed/>
                </p:oleObj>
              </mc:Choice>
              <mc:Fallback>
                <p:oleObj name="" r:id="rId19" imgW="161290" imgH="16129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1013" y="3231198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1"/>
          <p:cNvGraphicFramePr>
            <a:graphicFrameLocks noChangeAspect="1"/>
          </p:cNvGraphicFramePr>
          <p:nvPr/>
        </p:nvGraphicFramePr>
        <p:xfrm>
          <a:off x="2459673" y="3242310"/>
          <a:ext cx="366712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1" imgW="64135" imgH="26035" progId="Equation.3">
                  <p:embed/>
                </p:oleObj>
              </mc:Choice>
              <mc:Fallback>
                <p:oleObj name="" r:id="rId21" imgW="64135" imgH="2603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59673" y="3242310"/>
                        <a:ext cx="366712" cy="21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8" name="Text Box 22"/>
          <p:cNvSpPr txBox="1"/>
          <p:nvPr/>
        </p:nvSpPr>
        <p:spPr>
          <a:xfrm>
            <a:off x="200025" y="4515168"/>
            <a:ext cx="419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0919" name="Object 23"/>
          <p:cNvGraphicFramePr>
            <a:graphicFrameLocks noChangeAspect="1"/>
          </p:cNvGraphicFramePr>
          <p:nvPr/>
        </p:nvGraphicFramePr>
        <p:xfrm>
          <a:off x="1796415" y="4489133"/>
          <a:ext cx="107728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3" imgW="457200" imgH="228600" progId="Equation.3">
                  <p:embed/>
                </p:oleObj>
              </mc:Choice>
              <mc:Fallback>
                <p:oleObj name="" r:id="rId23" imgW="457200" imgH="2286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96415" y="4489133"/>
                        <a:ext cx="107728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0" name="Text Box 24"/>
          <p:cNvSpPr txBox="1"/>
          <p:nvPr/>
        </p:nvSpPr>
        <p:spPr>
          <a:xfrm>
            <a:off x="2826385" y="4515485"/>
            <a:ext cx="19742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没有拐点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80926" name="Group 30"/>
          <p:cNvGrpSpPr/>
          <p:nvPr/>
        </p:nvGrpSpPr>
        <p:grpSpPr>
          <a:xfrm>
            <a:off x="5802630" y="344488"/>
            <a:ext cx="3000375" cy="1946275"/>
            <a:chOff x="3534" y="2583"/>
            <a:chExt cx="1890" cy="1226"/>
          </a:xfrm>
        </p:grpSpPr>
        <p:sp>
          <p:nvSpPr>
            <p:cNvPr id="14365" name="Line 31"/>
            <p:cNvSpPr/>
            <p:nvPr/>
          </p:nvSpPr>
          <p:spPr>
            <a:xfrm>
              <a:off x="3534" y="3257"/>
              <a:ext cx="189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4366" name="Line 32"/>
            <p:cNvSpPr/>
            <p:nvPr/>
          </p:nvSpPr>
          <p:spPr>
            <a:xfrm>
              <a:off x="4476" y="2583"/>
              <a:ext cx="1" cy="122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lg"/>
              <a:tailEnd type="none" w="med" len="med"/>
            </a:ln>
          </p:spPr>
        </p:sp>
        <p:graphicFrame>
          <p:nvGraphicFramePr>
            <p:cNvPr id="14367" name="Object 33"/>
            <p:cNvGraphicFramePr>
              <a:graphicFrameLocks noChangeAspect="1"/>
            </p:cNvGraphicFramePr>
            <p:nvPr/>
          </p:nvGraphicFramePr>
          <p:xfrm>
            <a:off x="4282" y="3257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25" imgW="219075" imgH="225425" progId="Equation.3">
                    <p:embed/>
                  </p:oleObj>
                </mc:Choice>
                <mc:Fallback>
                  <p:oleObj name="" r:id="rId25" imgW="219075" imgH="225425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2" y="3257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8" name="Object 34"/>
            <p:cNvGraphicFramePr>
              <a:graphicFrameLocks noChangeAspect="1"/>
            </p:cNvGraphicFramePr>
            <p:nvPr/>
          </p:nvGraphicFramePr>
          <p:xfrm>
            <a:off x="5280" y="330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27" imgW="154305" imgH="161290" progId="Equation.3">
                    <p:embed/>
                  </p:oleObj>
                </mc:Choice>
                <mc:Fallback>
                  <p:oleObj name="" r:id="rId27" imgW="154305" imgH="16129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0" y="330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9" name="Object 35"/>
            <p:cNvGraphicFramePr>
              <a:graphicFrameLocks noChangeAspect="1"/>
            </p:cNvGraphicFramePr>
            <p:nvPr/>
          </p:nvGraphicFramePr>
          <p:xfrm>
            <a:off x="4294" y="2633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29" imgW="161290" imgH="225425" progId="Equation.3">
                    <p:embed/>
                  </p:oleObj>
                </mc:Choice>
                <mc:Fallback>
                  <p:oleObj name="" r:id="rId29" imgW="161290" imgH="225425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94" y="2633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32" name="Rectangle 36"/>
          <p:cNvSpPr/>
          <p:nvPr/>
        </p:nvSpPr>
        <p:spPr>
          <a:xfrm>
            <a:off x="5412105" y="3639503"/>
            <a:ext cx="7518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凹</a:t>
            </a:r>
            <a:r>
              <a:rPr lang="en-US" altLang="zh-CN" sz="2400" dirty="0">
                <a:solidFill>
                  <a:schemeClr val="accent2"/>
                </a:solidFill>
                <a:latin typeface="微软雅黑 Light" panose="020B0502040204020203" charset="-122"/>
                <a:ea typeface="微软雅黑 Light" panose="020B0502040204020203" charset="-122"/>
              </a:rPr>
              <a:t>U</a:t>
            </a:r>
            <a:endParaRPr lang="en-US" altLang="zh-CN" sz="2400" dirty="0">
              <a:solidFill>
                <a:schemeClr val="accent2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0933" name="Rectangle 37"/>
          <p:cNvSpPr/>
          <p:nvPr/>
        </p:nvSpPr>
        <p:spPr>
          <a:xfrm>
            <a:off x="2245995" y="3598545"/>
            <a:ext cx="7943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凸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∩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62255" y="5217795"/>
            <a:ext cx="1183005" cy="635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思考：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321945" y="5775960"/>
            <a:ext cx="8481060" cy="635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为何值时，点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(1,3)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为曲线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y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ax</a:t>
            </a:r>
            <a:r>
              <a:rPr lang="en-US" altLang="zh-CN" sz="2800" baseline="30000" dirty="0">
                <a:solidFill>
                  <a:schemeClr val="tx1"/>
                </a:solidFill>
                <a:ea typeface="楷体_GB2312" pitchFamily="49" charset="-122"/>
              </a:rPr>
              <a:t>3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+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bx</a:t>
            </a:r>
            <a:r>
              <a:rPr lang="en-US" altLang="zh-CN" sz="2800" baseline="30000" dirty="0">
                <a:solidFill>
                  <a:schemeClr val="tx1"/>
                </a:solidFill>
                <a:ea typeface="楷体_GB2312" pitchFamily="49" charset="-122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的拐点？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5949950" y="1557655"/>
            <a:ext cx="1299845" cy="1027430"/>
          </a:xfrm>
          <a:custGeom>
            <a:avLst/>
            <a:gdLst>
              <a:gd name="connisteX0" fmla="*/ 0 w 998855"/>
              <a:gd name="connsiteY0" fmla="*/ 0 h 989330"/>
              <a:gd name="connisteX1" fmla="*/ 777875 w 998855"/>
              <a:gd name="connsiteY1" fmla="*/ 172720 h 989330"/>
              <a:gd name="connisteX2" fmla="*/ 998855 w 998855"/>
              <a:gd name="connsiteY2" fmla="*/ 989330 h 989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98855" h="989330">
                <a:moveTo>
                  <a:pt x="0" y="0"/>
                </a:moveTo>
                <a:cubicBezTo>
                  <a:pt x="151130" y="18415"/>
                  <a:pt x="577850" y="-25400"/>
                  <a:pt x="777875" y="172720"/>
                </a:cubicBezTo>
                <a:cubicBezTo>
                  <a:pt x="977900" y="370840"/>
                  <a:pt x="970280" y="829310"/>
                  <a:pt x="998855" y="98933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rot="10800000">
            <a:off x="7357745" y="317500"/>
            <a:ext cx="1299845" cy="1027430"/>
          </a:xfrm>
          <a:custGeom>
            <a:avLst/>
            <a:gdLst>
              <a:gd name="connisteX0" fmla="*/ 0 w 998855"/>
              <a:gd name="connsiteY0" fmla="*/ 0 h 989330"/>
              <a:gd name="connisteX1" fmla="*/ 777875 w 998855"/>
              <a:gd name="connsiteY1" fmla="*/ 172720 h 989330"/>
              <a:gd name="connisteX2" fmla="*/ 998855 w 998855"/>
              <a:gd name="connsiteY2" fmla="*/ 989330 h 989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98855" h="989330">
                <a:moveTo>
                  <a:pt x="0" y="0"/>
                </a:moveTo>
                <a:cubicBezTo>
                  <a:pt x="151130" y="18415"/>
                  <a:pt x="577850" y="-25400"/>
                  <a:pt x="777875" y="172720"/>
                </a:cubicBezTo>
                <a:cubicBezTo>
                  <a:pt x="977900" y="370840"/>
                  <a:pt x="970280" y="829310"/>
                  <a:pt x="998855" y="989330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Text Box 18"/>
          <p:cNvSpPr txBox="1"/>
          <p:nvPr/>
        </p:nvSpPr>
        <p:spPr>
          <a:xfrm>
            <a:off x="3552825" y="360108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不存在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93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093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build="p"/>
      <p:bldP spid="80914" grpId="0"/>
      <p:bldP spid="80918" grpId="0"/>
      <p:bldP spid="80920" grpId="0"/>
      <p:bldP spid="80932" grpId="0" build="p"/>
      <p:bldP spid="80933" grpId="0" build="p"/>
      <p:bldP spid="2" grpId="0"/>
      <p:bldP spid="6" grpId="0"/>
      <p:bldP spid="7" grpId="0" bldLvl="0" animBg="1"/>
      <p:bldP spid="8" grpId="0" bldLvl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533400" y="533400"/>
            <a:ext cx="2057400" cy="6096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  <a:sym typeface="Symbol" panose="05050102010706020507" pitchFamily="18" charset="2"/>
              </a:rPr>
              <a:t>内容小结</a:t>
            </a:r>
            <a:endParaRPr lang="zh-CN" altLang="en-US" sz="3200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58371" name="Text Box 3"/>
          <p:cNvSpPr txBox="1"/>
          <p:nvPr/>
        </p:nvSpPr>
        <p:spPr>
          <a:xfrm>
            <a:off x="685800" y="12954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可导函数单调性判别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230313" y="1914525"/>
          <a:ext cx="2273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886585" imgH="315595" progId="Equation.3">
                  <p:embed/>
                </p:oleObj>
              </mc:Choice>
              <mc:Fallback>
                <p:oleObj name="" r:id="rId1" imgW="1886585" imgH="315595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1914525"/>
                        <a:ext cx="22733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AutoShape 5"/>
          <p:cNvSpPr/>
          <p:nvPr/>
        </p:nvSpPr>
        <p:spPr>
          <a:xfrm>
            <a:off x="3581400" y="20574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641850" y="1909763"/>
          <a:ext cx="73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3" imgW="579755" imgH="309245" progId="Equation.3">
                  <p:embed/>
                </p:oleObj>
              </mc:Choice>
              <mc:Fallback>
                <p:oleObj name="" r:id="rId3" imgW="579755" imgH="309245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41850" y="1909763"/>
                        <a:ext cx="7366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Text Box 7"/>
          <p:cNvSpPr txBox="1"/>
          <p:nvPr/>
        </p:nvSpPr>
        <p:spPr>
          <a:xfrm>
            <a:off x="5334000" y="1843088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上单调递增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230313" y="2460625"/>
          <a:ext cx="2260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5" imgW="1867535" imgH="315595" progId="Equation.3">
                  <p:embed/>
                </p:oleObj>
              </mc:Choice>
              <mc:Fallback>
                <p:oleObj name="" r:id="rId5" imgW="1867535" imgH="315595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2460625"/>
                        <a:ext cx="22606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AutoShape 9"/>
          <p:cNvSpPr/>
          <p:nvPr/>
        </p:nvSpPr>
        <p:spPr>
          <a:xfrm>
            <a:off x="3581400" y="2605088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4641850" y="2457450"/>
          <a:ext cx="736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7" imgW="579755" imgH="309245" progId="Equation.3">
                  <p:embed/>
                </p:oleObj>
              </mc:Choice>
              <mc:Fallback>
                <p:oleObj name="" r:id="rId7" imgW="579755" imgH="309245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41850" y="2457450"/>
                        <a:ext cx="7366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Text Box 11"/>
          <p:cNvSpPr txBox="1"/>
          <p:nvPr/>
        </p:nvSpPr>
        <p:spPr>
          <a:xfrm>
            <a:off x="5334000" y="2376488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上单调递减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8380" name="Text Box 12"/>
          <p:cNvSpPr txBox="1"/>
          <p:nvPr/>
        </p:nvSpPr>
        <p:spPr>
          <a:xfrm>
            <a:off x="685800" y="2971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</a:t>
            </a:r>
            <a:r>
              <a:rPr lang="zh-CN" altLang="en-US" sz="2800" dirty="0">
                <a:ea typeface="楷体_GB2312" pitchFamily="49" charset="-122"/>
              </a:rPr>
              <a:t>曲线凹凸与拐点的判别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1230313" y="3614738"/>
          <a:ext cx="2273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9" imgW="1886585" imgH="315595" progId="Equation.3">
                  <p:embed/>
                </p:oleObj>
              </mc:Choice>
              <mc:Fallback>
                <p:oleObj name="" r:id="rId9" imgW="1886585" imgH="315595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3614738"/>
                        <a:ext cx="22733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8" name="AutoShape 20"/>
          <p:cNvSpPr/>
          <p:nvPr/>
        </p:nvSpPr>
        <p:spPr>
          <a:xfrm>
            <a:off x="3595688" y="3725863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4641850" y="3598228"/>
          <a:ext cx="246413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1" imgW="1193800" imgH="457200" progId="Equation.3">
                  <p:embed/>
                </p:oleObj>
              </mc:Choice>
              <mc:Fallback>
                <p:oleObj name="" r:id="rId11" imgW="1193800" imgH="4572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41850" y="3598228"/>
                        <a:ext cx="2464133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1230313" y="4689475"/>
          <a:ext cx="22733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3" imgW="1886585" imgH="315595" progId="Equation.3">
                  <p:embed/>
                </p:oleObj>
              </mc:Choice>
              <mc:Fallback>
                <p:oleObj name="" r:id="rId13" imgW="1886585" imgH="31559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0313" y="4689475"/>
                        <a:ext cx="22733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5" name="AutoShape 27"/>
          <p:cNvSpPr/>
          <p:nvPr/>
        </p:nvSpPr>
        <p:spPr>
          <a:xfrm>
            <a:off x="3595688" y="4800600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grpSp>
        <p:nvGrpSpPr>
          <p:cNvPr id="58405" name="Group 37"/>
          <p:cNvGrpSpPr/>
          <p:nvPr/>
        </p:nvGrpSpPr>
        <p:grpSpPr>
          <a:xfrm>
            <a:off x="7162800" y="3657600"/>
            <a:ext cx="838200" cy="655638"/>
            <a:chOff x="4368" y="2156"/>
            <a:chExt cx="528" cy="413"/>
          </a:xfrm>
        </p:grpSpPr>
        <p:sp>
          <p:nvSpPr>
            <p:cNvPr id="16409" name="Freeform 31"/>
            <p:cNvSpPr/>
            <p:nvPr/>
          </p:nvSpPr>
          <p:spPr>
            <a:xfrm>
              <a:off x="4368" y="2281"/>
              <a:ext cx="432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0" y="288"/>
                </a:cxn>
                <a:cxn ang="0">
                  <a:pos x="432" y="0"/>
                </a:cxn>
              </a:cxnLst>
              <a:pathLst>
                <a:path w="432" h="288">
                  <a:moveTo>
                    <a:pt x="0" y="0"/>
                  </a:moveTo>
                  <a:cubicBezTo>
                    <a:pt x="84" y="144"/>
                    <a:pt x="168" y="288"/>
                    <a:pt x="240" y="288"/>
                  </a:cubicBezTo>
                  <a:cubicBezTo>
                    <a:pt x="312" y="288"/>
                    <a:pt x="400" y="48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10" name="Text Box 32"/>
            <p:cNvSpPr txBox="1"/>
            <p:nvPr/>
          </p:nvSpPr>
          <p:spPr>
            <a:xfrm>
              <a:off x="4464" y="2156"/>
              <a:ext cx="43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600" dirty="0">
                  <a:ea typeface="楷体_GB2312" pitchFamily="49" charset="-122"/>
                </a:rPr>
                <a:t>+</a:t>
              </a:r>
              <a:endParaRPr lang="en-US" altLang="zh-CN" sz="3600" dirty="0">
                <a:ea typeface="楷体_GB2312" pitchFamily="49" charset="-122"/>
              </a:endParaRPr>
            </a:p>
          </p:txBody>
        </p:sp>
      </p:grpSp>
      <p:grpSp>
        <p:nvGrpSpPr>
          <p:cNvPr id="58406" name="Group 38"/>
          <p:cNvGrpSpPr/>
          <p:nvPr/>
        </p:nvGrpSpPr>
        <p:grpSpPr>
          <a:xfrm>
            <a:off x="6858000" y="4692650"/>
            <a:ext cx="838200" cy="641350"/>
            <a:chOff x="4368" y="2640"/>
            <a:chExt cx="528" cy="404"/>
          </a:xfrm>
        </p:grpSpPr>
        <p:sp>
          <p:nvSpPr>
            <p:cNvPr id="16407" name="Freeform 34"/>
            <p:cNvSpPr/>
            <p:nvPr/>
          </p:nvSpPr>
          <p:spPr>
            <a:xfrm rot="10800000">
              <a:off x="4368" y="2698"/>
              <a:ext cx="480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3" y="288"/>
                </a:cxn>
                <a:cxn ang="0">
                  <a:pos x="812" y="0"/>
                </a:cxn>
              </a:cxnLst>
              <a:pathLst>
                <a:path w="432" h="288">
                  <a:moveTo>
                    <a:pt x="0" y="0"/>
                  </a:moveTo>
                  <a:cubicBezTo>
                    <a:pt x="84" y="144"/>
                    <a:pt x="168" y="288"/>
                    <a:pt x="240" y="288"/>
                  </a:cubicBezTo>
                  <a:cubicBezTo>
                    <a:pt x="312" y="288"/>
                    <a:pt x="400" y="48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rgbClr val="99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6408" name="Text Box 35"/>
            <p:cNvSpPr txBox="1"/>
            <p:nvPr/>
          </p:nvSpPr>
          <p:spPr>
            <a:xfrm>
              <a:off x="4464" y="2640"/>
              <a:ext cx="432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3600" dirty="0">
                  <a:ea typeface="楷体_GB2312" pitchFamily="49" charset="-122"/>
                </a:rPr>
                <a:t>–</a:t>
              </a:r>
              <a:endParaRPr lang="en-US" altLang="zh-CN" sz="3600" dirty="0">
                <a:ea typeface="楷体_GB2312" pitchFamily="49" charset="-122"/>
              </a:endParaRPr>
            </a:p>
          </p:txBody>
        </p:sp>
      </p:grpSp>
      <p:graphicFrame>
        <p:nvGraphicFramePr>
          <p:cNvPr id="58404" name="Object 36"/>
          <p:cNvGraphicFramePr>
            <a:graphicFrameLocks noChangeAspect="1"/>
          </p:cNvGraphicFramePr>
          <p:nvPr/>
        </p:nvGraphicFramePr>
        <p:xfrm>
          <a:off x="4641691" y="4689158"/>
          <a:ext cx="246196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5" imgW="1193800" imgH="457200" progId="Equation.3">
                  <p:embed/>
                </p:oleObj>
              </mc:Choice>
              <mc:Fallback>
                <p:oleObj name="" r:id="rId15" imgW="1193800" imgH="4572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41691" y="4689158"/>
                        <a:ext cx="246196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7" name="Text Box 39"/>
          <p:cNvSpPr txBox="1"/>
          <p:nvPr/>
        </p:nvSpPr>
        <p:spPr>
          <a:xfrm>
            <a:off x="1230313" y="5756593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拐点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8409" name="Text Box 41"/>
          <p:cNvSpPr txBox="1"/>
          <p:nvPr/>
        </p:nvSpPr>
        <p:spPr>
          <a:xfrm>
            <a:off x="2057400" y="5756910"/>
            <a:ext cx="5791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— </a:t>
            </a:r>
            <a:r>
              <a:rPr lang="zh-CN" altLang="en-US" sz="2800" dirty="0">
                <a:ea typeface="楷体_GB2312" pitchFamily="49" charset="-122"/>
              </a:rPr>
              <a:t>连续曲线上的凹凸分界点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3" grpId="0" animBg="1"/>
      <p:bldP spid="58375" grpId="0"/>
      <p:bldP spid="58377" grpId="0" animBg="1"/>
      <p:bldP spid="58379" grpId="0"/>
      <p:bldP spid="58380" grpId="0"/>
      <p:bldP spid="58388" grpId="0" animBg="1"/>
      <p:bldP spid="58395" grpId="0" animBg="1"/>
      <p:bldP spid="58407" grpId="0"/>
      <p:bldP spid="5840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539750" y="358775"/>
            <a:ext cx="2339975" cy="719138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828800" y="1301750"/>
          <a:ext cx="6842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" imgW="547370" imgH="289560" progId="Equation.3">
                  <p:embed/>
                </p:oleObj>
              </mc:Choice>
              <mc:Fallback>
                <p:oleObj name="" r:id="rId1" imgW="547370" imgH="28956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1301750"/>
                        <a:ext cx="684213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/>
          <p:nvPr/>
        </p:nvSpPr>
        <p:spPr>
          <a:xfrm>
            <a:off x="2513013" y="118745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046413" y="12573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3" imgW="1249045" imgH="315595" progId="Equation.3">
                  <p:embed/>
                </p:oleObj>
              </mc:Choice>
              <mc:Fallback>
                <p:oleObj name="" r:id="rId3" imgW="1249045" imgH="31559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6413" y="1257300"/>
                        <a:ext cx="1524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/>
          <p:nvPr/>
        </p:nvSpPr>
        <p:spPr>
          <a:xfrm>
            <a:off x="4570413" y="1157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027613" y="1258888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5" imgW="1480820" imgH="315595" progId="Equation.3">
                  <p:embed/>
                </p:oleObj>
              </mc:Choice>
              <mc:Fallback>
                <p:oleObj name="" r:id="rId5" imgW="1480820" imgH="315595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7613" y="1258888"/>
                        <a:ext cx="1803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6934200" y="1219200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7" imgW="1384300" imgH="309245" progId="Equation.3">
                  <p:embed/>
                </p:oleObj>
              </mc:Choice>
              <mc:Fallback>
                <p:oleObj name="" r:id="rId7" imgW="1384300" imgH="30924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34200" y="1219200"/>
                        <a:ext cx="168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/>
          <p:nvPr/>
        </p:nvSpPr>
        <p:spPr>
          <a:xfrm>
            <a:off x="152400" y="17986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685800" y="1878013"/>
          <a:ext cx="168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9" imgW="1384300" imgH="309245" progId="Equation.3">
                  <p:embed/>
                </p:oleObj>
              </mc:Choice>
              <mc:Fallback>
                <p:oleObj name="" r:id="rId9" imgW="1384300" imgH="309245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878013"/>
                        <a:ext cx="168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/>
          <p:nvPr/>
        </p:nvSpPr>
        <p:spPr>
          <a:xfrm>
            <a:off x="2362200" y="179863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的大小顺序是 </a:t>
            </a:r>
            <a:r>
              <a:rPr lang="en-US" altLang="zh-CN" sz="2800" dirty="0">
                <a:ea typeface="楷体_GB2312" pitchFamily="49" charset="-122"/>
              </a:rPr>
              <a:t>(        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536700" y="2513013"/>
          <a:ext cx="474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1" imgW="3973195" imgH="315595" progId="Equation.3">
                  <p:embed/>
                </p:oleObj>
              </mc:Choice>
              <mc:Fallback>
                <p:oleObj name="" r:id="rId11" imgW="3973195" imgH="315595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6700" y="2513013"/>
                        <a:ext cx="47466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1579563" y="3122613"/>
          <a:ext cx="47466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3" imgW="3973195" imgH="315595" progId="Equation.3">
                  <p:embed/>
                </p:oleObj>
              </mc:Choice>
              <mc:Fallback>
                <p:oleObj name="" r:id="rId13" imgW="3973195" imgH="315595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9563" y="3122613"/>
                        <a:ext cx="47466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1573213" y="3733800"/>
          <a:ext cx="4757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5" imgW="3985895" imgH="315595" progId="Equation.3">
                  <p:embed/>
                </p:oleObj>
              </mc:Choice>
              <mc:Fallback>
                <p:oleObj name="" r:id="rId15" imgW="3985895" imgH="315595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3213" y="3733800"/>
                        <a:ext cx="4757737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1565275" y="4418013"/>
          <a:ext cx="478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7" imgW="4005580" imgH="315595" progId="Equation.3">
                  <p:embed/>
                </p:oleObj>
              </mc:Choice>
              <mc:Fallback>
                <p:oleObj name="" r:id="rId17" imgW="4005580" imgH="315595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5275" y="4418013"/>
                        <a:ext cx="4787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Text Box 16"/>
          <p:cNvSpPr txBox="1"/>
          <p:nvPr/>
        </p:nvSpPr>
        <p:spPr>
          <a:xfrm>
            <a:off x="774700" y="50434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利用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2514600" y="5105400"/>
          <a:ext cx="265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19" imgW="2202180" imgH="309245" progId="Equation.3">
                  <p:embed/>
                </p:oleObj>
              </mc:Choice>
              <mc:Fallback>
                <p:oleObj name="" r:id="rId19" imgW="2202180" imgH="309245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5105400"/>
                        <a:ext cx="2654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Text Box 18"/>
          <p:cNvSpPr txBox="1"/>
          <p:nvPr/>
        </p:nvSpPr>
        <p:spPr>
          <a:xfrm>
            <a:off x="5105400" y="50292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单调增加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1841500" y="5715000"/>
          <a:ext cx="4479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21" imgW="3747770" imgH="315595" progId="Equation.3">
                  <p:embed/>
                </p:oleObj>
              </mc:Choice>
              <mc:Fallback>
                <p:oleObj name="" r:id="rId21" imgW="3747770" imgH="31559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5715000"/>
                        <a:ext cx="4479925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Text Box 20"/>
          <p:cNvSpPr txBox="1"/>
          <p:nvPr/>
        </p:nvSpPr>
        <p:spPr>
          <a:xfrm>
            <a:off x="6858000" y="50307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9413" name="Text Box 21"/>
          <p:cNvSpPr txBox="1"/>
          <p:nvPr/>
        </p:nvSpPr>
        <p:spPr>
          <a:xfrm>
            <a:off x="4953000" y="18288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66FF66"/>
                </a:solidFill>
                <a:ea typeface="楷体_GB2312" pitchFamily="49" charset="-122"/>
              </a:rPr>
              <a:t>B</a:t>
            </a:r>
            <a:endParaRPr lang="en-US" altLang="zh-CN" sz="2800" b="1" i="1" dirty="0">
              <a:solidFill>
                <a:srgbClr val="66FF66"/>
              </a:solidFill>
              <a:ea typeface="楷体_GB2312" pitchFamily="49" charset="-122"/>
            </a:endParaRPr>
          </a:p>
        </p:txBody>
      </p:sp>
      <p:sp>
        <p:nvSpPr>
          <p:cNvPr id="17430" name="Text Box 22"/>
          <p:cNvSpPr txBox="1"/>
          <p:nvPr/>
        </p:nvSpPr>
        <p:spPr>
          <a:xfrm>
            <a:off x="685800" y="1205865"/>
            <a:ext cx="1071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设在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/>
      <p:bldP spid="59410" grpId="0"/>
      <p:bldP spid="59412" grpId="0"/>
      <p:bldP spid="594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49"/>
          <p:cNvSpPr/>
          <p:nvPr/>
        </p:nvSpPr>
        <p:spPr>
          <a:xfrm>
            <a:off x="0" y="0"/>
            <a:ext cx="9144000" cy="25908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8" name="Text Box 37">
            <a:hlinkClick r:id="rId1" action="ppaction://hlinksldjump"/>
          </p:cNvPr>
          <p:cNvSpPr txBox="1"/>
          <p:nvPr/>
        </p:nvSpPr>
        <p:spPr>
          <a:xfrm>
            <a:off x="2270125" y="4400550"/>
            <a:ext cx="50752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二、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最大值与最小值问题   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99" name="Rectangle 3"/>
          <p:cNvSpPr/>
          <p:nvPr/>
        </p:nvSpPr>
        <p:spPr>
          <a:xfrm>
            <a:off x="2286000" y="3505200"/>
            <a:ext cx="48006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一、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函数的极值及其求法 </a:t>
            </a:r>
            <a:endParaRPr lang="zh-CN" altLang="en-US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914400" y="76200"/>
            <a:ext cx="2667000" cy="914400"/>
          </a:xfrm>
        </p:spPr>
        <p:txBody>
          <a:bodyPr vert="horz" wrap="square" lIns="91440" tIns="45720" rIns="91440" bIns="45720" anchor="ctr" anchorCtr="0"/>
          <a:p>
            <a:pPr algn="l" eaLnBrk="1" hangingPunct="1">
              <a:lnSpc>
                <a:spcPct val="120000"/>
              </a:lnSpc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第五节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1" name="Text Box 46"/>
          <p:cNvSpPr txBox="1"/>
          <p:nvPr/>
        </p:nvSpPr>
        <p:spPr>
          <a:xfrm>
            <a:off x="1524000" y="928688"/>
            <a:ext cx="3990975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函数的极值与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2" name="Text Box 47"/>
          <p:cNvSpPr txBox="1"/>
          <p:nvPr/>
        </p:nvSpPr>
        <p:spPr>
          <a:xfrm>
            <a:off x="4572000" y="1690688"/>
            <a:ext cx="3841750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最大值最小值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03" name="Object 4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50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章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3" name="Text Box 3"/>
          <p:cNvSpPr txBox="1"/>
          <p:nvPr/>
        </p:nvSpPr>
        <p:spPr>
          <a:xfrm>
            <a:off x="762000" y="1295400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1908175" y="1310005"/>
          <a:ext cx="449470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955800" imgH="215900" progId="Equation.3">
                  <p:embed/>
                </p:oleObj>
              </mc:Choice>
              <mc:Fallback>
                <p:oleObj name="" r:id="rId1" imgW="19558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1310005"/>
                        <a:ext cx="449470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402705" y="1357313"/>
          <a:ext cx="162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326515" imgH="328295" progId="Equation.3">
                  <p:embed/>
                </p:oleObj>
              </mc:Choice>
              <mc:Fallback>
                <p:oleObj name="" r:id="rId3" imgW="1326515" imgH="32829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02705" y="1357313"/>
                        <a:ext cx="162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19735" y="1968500"/>
          <a:ext cx="346616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459865" imgH="228600" progId="Equation.3">
                  <p:embed/>
                </p:oleObj>
              </mc:Choice>
              <mc:Fallback>
                <p:oleObj name="" r:id="rId5" imgW="1459865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9735" y="1968500"/>
                        <a:ext cx="346616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/>
          <p:nvPr/>
        </p:nvSpPr>
        <p:spPr>
          <a:xfrm>
            <a:off x="3886200" y="1968500"/>
            <a:ext cx="198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在其中当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5499100" y="2019300"/>
          <a:ext cx="901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715010" imgH="328295" progId="Equation.3">
                  <p:embed/>
                </p:oleObj>
              </mc:Choice>
              <mc:Fallback>
                <p:oleObj name="" r:id="rId7" imgW="715010" imgH="32829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99100" y="2019300"/>
                        <a:ext cx="9017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/>
          <p:nvPr/>
        </p:nvSpPr>
        <p:spPr>
          <a:xfrm>
            <a:off x="6400800" y="196850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447642" y="2587943"/>
          <a:ext cx="200891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889000" imgH="228600" progId="Equation.3">
                  <p:embed/>
                </p:oleObj>
              </mc:Choice>
              <mc:Fallback>
                <p:oleObj name="" r:id="rId9" imgW="889000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7642" y="2587943"/>
                        <a:ext cx="200891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Text Box 11"/>
          <p:cNvSpPr txBox="1"/>
          <p:nvPr/>
        </p:nvSpPr>
        <p:spPr>
          <a:xfrm>
            <a:off x="838200" y="2576513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6572" name="Group 12"/>
          <p:cNvGrpSpPr/>
          <p:nvPr/>
        </p:nvGrpSpPr>
        <p:grpSpPr>
          <a:xfrm>
            <a:off x="3505200" y="2616200"/>
            <a:ext cx="5232959" cy="522607"/>
            <a:chOff x="2208" y="1648"/>
            <a:chExt cx="3184" cy="329"/>
          </a:xfrm>
        </p:grpSpPr>
        <p:sp>
          <p:nvSpPr>
            <p:cNvPr id="5131" name="Text Box 13"/>
            <p:cNvSpPr txBox="1"/>
            <p:nvPr/>
          </p:nvSpPr>
          <p:spPr>
            <a:xfrm>
              <a:off x="2208" y="1648"/>
              <a:ext cx="31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则称     为         的</a:t>
              </a:r>
              <a:r>
                <a:rPr lang="zh-CN" altLang="en-US" sz="2800" b="1" dirty="0">
                  <a:solidFill>
                    <a:srgbClr val="66FF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极大值点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32" name="Object 14"/>
            <p:cNvGraphicFramePr>
              <a:graphicFrameLocks noChangeAspect="1"/>
            </p:cNvGraphicFramePr>
            <p:nvPr/>
          </p:nvGraphicFramePr>
          <p:xfrm>
            <a:off x="2691" y="1648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1" imgW="238125" imgH="328295" progId="Equation.3">
                    <p:embed/>
                  </p:oleObj>
                </mc:Choice>
                <mc:Fallback>
                  <p:oleObj name="" r:id="rId11" imgW="238125" imgH="32829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1" y="1648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5"/>
            <p:cNvGraphicFramePr>
              <a:graphicFrameLocks noChangeAspect="1"/>
            </p:cNvGraphicFramePr>
            <p:nvPr/>
          </p:nvGraphicFramePr>
          <p:xfrm>
            <a:off x="3181" y="1684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3" imgW="573405" imgH="295910" progId="Equation.3">
                    <p:embed/>
                  </p:oleObj>
                </mc:Choice>
                <mc:Fallback>
                  <p:oleObj name="" r:id="rId13" imgW="573405" imgH="29591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81" y="1684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76" name="Group 16"/>
          <p:cNvGrpSpPr/>
          <p:nvPr/>
        </p:nvGrpSpPr>
        <p:grpSpPr>
          <a:xfrm>
            <a:off x="3783965" y="3281680"/>
            <a:ext cx="4783455" cy="521979"/>
            <a:chOff x="2615" y="2846"/>
            <a:chExt cx="2713" cy="329"/>
          </a:xfrm>
        </p:grpSpPr>
        <p:sp>
          <p:nvSpPr>
            <p:cNvPr id="5135" name="Text Box 17"/>
            <p:cNvSpPr txBox="1"/>
            <p:nvPr/>
          </p:nvSpPr>
          <p:spPr>
            <a:xfrm>
              <a:off x="2615" y="2846"/>
              <a:ext cx="271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称          为函数的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极大值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36" name="Object 18"/>
            <p:cNvGraphicFramePr>
              <a:graphicFrameLocks noChangeAspect="1"/>
            </p:cNvGraphicFramePr>
            <p:nvPr/>
          </p:nvGraphicFramePr>
          <p:xfrm>
            <a:off x="2888" y="2880"/>
            <a:ext cx="47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5" imgW="715010" imgH="328295" progId="Equation.3">
                    <p:embed/>
                  </p:oleObj>
                </mc:Choice>
                <mc:Fallback>
                  <p:oleObj name="" r:id="rId15" imgW="715010" imgH="32829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8" y="2880"/>
                          <a:ext cx="473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9" name="Object 19"/>
          <p:cNvGraphicFramePr>
            <a:graphicFrameLocks noChangeAspect="1"/>
          </p:cNvGraphicFramePr>
          <p:nvPr/>
        </p:nvGraphicFramePr>
        <p:xfrm>
          <a:off x="1447642" y="3942715"/>
          <a:ext cx="200891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889000" imgH="228600" progId="Equation.3">
                  <p:embed/>
                </p:oleObj>
              </mc:Choice>
              <mc:Fallback>
                <p:oleObj name="" r:id="rId17" imgW="8890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47642" y="3942715"/>
                        <a:ext cx="200891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0" name="Text Box 20"/>
          <p:cNvSpPr txBox="1"/>
          <p:nvPr/>
        </p:nvSpPr>
        <p:spPr>
          <a:xfrm>
            <a:off x="838200" y="3925888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6581" name="Group 21"/>
          <p:cNvGrpSpPr/>
          <p:nvPr/>
        </p:nvGrpSpPr>
        <p:grpSpPr>
          <a:xfrm>
            <a:off x="3505200" y="3977005"/>
            <a:ext cx="5233670" cy="521968"/>
            <a:chOff x="2208" y="2473"/>
            <a:chExt cx="2976" cy="329"/>
          </a:xfrm>
        </p:grpSpPr>
        <p:sp>
          <p:nvSpPr>
            <p:cNvPr id="5140" name="Text Box 22"/>
            <p:cNvSpPr txBox="1"/>
            <p:nvPr/>
          </p:nvSpPr>
          <p:spPr>
            <a:xfrm>
              <a:off x="2208" y="2473"/>
              <a:ext cx="297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则称     为         的</a:t>
              </a:r>
              <a:r>
                <a:rPr lang="zh-CN" altLang="en-US" sz="2800" b="1" dirty="0">
                  <a:solidFill>
                    <a:srgbClr val="66FF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极小值点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41" name="Object 23"/>
            <p:cNvGraphicFramePr>
              <a:graphicFrameLocks noChangeAspect="1"/>
            </p:cNvGraphicFramePr>
            <p:nvPr/>
          </p:nvGraphicFramePr>
          <p:xfrm>
            <a:off x="2707" y="2493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238125" imgH="328295" progId="Equation.3">
                    <p:embed/>
                  </p:oleObj>
                </mc:Choice>
                <mc:Fallback>
                  <p:oleObj name="" r:id="rId19" imgW="238125" imgH="32829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493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24"/>
            <p:cNvGraphicFramePr>
              <a:graphicFrameLocks noChangeAspect="1"/>
            </p:cNvGraphicFramePr>
            <p:nvPr/>
          </p:nvGraphicFramePr>
          <p:xfrm>
            <a:off x="3117" y="2493"/>
            <a:ext cx="40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21" imgW="573405" imgH="295910" progId="Equation.3">
                    <p:embed/>
                  </p:oleObj>
                </mc:Choice>
                <mc:Fallback>
                  <p:oleObj name="" r:id="rId21" imgW="573405" imgH="29591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17" y="2493"/>
                          <a:ext cx="409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85" name="Group 25"/>
          <p:cNvGrpSpPr/>
          <p:nvPr/>
        </p:nvGrpSpPr>
        <p:grpSpPr>
          <a:xfrm>
            <a:off x="3839845" y="4498668"/>
            <a:ext cx="4706620" cy="539420"/>
            <a:chOff x="2615" y="3699"/>
            <a:chExt cx="2761" cy="340"/>
          </a:xfrm>
        </p:grpSpPr>
        <p:sp>
          <p:nvSpPr>
            <p:cNvPr id="5144" name="Text Box 26"/>
            <p:cNvSpPr txBox="1"/>
            <p:nvPr/>
          </p:nvSpPr>
          <p:spPr>
            <a:xfrm>
              <a:off x="2615" y="3710"/>
              <a:ext cx="27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称          为函数的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极小值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45" name="Object 27"/>
            <p:cNvGraphicFramePr>
              <a:graphicFrameLocks noChangeAspect="1"/>
            </p:cNvGraphicFramePr>
            <p:nvPr/>
          </p:nvGraphicFramePr>
          <p:xfrm>
            <a:off x="2934" y="3699"/>
            <a:ext cx="45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23" imgW="393700" imgH="228600" progId="Equation.3">
                    <p:embed/>
                  </p:oleObj>
                </mc:Choice>
                <mc:Fallback>
                  <p:oleObj name="" r:id="rId23" imgW="393700" imgH="2286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34" y="3699"/>
                          <a:ext cx="458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88" name="Text Box 28"/>
          <p:cNvSpPr txBox="1"/>
          <p:nvPr/>
        </p:nvSpPr>
        <p:spPr>
          <a:xfrm>
            <a:off x="381000" y="5120005"/>
            <a:ext cx="65855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极大值点与极小值点统称为</a:t>
            </a:r>
            <a:r>
              <a:rPr lang="zh-CN" altLang="en-US" sz="2800" b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极值点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47" name="Rectangle 29"/>
          <p:cNvSpPr>
            <a:spLocks noGrp="1"/>
          </p:cNvSpPr>
          <p:nvPr>
            <p:ph type="title"/>
          </p:nvPr>
        </p:nvSpPr>
        <p:spPr>
          <a:xfrm>
            <a:off x="685800" y="381000"/>
            <a:ext cx="502285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ea typeface="楷体_GB2312" pitchFamily="49" charset="-122"/>
              </a:rPr>
              <a:t>一、</a:t>
            </a:r>
            <a:r>
              <a:rPr lang="zh-CN" altLang="en-US" sz="2800" b="1" dirty="0">
                <a:ea typeface="楷体_GB2312" pitchFamily="49" charset="-122"/>
              </a:rPr>
              <a:t>函数的极值及其求法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6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/>
      <p:bldP spid="66567" grpId="0"/>
      <p:bldP spid="66569" grpId="0"/>
      <p:bldP spid="66571" grpId="0"/>
      <p:bldP spid="66580" grpId="0"/>
      <p:bldP spid="665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173990" y="3413760"/>
            <a:ext cx="1600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注意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3700" y="632460"/>
            <a:ext cx="4191000" cy="2567940"/>
            <a:chOff x="514" y="3718"/>
            <a:chExt cx="6600" cy="4044"/>
          </a:xfrm>
        </p:grpSpPr>
        <p:sp>
          <p:nvSpPr>
            <p:cNvPr id="6147" name="Line 4"/>
            <p:cNvSpPr/>
            <p:nvPr/>
          </p:nvSpPr>
          <p:spPr>
            <a:xfrm>
              <a:off x="3028" y="5367"/>
              <a:ext cx="9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8" name="Line 5"/>
            <p:cNvSpPr/>
            <p:nvPr/>
          </p:nvSpPr>
          <p:spPr>
            <a:xfrm>
              <a:off x="3460" y="5367"/>
              <a:ext cx="0" cy="17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149" name="Object 6"/>
            <p:cNvGraphicFramePr>
              <a:graphicFrameLocks noChangeAspect="1"/>
            </p:cNvGraphicFramePr>
            <p:nvPr/>
          </p:nvGraphicFramePr>
          <p:xfrm>
            <a:off x="3173" y="6942"/>
            <a:ext cx="620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90170" imgH="147955" progId="Equation.3">
                    <p:embed/>
                  </p:oleObj>
                </mc:Choice>
                <mc:Fallback>
                  <p:oleObj name="" r:id="rId1" imgW="90170" imgH="14795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73" y="6942"/>
                          <a:ext cx="620" cy="8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1" name="Line 8"/>
            <p:cNvSpPr/>
            <p:nvPr/>
          </p:nvSpPr>
          <p:spPr>
            <a:xfrm>
              <a:off x="1412" y="5907"/>
              <a:ext cx="9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2" name="Line 9"/>
            <p:cNvSpPr/>
            <p:nvPr/>
          </p:nvSpPr>
          <p:spPr>
            <a:xfrm>
              <a:off x="1875" y="5941"/>
              <a:ext cx="46" cy="113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153" name="Line 10"/>
            <p:cNvSpPr/>
            <p:nvPr/>
          </p:nvSpPr>
          <p:spPr>
            <a:xfrm>
              <a:off x="4118" y="3754"/>
              <a:ext cx="7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4" name="Line 11"/>
            <p:cNvSpPr/>
            <p:nvPr/>
          </p:nvSpPr>
          <p:spPr>
            <a:xfrm>
              <a:off x="4481" y="3913"/>
              <a:ext cx="0" cy="31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155" name="Object 12"/>
            <p:cNvGraphicFramePr>
              <a:graphicFrameLocks noChangeAspect="1"/>
            </p:cNvGraphicFramePr>
            <p:nvPr/>
          </p:nvGraphicFramePr>
          <p:xfrm>
            <a:off x="1638" y="6903"/>
            <a:ext cx="572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83820" imgH="135255" progId="Equation.3">
                    <p:embed/>
                  </p:oleObj>
                </mc:Choice>
                <mc:Fallback>
                  <p:oleObj name="" r:id="rId3" imgW="83820" imgH="13525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8" y="6903"/>
                          <a:ext cx="572" cy="8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13"/>
            <p:cNvGraphicFramePr>
              <a:graphicFrameLocks noChangeAspect="1"/>
            </p:cNvGraphicFramePr>
            <p:nvPr/>
          </p:nvGraphicFramePr>
          <p:xfrm>
            <a:off x="4118" y="6903"/>
            <a:ext cx="670" cy="8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5" imgW="102870" imgH="135255" progId="Equation.3">
                    <p:embed/>
                  </p:oleObj>
                </mc:Choice>
                <mc:Fallback>
                  <p:oleObj name="" r:id="rId5" imgW="102870" imgH="135255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8" y="6903"/>
                          <a:ext cx="670" cy="8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Line 15"/>
            <p:cNvSpPr/>
            <p:nvPr/>
          </p:nvSpPr>
          <p:spPr>
            <a:xfrm>
              <a:off x="2661" y="6198"/>
              <a:ext cx="45" cy="88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159" name="Line 16"/>
            <p:cNvSpPr/>
            <p:nvPr/>
          </p:nvSpPr>
          <p:spPr>
            <a:xfrm>
              <a:off x="5178" y="5653"/>
              <a:ext cx="6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0" name="Line 17"/>
            <p:cNvSpPr/>
            <p:nvPr/>
          </p:nvSpPr>
          <p:spPr>
            <a:xfrm>
              <a:off x="5511" y="5653"/>
              <a:ext cx="0" cy="143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161" name="Object 18"/>
            <p:cNvGraphicFramePr>
              <a:graphicFrameLocks noChangeAspect="1"/>
            </p:cNvGraphicFramePr>
            <p:nvPr/>
          </p:nvGraphicFramePr>
          <p:xfrm>
            <a:off x="2391" y="6948"/>
            <a:ext cx="66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7" imgW="102870" imgH="135255" progId="Equation.3">
                    <p:embed/>
                  </p:oleObj>
                </mc:Choice>
                <mc:Fallback>
                  <p:oleObj name="" r:id="rId7" imgW="102870" imgH="13525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91" y="6948"/>
                          <a:ext cx="668" cy="7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19"/>
            <p:cNvGraphicFramePr>
              <a:graphicFrameLocks noChangeAspect="1"/>
            </p:cNvGraphicFramePr>
            <p:nvPr/>
          </p:nvGraphicFramePr>
          <p:xfrm>
            <a:off x="5178" y="6923"/>
            <a:ext cx="623" cy="8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90170" imgH="147955" progId="Equation.3">
                    <p:embed/>
                  </p:oleObj>
                </mc:Choice>
                <mc:Fallback>
                  <p:oleObj name="" r:id="rId9" imgW="90170" imgH="14795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8" y="6923"/>
                          <a:ext cx="623" cy="8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21"/>
            <p:cNvGraphicFramePr>
              <a:graphicFrameLocks noChangeAspect="1"/>
            </p:cNvGraphicFramePr>
            <p:nvPr/>
          </p:nvGraphicFramePr>
          <p:xfrm>
            <a:off x="528" y="7083"/>
            <a:ext cx="48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1" imgW="206375" imgH="219075" progId="Equation.3">
                    <p:embed/>
                  </p:oleObj>
                </mc:Choice>
                <mc:Fallback>
                  <p:oleObj name="" r:id="rId11" imgW="206375" imgH="21907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7083"/>
                          <a:ext cx="480" cy="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Line 23"/>
            <p:cNvSpPr/>
            <p:nvPr/>
          </p:nvSpPr>
          <p:spPr>
            <a:xfrm>
              <a:off x="979" y="7080"/>
              <a:ext cx="60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6167" name="Line 24"/>
            <p:cNvSpPr/>
            <p:nvPr/>
          </p:nvSpPr>
          <p:spPr>
            <a:xfrm flipV="1">
              <a:off x="979" y="3920"/>
              <a:ext cx="0" cy="31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</p:sp>
        <p:sp>
          <p:nvSpPr>
            <p:cNvPr id="6169" name="Freeform 26"/>
            <p:cNvSpPr/>
            <p:nvPr/>
          </p:nvSpPr>
          <p:spPr>
            <a:xfrm rot="20760000">
              <a:off x="1358" y="5941"/>
              <a:ext cx="1289" cy="493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40" y="0"/>
                </a:cxn>
                <a:cxn ang="0">
                  <a:pos x="576" y="288"/>
                </a:cxn>
              </a:cxnLst>
              <a:pathLst>
                <a:path w="576" h="288">
                  <a:moveTo>
                    <a:pt x="0" y="288"/>
                  </a:moveTo>
                  <a:cubicBezTo>
                    <a:pt x="72" y="144"/>
                    <a:pt x="144" y="0"/>
                    <a:pt x="240" y="0"/>
                  </a:cubicBezTo>
                  <a:cubicBezTo>
                    <a:pt x="336" y="0"/>
                    <a:pt x="520" y="240"/>
                    <a:pt x="576" y="288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0" name="Freeform 27"/>
            <p:cNvSpPr/>
            <p:nvPr/>
          </p:nvSpPr>
          <p:spPr>
            <a:xfrm>
              <a:off x="2688" y="3718"/>
              <a:ext cx="3586" cy="2480"/>
            </a:xfrm>
            <a:custGeom>
              <a:avLst/>
              <a:gdLst/>
              <a:ahLst/>
              <a:cxnLst>
                <a:cxn ang="0">
                  <a:pos x="0" y="936"/>
                </a:cxn>
                <a:cxn ang="0">
                  <a:pos x="240" y="648"/>
                </a:cxn>
                <a:cxn ang="0">
                  <a:pos x="528" y="552"/>
                </a:cxn>
                <a:cxn ang="0">
                  <a:pos x="720" y="72"/>
                </a:cxn>
                <a:cxn ang="0">
                  <a:pos x="912" y="120"/>
                </a:cxn>
                <a:cxn ang="0">
                  <a:pos x="1152" y="648"/>
                </a:cxn>
                <a:cxn ang="0">
                  <a:pos x="1344" y="696"/>
                </a:cxn>
                <a:cxn ang="0">
                  <a:pos x="1584" y="360"/>
                </a:cxn>
              </a:cxnLst>
              <a:pathLst>
                <a:path w="1584" h="936">
                  <a:moveTo>
                    <a:pt x="0" y="936"/>
                  </a:moveTo>
                  <a:cubicBezTo>
                    <a:pt x="76" y="824"/>
                    <a:pt x="152" y="712"/>
                    <a:pt x="240" y="648"/>
                  </a:cubicBezTo>
                  <a:cubicBezTo>
                    <a:pt x="328" y="584"/>
                    <a:pt x="448" y="648"/>
                    <a:pt x="528" y="552"/>
                  </a:cubicBezTo>
                  <a:cubicBezTo>
                    <a:pt x="608" y="456"/>
                    <a:pt x="656" y="144"/>
                    <a:pt x="720" y="72"/>
                  </a:cubicBezTo>
                  <a:cubicBezTo>
                    <a:pt x="784" y="0"/>
                    <a:pt x="840" y="24"/>
                    <a:pt x="912" y="120"/>
                  </a:cubicBezTo>
                  <a:cubicBezTo>
                    <a:pt x="984" y="216"/>
                    <a:pt x="1080" y="552"/>
                    <a:pt x="1152" y="648"/>
                  </a:cubicBezTo>
                  <a:cubicBezTo>
                    <a:pt x="1224" y="744"/>
                    <a:pt x="1272" y="744"/>
                    <a:pt x="1344" y="696"/>
                  </a:cubicBezTo>
                  <a:cubicBezTo>
                    <a:pt x="1416" y="648"/>
                    <a:pt x="1544" y="416"/>
                    <a:pt x="1584" y="36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71" name="Line 28"/>
            <p:cNvSpPr/>
            <p:nvPr/>
          </p:nvSpPr>
          <p:spPr>
            <a:xfrm>
              <a:off x="1412" y="6582"/>
              <a:ext cx="1" cy="4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6172" name="Line 29"/>
            <p:cNvSpPr/>
            <p:nvPr/>
          </p:nvSpPr>
          <p:spPr>
            <a:xfrm flipH="1">
              <a:off x="6273" y="4735"/>
              <a:ext cx="1" cy="23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6173" name="Object 30"/>
            <p:cNvGraphicFramePr>
              <a:graphicFrameLocks noChangeAspect="1"/>
            </p:cNvGraphicFramePr>
            <p:nvPr/>
          </p:nvGraphicFramePr>
          <p:xfrm>
            <a:off x="6774" y="7153"/>
            <a:ext cx="3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135255" imgH="147955" progId="Equation.3">
                    <p:embed/>
                  </p:oleObj>
                </mc:Choice>
                <mc:Fallback>
                  <p:oleObj name="" r:id="rId13" imgW="135255" imgH="14795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74" y="7153"/>
                          <a:ext cx="34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31"/>
            <p:cNvGraphicFramePr>
              <a:graphicFrameLocks noChangeAspect="1"/>
            </p:cNvGraphicFramePr>
            <p:nvPr/>
          </p:nvGraphicFramePr>
          <p:xfrm>
            <a:off x="1164" y="7223"/>
            <a:ext cx="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5" imgW="147955" imgH="147955" progId="Equation.3">
                    <p:embed/>
                  </p:oleObj>
                </mc:Choice>
                <mc:Fallback>
                  <p:oleObj name="" r:id="rId15" imgW="147955" imgH="14795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4" y="7223"/>
                          <a:ext cx="36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32"/>
            <p:cNvGraphicFramePr>
              <a:graphicFrameLocks noChangeAspect="1"/>
            </p:cNvGraphicFramePr>
            <p:nvPr/>
          </p:nvGraphicFramePr>
          <p:xfrm>
            <a:off x="6154" y="7120"/>
            <a:ext cx="32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7" imgW="122555" imgH="219075" progId="Equation.3">
                    <p:embed/>
                  </p:oleObj>
                </mc:Choice>
                <mc:Fallback>
                  <p:oleObj name="" r:id="rId17" imgW="122555" imgH="21907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54" y="7120"/>
                          <a:ext cx="320" cy="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33"/>
            <p:cNvGraphicFramePr>
              <a:graphicFrameLocks noChangeAspect="1"/>
            </p:cNvGraphicFramePr>
            <p:nvPr/>
          </p:nvGraphicFramePr>
          <p:xfrm>
            <a:off x="514" y="3913"/>
            <a:ext cx="3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19" imgW="154305" imgH="212725" progId="Equation.3">
                    <p:embed/>
                  </p:oleObj>
                </mc:Choice>
                <mc:Fallback>
                  <p:oleObj name="" r:id="rId19" imgW="154305" imgH="21272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4" y="3913"/>
                          <a:ext cx="38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618" name="Object 34"/>
          <p:cNvGraphicFramePr>
            <a:graphicFrameLocks noChangeAspect="1"/>
          </p:cNvGraphicFramePr>
          <p:nvPr/>
        </p:nvGraphicFramePr>
        <p:xfrm>
          <a:off x="6959600" y="469900"/>
          <a:ext cx="85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669925" imgH="367030" progId="Equation.3">
                  <p:embed/>
                </p:oleObj>
              </mc:Choice>
              <mc:Fallback>
                <p:oleObj name="" r:id="rId21" imgW="669925" imgH="36703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9600" y="469900"/>
                        <a:ext cx="8509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9" name="Text Box 35"/>
          <p:cNvSpPr txBox="1"/>
          <p:nvPr/>
        </p:nvSpPr>
        <p:spPr>
          <a:xfrm>
            <a:off x="4732655" y="469583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极大值点</a:t>
            </a:r>
            <a:r>
              <a:rPr lang="zh-CN" altLang="en-US" sz="2800" dirty="0">
                <a:sym typeface="+mn-ea"/>
              </a:rPr>
              <a:t>为：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67620" name="Object 36"/>
          <p:cNvGraphicFramePr>
            <a:graphicFrameLocks noChangeAspect="1"/>
          </p:cNvGraphicFramePr>
          <p:nvPr/>
        </p:nvGraphicFramePr>
        <p:xfrm>
          <a:off x="6959283" y="1035368"/>
          <a:ext cx="88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3" imgW="701675" imgH="367030" progId="Equation.3">
                  <p:embed/>
                </p:oleObj>
              </mc:Choice>
              <mc:Fallback>
                <p:oleObj name="" r:id="rId23" imgW="701675" imgH="36703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9283" y="1035368"/>
                        <a:ext cx="889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37"/>
          <p:cNvSpPr txBox="1"/>
          <p:nvPr/>
        </p:nvSpPr>
        <p:spPr>
          <a:xfrm>
            <a:off x="4750118" y="1035685"/>
            <a:ext cx="2344737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极小值点</a:t>
            </a:r>
            <a:r>
              <a:rPr lang="zh-CN" altLang="en-US" sz="2800" dirty="0">
                <a:sym typeface="+mn-ea"/>
              </a:rPr>
              <a:t>为：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67622" name="Object 38"/>
          <p:cNvGraphicFramePr>
            <a:graphicFrameLocks noChangeAspect="1"/>
          </p:cNvGraphicFramePr>
          <p:nvPr/>
        </p:nvGraphicFramePr>
        <p:xfrm>
          <a:off x="6992938" y="1600200"/>
          <a:ext cx="330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5" imgW="231775" imgH="328295" progId="Equation.3">
                  <p:embed/>
                </p:oleObj>
              </mc:Choice>
              <mc:Fallback>
                <p:oleObj name="" r:id="rId25" imgW="231775" imgH="32829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92938" y="1600200"/>
                        <a:ext cx="330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Text Box 39"/>
          <p:cNvSpPr txBox="1"/>
          <p:nvPr/>
        </p:nvSpPr>
        <p:spPr>
          <a:xfrm>
            <a:off x="4732338" y="1599883"/>
            <a:ext cx="22860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不是极值点：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624" name="Text Box 40"/>
          <p:cNvSpPr txBox="1"/>
          <p:nvPr/>
        </p:nvSpPr>
        <p:spPr>
          <a:xfrm>
            <a:off x="1470660" y="4690110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3)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极值可能出现在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驻点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或不存在的点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67625" name="Text Box 41"/>
          <p:cNvSpPr txBox="1"/>
          <p:nvPr/>
        </p:nvSpPr>
        <p:spPr>
          <a:xfrm>
            <a:off x="1470660" y="3458528"/>
            <a:ext cx="6781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函数的极值是函数的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局部性质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Text Box 41"/>
          <p:cNvSpPr txBox="1"/>
          <p:nvPr/>
        </p:nvSpPr>
        <p:spPr>
          <a:xfrm>
            <a:off x="1470660" y="5298440"/>
            <a:ext cx="6110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4)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极值点即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单调区间的分界点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0660" y="4182110"/>
            <a:ext cx="6339205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sz="2800" dirty="0">
                <a:sym typeface="+mn-ea"/>
              </a:rPr>
              <a:t>2)  </a:t>
            </a:r>
            <a:r>
              <a:rPr lang="zh-CN" altLang="en-US" sz="2800" dirty="0">
                <a:sym typeface="+mn-ea"/>
              </a:rPr>
              <a:t>极值点</a:t>
            </a:r>
            <a:r>
              <a:rPr lang="zh-CN" altLang="en-US" sz="2800" dirty="0">
                <a:solidFill>
                  <a:schemeClr val="tx2"/>
                </a:solidFill>
                <a:sym typeface="+mn-ea"/>
              </a:rPr>
              <a:t>不可能在区间端点</a:t>
            </a:r>
            <a:r>
              <a:rPr lang="zh-CN" altLang="en-US" sz="2800" dirty="0">
                <a:sym typeface="+mn-ea"/>
              </a:rPr>
              <a:t>取得</a:t>
            </a:r>
            <a:r>
              <a:rPr lang="en-US" altLang="zh-CN" sz="2800" dirty="0">
                <a:sym typeface="+mn-ea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6" name="Text Box 35"/>
          <p:cNvSpPr txBox="1"/>
          <p:nvPr/>
        </p:nvSpPr>
        <p:spPr>
          <a:xfrm>
            <a:off x="4750435" y="2121853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最大值点</a:t>
            </a:r>
            <a:r>
              <a:rPr lang="zh-CN" altLang="en-US" sz="2800" dirty="0">
                <a:sym typeface="+mn-ea"/>
              </a:rPr>
              <a:t>为：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7" name="Text Box 35"/>
          <p:cNvSpPr txBox="1"/>
          <p:nvPr/>
        </p:nvSpPr>
        <p:spPr>
          <a:xfrm>
            <a:off x="4732655" y="2650173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最小值点</a:t>
            </a:r>
            <a:r>
              <a:rPr lang="zh-CN" altLang="en-US" sz="2800" dirty="0">
                <a:sym typeface="+mn-ea"/>
              </a:rPr>
              <a:t>为：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6959600" y="2122170"/>
          <a:ext cx="425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7" imgW="102870" imgH="135255" progId="Equation.3">
                  <p:embed/>
                </p:oleObj>
              </mc:Choice>
              <mc:Fallback>
                <p:oleObj name="" r:id="rId27" imgW="102870" imgH="13525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9600" y="2122170"/>
                        <a:ext cx="4254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/>
          <p:cNvGraphicFramePr>
            <a:graphicFrameLocks noChangeAspect="1"/>
          </p:cNvGraphicFramePr>
          <p:nvPr/>
        </p:nvGraphicFramePr>
        <p:xfrm>
          <a:off x="6993255" y="279273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8" imgW="147955" imgH="147955" progId="Equation.3">
                  <p:embed/>
                </p:oleObj>
              </mc:Choice>
              <mc:Fallback>
                <p:oleObj name="" r:id="rId28" imgW="147955" imgH="14795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93255" y="2792730"/>
                        <a:ext cx="228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1"/>
          <p:cNvSpPr txBox="1"/>
          <p:nvPr/>
        </p:nvSpPr>
        <p:spPr>
          <a:xfrm>
            <a:off x="1470660" y="5877560"/>
            <a:ext cx="74574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5)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最值点出现在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内部极值点或区间端点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7581900" y="174688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9" imgW="147955" imgH="147955" progId="Equation.3">
                  <p:embed/>
                </p:oleObj>
              </mc:Choice>
              <mc:Fallback>
                <p:oleObj name="" r:id="rId29" imgW="147955" imgH="14795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81900" y="1746885"/>
                        <a:ext cx="2286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1"/>
          <p:cNvGraphicFramePr>
            <a:graphicFrameLocks noChangeAspect="1"/>
          </p:cNvGraphicFramePr>
          <p:nvPr/>
        </p:nvGraphicFramePr>
        <p:xfrm>
          <a:off x="7988935" y="1612265"/>
          <a:ext cx="56769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0" imgW="127000" imgH="177165" progId="Equation.3">
                  <p:embed/>
                </p:oleObj>
              </mc:Choice>
              <mc:Fallback>
                <p:oleObj name="" r:id="rId30" imgW="127000" imgH="1771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1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88935" y="1612265"/>
                        <a:ext cx="56769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58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624" grpId="0"/>
      <p:bldP spid="67625" grpId="0"/>
      <p:bldP spid="2" grpId="0"/>
      <p:bldP spid="5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4495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 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第一充分条件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38957" name="Object 45"/>
          <p:cNvGraphicFramePr>
            <a:graphicFrameLocks noChangeAspect="1"/>
          </p:cNvGraphicFramePr>
          <p:nvPr/>
        </p:nvGraphicFramePr>
        <p:xfrm>
          <a:off x="903923" y="1066483"/>
          <a:ext cx="466706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2234565" imgH="228600" progId="Equation.3">
                  <p:embed/>
                </p:oleObj>
              </mc:Choice>
              <mc:Fallback>
                <p:oleObj name="" r:id="rId1" imgW="2234565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3923" y="1066483"/>
                        <a:ext cx="466706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8" name="Text Box 46"/>
          <p:cNvSpPr txBox="1"/>
          <p:nvPr/>
        </p:nvSpPr>
        <p:spPr>
          <a:xfrm>
            <a:off x="5673090" y="1066800"/>
            <a:ext cx="31000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且在去心邻域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59" name="Text Box 47"/>
          <p:cNvSpPr txBox="1"/>
          <p:nvPr/>
        </p:nvSpPr>
        <p:spPr>
          <a:xfrm>
            <a:off x="381000" y="1600200"/>
            <a:ext cx="2242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内有导数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8962" name="Object 50"/>
          <p:cNvGraphicFramePr>
            <a:graphicFrameLocks noChangeAspect="1"/>
          </p:cNvGraphicFramePr>
          <p:nvPr/>
        </p:nvGraphicFramePr>
        <p:xfrm>
          <a:off x="2073275" y="1588453"/>
          <a:ext cx="322882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1524000" imgH="228600" progId="Equation.3">
                  <p:embed/>
                </p:oleObj>
              </mc:Choice>
              <mc:Fallback>
                <p:oleObj name="" r:id="rId3" imgW="1524000" imgH="2286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73275" y="1588453"/>
                        <a:ext cx="322882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10" name="Group 98"/>
          <p:cNvGrpSpPr/>
          <p:nvPr/>
        </p:nvGrpSpPr>
        <p:grpSpPr>
          <a:xfrm>
            <a:off x="990600" y="2209800"/>
            <a:ext cx="4146550" cy="522288"/>
            <a:chOff x="624" y="1488"/>
            <a:chExt cx="2612" cy="329"/>
          </a:xfrm>
        </p:grpSpPr>
        <p:sp>
          <p:nvSpPr>
            <p:cNvPr id="7175" name="Text Box 53"/>
            <p:cNvSpPr txBox="1"/>
            <p:nvPr/>
          </p:nvSpPr>
          <p:spPr>
            <a:xfrm>
              <a:off x="624" y="1488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(1) 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76" name="Object 54"/>
            <p:cNvGraphicFramePr>
              <a:graphicFrameLocks noChangeAspect="1"/>
            </p:cNvGraphicFramePr>
            <p:nvPr/>
          </p:nvGraphicFramePr>
          <p:xfrm>
            <a:off x="1008" y="1536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" imgW="650240" imgH="309245" progId="Equation.3">
                    <p:embed/>
                  </p:oleObj>
                </mc:Choice>
                <mc:Fallback>
                  <p:oleObj name="" r:id="rId5" imgW="650240" imgH="30924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1536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55"/>
            <p:cNvSpPr txBox="1"/>
            <p:nvPr/>
          </p:nvSpPr>
          <p:spPr>
            <a:xfrm>
              <a:off x="1536" y="1488"/>
              <a:ext cx="17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左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右</a:t>
              </a:r>
              <a:r>
                <a:rPr lang="zh-CN" altLang="en-US" sz="2800" b="1" dirty="0">
                  <a:solidFill>
                    <a:srgbClr val="66FF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负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”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8971" name="Object 59"/>
          <p:cNvGraphicFramePr>
            <a:graphicFrameLocks noChangeAspect="1"/>
          </p:cNvGraphicFramePr>
          <p:nvPr/>
        </p:nvGraphicFramePr>
        <p:xfrm>
          <a:off x="4803775" y="2819083"/>
          <a:ext cx="309363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7" imgW="1473200" imgH="228600" progId="Equation.3">
                  <p:embed/>
                </p:oleObj>
              </mc:Choice>
              <mc:Fallback>
                <p:oleObj name="" r:id="rId7" imgW="14732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3775" y="2819083"/>
                        <a:ext cx="309363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011" name="Group 99"/>
          <p:cNvGrpSpPr/>
          <p:nvPr/>
        </p:nvGrpSpPr>
        <p:grpSpPr>
          <a:xfrm>
            <a:off x="990600" y="2819400"/>
            <a:ext cx="4237504" cy="551179"/>
            <a:chOff x="624" y="1968"/>
            <a:chExt cx="2526" cy="347"/>
          </a:xfrm>
        </p:grpSpPr>
        <p:sp>
          <p:nvSpPr>
            <p:cNvPr id="7180" name="Text Box 61"/>
            <p:cNvSpPr txBox="1"/>
            <p:nvPr/>
          </p:nvSpPr>
          <p:spPr>
            <a:xfrm>
              <a:off x="624" y="1968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(2) 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81" name="Object 62"/>
            <p:cNvGraphicFramePr>
              <a:graphicFrameLocks noChangeAspect="1"/>
            </p:cNvGraphicFramePr>
            <p:nvPr/>
          </p:nvGraphicFramePr>
          <p:xfrm>
            <a:off x="1008" y="1992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650240" imgH="309245" progId="Equation.3">
                    <p:embed/>
                  </p:oleObj>
                </mc:Choice>
                <mc:Fallback>
                  <p:oleObj name="" r:id="rId9" imgW="650240" imgH="30924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1992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Text Box 63"/>
            <p:cNvSpPr txBox="1"/>
            <p:nvPr/>
          </p:nvSpPr>
          <p:spPr>
            <a:xfrm>
              <a:off x="1536" y="1986"/>
              <a:ext cx="16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“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左</a:t>
              </a:r>
              <a:r>
                <a:rPr lang="zh-CN" altLang="en-US" sz="2800" b="1" dirty="0">
                  <a:solidFill>
                    <a:srgbClr val="66FF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负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右</a:t>
              </a: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”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39009" name="Object 97"/>
          <p:cNvGraphicFramePr>
            <a:graphicFrameLocks noChangeAspect="1"/>
          </p:cNvGraphicFramePr>
          <p:nvPr/>
        </p:nvGraphicFramePr>
        <p:xfrm>
          <a:off x="4803756" y="2225483"/>
          <a:ext cx="307149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1" imgW="1459865" imgH="228600" progId="Equation.3">
                  <p:embed/>
                </p:oleObj>
              </mc:Choice>
              <mc:Fallback>
                <p:oleObj name="" r:id="rId11" imgW="1459865" imgH="2286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3756" y="2225483"/>
                        <a:ext cx="307149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9" name="Text Box 107"/>
          <p:cNvSpPr txBox="1"/>
          <p:nvPr/>
        </p:nvSpPr>
        <p:spPr>
          <a:xfrm>
            <a:off x="6638925" y="3479800"/>
            <a:ext cx="113030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自证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Object 45"/>
          <p:cNvGraphicFramePr>
            <a:graphicFrameLocks noChangeAspect="1"/>
          </p:cNvGraphicFramePr>
          <p:nvPr/>
        </p:nvGraphicFramePr>
        <p:xfrm>
          <a:off x="584884" y="3937028"/>
          <a:ext cx="3861435" cy="213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1714500" imgH="939800" progId="Equation.3">
                  <p:embed/>
                </p:oleObj>
              </mc:Choice>
              <mc:Fallback>
                <p:oleObj name="" r:id="rId13" imgW="1714500" imgH="939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884" y="3937028"/>
                        <a:ext cx="3861435" cy="2131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4946015" y="4008755"/>
            <a:ext cx="3298190" cy="1995170"/>
            <a:chOff x="7789" y="6313"/>
            <a:chExt cx="5194" cy="3142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7789" y="8462"/>
              <a:ext cx="5195" cy="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5" name="直接箭头连接符 4"/>
            <p:cNvCxnSpPr/>
            <p:nvPr/>
          </p:nvCxnSpPr>
          <p:spPr>
            <a:xfrm flipH="1" flipV="1">
              <a:off x="10455" y="6313"/>
              <a:ext cx="7" cy="31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sp>
          <p:nvSpPr>
            <p:cNvPr id="6" name="任意多边形 5"/>
            <p:cNvSpPr/>
            <p:nvPr/>
          </p:nvSpPr>
          <p:spPr>
            <a:xfrm>
              <a:off x="8091" y="6563"/>
              <a:ext cx="2178" cy="2892"/>
            </a:xfrm>
            <a:custGeom>
              <a:avLst/>
              <a:gdLst>
                <a:gd name="connisteX0" fmla="*/ 0 w 1210310"/>
                <a:gd name="connsiteY0" fmla="*/ 96520 h 1289074"/>
                <a:gd name="connisteX1" fmla="*/ 288290 w 1210310"/>
                <a:gd name="connsiteY1" fmla="*/ 1028065 h 1289074"/>
                <a:gd name="connisteX2" fmla="*/ 797560 w 1210310"/>
                <a:gd name="connsiteY2" fmla="*/ 1191260 h 1289074"/>
                <a:gd name="connisteX3" fmla="*/ 1210310 w 1210310"/>
                <a:gd name="connsiteY3" fmla="*/ 0 h 128907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210310" h="1289074">
                  <a:moveTo>
                    <a:pt x="0" y="96520"/>
                  </a:moveTo>
                  <a:cubicBezTo>
                    <a:pt x="47625" y="279400"/>
                    <a:pt x="128905" y="808990"/>
                    <a:pt x="288290" y="1028065"/>
                  </a:cubicBezTo>
                  <a:cubicBezTo>
                    <a:pt x="447675" y="1247140"/>
                    <a:pt x="613410" y="1397000"/>
                    <a:pt x="797560" y="1191260"/>
                  </a:cubicBezTo>
                  <a:cubicBezTo>
                    <a:pt x="981710" y="985520"/>
                    <a:pt x="1137920" y="241300"/>
                    <a:pt x="121031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0694" y="6457"/>
              <a:ext cx="1708" cy="2889"/>
            </a:xfrm>
            <a:custGeom>
              <a:avLst/>
              <a:gdLst>
                <a:gd name="connisteX0" fmla="*/ 0 w 912495"/>
                <a:gd name="connsiteY0" fmla="*/ 1517650 h 1517650"/>
                <a:gd name="connisteX1" fmla="*/ 240030 w 912495"/>
                <a:gd name="connsiteY1" fmla="*/ 595630 h 1517650"/>
                <a:gd name="connisteX2" fmla="*/ 912495 w 912495"/>
                <a:gd name="connsiteY2" fmla="*/ 0 h 15176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912495" h="1517650">
                  <a:moveTo>
                    <a:pt x="0" y="1517650"/>
                  </a:moveTo>
                  <a:cubicBezTo>
                    <a:pt x="34290" y="1344930"/>
                    <a:pt x="57785" y="899160"/>
                    <a:pt x="240030" y="595630"/>
                  </a:cubicBezTo>
                  <a:cubicBezTo>
                    <a:pt x="422275" y="292100"/>
                    <a:pt x="782955" y="100965"/>
                    <a:pt x="912495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76960" y="498538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2"/>
                </a:solidFill>
              </a:rPr>
              <a:t>2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99460" y="498538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2"/>
                </a:solidFill>
              </a:rPr>
              <a:t>2</a:t>
            </a:r>
            <a:endParaRPr lang="en-US" altLang="zh-CN" sz="2800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12595" y="5507355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tx2"/>
                </a:solidFill>
              </a:rPr>
              <a:t>1</a:t>
            </a:r>
            <a:endParaRPr lang="en-US" altLang="zh-CN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0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8" grpId="0"/>
      <p:bldP spid="38959" grpId="0"/>
      <p:bldP spid="390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/>
          </p:nvPr>
        </p:nvSpPr>
        <p:spPr>
          <a:xfrm>
            <a:off x="539750" y="423863"/>
            <a:ext cx="2286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470150" y="304800"/>
          <a:ext cx="2336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925320" imgH="489585" progId="Equation.3">
                  <p:embed/>
                </p:oleObj>
              </mc:Choice>
              <mc:Fallback>
                <p:oleObj name="" r:id="rId1" imgW="1925320" imgH="48958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70150" y="304800"/>
                        <a:ext cx="23368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4"/>
          <p:cNvSpPr txBox="1"/>
          <p:nvPr/>
        </p:nvSpPr>
        <p:spPr>
          <a:xfrm>
            <a:off x="4800600" y="423863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的极值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539750" y="104775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1066800" y="1033463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求导数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762250" y="912813"/>
          <a:ext cx="1828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500505" imgH="489585" progId="Equation.3">
                  <p:embed/>
                </p:oleObj>
              </mc:Choice>
              <mc:Fallback>
                <p:oleObj name="" r:id="rId3" imgW="1500505" imgH="48958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2250" y="912813"/>
                        <a:ext cx="18288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4648200" y="906463"/>
          <a:ext cx="1879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1539240" imgH="573405" progId="Equation.3">
                  <p:embed/>
                </p:oleObj>
              </mc:Choice>
              <mc:Fallback>
                <p:oleObj name="" r:id="rId5" imgW="1539240" imgH="57340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906463"/>
                        <a:ext cx="18796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6591300" y="881063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953135" imgH="656590" progId="Equation.3">
                  <p:embed/>
                </p:oleObj>
              </mc:Choice>
              <mc:Fallback>
                <p:oleObj name="" r:id="rId7" imgW="953135" imgH="65659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91300" y="881063"/>
                        <a:ext cx="1181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/>
          <p:nvPr/>
        </p:nvSpPr>
        <p:spPr>
          <a:xfrm>
            <a:off x="1066800" y="1566863"/>
            <a:ext cx="2971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求极值可疑点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7" name="Text Box 11"/>
          <p:cNvSpPr txBox="1"/>
          <p:nvPr/>
        </p:nvSpPr>
        <p:spPr>
          <a:xfrm>
            <a:off x="1447800" y="2100263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1905000" y="2176463"/>
          <a:ext cx="1440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9" imgW="1242695" imgH="309245" progId="Equation.3">
                  <p:embed/>
                </p:oleObj>
              </mc:Choice>
              <mc:Fallback>
                <p:oleObj name="" r:id="rId9" imgW="1242695" imgH="30924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2176463"/>
                        <a:ext cx="1440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Text Box 13"/>
          <p:cNvSpPr txBox="1"/>
          <p:nvPr/>
        </p:nvSpPr>
        <p:spPr>
          <a:xfrm>
            <a:off x="3416300" y="2100263"/>
            <a:ext cx="7747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得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3906838" y="2085658"/>
          <a:ext cx="89962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405765" imgH="228600" progId="Equation.3">
                  <p:embed/>
                </p:oleObj>
              </mc:Choice>
              <mc:Fallback>
                <p:oleObj name="" r:id="rId11" imgW="405765" imgH="2286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06838" y="2085658"/>
                        <a:ext cx="89962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/>
          <p:nvPr/>
        </p:nvSpPr>
        <p:spPr>
          <a:xfrm>
            <a:off x="4880610" y="2063115"/>
            <a:ext cx="685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5407025" y="2107883"/>
          <a:ext cx="78193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3" imgW="355600" imgH="177165" progId="Equation.3">
                  <p:embed/>
                </p:oleObj>
              </mc:Choice>
              <mc:Fallback>
                <p:oleObj name="" r:id="rId13" imgW="355600" imgH="1771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7025" y="2107883"/>
                        <a:ext cx="78193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/>
          <p:nvPr/>
        </p:nvSpPr>
        <p:spPr>
          <a:xfrm>
            <a:off x="6188710" y="2075180"/>
            <a:ext cx="774700" cy="9531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6963410" y="2085658"/>
          <a:ext cx="169856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5" imgW="862965" imgH="254000" progId="Equation.3">
                  <p:embed/>
                </p:oleObj>
              </mc:Choice>
              <mc:Fallback>
                <p:oleObj name="" r:id="rId15" imgW="862965" imgH="2540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3410" y="2085658"/>
                        <a:ext cx="169856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Text Box 21"/>
          <p:cNvSpPr txBox="1"/>
          <p:nvPr/>
        </p:nvSpPr>
        <p:spPr>
          <a:xfrm>
            <a:off x="1066800" y="2709863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列表判别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427" name="Group 91"/>
          <p:cNvGrpSpPr/>
          <p:nvPr/>
        </p:nvGrpSpPr>
        <p:grpSpPr>
          <a:xfrm>
            <a:off x="1003300" y="3611563"/>
            <a:ext cx="825500" cy="1384300"/>
            <a:chOff x="632" y="2344"/>
            <a:chExt cx="520" cy="872"/>
          </a:xfrm>
        </p:grpSpPr>
        <p:graphicFrame>
          <p:nvGraphicFramePr>
            <p:cNvPr id="8212" name="Object 22"/>
            <p:cNvGraphicFramePr>
              <a:graphicFrameLocks noChangeAspect="1"/>
            </p:cNvGraphicFramePr>
            <p:nvPr/>
          </p:nvGraphicFramePr>
          <p:xfrm>
            <a:off x="912" y="23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7" imgW="147955" imgH="154305" progId="Equation.3">
                    <p:embed/>
                  </p:oleObj>
                </mc:Choice>
                <mc:Fallback>
                  <p:oleObj name="" r:id="rId17" imgW="147955" imgH="15430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2" y="23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23"/>
            <p:cNvGraphicFramePr>
              <a:graphicFrameLocks noChangeAspect="1"/>
            </p:cNvGraphicFramePr>
            <p:nvPr/>
          </p:nvGraphicFramePr>
          <p:xfrm>
            <a:off x="632" y="2616"/>
            <a:ext cx="5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19" imgW="650240" imgH="309245" progId="Equation.3">
                    <p:embed/>
                  </p:oleObj>
                </mc:Choice>
                <mc:Fallback>
                  <p:oleObj name="" r:id="rId19" imgW="650240" imgH="30924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2" y="2616"/>
                          <a:ext cx="52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24"/>
            <p:cNvGraphicFramePr>
              <a:graphicFrameLocks noChangeAspect="1"/>
            </p:cNvGraphicFramePr>
            <p:nvPr/>
          </p:nvGraphicFramePr>
          <p:xfrm>
            <a:off x="640" y="2960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1" imgW="573405" imgH="295910" progId="Equation.3">
                    <p:embed/>
                  </p:oleObj>
                </mc:Choice>
                <mc:Fallback>
                  <p:oleObj name="" r:id="rId21" imgW="573405" imgH="29591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40" y="2960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61" name="Line 25"/>
          <p:cNvSpPr/>
          <p:nvPr/>
        </p:nvSpPr>
        <p:spPr>
          <a:xfrm>
            <a:off x="1066800" y="3929063"/>
            <a:ext cx="7086600" cy="0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14368" name="Object 32"/>
          <p:cNvGraphicFramePr>
            <a:graphicFrameLocks noChangeAspect="1"/>
          </p:cNvGraphicFramePr>
          <p:nvPr/>
        </p:nvGraphicFramePr>
        <p:xfrm>
          <a:off x="3581400" y="4089400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3" imgW="206375" imgH="135255" progId="Equation.3">
                  <p:embed/>
                </p:oleObj>
              </mc:Choice>
              <mc:Fallback>
                <p:oleObj name="" r:id="rId23" imgW="206375" imgH="13525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4089400"/>
                        <a:ext cx="3048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6032500" y="406876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5" imgW="135255" imgH="219075" progId="Equation.3">
                  <p:embed/>
                </p:oleObj>
              </mc:Choice>
              <mc:Fallback>
                <p:oleObj name="" r:id="rId25" imgW="135255" imgH="21907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32500" y="4068763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28" name="Group 92"/>
          <p:cNvGrpSpPr/>
          <p:nvPr/>
        </p:nvGrpSpPr>
        <p:grpSpPr>
          <a:xfrm>
            <a:off x="3594100" y="3319463"/>
            <a:ext cx="2654300" cy="609600"/>
            <a:chOff x="2264" y="2160"/>
            <a:chExt cx="1672" cy="384"/>
          </a:xfrm>
        </p:grpSpPr>
        <p:graphicFrame>
          <p:nvGraphicFramePr>
            <p:cNvPr id="8219" name="Object 31"/>
            <p:cNvGraphicFramePr>
              <a:graphicFrameLocks noChangeAspect="1"/>
            </p:cNvGraphicFramePr>
            <p:nvPr/>
          </p:nvGraphicFramePr>
          <p:xfrm>
            <a:off x="3800" y="2160"/>
            <a:ext cx="1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27" imgW="135255" imgH="463550" progId="Equation.3">
                    <p:embed/>
                  </p:oleObj>
                </mc:Choice>
                <mc:Fallback>
                  <p:oleObj name="" r:id="rId27" imgW="135255" imgH="46355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0" y="2160"/>
                          <a:ext cx="136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34"/>
            <p:cNvGraphicFramePr>
              <a:graphicFrameLocks noChangeAspect="1"/>
            </p:cNvGraphicFramePr>
            <p:nvPr/>
          </p:nvGraphicFramePr>
          <p:xfrm>
            <a:off x="2264" y="225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9" imgW="135255" imgH="219075" progId="Equation.3">
                    <p:embed/>
                  </p:oleObj>
                </mc:Choice>
                <mc:Fallback>
                  <p:oleObj name="" r:id="rId29" imgW="135255" imgH="21907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64" y="225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2392363" y="406241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1" imgW="154305" imgH="154305" progId="Equation.3">
                  <p:embed/>
                </p:oleObj>
              </mc:Choice>
              <mc:Fallback>
                <p:oleObj name="" r:id="rId31" imgW="154305" imgH="154305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92363" y="4062413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4706938" y="422751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3" imgW="154305" imgH="26035" progId="Equation.3">
                  <p:embed/>
                </p:oleObj>
              </mc:Choice>
              <mc:Fallback>
                <p:oleObj name="" r:id="rId33" imgW="154305" imgH="2603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06938" y="4227513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7188200" y="4068763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35" imgW="154305" imgH="154305" progId="Equation.3">
                  <p:embed/>
                </p:oleObj>
              </mc:Choice>
              <mc:Fallback>
                <p:oleObj name="" r:id="rId35" imgW="154305" imgH="15430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88200" y="4068763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3594100" y="4525963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7" imgW="135255" imgH="219075" progId="Equation.3">
                  <p:embed/>
                </p:oleObj>
              </mc:Choice>
              <mc:Fallback>
                <p:oleObj name="" r:id="rId37" imgW="135255" imgH="219075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94100" y="4525963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0" name="Object 44"/>
          <p:cNvGraphicFramePr>
            <a:graphicFrameLocks noChangeAspect="1"/>
          </p:cNvGraphicFramePr>
          <p:nvPr/>
        </p:nvGraphicFramePr>
        <p:xfrm>
          <a:off x="5546703" y="4647347"/>
          <a:ext cx="1158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9" imgW="545465" imgH="177165" progId="Equation.3">
                  <p:embed/>
                </p:oleObj>
              </mc:Choice>
              <mc:Fallback>
                <p:oleObj name="" r:id="rId39" imgW="545465" imgH="17716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46703" y="4647347"/>
                        <a:ext cx="1158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Line 26"/>
          <p:cNvSpPr/>
          <p:nvPr/>
        </p:nvSpPr>
        <p:spPr>
          <a:xfrm>
            <a:off x="1828800" y="3395663"/>
            <a:ext cx="0" cy="1547812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4409" name="Group 73"/>
          <p:cNvGrpSpPr/>
          <p:nvPr/>
        </p:nvGrpSpPr>
        <p:grpSpPr>
          <a:xfrm>
            <a:off x="3200400" y="3371850"/>
            <a:ext cx="3505200" cy="1547813"/>
            <a:chOff x="2016" y="2208"/>
            <a:chExt cx="2208" cy="1115"/>
          </a:xfrm>
        </p:grpSpPr>
        <p:sp>
          <p:nvSpPr>
            <p:cNvPr id="8228" name="Line 27"/>
            <p:cNvSpPr/>
            <p:nvPr/>
          </p:nvSpPr>
          <p:spPr>
            <a:xfrm>
              <a:off x="2016" y="2208"/>
              <a:ext cx="0" cy="1115"/>
            </a:xfrm>
            <a:prstGeom prst="line">
              <a:avLst/>
            </a:prstGeom>
            <a:ln w="1905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29" name="Line 28"/>
            <p:cNvSpPr/>
            <p:nvPr/>
          </p:nvSpPr>
          <p:spPr>
            <a:xfrm>
              <a:off x="3504" y="2208"/>
              <a:ext cx="0" cy="1115"/>
            </a:xfrm>
            <a:prstGeom prst="line">
              <a:avLst/>
            </a:prstGeom>
            <a:ln w="1905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0" name="Line 29"/>
            <p:cNvSpPr/>
            <p:nvPr/>
          </p:nvSpPr>
          <p:spPr>
            <a:xfrm>
              <a:off x="4224" y="2208"/>
              <a:ext cx="0" cy="1115"/>
            </a:xfrm>
            <a:prstGeom prst="line">
              <a:avLst/>
            </a:prstGeom>
            <a:ln w="1905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31" name="Line 45"/>
            <p:cNvSpPr/>
            <p:nvPr/>
          </p:nvSpPr>
          <p:spPr>
            <a:xfrm>
              <a:off x="2688" y="2208"/>
              <a:ext cx="0" cy="1115"/>
            </a:xfrm>
            <a:prstGeom prst="line">
              <a:avLst/>
            </a:prstGeom>
            <a:ln w="1905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429" name="Group 93"/>
          <p:cNvGrpSpPr/>
          <p:nvPr/>
        </p:nvGrpSpPr>
        <p:grpSpPr>
          <a:xfrm>
            <a:off x="1917700" y="3319463"/>
            <a:ext cx="6070600" cy="609600"/>
            <a:chOff x="1208" y="2160"/>
            <a:chExt cx="3824" cy="384"/>
          </a:xfrm>
        </p:grpSpPr>
        <p:graphicFrame>
          <p:nvGraphicFramePr>
            <p:cNvPr id="8233" name="Object 30"/>
            <p:cNvGraphicFramePr>
              <a:graphicFrameLocks noChangeAspect="1"/>
            </p:cNvGraphicFramePr>
            <p:nvPr/>
          </p:nvGraphicFramePr>
          <p:xfrm>
            <a:off x="1208" y="2240"/>
            <a:ext cx="7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41" imgW="908050" imgH="295910" progId="Equation.3">
                    <p:embed/>
                  </p:oleObj>
                </mc:Choice>
                <mc:Fallback>
                  <p:oleObj name="" r:id="rId41" imgW="908050" imgH="29591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8" y="2240"/>
                          <a:ext cx="71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4" name="Object 35"/>
            <p:cNvGraphicFramePr>
              <a:graphicFrameLocks noChangeAspect="1"/>
            </p:cNvGraphicFramePr>
            <p:nvPr/>
          </p:nvGraphicFramePr>
          <p:xfrm>
            <a:off x="2760" y="2160"/>
            <a:ext cx="55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43" imgW="695325" imgH="463550" progId="Equation.3">
                    <p:embed/>
                  </p:oleObj>
                </mc:Choice>
                <mc:Fallback>
                  <p:oleObj name="" r:id="rId43" imgW="695325" imgH="46355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60" y="2160"/>
                          <a:ext cx="55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5" name="Object 36"/>
            <p:cNvGraphicFramePr>
              <a:graphicFrameLocks noChangeAspect="1"/>
            </p:cNvGraphicFramePr>
            <p:nvPr/>
          </p:nvGraphicFramePr>
          <p:xfrm>
            <a:off x="4272" y="2160"/>
            <a:ext cx="7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45" imgW="972185" imgH="463550" progId="Equation.3">
                    <p:embed/>
                  </p:oleObj>
                </mc:Choice>
                <mc:Fallback>
                  <p:oleObj name="" r:id="rId45" imgW="972185" imgH="46355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2160"/>
                          <a:ext cx="76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5" name="Object 59"/>
          <p:cNvGraphicFramePr>
            <a:graphicFrameLocks noChangeAspect="1"/>
          </p:cNvGraphicFramePr>
          <p:nvPr/>
        </p:nvGraphicFramePr>
        <p:xfrm>
          <a:off x="1117600" y="5287963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7" imgW="843280" imgH="283210" progId="Equation.3">
                  <p:embed/>
                </p:oleObj>
              </mc:Choice>
              <mc:Fallback>
                <p:oleObj name="" r:id="rId47" imgW="843280" imgH="28321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17600" y="5287963"/>
                        <a:ext cx="1054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6" name="Text Box 60"/>
          <p:cNvSpPr txBox="1"/>
          <p:nvPr/>
        </p:nvSpPr>
        <p:spPr>
          <a:xfrm>
            <a:off x="2171700" y="5162550"/>
            <a:ext cx="25447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是极大值点，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97" name="Text Box 61"/>
          <p:cNvSpPr txBox="1"/>
          <p:nvPr/>
        </p:nvSpPr>
        <p:spPr>
          <a:xfrm>
            <a:off x="4197350" y="514985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其极大值为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398" name="Object 62"/>
          <p:cNvGraphicFramePr>
            <a:graphicFrameLocks noChangeAspect="1"/>
          </p:cNvGraphicFramePr>
          <p:nvPr/>
        </p:nvGraphicFramePr>
        <p:xfrm>
          <a:off x="6121400" y="5275263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49" imgW="1088390" imgH="295910" progId="Equation.3">
                  <p:embed/>
                </p:oleObj>
              </mc:Choice>
              <mc:Fallback>
                <p:oleObj name="" r:id="rId49" imgW="1088390" imgH="29591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121400" y="5275263"/>
                        <a:ext cx="1346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1" name="Text Box 65"/>
          <p:cNvSpPr txBox="1"/>
          <p:nvPr/>
        </p:nvSpPr>
        <p:spPr>
          <a:xfrm>
            <a:off x="2184400" y="5757863"/>
            <a:ext cx="289242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是极小值点，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402" name="Text Box 66"/>
          <p:cNvSpPr txBox="1"/>
          <p:nvPr/>
        </p:nvSpPr>
        <p:spPr>
          <a:xfrm>
            <a:off x="4140200" y="5757863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其极小值为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4400" name="Object 64"/>
          <p:cNvGraphicFramePr>
            <a:graphicFrameLocks noChangeAspect="1"/>
          </p:cNvGraphicFramePr>
          <p:nvPr/>
        </p:nvGraphicFramePr>
        <p:xfrm>
          <a:off x="1422400" y="57531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1" imgW="598805" imgH="463550" progId="Equation.3">
                  <p:embed/>
                </p:oleObj>
              </mc:Choice>
              <mc:Fallback>
                <p:oleObj name="" r:id="rId51" imgW="598805" imgH="46355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5753100"/>
                        <a:ext cx="7620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3" name="Object 67"/>
          <p:cNvGraphicFramePr>
            <a:graphicFrameLocks noChangeAspect="1"/>
          </p:cNvGraphicFramePr>
          <p:nvPr/>
        </p:nvGraphicFramePr>
        <p:xfrm>
          <a:off x="5955983" y="5729606"/>
          <a:ext cx="232935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3" imgW="1002665" imgH="228600" progId="Equation.3">
                  <p:embed/>
                </p:oleObj>
              </mc:Choice>
              <mc:Fallback>
                <p:oleObj name="" r:id="rId53" imgW="1002665" imgH="228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955983" y="5729606"/>
                        <a:ext cx="2329359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12" name="Line 76"/>
          <p:cNvSpPr/>
          <p:nvPr/>
        </p:nvSpPr>
        <p:spPr>
          <a:xfrm flipV="1">
            <a:off x="2209800" y="4462463"/>
            <a:ext cx="685800" cy="4572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413" name="Line 77"/>
          <p:cNvSpPr/>
          <p:nvPr/>
        </p:nvSpPr>
        <p:spPr>
          <a:xfrm>
            <a:off x="4572000" y="4538663"/>
            <a:ext cx="762000" cy="4572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4414" name="Line 78"/>
          <p:cNvSpPr/>
          <p:nvPr/>
        </p:nvSpPr>
        <p:spPr>
          <a:xfrm flipV="1">
            <a:off x="7010400" y="4462463"/>
            <a:ext cx="685800" cy="457200"/>
          </a:xfrm>
          <a:prstGeom prst="line">
            <a:avLst/>
          </a:prstGeom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2" grpId="0"/>
      <p:bldP spid="14346" grpId="0"/>
      <p:bldP spid="14347" grpId="0"/>
      <p:bldP spid="14349" grpId="0"/>
      <p:bldP spid="14352" grpId="0"/>
      <p:bldP spid="14354" grpId="0"/>
      <p:bldP spid="14357" grpId="0"/>
      <p:bldP spid="14396" grpId="0"/>
      <p:bldP spid="14397" grpId="0"/>
      <p:bldP spid="14401" grpId="0"/>
      <p:bldP spid="144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/>
          </p:nvPr>
        </p:nvSpPr>
        <p:spPr>
          <a:xfrm>
            <a:off x="539750" y="228600"/>
            <a:ext cx="4114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2 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第二充分条件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9218" name="Text Box 3"/>
          <p:cNvSpPr txBox="1"/>
          <p:nvPr/>
        </p:nvSpPr>
        <p:spPr>
          <a:xfrm>
            <a:off x="304800" y="881380"/>
            <a:ext cx="2646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二阶导数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4049872" y="323691"/>
          <a:ext cx="364610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1727200" imgH="228600" progId="Equation.3">
                  <p:embed/>
                </p:oleObj>
              </mc:Choice>
              <mc:Fallback>
                <p:oleObj name="" r:id="rId1" imgW="17272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049872" y="323691"/>
                        <a:ext cx="364610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564765" y="863600"/>
          <a:ext cx="16843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553720" imgH="147955" progId="Equation.3">
                  <p:embed/>
                </p:oleObj>
              </mc:Choice>
              <mc:Fallback>
                <p:oleObj name="" r:id="rId3" imgW="553720" imgH="14795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64765" y="863600"/>
                        <a:ext cx="16843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249420" y="863600"/>
          <a:ext cx="16240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528320" imgH="147955" progId="Equation.3">
                  <p:embed/>
                </p:oleObj>
              </mc:Choice>
              <mc:Fallback>
                <p:oleObj name="" r:id="rId5" imgW="528320" imgH="14795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49420" y="863600"/>
                        <a:ext cx="162401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038701" y="1520508"/>
          <a:ext cx="227851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066800" imgH="228600" progId="Equation.3">
                  <p:embed/>
                </p:oleObj>
              </mc:Choice>
              <mc:Fallback>
                <p:oleObj name="" r:id="rId7" imgW="10668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38701" y="1520508"/>
                        <a:ext cx="227851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0" name="Group 20"/>
          <p:cNvGrpSpPr/>
          <p:nvPr/>
        </p:nvGrpSpPr>
        <p:grpSpPr>
          <a:xfrm>
            <a:off x="3276600" y="1449388"/>
            <a:ext cx="4495800" cy="612775"/>
            <a:chOff x="2064" y="983"/>
            <a:chExt cx="2832" cy="386"/>
          </a:xfrm>
        </p:grpSpPr>
        <p:sp>
          <p:nvSpPr>
            <p:cNvPr id="9224" name="Text Box 10"/>
            <p:cNvSpPr txBox="1"/>
            <p:nvPr/>
          </p:nvSpPr>
          <p:spPr>
            <a:xfrm>
              <a:off x="2064" y="1008"/>
              <a:ext cx="28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则        在点      取极大值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25" name="Object 11"/>
            <p:cNvGraphicFramePr>
              <a:graphicFrameLocks noChangeAspect="1"/>
            </p:cNvGraphicFramePr>
            <p:nvPr/>
          </p:nvGraphicFramePr>
          <p:xfrm>
            <a:off x="2304" y="1028"/>
            <a:ext cx="5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9" imgW="238125" imgH="122555" progId="Equation.3">
                    <p:embed/>
                  </p:oleObj>
                </mc:Choice>
                <mc:Fallback>
                  <p:oleObj name="" r:id="rId9" imgW="238125" imgH="12255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1028"/>
                          <a:ext cx="50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12"/>
            <p:cNvGraphicFramePr>
              <a:graphicFrameLocks noChangeAspect="1"/>
            </p:cNvGraphicFramePr>
            <p:nvPr/>
          </p:nvGraphicFramePr>
          <p:xfrm>
            <a:off x="3277" y="983"/>
            <a:ext cx="308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1" imgW="165100" imgH="228600" progId="Equation.3">
                    <p:embed/>
                  </p:oleObj>
                </mc:Choice>
                <mc:Fallback>
                  <p:oleObj name="" r:id="rId11" imgW="1651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77" y="983"/>
                          <a:ext cx="308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1058545" y="2161858"/>
          <a:ext cx="230310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079500" imgH="228600" progId="Equation.3">
                  <p:embed/>
                </p:oleObj>
              </mc:Choice>
              <mc:Fallback>
                <p:oleObj name="" r:id="rId13" imgW="10795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58545" y="2161858"/>
                        <a:ext cx="230310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53" name="Group 93"/>
          <p:cNvGrpSpPr/>
          <p:nvPr/>
        </p:nvGrpSpPr>
        <p:grpSpPr>
          <a:xfrm>
            <a:off x="3310890" y="2089150"/>
            <a:ext cx="4495800" cy="612775"/>
            <a:chOff x="2160" y="1318"/>
            <a:chExt cx="2832" cy="386"/>
          </a:xfrm>
        </p:grpSpPr>
        <p:sp>
          <p:nvSpPr>
            <p:cNvPr id="9229" name="Text Box 15"/>
            <p:cNvSpPr txBox="1"/>
            <p:nvPr/>
          </p:nvSpPr>
          <p:spPr>
            <a:xfrm>
              <a:off x="2160" y="1343"/>
              <a:ext cx="28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则        在点      取极小值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30" name="Object 16"/>
            <p:cNvGraphicFramePr>
              <a:graphicFrameLocks noChangeAspect="1"/>
            </p:cNvGraphicFramePr>
            <p:nvPr/>
          </p:nvGraphicFramePr>
          <p:xfrm>
            <a:off x="2390" y="1363"/>
            <a:ext cx="5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5" imgW="238125" imgH="122555" progId="Equation.3">
                    <p:embed/>
                  </p:oleObj>
                </mc:Choice>
                <mc:Fallback>
                  <p:oleObj name="" r:id="rId15" imgW="238125" imgH="12255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90" y="1363"/>
                          <a:ext cx="50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17"/>
            <p:cNvGraphicFramePr>
              <a:graphicFrameLocks noChangeAspect="1"/>
            </p:cNvGraphicFramePr>
            <p:nvPr/>
          </p:nvGraphicFramePr>
          <p:xfrm>
            <a:off x="3353" y="1318"/>
            <a:ext cx="297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7" imgW="102870" imgH="147955" progId="Equation.3">
                    <p:embed/>
                  </p:oleObj>
                </mc:Choice>
                <mc:Fallback>
                  <p:oleObj name="" r:id="rId17" imgW="102870" imgH="14795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53" y="1318"/>
                          <a:ext cx="297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98" name="Group 138"/>
          <p:cNvGrpSpPr/>
          <p:nvPr/>
        </p:nvGrpSpPr>
        <p:grpSpPr>
          <a:xfrm>
            <a:off x="7696200" y="1447800"/>
            <a:ext cx="685800" cy="457200"/>
            <a:chOff x="4848" y="912"/>
            <a:chExt cx="432" cy="288"/>
          </a:xfrm>
        </p:grpSpPr>
        <p:sp>
          <p:nvSpPr>
            <p:cNvPr id="9233" name="Freeform 22"/>
            <p:cNvSpPr/>
            <p:nvPr/>
          </p:nvSpPr>
          <p:spPr>
            <a:xfrm>
              <a:off x="4848" y="912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0"/>
                </a:cxn>
                <a:cxn ang="0">
                  <a:pos x="432" y="288"/>
                </a:cxn>
              </a:cxnLst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1905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/>
            </a:p>
          </p:txBody>
        </p:sp>
        <p:graphicFrame>
          <p:nvGraphicFramePr>
            <p:cNvPr id="9234" name="Object 27"/>
            <p:cNvGraphicFramePr>
              <a:graphicFrameLocks noChangeAspect="1"/>
            </p:cNvGraphicFramePr>
            <p:nvPr/>
          </p:nvGraphicFramePr>
          <p:xfrm>
            <a:off x="4944" y="1056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9" imgW="57785" imgH="19050" progId="Equation.3">
                    <p:embed/>
                  </p:oleObj>
                </mc:Choice>
                <mc:Fallback>
                  <p:oleObj name="" r:id="rId19" imgW="57785" imgH="1905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1056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497" name="Group 137"/>
          <p:cNvGrpSpPr/>
          <p:nvPr/>
        </p:nvGrpSpPr>
        <p:grpSpPr>
          <a:xfrm>
            <a:off x="7696200" y="2057400"/>
            <a:ext cx="730250" cy="519113"/>
            <a:chOff x="4848" y="1296"/>
            <a:chExt cx="460" cy="327"/>
          </a:xfrm>
        </p:grpSpPr>
        <p:sp>
          <p:nvSpPr>
            <p:cNvPr id="9236" name="Freeform 29"/>
            <p:cNvSpPr/>
            <p:nvPr/>
          </p:nvSpPr>
          <p:spPr>
            <a:xfrm>
              <a:off x="4848" y="1392"/>
              <a:ext cx="46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3" y="700"/>
                </a:cxn>
                <a:cxn ang="0">
                  <a:pos x="1361" y="0"/>
                </a:cxn>
              </a:cxnLst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/>
            </a:p>
          </p:txBody>
        </p:sp>
        <p:graphicFrame>
          <p:nvGraphicFramePr>
            <p:cNvPr id="9237" name="Object 30"/>
            <p:cNvGraphicFramePr>
              <a:graphicFrameLocks noChangeAspect="1"/>
            </p:cNvGraphicFramePr>
            <p:nvPr/>
          </p:nvGraphicFramePr>
          <p:xfrm>
            <a:off x="4944" y="1296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21" imgW="71120" imgH="71120" progId="Equation.3">
                    <p:embed/>
                  </p:oleObj>
                </mc:Choice>
                <mc:Fallback>
                  <p:oleObj name="" r:id="rId21" imgW="71120" imgH="7112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4" y="1296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94" name="Text Box 34"/>
          <p:cNvSpPr txBox="1"/>
          <p:nvPr/>
        </p:nvSpPr>
        <p:spPr>
          <a:xfrm>
            <a:off x="304800" y="2895600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395" name="Object 35"/>
          <p:cNvGraphicFramePr>
            <a:graphicFrameLocks noChangeAspect="1"/>
          </p:cNvGraphicFramePr>
          <p:nvPr/>
        </p:nvGraphicFramePr>
        <p:xfrm>
          <a:off x="1600200" y="2971800"/>
          <a:ext cx="91645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3" imgW="817880" imgH="328295" progId="Equation.3">
                  <p:embed/>
                </p:oleObj>
              </mc:Choice>
              <mc:Fallback>
                <p:oleObj name="" r:id="rId23" imgW="817880" imgH="328295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971800"/>
                        <a:ext cx="91645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/>
          <p:cNvGraphicFramePr>
            <a:graphicFrameLocks noChangeAspect="1"/>
          </p:cNvGraphicFramePr>
          <p:nvPr/>
        </p:nvGraphicFramePr>
        <p:xfrm>
          <a:off x="2564765" y="2755583"/>
          <a:ext cx="2717023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5" imgW="2556510" imgH="746760" progId="Equation.3">
                  <p:embed/>
                </p:oleObj>
              </mc:Choice>
              <mc:Fallback>
                <p:oleObj name="" r:id="rId25" imgW="2556510" imgH="74676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4765" y="2755583"/>
                        <a:ext cx="2717023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5420995" y="2755583"/>
          <a:ext cx="1665322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7" imgW="1551940" imgH="746760" progId="Equation.3">
                  <p:embed/>
                </p:oleObj>
              </mc:Choice>
              <mc:Fallback>
                <p:oleObj name="" r:id="rId27" imgW="1551940" imgH="74676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20995" y="2755583"/>
                        <a:ext cx="1665322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561658" y="3744913"/>
          <a:ext cx="200257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9" imgW="1016000" imgH="228600" progId="Equation.3">
                  <p:embed/>
                </p:oleObj>
              </mc:Choice>
              <mc:Fallback>
                <p:oleObj name="" r:id="rId29" imgW="1016000" imgH="2286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1658" y="3744913"/>
                        <a:ext cx="2002574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0" name="Text Box 40"/>
          <p:cNvSpPr txBox="1"/>
          <p:nvPr/>
        </p:nvSpPr>
        <p:spPr>
          <a:xfrm>
            <a:off x="2667000" y="3743325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存在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3505200" y="3835083"/>
          <a:ext cx="83612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1" imgW="727710" imgH="283210" progId="Equation.3">
                  <p:embed/>
                </p:oleObj>
              </mc:Choice>
              <mc:Fallback>
                <p:oleObj name="" r:id="rId31" imgW="727710" imgH="28321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835083"/>
                        <a:ext cx="83612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3" name="Object 43"/>
          <p:cNvGraphicFramePr>
            <a:graphicFrameLocks noChangeAspect="1"/>
          </p:cNvGraphicFramePr>
          <p:nvPr/>
        </p:nvGraphicFramePr>
        <p:xfrm>
          <a:off x="4400551" y="3745231"/>
          <a:ext cx="231671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3" imgW="1219200" imgH="254000" progId="Equation.3">
                  <p:embed/>
                </p:oleObj>
              </mc:Choice>
              <mc:Fallback>
                <p:oleObj name="" r:id="rId33" imgW="1219200" imgH="2540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00551" y="3745231"/>
                        <a:ext cx="231671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4" name="Object 44"/>
          <p:cNvGraphicFramePr>
            <a:graphicFrameLocks noChangeAspect="1"/>
          </p:cNvGraphicFramePr>
          <p:nvPr/>
        </p:nvGraphicFramePr>
        <p:xfrm>
          <a:off x="6810058" y="3651250"/>
          <a:ext cx="13033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35" imgW="1178560" imgH="746760" progId="Equation.3">
                  <p:embed/>
                </p:oleObj>
              </mc:Choice>
              <mc:Fallback>
                <p:oleObj name="" r:id="rId35" imgW="1178560" imgH="74676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810058" y="3651250"/>
                        <a:ext cx="1303337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0" name="Object 50"/>
          <p:cNvGraphicFramePr>
            <a:graphicFrameLocks noChangeAspect="1"/>
          </p:cNvGraphicFramePr>
          <p:nvPr/>
        </p:nvGraphicFramePr>
        <p:xfrm>
          <a:off x="585788" y="4412933"/>
          <a:ext cx="307118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37" imgW="1447800" imgH="228600" progId="Equation.3">
                  <p:embed/>
                </p:oleObj>
              </mc:Choice>
              <mc:Fallback>
                <p:oleObj name="" r:id="rId37" imgW="1447800" imgH="2286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788" y="4412933"/>
                        <a:ext cx="307118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1" name="Object 51"/>
          <p:cNvGraphicFramePr>
            <a:graphicFrameLocks noChangeAspect="1"/>
          </p:cNvGraphicFramePr>
          <p:nvPr/>
        </p:nvGraphicFramePr>
        <p:xfrm>
          <a:off x="3733800" y="4419600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9" imgW="1210310" imgH="309245" progId="Equation.3">
                  <p:embed/>
                </p:oleObj>
              </mc:Choice>
              <mc:Fallback>
                <p:oleObj name="" r:id="rId39" imgW="1210310" imgH="30924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4419600"/>
                        <a:ext cx="1485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3" name="Object 53"/>
          <p:cNvGraphicFramePr>
            <a:graphicFrameLocks noChangeAspect="1"/>
          </p:cNvGraphicFramePr>
          <p:nvPr/>
        </p:nvGraphicFramePr>
        <p:xfrm>
          <a:off x="914400" y="4903788"/>
          <a:ext cx="264298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41" imgW="1244600" imgH="228600" progId="Equation.3">
                  <p:embed/>
                </p:oleObj>
              </mc:Choice>
              <mc:Fallback>
                <p:oleObj name="" r:id="rId41" imgW="1244600" imgH="2286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4903788"/>
                        <a:ext cx="264298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14" name="Object 54"/>
          <p:cNvGraphicFramePr>
            <a:graphicFrameLocks noChangeAspect="1"/>
          </p:cNvGraphicFramePr>
          <p:nvPr/>
        </p:nvGraphicFramePr>
        <p:xfrm>
          <a:off x="3721100" y="4953000"/>
          <a:ext cx="1498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43" imgW="1217295" imgH="309245" progId="Equation.3">
                  <p:embed/>
                </p:oleObj>
              </mc:Choice>
              <mc:Fallback>
                <p:oleObj name="" r:id="rId43" imgW="1217295" imgH="30924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21100" y="4953000"/>
                        <a:ext cx="1498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6" name="Group 76"/>
          <p:cNvGrpSpPr/>
          <p:nvPr/>
        </p:nvGrpSpPr>
        <p:grpSpPr>
          <a:xfrm>
            <a:off x="6019800" y="5046663"/>
            <a:ext cx="2667000" cy="576262"/>
            <a:chOff x="3792" y="3333"/>
            <a:chExt cx="1680" cy="363"/>
          </a:xfrm>
        </p:grpSpPr>
        <p:sp>
          <p:nvSpPr>
            <p:cNvPr id="9252" name="Line 56"/>
            <p:cNvSpPr/>
            <p:nvPr/>
          </p:nvSpPr>
          <p:spPr>
            <a:xfrm>
              <a:off x="3792" y="3382"/>
              <a:ext cx="16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9253" name="Object 60"/>
            <p:cNvGraphicFramePr>
              <a:graphicFrameLocks noChangeAspect="1"/>
            </p:cNvGraphicFramePr>
            <p:nvPr/>
          </p:nvGraphicFramePr>
          <p:xfrm>
            <a:off x="4387" y="3333"/>
            <a:ext cx="2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45" imgW="90170" imgH="147955" progId="Equation.3">
                    <p:embed/>
                  </p:oleObj>
                </mc:Choice>
                <mc:Fallback>
                  <p:oleObj name="" r:id="rId45" imgW="90170" imgH="147955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7" y="3333"/>
                          <a:ext cx="260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4" name="Oval 57"/>
            <p:cNvSpPr/>
            <p:nvPr/>
          </p:nvSpPr>
          <p:spPr>
            <a:xfrm>
              <a:off x="4464" y="3363"/>
              <a:ext cx="45" cy="45"/>
            </a:xfrm>
            <a:prstGeom prst="ellipse">
              <a:avLst/>
            </a:prstGeom>
            <a:solidFill>
              <a:srgbClr val="00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5439" name="Group 79"/>
          <p:cNvGrpSpPr/>
          <p:nvPr/>
        </p:nvGrpSpPr>
        <p:grpSpPr>
          <a:xfrm>
            <a:off x="5980113" y="5086350"/>
            <a:ext cx="2262187" cy="536575"/>
            <a:chOff x="3767" y="3348"/>
            <a:chExt cx="1425" cy="338"/>
          </a:xfrm>
        </p:grpSpPr>
        <p:grpSp>
          <p:nvGrpSpPr>
            <p:cNvPr id="9256" name="Group 74"/>
            <p:cNvGrpSpPr/>
            <p:nvPr/>
          </p:nvGrpSpPr>
          <p:grpSpPr>
            <a:xfrm>
              <a:off x="3767" y="3348"/>
              <a:ext cx="1425" cy="338"/>
              <a:chOff x="3767" y="3348"/>
              <a:chExt cx="1425" cy="338"/>
            </a:xfrm>
          </p:grpSpPr>
          <p:grpSp>
            <p:nvGrpSpPr>
              <p:cNvPr id="9257" name="Group 73"/>
              <p:cNvGrpSpPr/>
              <p:nvPr/>
            </p:nvGrpSpPr>
            <p:grpSpPr>
              <a:xfrm>
                <a:off x="4728" y="3360"/>
                <a:ext cx="464" cy="326"/>
                <a:chOff x="4728" y="3360"/>
                <a:chExt cx="464" cy="326"/>
              </a:xfrm>
            </p:grpSpPr>
            <p:grpSp>
              <p:nvGrpSpPr>
                <p:cNvPr id="9258" name="Group 68"/>
                <p:cNvGrpSpPr/>
                <p:nvPr/>
              </p:nvGrpSpPr>
              <p:grpSpPr>
                <a:xfrm>
                  <a:off x="4728" y="3360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9259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2" name="" r:id="rId47" imgW="90170" imgH="147955" progId="Equation.3">
                          <p:embed/>
                        </p:oleObj>
                      </mc:Choice>
                      <mc:Fallback>
                        <p:oleObj name="" r:id="rId47" imgW="90170" imgH="147955" progId="Equation.3">
                          <p:embed/>
                          <p:pic>
                            <p:nvPicPr>
                              <p:cNvPr id="0" name="图片 3191"/>
                              <p:cNvPicPr/>
                              <p:nvPr/>
                            </p:nvPicPr>
                            <p:blipFill>
                              <a:blip r:embed="rId4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60" name="Object 65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74" name="" r:id="rId49" imgW="71120" imgH="102870" progId="Equation.3">
                          <p:embed/>
                        </p:oleObj>
                      </mc:Choice>
                      <mc:Fallback>
                        <p:oleObj name="" r:id="rId49" imgW="71120" imgH="102870" progId="Equation.3">
                          <p:embed/>
                          <p:pic>
                            <p:nvPicPr>
                              <p:cNvPr id="0" name="图片 3173"/>
                              <p:cNvPicPr/>
                              <p:nvPr/>
                            </p:nvPicPr>
                            <p:blipFill>
                              <a:blip r:embed="rId50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9261" name="Object 66"/>
                <p:cNvGraphicFramePr>
                  <a:graphicFrameLocks noChangeAspect="1"/>
                </p:cNvGraphicFramePr>
                <p:nvPr/>
              </p:nvGraphicFramePr>
              <p:xfrm>
                <a:off x="4887" y="3414"/>
                <a:ext cx="17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3" name="" r:id="rId51" imgW="71120" imgH="71120" progId="Equation.3">
                        <p:embed/>
                      </p:oleObj>
                    </mc:Choice>
                    <mc:Fallback>
                      <p:oleObj name="" r:id="rId51" imgW="71120" imgH="71120" progId="Equation.3">
                        <p:embed/>
                        <p:pic>
                          <p:nvPicPr>
                            <p:cNvPr id="0" name="图片 3182"/>
                            <p:cNvPicPr/>
                            <p:nvPr/>
                          </p:nvPicPr>
                          <p:blipFill>
                            <a:blip r:embed="rId5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87" y="3414"/>
                              <a:ext cx="179" cy="18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262" name="Group 72"/>
              <p:cNvGrpSpPr/>
              <p:nvPr/>
            </p:nvGrpSpPr>
            <p:grpSpPr>
              <a:xfrm>
                <a:off x="3767" y="3348"/>
                <a:ext cx="464" cy="326"/>
                <a:chOff x="3767" y="3348"/>
                <a:chExt cx="464" cy="326"/>
              </a:xfrm>
            </p:grpSpPr>
            <p:graphicFrame>
              <p:nvGraphicFramePr>
                <p:cNvPr id="9263" name="Object 64"/>
                <p:cNvGraphicFramePr>
                  <a:graphicFrameLocks noChangeAspect="1"/>
                </p:cNvGraphicFramePr>
                <p:nvPr/>
              </p:nvGraphicFramePr>
              <p:xfrm>
                <a:off x="3919" y="3456"/>
                <a:ext cx="161" cy="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80" name="" r:id="rId53" imgW="57785" imgH="19050" progId="Equation.3">
                        <p:embed/>
                      </p:oleObj>
                    </mc:Choice>
                    <mc:Fallback>
                      <p:oleObj name="" r:id="rId53" imgW="57785" imgH="19050" progId="Equation.3">
                        <p:embed/>
                        <p:pic>
                          <p:nvPicPr>
                            <p:cNvPr id="0" name="图片 3179"/>
                            <p:cNvPicPr/>
                            <p:nvPr/>
                          </p:nvPicPr>
                          <p:blipFill>
                            <a:blip r:embed="rId5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19" y="3456"/>
                              <a:ext cx="161" cy="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264" name="Group 69"/>
                <p:cNvGrpSpPr/>
                <p:nvPr/>
              </p:nvGrpSpPr>
              <p:grpSpPr>
                <a:xfrm>
                  <a:off x="3767" y="3348"/>
                  <a:ext cx="464" cy="326"/>
                  <a:chOff x="4728" y="3360"/>
                  <a:chExt cx="464" cy="326"/>
                </a:xfrm>
              </p:grpSpPr>
              <p:graphicFrame>
                <p:nvGraphicFramePr>
                  <p:cNvPr id="9265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4728" y="3360"/>
                  <a:ext cx="234" cy="3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75" name="" r:id="rId55" imgW="90170" imgH="147955" progId="Equation.3">
                          <p:embed/>
                        </p:oleObj>
                      </mc:Choice>
                      <mc:Fallback>
                        <p:oleObj name="" r:id="rId55" imgW="90170" imgH="147955" progId="Equation.3">
                          <p:embed/>
                          <p:pic>
                            <p:nvPicPr>
                              <p:cNvPr id="0" name="图片 3174"/>
                              <p:cNvPicPr/>
                              <p:nvPr/>
                            </p:nvPicPr>
                            <p:blipFill>
                              <a:blip r:embed="rId5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728" y="3360"/>
                                <a:ext cx="234" cy="326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266" name="Object 71"/>
                  <p:cNvGraphicFramePr>
                    <a:graphicFrameLocks noChangeAspect="1"/>
                  </p:cNvGraphicFramePr>
                  <p:nvPr/>
                </p:nvGraphicFramePr>
                <p:xfrm>
                  <a:off x="4992" y="3408"/>
                  <a:ext cx="200" cy="25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90" name="" r:id="rId57" imgW="71120" imgH="102870" progId="Equation.3">
                          <p:embed/>
                        </p:oleObj>
                      </mc:Choice>
                      <mc:Fallback>
                        <p:oleObj name="" r:id="rId57" imgW="71120" imgH="102870" progId="Equation.3">
                          <p:embed/>
                          <p:pic>
                            <p:nvPicPr>
                              <p:cNvPr id="0" name="图片 3189"/>
                              <p:cNvPicPr/>
                              <p:nvPr/>
                            </p:nvPicPr>
                            <p:blipFill>
                              <a:blip r:embed="rId5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992" y="3408"/>
                                <a:ext cx="200" cy="252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sp>
          <p:nvSpPr>
            <p:cNvPr id="9267" name="Oval 58"/>
            <p:cNvSpPr/>
            <p:nvPr/>
          </p:nvSpPr>
          <p:spPr>
            <a:xfrm>
              <a:off x="4947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8" name="Oval 59"/>
            <p:cNvSpPr/>
            <p:nvPr/>
          </p:nvSpPr>
          <p:spPr>
            <a:xfrm>
              <a:off x="3984" y="3360"/>
              <a:ext cx="45" cy="45"/>
            </a:xfrm>
            <a:prstGeom prst="ellipse">
              <a:avLst/>
            </a:prstGeom>
            <a:solidFill>
              <a:srgbClr val="0033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37" name="Freeform 77"/>
          <p:cNvSpPr/>
          <p:nvPr/>
        </p:nvSpPr>
        <p:spPr>
          <a:xfrm>
            <a:off x="6367463" y="4953000"/>
            <a:ext cx="719137" cy="152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800"/>
          </a:p>
        </p:txBody>
      </p:sp>
      <p:graphicFrame>
        <p:nvGraphicFramePr>
          <p:cNvPr id="15440" name="Object 80"/>
          <p:cNvGraphicFramePr>
            <a:graphicFrameLocks noChangeAspect="1"/>
          </p:cNvGraphicFramePr>
          <p:nvPr/>
        </p:nvGraphicFramePr>
        <p:xfrm>
          <a:off x="6553200" y="4572000"/>
          <a:ext cx="3508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9" imgW="71120" imgH="71120" progId="Equation.3">
                  <p:embed/>
                </p:oleObj>
              </mc:Choice>
              <mc:Fallback>
                <p:oleObj name="" r:id="rId59" imgW="71120" imgH="7112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4572000"/>
                        <a:ext cx="350838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8" name="Freeform 78"/>
          <p:cNvSpPr/>
          <p:nvPr/>
        </p:nvSpPr>
        <p:spPr>
          <a:xfrm>
            <a:off x="7162800" y="4953000"/>
            <a:ext cx="719138" cy="152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80" h="96">
                <a:moveTo>
                  <a:pt x="0" y="96"/>
                </a:moveTo>
                <a:lnTo>
                  <a:pt x="0" y="0"/>
                </a:lnTo>
                <a:lnTo>
                  <a:pt x="480" y="0"/>
                </a:lnTo>
                <a:lnTo>
                  <a:pt x="480" y="48"/>
                </a:lnTo>
                <a:lnTo>
                  <a:pt x="480" y="9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 sz="2800"/>
          </a:p>
        </p:txBody>
      </p:sp>
      <p:graphicFrame>
        <p:nvGraphicFramePr>
          <p:cNvPr id="15441" name="Object 81"/>
          <p:cNvGraphicFramePr>
            <a:graphicFrameLocks noChangeAspect="1"/>
          </p:cNvGraphicFramePr>
          <p:nvPr/>
        </p:nvGraphicFramePr>
        <p:xfrm>
          <a:off x="7304088" y="4689475"/>
          <a:ext cx="315912" cy="18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61" imgW="57785" imgH="19050" progId="Equation.3">
                  <p:embed/>
                </p:oleObj>
              </mc:Choice>
              <mc:Fallback>
                <p:oleObj name="" r:id="rId61" imgW="57785" imgH="1905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04088" y="4689475"/>
                        <a:ext cx="315912" cy="18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47" name="Text Box 87"/>
          <p:cNvSpPr txBox="1"/>
          <p:nvPr/>
        </p:nvSpPr>
        <p:spPr>
          <a:xfrm>
            <a:off x="177800" y="5422900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由第一充分条件知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449" name="Object 89"/>
          <p:cNvGraphicFramePr>
            <a:graphicFrameLocks noChangeAspect="1"/>
          </p:cNvGraphicFramePr>
          <p:nvPr/>
        </p:nvGraphicFramePr>
        <p:xfrm>
          <a:off x="3181668" y="5443856"/>
          <a:ext cx="277983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63" imgW="1320165" imgH="228600" progId="Equation.3">
                  <p:embed/>
                </p:oleObj>
              </mc:Choice>
              <mc:Fallback>
                <p:oleObj name="" r:id="rId63" imgW="1320165" imgH="2286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6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81668" y="5443856"/>
                        <a:ext cx="277983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52" name="Text Box 92"/>
          <p:cNvSpPr txBox="1"/>
          <p:nvPr/>
        </p:nvSpPr>
        <p:spPr>
          <a:xfrm>
            <a:off x="914400" y="5943600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类似可证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4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544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4" grpId="0"/>
      <p:bldP spid="15400" grpId="0" build="p"/>
      <p:bldP spid="15447" grpId="0" build="p"/>
      <p:bldP spid="154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8"/>
          <p:cNvSpPr/>
          <p:nvPr/>
        </p:nvSpPr>
        <p:spPr>
          <a:xfrm>
            <a:off x="0" y="0"/>
            <a:ext cx="9144000" cy="26670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1295400" y="228600"/>
            <a:ext cx="22098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第四节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0" name="Text Box 3"/>
          <p:cNvSpPr txBox="1"/>
          <p:nvPr/>
        </p:nvSpPr>
        <p:spPr>
          <a:xfrm>
            <a:off x="2209800" y="335280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一、函数单调性的判定法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1" name="Text Box 10">
            <a:hlinkClick r:id="" action="ppaction://noaction"/>
          </p:cNvPr>
          <p:cNvSpPr txBox="1"/>
          <p:nvPr/>
        </p:nvSpPr>
        <p:spPr>
          <a:xfrm>
            <a:off x="2209800" y="4294188"/>
            <a:ext cx="47720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二、曲线的凹凸与拐点  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2" name="Text Box 13"/>
          <p:cNvSpPr txBox="1"/>
          <p:nvPr/>
        </p:nvSpPr>
        <p:spPr>
          <a:xfrm>
            <a:off x="1955800" y="928688"/>
            <a:ext cx="4749800" cy="823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函数的单调性与 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3" name="Text Box 14"/>
          <p:cNvSpPr txBox="1"/>
          <p:nvPr/>
        </p:nvSpPr>
        <p:spPr>
          <a:xfrm>
            <a:off x="4495800" y="1752600"/>
            <a:ext cx="38417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曲线的凹凸性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04" name="Object 27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390900" imgH="3409950" progId="Paint.Picture">
                  <p:embed/>
                </p:oleObj>
              </mc:Choice>
              <mc:Fallback>
                <p:oleObj name="" r:id="rId1" imgW="3390900" imgH="3409950" progId="Paint.Picture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29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/>
          </p:nvPr>
        </p:nvSpPr>
        <p:spPr>
          <a:xfrm>
            <a:off x="539750" y="260350"/>
            <a:ext cx="23622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489200" y="257175"/>
          <a:ext cx="276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2292350" imgH="379730" progId="Equation.3">
                  <p:embed/>
                </p:oleObj>
              </mc:Choice>
              <mc:Fallback>
                <p:oleObj name="" r:id="rId1" imgW="2292350" imgH="37973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257175"/>
                        <a:ext cx="27686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4"/>
          <p:cNvSpPr txBox="1"/>
          <p:nvPr/>
        </p:nvSpPr>
        <p:spPr>
          <a:xfrm>
            <a:off x="5181600" y="260350"/>
            <a:ext cx="3276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的极值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13" name="Text Box 5"/>
          <p:cNvSpPr txBox="1"/>
          <p:nvPr/>
        </p:nvSpPr>
        <p:spPr>
          <a:xfrm>
            <a:off x="539750" y="793750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求导数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346200" y="1276350"/>
          <a:ext cx="2921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2421255" imgH="379730" progId="Equation.3">
                  <p:embed/>
                </p:oleObj>
              </mc:Choice>
              <mc:Fallback>
                <p:oleObj name="" r:id="rId3" imgW="2421255" imgH="37973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46200" y="1276350"/>
                        <a:ext cx="2921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4724400" y="1276350"/>
          <a:ext cx="373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5" imgW="3103880" imgH="379730" progId="Equation.3">
                  <p:embed/>
                </p:oleObj>
              </mc:Choice>
              <mc:Fallback>
                <p:oleObj name="" r:id="rId5" imgW="3103880" imgH="37973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1276350"/>
                        <a:ext cx="3733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/>
          <p:nvPr/>
        </p:nvSpPr>
        <p:spPr>
          <a:xfrm>
            <a:off x="457200" y="1875155"/>
            <a:ext cx="42665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2)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求驻点及不可导点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617" name="Text Box 9"/>
          <p:cNvSpPr txBox="1"/>
          <p:nvPr/>
        </p:nvSpPr>
        <p:spPr>
          <a:xfrm>
            <a:off x="838200" y="2393950"/>
            <a:ext cx="76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1295400" y="2474913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1210310" imgH="309245" progId="Equation.3">
                  <p:embed/>
                </p:oleObj>
              </mc:Choice>
              <mc:Fallback>
                <p:oleObj name="" r:id="rId7" imgW="1210310" imgH="30924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474913"/>
                        <a:ext cx="1485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" name="Text Box 11"/>
          <p:cNvSpPr txBox="1"/>
          <p:nvPr/>
        </p:nvSpPr>
        <p:spPr>
          <a:xfrm>
            <a:off x="2895600" y="2403475"/>
            <a:ext cx="1524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得驻点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4114800" y="2482850"/>
          <a:ext cx="313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9" imgW="2601595" imgH="328295" progId="Equation.3">
                  <p:embed/>
                </p:oleObj>
              </mc:Choice>
              <mc:Fallback>
                <p:oleObj name="" r:id="rId9" imgW="2601595" imgH="32829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482850"/>
                        <a:ext cx="313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/>
          <p:nvPr/>
        </p:nvSpPr>
        <p:spPr>
          <a:xfrm>
            <a:off x="457200" y="2941638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判别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622" name="Group 14"/>
          <p:cNvGrpSpPr/>
          <p:nvPr/>
        </p:nvGrpSpPr>
        <p:grpSpPr>
          <a:xfrm>
            <a:off x="838200" y="3475038"/>
            <a:ext cx="2514600" cy="522287"/>
            <a:chOff x="720" y="2226"/>
            <a:chExt cx="1584" cy="329"/>
          </a:xfrm>
        </p:grpSpPr>
        <p:sp>
          <p:nvSpPr>
            <p:cNvPr id="10254" name="Text Box 15"/>
            <p:cNvSpPr txBox="1"/>
            <p:nvPr/>
          </p:nvSpPr>
          <p:spPr>
            <a:xfrm>
              <a:off x="720" y="2226"/>
              <a:ext cx="4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因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55" name="Object 16"/>
            <p:cNvGraphicFramePr>
              <a:graphicFrameLocks noChangeAspect="1"/>
            </p:cNvGraphicFramePr>
            <p:nvPr/>
          </p:nvGraphicFramePr>
          <p:xfrm>
            <a:off x="1008" y="2280"/>
            <a:ext cx="12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1" imgW="1687195" imgH="309245" progId="Equation.3">
                    <p:embed/>
                  </p:oleObj>
                </mc:Choice>
                <mc:Fallback>
                  <p:oleObj name="" r:id="rId11" imgW="1687195" imgH="30924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2280"/>
                          <a:ext cx="129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5" name="Group 17"/>
          <p:cNvGrpSpPr/>
          <p:nvPr/>
        </p:nvGrpSpPr>
        <p:grpSpPr>
          <a:xfrm>
            <a:off x="3429000" y="3475038"/>
            <a:ext cx="3733800" cy="522287"/>
            <a:chOff x="2496" y="2226"/>
            <a:chExt cx="2352" cy="329"/>
          </a:xfrm>
        </p:grpSpPr>
        <p:sp>
          <p:nvSpPr>
            <p:cNvPr id="10257" name="Text Box 18"/>
            <p:cNvSpPr txBox="1"/>
            <p:nvPr/>
          </p:nvSpPr>
          <p:spPr>
            <a:xfrm>
              <a:off x="2496" y="2226"/>
              <a:ext cx="23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故               为极小值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58" name="Object 19"/>
            <p:cNvGraphicFramePr>
              <a:graphicFrameLocks noChangeAspect="1"/>
            </p:cNvGraphicFramePr>
            <p:nvPr/>
          </p:nvGraphicFramePr>
          <p:xfrm>
            <a:off x="2784" y="2288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3" imgW="1023620" imgH="295910" progId="Equation.3">
                    <p:embed/>
                  </p:oleObj>
                </mc:Choice>
                <mc:Fallback>
                  <p:oleObj name="" r:id="rId13" imgW="1023620" imgH="29591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2288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8" name="Group 20"/>
          <p:cNvGrpSpPr/>
          <p:nvPr/>
        </p:nvGrpSpPr>
        <p:grpSpPr>
          <a:xfrm>
            <a:off x="838200" y="4084638"/>
            <a:ext cx="2986088" cy="522287"/>
            <a:chOff x="720" y="2615"/>
            <a:chExt cx="1881" cy="329"/>
          </a:xfrm>
        </p:grpSpPr>
        <p:sp>
          <p:nvSpPr>
            <p:cNvPr id="10260" name="Text Box 21"/>
            <p:cNvSpPr txBox="1"/>
            <p:nvPr/>
          </p:nvSpPr>
          <p:spPr>
            <a:xfrm>
              <a:off x="720" y="2615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又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0261" name="Object 22"/>
            <p:cNvGraphicFramePr>
              <a:graphicFrameLocks noChangeAspect="1"/>
            </p:cNvGraphicFramePr>
            <p:nvPr/>
          </p:nvGraphicFramePr>
          <p:xfrm>
            <a:off x="1040" y="2647"/>
            <a:ext cx="156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5" imgW="1206500" imgH="203200" progId="Equation.3">
                    <p:embed/>
                  </p:oleObj>
                </mc:Choice>
                <mc:Fallback>
                  <p:oleObj name="" r:id="rId15" imgW="1206500" imgH="20320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0" y="2647"/>
                          <a:ext cx="1561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1" name="Text Box 23"/>
          <p:cNvSpPr txBox="1"/>
          <p:nvPr/>
        </p:nvSpPr>
        <p:spPr>
          <a:xfrm>
            <a:off x="4003040" y="4084955"/>
            <a:ext cx="45313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故需用第一充分条件判别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632" name="Object 24"/>
          <p:cNvGraphicFramePr>
            <a:graphicFrameLocks noChangeAspect="1"/>
          </p:cNvGraphicFramePr>
          <p:nvPr/>
        </p:nvGraphicFramePr>
        <p:xfrm>
          <a:off x="883603" y="4815840"/>
          <a:ext cx="517815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7" imgW="2489200" imgH="215900" progId="Equation.3">
                  <p:embed/>
                </p:oleObj>
              </mc:Choice>
              <mc:Fallback>
                <p:oleObj name="" r:id="rId17" imgW="2489200" imgH="215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83603" y="4815840"/>
                        <a:ext cx="517815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931531" y="5476270"/>
          <a:ext cx="3625073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9" imgW="1676400" imgH="215900" progId="Equation.3">
                  <p:embed/>
                </p:oleObj>
              </mc:Choice>
              <mc:Fallback>
                <p:oleObj name="" r:id="rId19" imgW="1676400" imgH="2159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31531" y="5476270"/>
                        <a:ext cx="3625073" cy="52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4" name="Line 26"/>
          <p:cNvSpPr/>
          <p:nvPr/>
        </p:nvSpPr>
        <p:spPr>
          <a:xfrm>
            <a:off x="4572000" y="1784350"/>
            <a:ext cx="3962400" cy="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35" name="Line 27"/>
          <p:cNvSpPr/>
          <p:nvPr/>
        </p:nvSpPr>
        <p:spPr>
          <a:xfrm>
            <a:off x="1295400" y="1784350"/>
            <a:ext cx="29718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8670" name="Group 62"/>
          <p:cNvGrpSpPr/>
          <p:nvPr/>
        </p:nvGrpSpPr>
        <p:grpSpPr>
          <a:xfrm>
            <a:off x="7086600" y="4572000"/>
            <a:ext cx="1803400" cy="1738313"/>
            <a:chOff x="4464" y="2880"/>
            <a:chExt cx="1136" cy="1095"/>
          </a:xfrm>
        </p:grpSpPr>
        <p:graphicFrame>
          <p:nvGraphicFramePr>
            <p:cNvPr id="10268" name="Object 47"/>
            <p:cNvGraphicFramePr>
              <a:graphicFrameLocks noChangeAspect="1"/>
            </p:cNvGraphicFramePr>
            <p:nvPr/>
          </p:nvGraphicFramePr>
          <p:xfrm>
            <a:off x="5266" y="3803"/>
            <a:ext cx="8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21" imgW="26035" imgH="90170" progId="Equation.3">
                    <p:embed/>
                  </p:oleObj>
                </mc:Choice>
                <mc:Fallback>
                  <p:oleObj name="" r:id="rId21" imgW="26035" imgH="90170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66" y="3803"/>
                          <a:ext cx="81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48"/>
            <p:cNvGraphicFramePr>
              <a:graphicFrameLocks noChangeAspect="1"/>
            </p:cNvGraphicFramePr>
            <p:nvPr/>
          </p:nvGraphicFramePr>
          <p:xfrm>
            <a:off x="5427" y="3790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23" imgW="57785" imgH="71120" progId="Equation.3">
                    <p:embed/>
                  </p:oleObj>
                </mc:Choice>
                <mc:Fallback>
                  <p:oleObj name="" r:id="rId23" imgW="57785" imgH="71120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27" y="3790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0" name="Object 49"/>
            <p:cNvGraphicFramePr>
              <a:graphicFrameLocks noChangeAspect="1"/>
            </p:cNvGraphicFramePr>
            <p:nvPr/>
          </p:nvGraphicFramePr>
          <p:xfrm>
            <a:off x="4804" y="2880"/>
            <a:ext cx="1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25" imgW="71120" imgH="90170" progId="Equation.3">
                    <p:embed/>
                  </p:oleObj>
                </mc:Choice>
                <mc:Fallback>
                  <p:oleObj name="" r:id="rId25" imgW="71120" imgH="9017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4" y="2880"/>
                          <a:ext cx="183" cy="2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Object 50"/>
            <p:cNvGraphicFramePr>
              <a:graphicFrameLocks noChangeAspect="1"/>
            </p:cNvGraphicFramePr>
            <p:nvPr/>
          </p:nvGraphicFramePr>
          <p:xfrm>
            <a:off x="4634" y="3803"/>
            <a:ext cx="18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27" imgW="122555" imgH="90170" progId="Equation.3">
                    <p:embed/>
                  </p:oleObj>
                </mc:Choice>
                <mc:Fallback>
                  <p:oleObj name="" r:id="rId27" imgW="122555" imgH="90170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34" y="3803"/>
                          <a:ext cx="188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51"/>
            <p:cNvGraphicFramePr>
              <a:graphicFrameLocks noChangeAspect="1"/>
            </p:cNvGraphicFramePr>
            <p:nvPr/>
          </p:nvGraphicFramePr>
          <p:xfrm>
            <a:off x="4939" y="3803"/>
            <a:ext cx="154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29" imgW="206375" imgH="219075" progId="Equation.3">
                    <p:embed/>
                  </p:oleObj>
                </mc:Choice>
                <mc:Fallback>
                  <p:oleObj name="" r:id="rId29" imgW="206375" imgH="219075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39" y="3803"/>
                          <a:ext cx="154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Line 52"/>
            <p:cNvSpPr/>
            <p:nvPr/>
          </p:nvSpPr>
          <p:spPr>
            <a:xfrm flipV="1">
              <a:off x="4890" y="2880"/>
              <a:ext cx="9" cy="9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74" name="Group 53"/>
            <p:cNvGrpSpPr/>
            <p:nvPr/>
          </p:nvGrpSpPr>
          <p:grpSpPr>
            <a:xfrm>
              <a:off x="4594" y="2930"/>
              <a:ext cx="845" cy="839"/>
              <a:chOff x="1153" y="192"/>
              <a:chExt cx="2822" cy="2393"/>
            </a:xfrm>
          </p:grpSpPr>
          <p:sp>
            <p:nvSpPr>
              <p:cNvPr id="10275" name="Freeform 54"/>
              <p:cNvSpPr/>
              <p:nvPr/>
            </p:nvSpPr>
            <p:spPr>
              <a:xfrm>
                <a:off x="1153" y="192"/>
                <a:ext cx="599" cy="15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4" y="409"/>
                  </a:cxn>
                  <a:cxn ang="0">
                    <a:pos x="88" y="744"/>
                  </a:cxn>
                  <a:cxn ang="0">
                    <a:pos x="117" y="978"/>
                  </a:cxn>
                  <a:cxn ang="0">
                    <a:pos x="161" y="1153"/>
                  </a:cxn>
                  <a:cxn ang="0">
                    <a:pos x="175" y="1240"/>
                  </a:cxn>
                  <a:cxn ang="0">
                    <a:pos x="190" y="1299"/>
                  </a:cxn>
                  <a:cxn ang="0">
                    <a:pos x="234" y="1401"/>
                  </a:cxn>
                  <a:cxn ang="0">
                    <a:pos x="248" y="1430"/>
                  </a:cxn>
                  <a:cxn ang="0">
                    <a:pos x="278" y="1459"/>
                  </a:cxn>
                  <a:cxn ang="0">
                    <a:pos x="292" y="1489"/>
                  </a:cxn>
                  <a:cxn ang="0">
                    <a:pos x="322" y="1503"/>
                  </a:cxn>
                  <a:cxn ang="0">
                    <a:pos x="322" y="1518"/>
                  </a:cxn>
                  <a:cxn ang="0">
                    <a:pos x="336" y="1518"/>
                  </a:cxn>
                  <a:cxn ang="0">
                    <a:pos x="351" y="1532"/>
                  </a:cxn>
                  <a:cxn ang="0">
                    <a:pos x="365" y="1532"/>
                  </a:cxn>
                  <a:cxn ang="0">
                    <a:pos x="380" y="1532"/>
                  </a:cxn>
                  <a:cxn ang="0">
                    <a:pos x="395" y="1532"/>
                  </a:cxn>
                  <a:cxn ang="0">
                    <a:pos x="395" y="1547"/>
                  </a:cxn>
                  <a:cxn ang="0">
                    <a:pos x="409" y="1547"/>
                  </a:cxn>
                  <a:cxn ang="0">
                    <a:pos x="409" y="1547"/>
                  </a:cxn>
                  <a:cxn ang="0">
                    <a:pos x="424" y="1547"/>
                  </a:cxn>
                  <a:cxn ang="0">
                    <a:pos x="424" y="1547"/>
                  </a:cxn>
                  <a:cxn ang="0">
                    <a:pos x="424" y="1547"/>
                  </a:cxn>
                  <a:cxn ang="0">
                    <a:pos x="439" y="1547"/>
                  </a:cxn>
                  <a:cxn ang="0">
                    <a:pos x="439" y="1547"/>
                  </a:cxn>
                  <a:cxn ang="0">
                    <a:pos x="439" y="1547"/>
                  </a:cxn>
                  <a:cxn ang="0">
                    <a:pos x="439" y="1547"/>
                  </a:cxn>
                  <a:cxn ang="0">
                    <a:pos x="453" y="1547"/>
                  </a:cxn>
                  <a:cxn ang="0">
                    <a:pos x="453" y="1547"/>
                  </a:cxn>
                  <a:cxn ang="0">
                    <a:pos x="453" y="1547"/>
                  </a:cxn>
                  <a:cxn ang="0">
                    <a:pos x="468" y="1547"/>
                  </a:cxn>
                  <a:cxn ang="0">
                    <a:pos x="468" y="1547"/>
                  </a:cxn>
                  <a:cxn ang="0">
                    <a:pos x="468" y="1547"/>
                  </a:cxn>
                  <a:cxn ang="0">
                    <a:pos x="468" y="1547"/>
                  </a:cxn>
                  <a:cxn ang="0">
                    <a:pos x="482" y="1547"/>
                  </a:cxn>
                  <a:cxn ang="0">
                    <a:pos x="482" y="1547"/>
                  </a:cxn>
                  <a:cxn ang="0">
                    <a:pos x="482" y="1547"/>
                  </a:cxn>
                  <a:cxn ang="0">
                    <a:pos x="497" y="1547"/>
                  </a:cxn>
                  <a:cxn ang="0">
                    <a:pos x="497" y="1547"/>
                  </a:cxn>
                  <a:cxn ang="0">
                    <a:pos x="497" y="1547"/>
                  </a:cxn>
                  <a:cxn ang="0">
                    <a:pos x="512" y="1547"/>
                  </a:cxn>
                  <a:cxn ang="0">
                    <a:pos x="512" y="1547"/>
                  </a:cxn>
                  <a:cxn ang="0">
                    <a:pos x="526" y="1547"/>
                  </a:cxn>
                  <a:cxn ang="0">
                    <a:pos x="526" y="1547"/>
                  </a:cxn>
                  <a:cxn ang="0">
                    <a:pos x="541" y="1547"/>
                  </a:cxn>
                  <a:cxn ang="0">
                    <a:pos x="556" y="1547"/>
                  </a:cxn>
                  <a:cxn ang="0">
                    <a:pos x="570" y="1547"/>
                  </a:cxn>
                  <a:cxn ang="0">
                    <a:pos x="585" y="1547"/>
                  </a:cxn>
                  <a:cxn ang="0">
                    <a:pos x="599" y="1561"/>
                  </a:cxn>
                </a:cxnLst>
                <a:pathLst>
                  <a:path w="599" h="1561">
                    <a:moveTo>
                      <a:pt x="0" y="0"/>
                    </a:moveTo>
                    <a:lnTo>
                      <a:pt x="44" y="409"/>
                    </a:lnTo>
                    <a:lnTo>
                      <a:pt x="88" y="744"/>
                    </a:lnTo>
                    <a:lnTo>
                      <a:pt x="117" y="978"/>
                    </a:lnTo>
                    <a:lnTo>
                      <a:pt x="161" y="1153"/>
                    </a:lnTo>
                    <a:lnTo>
                      <a:pt x="175" y="1240"/>
                    </a:lnTo>
                    <a:lnTo>
                      <a:pt x="190" y="1299"/>
                    </a:lnTo>
                    <a:lnTo>
                      <a:pt x="234" y="1401"/>
                    </a:lnTo>
                    <a:lnTo>
                      <a:pt x="248" y="1430"/>
                    </a:lnTo>
                    <a:lnTo>
                      <a:pt x="278" y="1459"/>
                    </a:lnTo>
                    <a:lnTo>
                      <a:pt x="292" y="1489"/>
                    </a:lnTo>
                    <a:lnTo>
                      <a:pt x="322" y="1503"/>
                    </a:lnTo>
                    <a:lnTo>
                      <a:pt x="322" y="1518"/>
                    </a:lnTo>
                    <a:lnTo>
                      <a:pt x="336" y="1518"/>
                    </a:lnTo>
                    <a:lnTo>
                      <a:pt x="351" y="1532"/>
                    </a:lnTo>
                    <a:lnTo>
                      <a:pt x="365" y="1532"/>
                    </a:lnTo>
                    <a:lnTo>
                      <a:pt x="380" y="1532"/>
                    </a:lnTo>
                    <a:lnTo>
                      <a:pt x="395" y="1532"/>
                    </a:lnTo>
                    <a:lnTo>
                      <a:pt x="395" y="1547"/>
                    </a:lnTo>
                    <a:lnTo>
                      <a:pt x="409" y="1547"/>
                    </a:lnTo>
                    <a:lnTo>
                      <a:pt x="424" y="1547"/>
                    </a:lnTo>
                    <a:lnTo>
                      <a:pt x="439" y="1547"/>
                    </a:lnTo>
                    <a:lnTo>
                      <a:pt x="453" y="1547"/>
                    </a:lnTo>
                    <a:lnTo>
                      <a:pt x="468" y="1547"/>
                    </a:lnTo>
                    <a:lnTo>
                      <a:pt x="482" y="1547"/>
                    </a:lnTo>
                    <a:lnTo>
                      <a:pt x="497" y="1547"/>
                    </a:lnTo>
                    <a:lnTo>
                      <a:pt x="512" y="1547"/>
                    </a:lnTo>
                    <a:lnTo>
                      <a:pt x="526" y="1547"/>
                    </a:lnTo>
                    <a:lnTo>
                      <a:pt x="541" y="1547"/>
                    </a:lnTo>
                    <a:lnTo>
                      <a:pt x="556" y="1547"/>
                    </a:lnTo>
                    <a:lnTo>
                      <a:pt x="570" y="1547"/>
                    </a:lnTo>
                    <a:lnTo>
                      <a:pt x="585" y="1547"/>
                    </a:lnTo>
                    <a:lnTo>
                      <a:pt x="599" y="1561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/>
              </a:p>
            </p:txBody>
          </p:sp>
          <p:sp>
            <p:nvSpPr>
              <p:cNvPr id="10276" name="Freeform 55"/>
              <p:cNvSpPr/>
              <p:nvPr/>
            </p:nvSpPr>
            <p:spPr>
              <a:xfrm>
                <a:off x="1752" y="1739"/>
                <a:ext cx="1712" cy="84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15" y="14"/>
                  </a:cxn>
                  <a:cxn ang="0">
                    <a:pos x="44" y="29"/>
                  </a:cxn>
                  <a:cxn ang="0">
                    <a:pos x="88" y="44"/>
                  </a:cxn>
                  <a:cxn ang="0">
                    <a:pos x="117" y="73"/>
                  </a:cxn>
                  <a:cxn ang="0">
                    <a:pos x="205" y="160"/>
                  </a:cxn>
                  <a:cxn ang="0">
                    <a:pos x="366" y="379"/>
                  </a:cxn>
                  <a:cxn ang="0">
                    <a:pos x="512" y="613"/>
                  </a:cxn>
                  <a:cxn ang="0">
                    <a:pos x="585" y="715"/>
                  </a:cxn>
                  <a:cxn ang="0">
                    <a:pos x="629" y="759"/>
                  </a:cxn>
                  <a:cxn ang="0">
                    <a:pos x="673" y="788"/>
                  </a:cxn>
                  <a:cxn ang="0">
                    <a:pos x="702" y="803"/>
                  </a:cxn>
                  <a:cxn ang="0">
                    <a:pos x="717" y="817"/>
                  </a:cxn>
                  <a:cxn ang="0">
                    <a:pos x="746" y="832"/>
                  </a:cxn>
                  <a:cxn ang="0">
                    <a:pos x="761" y="832"/>
                  </a:cxn>
                  <a:cxn ang="0">
                    <a:pos x="776" y="846"/>
                  </a:cxn>
                  <a:cxn ang="0">
                    <a:pos x="790" y="846"/>
                  </a:cxn>
                  <a:cxn ang="0">
                    <a:pos x="790" y="846"/>
                  </a:cxn>
                  <a:cxn ang="0">
                    <a:pos x="805" y="846"/>
                  </a:cxn>
                  <a:cxn ang="0">
                    <a:pos x="805" y="846"/>
                  </a:cxn>
                  <a:cxn ang="0">
                    <a:pos x="805" y="846"/>
                  </a:cxn>
                  <a:cxn ang="0">
                    <a:pos x="805" y="846"/>
                  </a:cxn>
                  <a:cxn ang="0">
                    <a:pos x="819" y="846"/>
                  </a:cxn>
                  <a:cxn ang="0">
                    <a:pos x="819" y="846"/>
                  </a:cxn>
                  <a:cxn ang="0">
                    <a:pos x="819" y="846"/>
                  </a:cxn>
                  <a:cxn ang="0">
                    <a:pos x="834" y="846"/>
                  </a:cxn>
                  <a:cxn ang="0">
                    <a:pos x="834" y="846"/>
                  </a:cxn>
                  <a:cxn ang="0">
                    <a:pos x="834" y="846"/>
                  </a:cxn>
                  <a:cxn ang="0">
                    <a:pos x="849" y="846"/>
                  </a:cxn>
                  <a:cxn ang="0">
                    <a:pos x="849" y="846"/>
                  </a:cxn>
                  <a:cxn ang="0">
                    <a:pos x="863" y="846"/>
                  </a:cxn>
                  <a:cxn ang="0">
                    <a:pos x="878" y="832"/>
                  </a:cxn>
                  <a:cxn ang="0">
                    <a:pos x="893" y="832"/>
                  </a:cxn>
                  <a:cxn ang="0">
                    <a:pos x="907" y="817"/>
                  </a:cxn>
                  <a:cxn ang="0">
                    <a:pos x="951" y="803"/>
                  </a:cxn>
                  <a:cxn ang="0">
                    <a:pos x="995" y="759"/>
                  </a:cxn>
                  <a:cxn ang="0">
                    <a:pos x="1068" y="686"/>
                  </a:cxn>
                  <a:cxn ang="0">
                    <a:pos x="1141" y="584"/>
                  </a:cxn>
                  <a:cxn ang="0">
                    <a:pos x="1302" y="350"/>
                  </a:cxn>
                  <a:cxn ang="0">
                    <a:pos x="1375" y="233"/>
                  </a:cxn>
                  <a:cxn ang="0">
                    <a:pos x="1463" y="131"/>
                  </a:cxn>
                  <a:cxn ang="0">
                    <a:pos x="1507" y="87"/>
                  </a:cxn>
                  <a:cxn ang="0">
                    <a:pos x="1551" y="58"/>
                  </a:cxn>
                  <a:cxn ang="0">
                    <a:pos x="1580" y="29"/>
                  </a:cxn>
                  <a:cxn ang="0">
                    <a:pos x="1624" y="14"/>
                  </a:cxn>
                  <a:cxn ang="0">
                    <a:pos x="1653" y="14"/>
                  </a:cxn>
                  <a:cxn ang="0">
                    <a:pos x="1668" y="0"/>
                  </a:cxn>
                  <a:cxn ang="0">
                    <a:pos x="1682" y="0"/>
                  </a:cxn>
                  <a:cxn ang="0">
                    <a:pos x="1697" y="0"/>
                  </a:cxn>
                  <a:cxn ang="0">
                    <a:pos x="1697" y="0"/>
                  </a:cxn>
                  <a:cxn ang="0">
                    <a:pos x="1712" y="0"/>
                  </a:cxn>
                </a:cxnLst>
                <a:pathLst>
                  <a:path w="1712" h="846">
                    <a:moveTo>
                      <a:pt x="0" y="14"/>
                    </a:moveTo>
                    <a:lnTo>
                      <a:pt x="15" y="14"/>
                    </a:lnTo>
                    <a:lnTo>
                      <a:pt x="44" y="29"/>
                    </a:lnTo>
                    <a:lnTo>
                      <a:pt x="88" y="44"/>
                    </a:lnTo>
                    <a:lnTo>
                      <a:pt x="117" y="73"/>
                    </a:lnTo>
                    <a:lnTo>
                      <a:pt x="205" y="160"/>
                    </a:lnTo>
                    <a:lnTo>
                      <a:pt x="366" y="379"/>
                    </a:lnTo>
                    <a:lnTo>
                      <a:pt x="512" y="613"/>
                    </a:lnTo>
                    <a:lnTo>
                      <a:pt x="585" y="715"/>
                    </a:lnTo>
                    <a:lnTo>
                      <a:pt x="629" y="759"/>
                    </a:lnTo>
                    <a:lnTo>
                      <a:pt x="673" y="788"/>
                    </a:lnTo>
                    <a:lnTo>
                      <a:pt x="702" y="803"/>
                    </a:lnTo>
                    <a:lnTo>
                      <a:pt x="717" y="817"/>
                    </a:lnTo>
                    <a:lnTo>
                      <a:pt x="746" y="832"/>
                    </a:lnTo>
                    <a:lnTo>
                      <a:pt x="761" y="832"/>
                    </a:lnTo>
                    <a:lnTo>
                      <a:pt x="776" y="846"/>
                    </a:lnTo>
                    <a:lnTo>
                      <a:pt x="790" y="846"/>
                    </a:lnTo>
                    <a:lnTo>
                      <a:pt x="805" y="846"/>
                    </a:lnTo>
                    <a:lnTo>
                      <a:pt x="819" y="846"/>
                    </a:lnTo>
                    <a:lnTo>
                      <a:pt x="834" y="846"/>
                    </a:lnTo>
                    <a:lnTo>
                      <a:pt x="849" y="846"/>
                    </a:lnTo>
                    <a:lnTo>
                      <a:pt x="863" y="846"/>
                    </a:lnTo>
                    <a:lnTo>
                      <a:pt x="878" y="832"/>
                    </a:lnTo>
                    <a:lnTo>
                      <a:pt x="893" y="832"/>
                    </a:lnTo>
                    <a:lnTo>
                      <a:pt x="907" y="817"/>
                    </a:lnTo>
                    <a:lnTo>
                      <a:pt x="951" y="803"/>
                    </a:lnTo>
                    <a:lnTo>
                      <a:pt x="995" y="759"/>
                    </a:lnTo>
                    <a:lnTo>
                      <a:pt x="1068" y="686"/>
                    </a:lnTo>
                    <a:lnTo>
                      <a:pt x="1141" y="584"/>
                    </a:lnTo>
                    <a:lnTo>
                      <a:pt x="1302" y="350"/>
                    </a:lnTo>
                    <a:lnTo>
                      <a:pt x="1375" y="233"/>
                    </a:lnTo>
                    <a:lnTo>
                      <a:pt x="1463" y="131"/>
                    </a:lnTo>
                    <a:lnTo>
                      <a:pt x="1507" y="87"/>
                    </a:lnTo>
                    <a:lnTo>
                      <a:pt x="1551" y="58"/>
                    </a:lnTo>
                    <a:lnTo>
                      <a:pt x="1580" y="29"/>
                    </a:lnTo>
                    <a:lnTo>
                      <a:pt x="1624" y="14"/>
                    </a:lnTo>
                    <a:lnTo>
                      <a:pt x="1653" y="14"/>
                    </a:lnTo>
                    <a:lnTo>
                      <a:pt x="1668" y="0"/>
                    </a:lnTo>
                    <a:lnTo>
                      <a:pt x="1682" y="0"/>
                    </a:lnTo>
                    <a:lnTo>
                      <a:pt x="1697" y="0"/>
                    </a:lnTo>
                    <a:lnTo>
                      <a:pt x="1712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/>
              </a:p>
            </p:txBody>
          </p:sp>
          <p:sp>
            <p:nvSpPr>
              <p:cNvPr id="10277" name="Freeform 56"/>
              <p:cNvSpPr/>
              <p:nvPr/>
            </p:nvSpPr>
            <p:spPr>
              <a:xfrm>
                <a:off x="3464" y="323"/>
                <a:ext cx="511" cy="1416"/>
              </a:xfrm>
              <a:custGeom>
                <a:avLst/>
                <a:gdLst/>
                <a:ahLst/>
                <a:cxnLst>
                  <a:cxn ang="0">
                    <a:pos x="0" y="1416"/>
                  </a:cxn>
                  <a:cxn ang="0">
                    <a:pos x="0" y="1416"/>
                  </a:cxn>
                  <a:cxn ang="0">
                    <a:pos x="0" y="1416"/>
                  </a:cxn>
                  <a:cxn ang="0">
                    <a:pos x="14" y="1416"/>
                  </a:cxn>
                  <a:cxn ang="0">
                    <a:pos x="14" y="1416"/>
                  </a:cxn>
                  <a:cxn ang="0">
                    <a:pos x="29" y="1416"/>
                  </a:cxn>
                  <a:cxn ang="0">
                    <a:pos x="29" y="1416"/>
                  </a:cxn>
                  <a:cxn ang="0">
                    <a:pos x="29" y="1416"/>
                  </a:cxn>
                  <a:cxn ang="0">
                    <a:pos x="29" y="1416"/>
                  </a:cxn>
                  <a:cxn ang="0">
                    <a:pos x="43" y="1416"/>
                  </a:cxn>
                  <a:cxn ang="0">
                    <a:pos x="43" y="1416"/>
                  </a:cxn>
                  <a:cxn ang="0">
                    <a:pos x="43" y="1416"/>
                  </a:cxn>
                  <a:cxn ang="0">
                    <a:pos x="43" y="1416"/>
                  </a:cxn>
                  <a:cxn ang="0">
                    <a:pos x="58" y="1416"/>
                  </a:cxn>
                  <a:cxn ang="0">
                    <a:pos x="58" y="1416"/>
                  </a:cxn>
                  <a:cxn ang="0">
                    <a:pos x="58" y="1416"/>
                  </a:cxn>
                  <a:cxn ang="0">
                    <a:pos x="58" y="1416"/>
                  </a:cxn>
                  <a:cxn ang="0">
                    <a:pos x="73" y="1416"/>
                  </a:cxn>
                  <a:cxn ang="0">
                    <a:pos x="73" y="1416"/>
                  </a:cxn>
                  <a:cxn ang="0">
                    <a:pos x="73" y="1416"/>
                  </a:cxn>
                  <a:cxn ang="0">
                    <a:pos x="73" y="1416"/>
                  </a:cxn>
                  <a:cxn ang="0">
                    <a:pos x="87" y="1416"/>
                  </a:cxn>
                  <a:cxn ang="0">
                    <a:pos x="87" y="1416"/>
                  </a:cxn>
                  <a:cxn ang="0">
                    <a:pos x="87" y="1416"/>
                  </a:cxn>
                  <a:cxn ang="0">
                    <a:pos x="102" y="1416"/>
                  </a:cxn>
                  <a:cxn ang="0">
                    <a:pos x="102" y="1416"/>
                  </a:cxn>
                  <a:cxn ang="0">
                    <a:pos x="117" y="1416"/>
                  </a:cxn>
                  <a:cxn ang="0">
                    <a:pos x="117" y="1416"/>
                  </a:cxn>
                  <a:cxn ang="0">
                    <a:pos x="117" y="1416"/>
                  </a:cxn>
                  <a:cxn ang="0">
                    <a:pos x="131" y="1416"/>
                  </a:cxn>
                  <a:cxn ang="0">
                    <a:pos x="146" y="1401"/>
                  </a:cxn>
                  <a:cxn ang="0">
                    <a:pos x="146" y="1401"/>
                  </a:cxn>
                  <a:cxn ang="0">
                    <a:pos x="175" y="1401"/>
                  </a:cxn>
                  <a:cxn ang="0">
                    <a:pos x="190" y="1387"/>
                  </a:cxn>
                  <a:cxn ang="0">
                    <a:pos x="204" y="1387"/>
                  </a:cxn>
                  <a:cxn ang="0">
                    <a:pos x="219" y="1358"/>
                  </a:cxn>
                  <a:cxn ang="0">
                    <a:pos x="248" y="1343"/>
                  </a:cxn>
                  <a:cxn ang="0">
                    <a:pos x="263" y="1314"/>
                  </a:cxn>
                  <a:cxn ang="0">
                    <a:pos x="292" y="1270"/>
                  </a:cxn>
                  <a:cxn ang="0">
                    <a:pos x="307" y="1226"/>
                  </a:cxn>
                  <a:cxn ang="0">
                    <a:pos x="351" y="1109"/>
                  </a:cxn>
                  <a:cxn ang="0">
                    <a:pos x="394" y="934"/>
                  </a:cxn>
                  <a:cxn ang="0">
                    <a:pos x="438" y="701"/>
                  </a:cxn>
                  <a:cxn ang="0">
                    <a:pos x="468" y="409"/>
                  </a:cxn>
                  <a:cxn ang="0">
                    <a:pos x="511" y="0"/>
                  </a:cxn>
                </a:cxnLst>
                <a:pathLst>
                  <a:path w="511" h="1416">
                    <a:moveTo>
                      <a:pt x="0" y="1416"/>
                    </a:moveTo>
                    <a:lnTo>
                      <a:pt x="0" y="1416"/>
                    </a:lnTo>
                    <a:lnTo>
                      <a:pt x="14" y="1416"/>
                    </a:lnTo>
                    <a:lnTo>
                      <a:pt x="29" y="1416"/>
                    </a:lnTo>
                    <a:lnTo>
                      <a:pt x="43" y="1416"/>
                    </a:lnTo>
                    <a:lnTo>
                      <a:pt x="58" y="1416"/>
                    </a:lnTo>
                    <a:lnTo>
                      <a:pt x="73" y="1416"/>
                    </a:lnTo>
                    <a:lnTo>
                      <a:pt x="87" y="1416"/>
                    </a:lnTo>
                    <a:lnTo>
                      <a:pt x="102" y="1416"/>
                    </a:lnTo>
                    <a:lnTo>
                      <a:pt x="117" y="1416"/>
                    </a:lnTo>
                    <a:lnTo>
                      <a:pt x="131" y="1416"/>
                    </a:lnTo>
                    <a:lnTo>
                      <a:pt x="146" y="1401"/>
                    </a:lnTo>
                    <a:lnTo>
                      <a:pt x="175" y="1401"/>
                    </a:lnTo>
                    <a:lnTo>
                      <a:pt x="190" y="1387"/>
                    </a:lnTo>
                    <a:lnTo>
                      <a:pt x="204" y="1387"/>
                    </a:lnTo>
                    <a:lnTo>
                      <a:pt x="219" y="1358"/>
                    </a:lnTo>
                    <a:lnTo>
                      <a:pt x="248" y="1343"/>
                    </a:lnTo>
                    <a:lnTo>
                      <a:pt x="263" y="1314"/>
                    </a:lnTo>
                    <a:lnTo>
                      <a:pt x="292" y="1270"/>
                    </a:lnTo>
                    <a:lnTo>
                      <a:pt x="307" y="1226"/>
                    </a:lnTo>
                    <a:lnTo>
                      <a:pt x="351" y="1109"/>
                    </a:lnTo>
                    <a:lnTo>
                      <a:pt x="394" y="934"/>
                    </a:lnTo>
                    <a:lnTo>
                      <a:pt x="438" y="701"/>
                    </a:lnTo>
                    <a:lnTo>
                      <a:pt x="468" y="409"/>
                    </a:lnTo>
                    <a:lnTo>
                      <a:pt x="511" y="0"/>
                    </a:ln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sz="2800"/>
              </a:p>
            </p:txBody>
          </p:sp>
        </p:grpSp>
        <p:sp>
          <p:nvSpPr>
            <p:cNvPr id="10278" name="Line 57"/>
            <p:cNvSpPr/>
            <p:nvPr/>
          </p:nvSpPr>
          <p:spPr>
            <a:xfrm flipV="1">
              <a:off x="5302" y="3468"/>
              <a:ext cx="0" cy="3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79" name="Line 58"/>
            <p:cNvSpPr/>
            <p:nvPr/>
          </p:nvSpPr>
          <p:spPr>
            <a:xfrm flipV="1">
              <a:off x="4733" y="3468"/>
              <a:ext cx="0" cy="3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grpSp>
          <p:nvGrpSpPr>
            <p:cNvPr id="10280" name="Group 59"/>
            <p:cNvGrpSpPr/>
            <p:nvPr/>
          </p:nvGrpSpPr>
          <p:grpSpPr>
            <a:xfrm>
              <a:off x="4464" y="2914"/>
              <a:ext cx="1136" cy="857"/>
              <a:chOff x="720" y="144"/>
              <a:chExt cx="3792" cy="2448"/>
            </a:xfrm>
          </p:grpSpPr>
          <p:sp>
            <p:nvSpPr>
              <p:cNvPr id="10281" name="Line 60"/>
              <p:cNvSpPr/>
              <p:nvPr/>
            </p:nvSpPr>
            <p:spPr>
              <a:xfrm>
                <a:off x="720" y="2584"/>
                <a:ext cx="37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82" name="Line 61"/>
              <p:cNvSpPr/>
              <p:nvPr/>
            </p:nvSpPr>
            <p:spPr>
              <a:xfrm flipV="1">
                <a:off x="2568" y="144"/>
                <a:ext cx="0" cy="244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2" name="Text Box 11"/>
          <p:cNvSpPr txBox="1"/>
          <p:nvPr/>
        </p:nvSpPr>
        <p:spPr>
          <a:xfrm>
            <a:off x="5986780" y="2941955"/>
            <a:ext cx="2894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（无不可导点）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/>
      <p:bldP spid="68616" grpId="0"/>
      <p:bldP spid="68617" grpId="0" build="p"/>
      <p:bldP spid="68619" grpId="0"/>
      <p:bldP spid="68621" grpId="0"/>
      <p:bldP spid="6863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68" name="Text Box 24"/>
          <p:cNvSpPr txBox="1"/>
          <p:nvPr/>
        </p:nvSpPr>
        <p:spPr>
          <a:xfrm>
            <a:off x="619760" y="605790"/>
            <a:ext cx="2590800" cy="58356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思考与练习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1360" y="1410970"/>
            <a:ext cx="7472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比较两个充分条件的优缺点</a:t>
            </a:r>
            <a:r>
              <a:rPr lang="en-US" altLang="zh-CN" sz="2800"/>
              <a:t>. </a:t>
            </a:r>
            <a:r>
              <a:rPr lang="zh-CN" altLang="en-US" sz="2800"/>
              <a:t>何时使用哪一个？</a:t>
            </a:r>
            <a:endParaRPr lang="zh-CN" altLang="en-US" sz="2800"/>
          </a:p>
        </p:txBody>
      </p:sp>
      <p:graphicFrame>
        <p:nvGraphicFramePr>
          <p:cNvPr id="5" name="表格 4"/>
          <p:cNvGraphicFramePr/>
          <p:nvPr/>
        </p:nvGraphicFramePr>
        <p:xfrm>
          <a:off x="619760" y="2072005"/>
          <a:ext cx="7987665" cy="215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175"/>
                <a:gridCol w="3670935"/>
                <a:gridCol w="2662555"/>
              </a:tblGrid>
              <a:tr h="589280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第一充分条件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第二充分条件</a:t>
                      </a:r>
                      <a:endParaRPr lang="zh-CN" altLang="en-US" sz="2800"/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适用范围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所需信息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  <a:tr h="5200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所给判断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23845" y="266890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驻点、不可导点</a:t>
            </a:r>
            <a:endParaRPr lang="zh-CN" altLang="en-US" sz="2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28155" y="266890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驻点</a:t>
            </a:r>
            <a:endParaRPr lang="zh-CN" altLang="en-US" sz="2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23845" y="3168015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两侧一阶导情况</a:t>
            </a:r>
            <a:endParaRPr lang="zh-CN" altLang="en-US" sz="2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16955" y="3168015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驻点处二阶导</a:t>
            </a:r>
            <a:endParaRPr lang="zh-CN" altLang="en-US" sz="2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2845" y="368998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完备</a:t>
            </a:r>
            <a:endParaRPr lang="zh-CN" altLang="en-US" sz="2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50355" y="368998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不完备</a:t>
            </a:r>
            <a:endParaRPr lang="zh-CN" altLang="en-US" sz="2800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51" y="4436531"/>
          <a:ext cx="810006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771900" imgH="419100" progId="Equation.KSEE3">
                  <p:embed/>
                </p:oleObj>
              </mc:Choice>
              <mc:Fallback>
                <p:oleObj name="" r:id="rId1" imgW="37719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51" y="4436531"/>
                        <a:ext cx="8100060" cy="89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472440" y="5336540"/>
            <a:ext cx="82829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A. </a:t>
            </a:r>
            <a:r>
              <a:rPr lang="zh-CN" altLang="en-US" sz="2800"/>
              <a:t>极小值     </a:t>
            </a:r>
            <a:r>
              <a:rPr lang="en-US" altLang="zh-CN" sz="2800"/>
              <a:t>B. </a:t>
            </a:r>
            <a:r>
              <a:rPr lang="zh-CN" altLang="en-US" sz="2800"/>
              <a:t>极大值      </a:t>
            </a:r>
            <a:r>
              <a:rPr lang="en-US" altLang="zh-CN" sz="2800"/>
              <a:t>C. </a:t>
            </a:r>
            <a:r>
              <a:rPr lang="zh-CN" altLang="en-US" sz="2800"/>
              <a:t>不是极值     </a:t>
            </a:r>
            <a:r>
              <a:rPr lang="en-US" altLang="zh-CN" sz="2800"/>
              <a:t>D. </a:t>
            </a:r>
            <a:r>
              <a:rPr lang="zh-CN" altLang="en-US" sz="2800"/>
              <a:t>无法判别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8013065" y="4625975"/>
            <a:ext cx="42037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en-US" altLang="zh-CN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539750" y="381000"/>
            <a:ext cx="5029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ea typeface="楷体_GB2312" pitchFamily="49" charset="-122"/>
              </a:rPr>
              <a:t>二、</a:t>
            </a:r>
            <a:r>
              <a:rPr lang="zh-CN" altLang="en-US" sz="2800" b="1" dirty="0">
                <a:ea typeface="楷体_GB2312" pitchFamily="49" charset="-122"/>
              </a:rPr>
              <a:t>最大值与最小值问题 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98220" y="1081405"/>
          <a:ext cx="501394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2247900" imgH="215900" progId="Equation.3">
                  <p:embed/>
                </p:oleObj>
              </mc:Choice>
              <mc:Fallback>
                <p:oleObj name="" r:id="rId1" imgW="2247900" imgH="2159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98220" y="1081405"/>
                        <a:ext cx="501394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/>
          <p:nvPr/>
        </p:nvSpPr>
        <p:spPr>
          <a:xfrm>
            <a:off x="6096000" y="1091248"/>
            <a:ext cx="2667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则其最值只能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2" name="Text Box 8"/>
          <p:cNvSpPr txBox="1"/>
          <p:nvPr/>
        </p:nvSpPr>
        <p:spPr>
          <a:xfrm>
            <a:off x="304800" y="1676400"/>
            <a:ext cx="464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极值点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端点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处达到 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13" name="Text Box 9"/>
          <p:cNvSpPr txBox="1"/>
          <p:nvPr/>
        </p:nvSpPr>
        <p:spPr>
          <a:xfrm>
            <a:off x="685800" y="2286000"/>
            <a:ext cx="42672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求函数最值的方法</a:t>
            </a: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2286000" y="3429000"/>
          <a:ext cx="243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2009140" imgH="328295" progId="Equation.3">
                  <p:embed/>
                </p:oleObj>
              </mc:Choice>
              <mc:Fallback>
                <p:oleObj name="" r:id="rId3" imgW="2009140" imgH="32829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3429000"/>
                        <a:ext cx="2438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/>
          <p:nvPr/>
        </p:nvSpPr>
        <p:spPr>
          <a:xfrm>
            <a:off x="685800" y="3962400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最大值</a:t>
            </a: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1376363" y="4572000"/>
          <a:ext cx="6929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5814695" imgH="315595" progId="Equation.3">
                  <p:embed/>
                </p:oleObj>
              </mc:Choice>
              <mc:Fallback>
                <p:oleObj name="" r:id="rId5" imgW="5814695" imgH="31559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6363" y="4572000"/>
                        <a:ext cx="69294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2970213" y="457835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7" imgW="766445" imgH="328295" progId="Equation.3">
                  <p:embed/>
                </p:oleObj>
              </mc:Choice>
              <mc:Fallback>
                <p:oleObj name="" r:id="rId7" imgW="766445" imgH="32829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70213" y="4578350"/>
                        <a:ext cx="965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3986213" y="457835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9" imgW="811530" imgH="328295" progId="Equation.3">
                  <p:embed/>
                </p:oleObj>
              </mc:Choice>
              <mc:Fallback>
                <p:oleObj name="" r:id="rId9" imgW="811530" imgH="32829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86213" y="4578350"/>
                        <a:ext cx="101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/>
        </p:nvGraphicFramePr>
        <p:xfrm>
          <a:off x="5002213" y="459105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1" imgW="1262380" imgH="328295" progId="Equation.3">
                  <p:embed/>
                </p:oleObj>
              </mc:Choice>
              <mc:Fallback>
                <p:oleObj name="" r:id="rId11" imgW="1262380" imgH="32829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02213" y="4591050"/>
                        <a:ext cx="154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6567488" y="462915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3" imgW="682625" imgH="295910" progId="Equation.3">
                  <p:embed/>
                </p:oleObj>
              </mc:Choice>
              <mc:Fallback>
                <p:oleObj name="" r:id="rId13" imgW="682625" imgH="29591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67488" y="4629150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7440613" y="462915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5" imgW="573405" imgH="295910" progId="Equation.3">
                  <p:embed/>
                </p:oleObj>
              </mc:Choice>
              <mc:Fallback>
                <p:oleObj name="" r:id="rId15" imgW="573405" imgH="29591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40613" y="462915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/>
          <p:nvPr/>
        </p:nvSpPr>
        <p:spPr>
          <a:xfrm>
            <a:off x="1123315" y="5119370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最小值</a:t>
            </a:r>
            <a:endParaRPr lang="zh-CN" altLang="en-US" sz="28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1526" name="Object 22"/>
          <p:cNvGraphicFramePr>
            <a:graphicFrameLocks noChangeAspect="1"/>
          </p:cNvGraphicFramePr>
          <p:nvPr/>
        </p:nvGraphicFramePr>
        <p:xfrm>
          <a:off x="1447800" y="5638800"/>
          <a:ext cx="6778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7" imgW="5679440" imgH="315595" progId="Equation.3">
                  <p:embed/>
                </p:oleObj>
              </mc:Choice>
              <mc:Fallback>
                <p:oleObj name="" r:id="rId17" imgW="5679440" imgH="315595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638800"/>
                        <a:ext cx="67786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/>
        </p:nvGraphicFramePr>
        <p:xfrm>
          <a:off x="2816225" y="563880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9" imgW="766445" imgH="328295" progId="Equation.3">
                  <p:embed/>
                </p:oleObj>
              </mc:Choice>
              <mc:Fallback>
                <p:oleObj name="" r:id="rId19" imgW="766445" imgH="32829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16225" y="5638800"/>
                        <a:ext cx="965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25"/>
          <p:cNvGraphicFramePr>
            <a:graphicFrameLocks noChangeAspect="1"/>
          </p:cNvGraphicFramePr>
          <p:nvPr/>
        </p:nvGraphicFramePr>
        <p:xfrm>
          <a:off x="3806825" y="56388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21" imgW="811530" imgH="328295" progId="Equation.3">
                  <p:embed/>
                </p:oleObj>
              </mc:Choice>
              <mc:Fallback>
                <p:oleObj name="" r:id="rId21" imgW="811530" imgH="32829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06825" y="5638800"/>
                        <a:ext cx="101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26"/>
          <p:cNvGraphicFramePr>
            <a:graphicFrameLocks noChangeAspect="1"/>
          </p:cNvGraphicFramePr>
          <p:nvPr/>
        </p:nvGraphicFramePr>
        <p:xfrm>
          <a:off x="4873625" y="565150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3" imgW="1262380" imgH="328295" progId="Equation.3">
                  <p:embed/>
                </p:oleObj>
              </mc:Choice>
              <mc:Fallback>
                <p:oleObj name="" r:id="rId23" imgW="1262380" imgH="328295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73625" y="5651500"/>
                        <a:ext cx="1549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6473825" y="56896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5" imgW="682625" imgH="295910" progId="Equation.3">
                  <p:embed/>
                </p:oleObj>
              </mc:Choice>
              <mc:Fallback>
                <p:oleObj name="" r:id="rId25" imgW="682625" imgH="29591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73825" y="5689600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28"/>
          <p:cNvGraphicFramePr>
            <a:graphicFrameLocks noChangeAspect="1"/>
          </p:cNvGraphicFramePr>
          <p:nvPr/>
        </p:nvGraphicFramePr>
        <p:xfrm>
          <a:off x="7337425" y="5689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7" imgW="573405" imgH="295910" progId="Equation.3">
                  <p:embed/>
                </p:oleObj>
              </mc:Choice>
              <mc:Fallback>
                <p:oleObj name="" r:id="rId27" imgW="573405" imgH="29591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37425" y="56896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5480" y="2971800"/>
            <a:ext cx="54159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ym typeface="+mn-ea"/>
              </a:rPr>
              <a:t>(1)</a:t>
            </a:r>
            <a:r>
              <a:rPr lang="zh-CN" altLang="en-US" sz="2800" dirty="0">
                <a:latin typeface="楷体_GB2312" pitchFamily="49" charset="-122"/>
                <a:sym typeface="+mn-ea"/>
              </a:rPr>
              <a:t>求</a:t>
            </a:r>
            <a:r>
              <a:rPr lang="zh-CN" altLang="en-US" sz="2800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 (</a:t>
            </a:r>
            <a:r>
              <a:rPr lang="en-US" altLang="zh-CN" sz="2800" i="1" dirty="0"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en-US" sz="2800" dirty="0">
                <a:latin typeface="楷体_GB2312" pitchFamily="49" charset="-122"/>
                <a:sym typeface="+mn-ea"/>
              </a:rPr>
              <a:t>在 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i="1" dirty="0"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800" i="1" dirty="0">
                <a:cs typeface="Times New Roman" panose="02020603050405020304" pitchFamily="18" charset="0"/>
                <a:sym typeface="+mn-ea"/>
              </a:rPr>
              <a:t>b</a:t>
            </a:r>
            <a:r>
              <a:rPr lang="en-US" altLang="zh-CN" sz="2800" dirty="0"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dirty="0">
                <a:latin typeface="楷体_GB2312" pitchFamily="49" charset="-122"/>
                <a:sym typeface="+mn-ea"/>
              </a:rPr>
              <a:t>内的极值可疑点</a:t>
            </a:r>
            <a:endParaRPr lang="zh-CN" altLang="en-US" sz="2800" dirty="0">
              <a:latin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12" grpId="0"/>
      <p:bldP spid="21513" grpId="0"/>
      <p:bldP spid="21519" grpId="0"/>
      <p:bldP spid="2152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xfrm>
            <a:off x="304800" y="441325"/>
            <a:ext cx="1676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特别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pSp>
        <p:nvGrpSpPr>
          <p:cNvPr id="27668" name="Group 20"/>
          <p:cNvGrpSpPr/>
          <p:nvPr/>
        </p:nvGrpSpPr>
        <p:grpSpPr>
          <a:xfrm>
            <a:off x="381635" y="2521268"/>
            <a:ext cx="7086600" cy="522287"/>
            <a:chOff x="144" y="643"/>
            <a:chExt cx="4464" cy="329"/>
          </a:xfrm>
        </p:grpSpPr>
        <p:sp>
          <p:nvSpPr>
            <p:cNvPr id="14339" name="Text Box 3"/>
            <p:cNvSpPr txBox="1"/>
            <p:nvPr/>
          </p:nvSpPr>
          <p:spPr>
            <a:xfrm>
              <a:off x="144" y="643"/>
              <a:ext cx="44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har char="•"/>
              </a:pPr>
              <a:r>
                <a:rPr lang="en-US" altLang="zh-CN" sz="28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当         在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可导区间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内只有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一个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驻点时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544" y="704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573405" imgH="295910" progId="Equation.3">
                    <p:embed/>
                  </p:oleObj>
                </mc:Choice>
                <mc:Fallback>
                  <p:oleObj name="" r:id="rId1" imgW="573405" imgH="29591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" y="704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669" name="Group 21"/>
          <p:cNvGrpSpPr/>
          <p:nvPr/>
        </p:nvGrpSpPr>
        <p:grpSpPr>
          <a:xfrm>
            <a:off x="381635" y="3970020"/>
            <a:ext cx="4495800" cy="522288"/>
            <a:chOff x="144" y="1632"/>
            <a:chExt cx="2832" cy="329"/>
          </a:xfrm>
        </p:grpSpPr>
        <p:sp>
          <p:nvSpPr>
            <p:cNvPr id="14343" name="Text Box 7"/>
            <p:cNvSpPr txBox="1"/>
            <p:nvPr/>
          </p:nvSpPr>
          <p:spPr>
            <a:xfrm>
              <a:off x="144" y="1632"/>
              <a:ext cx="28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har char="•"/>
              </a:pPr>
              <a:r>
                <a:rPr lang="en-US" altLang="zh-CN" sz="2800" dirty="0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当         在          上</a:t>
              </a:r>
              <a:r>
                <a:rPr lang="zh-CN" altLang="en-US" sz="28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单调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544" y="1680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3" imgW="573405" imgH="295910" progId="Equation.3">
                    <p:embed/>
                  </p:oleObj>
                </mc:Choice>
                <mc:Fallback>
                  <p:oleObj name="" r:id="rId3" imgW="573405" imgH="29591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" y="1680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1310" y="1664"/>
            <a:ext cx="4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605155" imgH="295910" progId="Equation.3">
                    <p:embed/>
                  </p:oleObj>
                </mc:Choice>
                <mc:Fallback>
                  <p:oleObj name="" r:id="rId5" imgW="605155" imgH="29591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10" y="1664"/>
                          <a:ext cx="48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8" name="Text Box 10"/>
          <p:cNvSpPr txBox="1"/>
          <p:nvPr/>
        </p:nvSpPr>
        <p:spPr>
          <a:xfrm>
            <a:off x="4648835" y="3970020"/>
            <a:ext cx="3581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最值必在端点处达到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59" name="Text Box 11"/>
          <p:cNvSpPr txBox="1"/>
          <p:nvPr/>
        </p:nvSpPr>
        <p:spPr>
          <a:xfrm>
            <a:off x="610235" y="3176905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若在此点取极大        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则也是最大       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0" name="Text Box 12"/>
          <p:cNvSpPr txBox="1"/>
          <p:nvPr/>
        </p:nvSpPr>
        <p:spPr>
          <a:xfrm>
            <a:off x="3201035" y="319278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小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2" name="Text Box 14"/>
          <p:cNvSpPr txBox="1"/>
          <p:nvPr/>
        </p:nvSpPr>
        <p:spPr>
          <a:xfrm>
            <a:off x="381635" y="4746625"/>
            <a:ext cx="876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对应用问题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有时可根据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实际意义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判别求出的可疑点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4" name="Text Box 16"/>
          <p:cNvSpPr txBox="1"/>
          <p:nvPr/>
        </p:nvSpPr>
        <p:spPr>
          <a:xfrm>
            <a:off x="648335" y="5265738"/>
            <a:ext cx="601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是否为最大 值点或最小值点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665" name="Text Box 17"/>
          <p:cNvSpPr txBox="1"/>
          <p:nvPr/>
        </p:nvSpPr>
        <p:spPr>
          <a:xfrm>
            <a:off x="6249035" y="319278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小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371475" y="1257935"/>
            <a:ext cx="8526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  <a:buChar char="•"/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当         在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内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连续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时，端点处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取极限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后比大小，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75690" y="131445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73405" imgH="295910" progId="Equation.3">
                  <p:embed/>
                </p:oleObj>
              </mc:Choice>
              <mc:Fallback>
                <p:oleObj name="" r:id="rId7" imgW="573405" imgH="29591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75690" y="131445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/>
          <p:nvPr/>
        </p:nvSpPr>
        <p:spPr>
          <a:xfrm>
            <a:off x="610235" y="1891030"/>
            <a:ext cx="7162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若最值为极限值，则无最值</a:t>
            </a:r>
            <a:r>
              <a:rPr lang="zh-CN" sz="2800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否则按常规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/>
      <p:bldP spid="27659" grpId="0"/>
      <p:bldP spid="27660" grpId="0"/>
      <p:bldP spid="27662" grpId="0"/>
      <p:bldP spid="27664" grpId="0"/>
      <p:bldP spid="27665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/>
        </p:nvSpPr>
        <p:spPr>
          <a:xfrm>
            <a:off x="659130" y="546735"/>
            <a:ext cx="4139565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设常数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&gt;0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，函数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315" y="419418"/>
          <a:ext cx="261987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193800" imgH="393700" progId="Equation.KSEE3">
                  <p:embed/>
                </p:oleObj>
              </mc:Choice>
              <mc:Fallback>
                <p:oleObj name="" r:id="rId1" imgW="11938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315" y="419418"/>
                        <a:ext cx="2619871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172325" y="591185"/>
            <a:ext cx="5384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</a:t>
            </a:r>
            <a:endParaRPr lang="zh-CN" altLang="en-US" sz="28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6470" y="1194047"/>
          <a:ext cx="4773930" cy="61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1981200" imgH="254000" progId="Equation.KSEE3">
                  <p:embed/>
                </p:oleObj>
              </mc:Choice>
              <mc:Fallback>
                <p:oleObj name="" r:id="rId3" imgW="19812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470" y="1194047"/>
                        <a:ext cx="4773930" cy="61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698115" y="591185"/>
            <a:ext cx="1046480" cy="521970"/>
          </a:xfrm>
          <a:prstGeom prst="rect">
            <a:avLst/>
          </a:prstGeom>
          <a:solidFill>
            <a:srgbClr val="00009C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/>
              <a:t> </a:t>
            </a:r>
            <a:r>
              <a:rPr lang="en-US" altLang="zh-CN" sz="2800" i="1">
                <a:solidFill>
                  <a:schemeClr val="accent2"/>
                </a:solidFill>
              </a:rPr>
              <a:t>k</a:t>
            </a:r>
            <a:r>
              <a:rPr lang="en-US" altLang="zh-CN" sz="2800">
                <a:solidFill>
                  <a:schemeClr val="accent2"/>
                </a:solidFill>
              </a:rPr>
              <a:t> = 0</a:t>
            </a:r>
            <a:r>
              <a:rPr lang="en-US" altLang="zh-CN" sz="2800"/>
              <a:t> </a:t>
            </a:r>
            <a:endParaRPr lang="zh-CN" altLang="en-US" sz="28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51230" y="1967865"/>
            <a:ext cx="9829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>
                <a:sym typeface="+mn-ea"/>
              </a:rPr>
              <a:t> </a:t>
            </a:r>
            <a:r>
              <a:rPr lang="zh-CN" altLang="en-US" sz="2800">
                <a:solidFill>
                  <a:schemeClr val="tx2"/>
                </a:solidFill>
                <a:sym typeface="+mn-ea"/>
              </a:rPr>
              <a:t>解：</a:t>
            </a:r>
            <a:endParaRPr lang="zh-CN" altLang="en-US" sz="2800">
              <a:solidFill>
                <a:schemeClr val="tx2"/>
              </a:solidFill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2125" y="1778318"/>
          <a:ext cx="629999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5" imgW="2755900" imgH="393700" progId="Equation.KSEE3">
                  <p:embed/>
                </p:oleObj>
              </mc:Choice>
              <mc:Fallback>
                <p:oleObj name="" r:id="rId5" imgW="2755900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2125" y="1778318"/>
                        <a:ext cx="6299998" cy="9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0354" y="2601698"/>
          <a:ext cx="3195320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1397000" imgH="203200" progId="Equation.KSEE3">
                  <p:embed/>
                </p:oleObj>
              </mc:Choice>
              <mc:Fallback>
                <p:oleObj name="" r:id="rId7" imgW="1397000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0354" y="2601698"/>
                        <a:ext cx="3195320" cy="4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80672" y="3023021"/>
          <a:ext cx="281495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1231265" imgH="393700" progId="Equation.KSEE3">
                  <p:embed/>
                </p:oleObj>
              </mc:Choice>
              <mc:Fallback>
                <p:oleObj name="" r:id="rId9" imgW="1231265" imgH="3937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0672" y="3023021"/>
                        <a:ext cx="2814955" cy="89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1889" y="3922816"/>
          <a:ext cx="5226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2286000" imgH="254000" progId="Equation.KSEE3">
                  <p:embed/>
                </p:oleObj>
              </mc:Choice>
              <mc:Fallback>
                <p:oleObj name="" r:id="rId11" imgW="22860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1889" y="3922816"/>
                        <a:ext cx="522605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2242" y="4571468"/>
          <a:ext cx="4820285" cy="66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2108200" imgH="292100" progId="Equation.KSEE3">
                  <p:embed/>
                </p:oleObj>
              </mc:Choice>
              <mc:Fallback>
                <p:oleObj name="" r:id="rId13" imgW="2108200" imgH="2921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42242" y="4571468"/>
                        <a:ext cx="4820285" cy="668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2373" y="5388811"/>
          <a:ext cx="451548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5" imgW="2057400" imgH="203200" progId="Equation.KSEE3">
                  <p:embed/>
                </p:oleObj>
              </mc:Choice>
              <mc:Fallback>
                <p:oleObj name="" r:id="rId15" imgW="2057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2373" y="5388811"/>
                        <a:ext cx="4515485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59774" y="5388811"/>
          <a:ext cx="200723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914400" imgH="203200" progId="Equation.KSEE3">
                  <p:embed/>
                </p:oleObj>
              </mc:Choice>
              <mc:Fallback>
                <p:oleObj name="" r:id="rId17" imgW="9144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59774" y="5388811"/>
                        <a:ext cx="2007235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2698115" y="591185"/>
            <a:ext cx="1046480" cy="521970"/>
          </a:xfrm>
          <a:prstGeom prst="rect">
            <a:avLst/>
          </a:prstGeom>
          <a:solidFill>
            <a:srgbClr val="00009C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/>
              <a:t> </a:t>
            </a:r>
            <a:r>
              <a:rPr lang="en-US" altLang="zh-CN" sz="2800" i="1">
                <a:solidFill>
                  <a:schemeClr val="tx2"/>
                </a:solidFill>
              </a:rPr>
              <a:t>k</a:t>
            </a:r>
            <a:r>
              <a:rPr lang="en-US" altLang="zh-CN" sz="2800">
                <a:solidFill>
                  <a:schemeClr val="tx2"/>
                </a:solidFill>
              </a:rPr>
              <a:t> &lt; 0</a:t>
            </a:r>
            <a:r>
              <a:rPr lang="en-US" altLang="zh-CN" sz="2800"/>
              <a:t> </a:t>
            </a:r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2" grpId="0" bldLvl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Text Box 2"/>
          <p:cNvSpPr txBox="1"/>
          <p:nvPr/>
        </p:nvSpPr>
        <p:spPr>
          <a:xfrm>
            <a:off x="3962400" y="3962400"/>
            <a:ext cx="2438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为某常数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04" name="Rectangle 4"/>
          <p:cNvSpPr/>
          <p:nvPr/>
        </p:nvSpPr>
        <p:spPr>
          <a:xfrm>
            <a:off x="5791200" y="1524000"/>
            <a:ext cx="3200400" cy="1143000"/>
          </a:xfrm>
          <a:prstGeom prst="rect">
            <a:avLst/>
          </a:prstGeom>
          <a:solidFill>
            <a:srgbClr val="14005A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1" name="Rectangle 5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82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铁路上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AB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段的距离为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100 km 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工厂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C</a:t>
            </a:r>
            <a:r>
              <a:rPr lang="en-US" altLang="zh-CN" sz="2800" b="1" i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距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处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20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6806" name="Text Box 6"/>
          <p:cNvSpPr txBox="1"/>
          <p:nvPr/>
        </p:nvSpPr>
        <p:spPr>
          <a:xfrm>
            <a:off x="1066800" y="762000"/>
            <a:ext cx="1828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AC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⊥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AB ,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07" name="Text Box 7"/>
          <p:cNvSpPr txBox="1"/>
          <p:nvPr/>
        </p:nvSpPr>
        <p:spPr>
          <a:xfrm>
            <a:off x="2667000" y="776288"/>
            <a:ext cx="6324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要在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线上选定一点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向工厂修一条 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08" name="Text Box 8"/>
          <p:cNvSpPr txBox="1"/>
          <p:nvPr/>
        </p:nvSpPr>
        <p:spPr>
          <a:xfrm>
            <a:off x="1066800" y="1295400"/>
            <a:ext cx="457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已知铁路与公路每公里货运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09" name="Text Box 9"/>
          <p:cNvSpPr txBox="1"/>
          <p:nvPr/>
        </p:nvSpPr>
        <p:spPr>
          <a:xfrm>
            <a:off x="2286000" y="1843088"/>
            <a:ext cx="3657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为使货物从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运到工</a:t>
            </a:r>
            <a:r>
              <a:rPr lang="zh-CN" altLang="en-US" sz="28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6811" name="Group 11"/>
          <p:cNvGrpSpPr/>
          <p:nvPr/>
        </p:nvGrpSpPr>
        <p:grpSpPr>
          <a:xfrm>
            <a:off x="5829300" y="1624013"/>
            <a:ext cx="3086100" cy="1042987"/>
            <a:chOff x="3624" y="1167"/>
            <a:chExt cx="1944" cy="657"/>
          </a:xfrm>
        </p:grpSpPr>
        <p:grpSp>
          <p:nvGrpSpPr>
            <p:cNvPr id="17417" name="Group 12"/>
            <p:cNvGrpSpPr/>
            <p:nvPr/>
          </p:nvGrpSpPr>
          <p:grpSpPr>
            <a:xfrm>
              <a:off x="3624" y="1167"/>
              <a:ext cx="1944" cy="657"/>
              <a:chOff x="3624" y="1167"/>
              <a:chExt cx="1944" cy="657"/>
            </a:xfrm>
          </p:grpSpPr>
          <p:grpSp>
            <p:nvGrpSpPr>
              <p:cNvPr id="17418" name="Group 13"/>
              <p:cNvGrpSpPr/>
              <p:nvPr/>
            </p:nvGrpSpPr>
            <p:grpSpPr>
              <a:xfrm>
                <a:off x="3624" y="1401"/>
                <a:ext cx="427" cy="336"/>
                <a:chOff x="3264" y="1680"/>
                <a:chExt cx="432" cy="336"/>
              </a:xfrm>
            </p:grpSpPr>
            <p:sp>
              <p:nvSpPr>
                <p:cNvPr id="17419" name="Text Box 14"/>
                <p:cNvSpPr txBox="1"/>
                <p:nvPr/>
              </p:nvSpPr>
              <p:spPr>
                <a:xfrm>
                  <a:off x="3264" y="1680"/>
                  <a:ext cx="432" cy="3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dirty="0">
                      <a:latin typeface="Times New Roman" panose="02020603050405020304" pitchFamily="18" charset="0"/>
                      <a:ea typeface="楷体_GB2312" pitchFamily="49" charset="-122"/>
                    </a:rPr>
                    <a:t>20</a:t>
                  </a:r>
                  <a:endParaRPr lang="en-US" altLang="zh-CN" sz="28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7420" name="Oval 15"/>
                <p:cNvSpPr/>
                <p:nvPr/>
              </p:nvSpPr>
              <p:spPr>
                <a:xfrm>
                  <a:off x="3486" y="1964"/>
                  <a:ext cx="52" cy="5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/>
                  <a:endParaRPr lang="zh-CN" altLang="en-US" sz="28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7421" name="Group 16"/>
              <p:cNvGrpSpPr/>
              <p:nvPr/>
            </p:nvGrpSpPr>
            <p:grpSpPr>
              <a:xfrm>
                <a:off x="3878" y="1354"/>
                <a:ext cx="1644" cy="27"/>
                <a:chOff x="1296" y="1824"/>
                <a:chExt cx="2079" cy="34"/>
              </a:xfrm>
            </p:grpSpPr>
            <p:grpSp>
              <p:nvGrpSpPr>
                <p:cNvPr id="17422" name="Group 17"/>
                <p:cNvGrpSpPr/>
                <p:nvPr/>
              </p:nvGrpSpPr>
              <p:grpSpPr>
                <a:xfrm>
                  <a:off x="1296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17423" name="Rectangle 18"/>
                  <p:cNvSpPr/>
                  <p:nvPr/>
                </p:nvSpPr>
                <p:spPr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424" name="Rectangle 19"/>
                  <p:cNvSpPr/>
                  <p:nvPr/>
                </p:nvSpPr>
                <p:spPr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7425" name="Group 20"/>
                <p:cNvGrpSpPr/>
                <p:nvPr/>
              </p:nvGrpSpPr>
              <p:grpSpPr>
                <a:xfrm>
                  <a:off x="1813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17426" name="Rectangle 21"/>
                  <p:cNvSpPr/>
                  <p:nvPr/>
                </p:nvSpPr>
                <p:spPr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427" name="Rectangle 22"/>
                  <p:cNvSpPr/>
                  <p:nvPr/>
                </p:nvSpPr>
                <p:spPr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7428" name="Group 23"/>
                <p:cNvGrpSpPr/>
                <p:nvPr/>
              </p:nvGrpSpPr>
              <p:grpSpPr>
                <a:xfrm>
                  <a:off x="2335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17429" name="Rectangle 24"/>
                  <p:cNvSpPr/>
                  <p:nvPr/>
                </p:nvSpPr>
                <p:spPr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430" name="Rectangle 25"/>
                  <p:cNvSpPr/>
                  <p:nvPr/>
                </p:nvSpPr>
                <p:spPr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7431" name="Group 26"/>
                <p:cNvGrpSpPr/>
                <p:nvPr/>
              </p:nvGrpSpPr>
              <p:grpSpPr>
                <a:xfrm>
                  <a:off x="2856" y="1824"/>
                  <a:ext cx="519" cy="34"/>
                  <a:chOff x="1296" y="1824"/>
                  <a:chExt cx="519" cy="34"/>
                </a:xfrm>
              </p:grpSpPr>
              <p:sp>
                <p:nvSpPr>
                  <p:cNvPr id="17432" name="Rectangle 27"/>
                  <p:cNvSpPr/>
                  <p:nvPr/>
                </p:nvSpPr>
                <p:spPr>
                  <a:xfrm>
                    <a:off x="1469" y="1824"/>
                    <a:ext cx="346" cy="34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433" name="Rectangle 28"/>
                  <p:cNvSpPr/>
                  <p:nvPr/>
                </p:nvSpPr>
                <p:spPr>
                  <a:xfrm>
                    <a:off x="1296" y="1824"/>
                    <a:ext cx="173" cy="34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0" hangingPunct="0"/>
                    <a:endParaRPr lang="zh-CN" altLang="en-US" sz="2800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graphicFrame>
            <p:nvGraphicFramePr>
              <p:cNvPr id="17434" name="Object 29"/>
              <p:cNvGraphicFramePr>
                <a:graphicFrameLocks noChangeAspect="1"/>
              </p:cNvGraphicFramePr>
              <p:nvPr/>
            </p:nvGraphicFramePr>
            <p:xfrm>
              <a:off x="3874" y="1167"/>
              <a:ext cx="16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1" imgW="186690" imgH="212725" progId="Equation.3">
                      <p:embed/>
                    </p:oleObj>
                  </mc:Choice>
                  <mc:Fallback>
                    <p:oleObj name="" r:id="rId1" imgW="186690" imgH="212725" progId="Equation.3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74" y="1167"/>
                            <a:ext cx="160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5" name="Object 30"/>
              <p:cNvGraphicFramePr>
                <a:graphicFrameLocks noChangeAspect="1"/>
              </p:cNvGraphicFramePr>
              <p:nvPr/>
            </p:nvGraphicFramePr>
            <p:xfrm>
              <a:off x="5408" y="1167"/>
              <a:ext cx="16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3" imgW="186690" imgH="212725" progId="Equation.3">
                      <p:embed/>
                    </p:oleObj>
                  </mc:Choice>
                  <mc:Fallback>
                    <p:oleObj name="" r:id="rId3" imgW="186690" imgH="212725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08" y="1167"/>
                            <a:ext cx="160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6" name="Object 31"/>
              <p:cNvGraphicFramePr>
                <a:graphicFrameLocks noChangeAspect="1"/>
              </p:cNvGraphicFramePr>
              <p:nvPr/>
            </p:nvGraphicFramePr>
            <p:xfrm>
              <a:off x="4482" y="1392"/>
              <a:ext cx="270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5" imgW="412115" imgH="219075" progId="Equation.3">
                      <p:embed/>
                    </p:oleObj>
                  </mc:Choice>
                  <mc:Fallback>
                    <p:oleObj name="" r:id="rId5" imgW="412115" imgH="219075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82" y="1392"/>
                            <a:ext cx="270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7" name="Object 32"/>
              <p:cNvGraphicFramePr>
                <a:graphicFrameLocks noChangeAspect="1"/>
              </p:cNvGraphicFramePr>
              <p:nvPr/>
            </p:nvGraphicFramePr>
            <p:xfrm>
              <a:off x="3936" y="1640"/>
              <a:ext cx="16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7" imgW="199390" imgH="219075" progId="Equation.3">
                      <p:embed/>
                    </p:oleObj>
                  </mc:Choice>
                  <mc:Fallback>
                    <p:oleObj name="" r:id="rId7" imgW="199390" imgH="219075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6" y="1640"/>
                            <a:ext cx="167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38" name="Line 33"/>
            <p:cNvSpPr/>
            <p:nvPr/>
          </p:nvSpPr>
          <p:spPr>
            <a:xfrm>
              <a:off x="3870" y="1401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sp>
        <p:nvSpPr>
          <p:cNvPr id="76834" name="Text Box 34"/>
          <p:cNvSpPr txBox="1"/>
          <p:nvPr/>
        </p:nvSpPr>
        <p:spPr>
          <a:xfrm>
            <a:off x="609600" y="2895600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35" name="Object 35"/>
          <p:cNvGraphicFramePr>
            <a:graphicFrameLocks noChangeAspect="1"/>
          </p:cNvGraphicFramePr>
          <p:nvPr/>
        </p:nvGraphicFramePr>
        <p:xfrm>
          <a:off x="1612900" y="2986088"/>
          <a:ext cx="2120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1744980" imgH="295910" progId="Equation.3">
                  <p:embed/>
                </p:oleObj>
              </mc:Choice>
              <mc:Fallback>
                <p:oleObj name="" r:id="rId9" imgW="1744980" imgH="29591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2986088"/>
                        <a:ext cx="2120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6" name="Object 36"/>
          <p:cNvGraphicFramePr>
            <a:graphicFrameLocks noChangeAspect="1"/>
          </p:cNvGraphicFramePr>
          <p:nvPr/>
        </p:nvGraphicFramePr>
        <p:xfrm>
          <a:off x="6629400" y="1682750"/>
          <a:ext cx="207963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1" imgW="147955" imgH="154305" progId="Equation.3">
                  <p:embed/>
                </p:oleObj>
              </mc:Choice>
              <mc:Fallback>
                <p:oleObj name="" r:id="rId11" imgW="147955" imgH="154305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29400" y="1682750"/>
                        <a:ext cx="207963" cy="22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7" name="Text Box 37"/>
          <p:cNvSpPr txBox="1"/>
          <p:nvPr/>
        </p:nvSpPr>
        <p:spPr>
          <a:xfrm>
            <a:off x="3810000" y="2900363"/>
            <a:ext cx="990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38" name="Object 38"/>
          <p:cNvGraphicFramePr>
            <a:graphicFrameLocks noChangeAspect="1"/>
          </p:cNvGraphicFramePr>
          <p:nvPr/>
        </p:nvGraphicFramePr>
        <p:xfrm>
          <a:off x="4373563" y="2911475"/>
          <a:ext cx="24082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2086610" imgH="405765" progId="Equation.3">
                  <p:embed/>
                </p:oleObj>
              </mc:Choice>
              <mc:Fallback>
                <p:oleObj name="" r:id="rId13" imgW="2086610" imgH="40576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73563" y="2911475"/>
                        <a:ext cx="24082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39" name="Object 39"/>
          <p:cNvGraphicFramePr>
            <a:graphicFrameLocks noChangeAspect="1"/>
          </p:cNvGraphicFramePr>
          <p:nvPr/>
        </p:nvGraphicFramePr>
        <p:xfrm>
          <a:off x="1258888" y="3505200"/>
          <a:ext cx="4533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5" imgW="3786505" imgH="405765" progId="Equation.3">
                  <p:embed/>
                </p:oleObj>
              </mc:Choice>
              <mc:Fallback>
                <p:oleObj name="" r:id="rId15" imgW="3786505" imgH="40576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3505200"/>
                        <a:ext cx="45339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0" name="Object 40"/>
          <p:cNvGraphicFramePr>
            <a:graphicFrameLocks noChangeAspect="1"/>
          </p:cNvGraphicFramePr>
          <p:nvPr/>
        </p:nvGraphicFramePr>
        <p:xfrm>
          <a:off x="6243638" y="3563938"/>
          <a:ext cx="19097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637540" imgH="122555" progId="Equation.3">
                  <p:embed/>
                </p:oleObj>
              </mc:Choice>
              <mc:Fallback>
                <p:oleObj name="" r:id="rId17" imgW="637540" imgH="12255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243638" y="3563938"/>
                        <a:ext cx="190976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41" name="Object 41"/>
          <p:cNvGraphicFramePr>
            <a:graphicFrameLocks noChangeAspect="1"/>
          </p:cNvGraphicFramePr>
          <p:nvPr/>
        </p:nvGraphicFramePr>
        <p:xfrm>
          <a:off x="1238250" y="4354513"/>
          <a:ext cx="31051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9" imgW="2724150" imgH="727710" progId="Equation.3">
                  <p:embed/>
                </p:oleObj>
              </mc:Choice>
              <mc:Fallback>
                <p:oleObj name="" r:id="rId19" imgW="2724150" imgH="72771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8250" y="4354513"/>
                        <a:ext cx="31051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Text Box 43"/>
          <p:cNvSpPr txBox="1"/>
          <p:nvPr/>
        </p:nvSpPr>
        <p:spPr>
          <a:xfrm>
            <a:off x="1095375" y="5283835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令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44" name="Object 44"/>
          <p:cNvGraphicFramePr>
            <a:graphicFrameLocks noChangeAspect="1"/>
          </p:cNvGraphicFramePr>
          <p:nvPr/>
        </p:nvGraphicFramePr>
        <p:xfrm>
          <a:off x="1552575" y="5374323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1" imgW="753110" imgH="309245" progId="Equation.3">
                  <p:embed/>
                </p:oleObj>
              </mc:Choice>
              <mc:Fallback>
                <p:oleObj name="" r:id="rId21" imgW="753110" imgH="30924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52575" y="5374323"/>
                        <a:ext cx="952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5" name="Text Box 45"/>
          <p:cNvSpPr txBox="1"/>
          <p:nvPr/>
        </p:nvSpPr>
        <p:spPr>
          <a:xfrm>
            <a:off x="2466975" y="5283835"/>
            <a:ext cx="21450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得唯一驻点 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6846" name="Object 46"/>
          <p:cNvGraphicFramePr>
            <a:graphicFrameLocks noChangeAspect="1"/>
          </p:cNvGraphicFramePr>
          <p:nvPr/>
        </p:nvGraphicFramePr>
        <p:xfrm>
          <a:off x="4524375" y="5387023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3" imgW="785495" imgH="283210" progId="Equation.3">
                  <p:embed/>
                </p:oleObj>
              </mc:Choice>
              <mc:Fallback>
                <p:oleObj name="" r:id="rId23" imgW="785495" imgH="28321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24375" y="5387023"/>
                        <a:ext cx="99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52" name="Text Box 52"/>
          <p:cNvSpPr txBox="1"/>
          <p:nvPr/>
        </p:nvSpPr>
        <p:spPr>
          <a:xfrm>
            <a:off x="5628005" y="5286693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即为所求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53" name="Text Box 53"/>
          <p:cNvSpPr txBox="1"/>
          <p:nvPr/>
        </p:nvSpPr>
        <p:spPr>
          <a:xfrm>
            <a:off x="1095375" y="5885498"/>
            <a:ext cx="4572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AD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=15 km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时运费最省 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54" name="Text Box 54"/>
          <p:cNvSpPr txBox="1"/>
          <p:nvPr/>
        </p:nvSpPr>
        <p:spPr>
          <a:xfrm>
            <a:off x="6781800" y="2911475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总运费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55" name="Text Box 55"/>
          <p:cNvSpPr txBox="1"/>
          <p:nvPr/>
        </p:nvSpPr>
        <p:spPr>
          <a:xfrm>
            <a:off x="152400" y="2376488"/>
            <a:ext cx="3200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厂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的运费最省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57" name="Text Box 57"/>
          <p:cNvSpPr txBox="1"/>
          <p:nvPr/>
        </p:nvSpPr>
        <p:spPr>
          <a:xfrm>
            <a:off x="2819400" y="2376488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问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点应如何取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6858" name="Group 58"/>
          <p:cNvGrpSpPr/>
          <p:nvPr/>
        </p:nvGrpSpPr>
        <p:grpSpPr>
          <a:xfrm>
            <a:off x="6172200" y="1624013"/>
            <a:ext cx="1203325" cy="890587"/>
            <a:chOff x="3840" y="1167"/>
            <a:chExt cx="758" cy="561"/>
          </a:xfrm>
        </p:grpSpPr>
        <p:sp>
          <p:nvSpPr>
            <p:cNvPr id="17464" name="Oval 59"/>
            <p:cNvSpPr/>
            <p:nvPr/>
          </p:nvSpPr>
          <p:spPr>
            <a:xfrm>
              <a:off x="4416" y="1340"/>
              <a:ext cx="52" cy="52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65" name="Line 60"/>
            <p:cNvSpPr/>
            <p:nvPr/>
          </p:nvSpPr>
          <p:spPr>
            <a:xfrm flipV="1">
              <a:off x="3840" y="1386"/>
              <a:ext cx="592" cy="3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7466" name="Object 61"/>
            <p:cNvGraphicFramePr>
              <a:graphicFrameLocks noChangeAspect="1"/>
            </p:cNvGraphicFramePr>
            <p:nvPr/>
          </p:nvGraphicFramePr>
          <p:xfrm>
            <a:off x="4416" y="1167"/>
            <a:ext cx="18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25" imgW="219075" imgH="212725" progId="Equation.3">
                    <p:embed/>
                  </p:oleObj>
                </mc:Choice>
                <mc:Fallback>
                  <p:oleObj name="" r:id="rId25" imgW="219075" imgH="21272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66FF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1167"/>
                          <a:ext cx="182" cy="1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67" name="Text Box 62"/>
          <p:cNvSpPr txBox="1"/>
          <p:nvPr/>
        </p:nvSpPr>
        <p:spPr>
          <a:xfrm>
            <a:off x="152400" y="762000"/>
            <a:ext cx="8153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km ,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63" name="Text Box 63"/>
          <p:cNvSpPr txBox="1"/>
          <p:nvPr/>
        </p:nvSpPr>
        <p:spPr>
          <a:xfrm>
            <a:off x="152400" y="1295400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公路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864" name="Text Box 64"/>
          <p:cNvSpPr txBox="1"/>
          <p:nvPr/>
        </p:nvSpPr>
        <p:spPr>
          <a:xfrm>
            <a:off x="152400" y="1843088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价之比为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5 ,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5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76804" grpId="0" bldLvl="0" animBg="1"/>
      <p:bldP spid="76806" grpId="0" build="p"/>
      <p:bldP spid="76807" grpId="0"/>
      <p:bldP spid="76808" grpId="0"/>
      <p:bldP spid="76809" grpId="0"/>
      <p:bldP spid="76834" grpId="0"/>
      <p:bldP spid="76837" grpId="0"/>
      <p:bldP spid="76843" grpId="0"/>
      <p:bldP spid="76845" grpId="0"/>
      <p:bldP spid="76852" grpId="0"/>
      <p:bldP spid="76853" grpId="0"/>
      <p:bldP spid="76854" grpId="0"/>
      <p:bldP spid="76855" grpId="0"/>
      <p:bldP spid="76857" grpId="0" build="p"/>
      <p:bldP spid="76863" grpId="0"/>
      <p:bldP spid="768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2057400" cy="609600"/>
          </a:xfrm>
          <a:solidFill>
            <a:schemeClr val="bg1"/>
          </a:solidFill>
          <a:ln w="19050">
            <a:solidFill>
              <a:schemeClr val="accent2"/>
            </a:solidFill>
            <a:miter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内容小结</a:t>
            </a:r>
            <a:endParaRPr lang="zh-CN" altLang="en-US" sz="2800" b="1" dirty="0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732" name="Text Box 12"/>
          <p:cNvSpPr txBox="1"/>
          <p:nvPr/>
        </p:nvSpPr>
        <p:spPr>
          <a:xfrm>
            <a:off x="685800" y="1143000"/>
            <a:ext cx="3276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连续函数的极值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3" name="Text Box 13"/>
          <p:cNvSpPr txBox="1"/>
          <p:nvPr/>
        </p:nvSpPr>
        <p:spPr>
          <a:xfrm>
            <a:off x="611188" y="1676400"/>
            <a:ext cx="2819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极值可疑点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4" name="Text Box 14"/>
          <p:cNvSpPr txBox="1"/>
          <p:nvPr/>
        </p:nvSpPr>
        <p:spPr>
          <a:xfrm>
            <a:off x="3200400" y="1676400"/>
            <a:ext cx="4191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驻点或不可导点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35" name="Text Box 15"/>
          <p:cNvSpPr txBox="1"/>
          <p:nvPr/>
        </p:nvSpPr>
        <p:spPr>
          <a:xfrm>
            <a:off x="611188" y="2209800"/>
            <a:ext cx="3048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第一充分条件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1485900" y="2863850"/>
          <a:ext cx="825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" imgW="650240" imgH="309245" progId="Equation.3">
                  <p:embed/>
                </p:oleObj>
              </mc:Choice>
              <mc:Fallback>
                <p:oleObj name="" r:id="rId1" imgW="650240" imgH="30924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85900" y="2863850"/>
                        <a:ext cx="8255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/>
          <p:cNvSpPr txBox="1"/>
          <p:nvPr/>
        </p:nvSpPr>
        <p:spPr>
          <a:xfrm>
            <a:off x="2286000" y="2805113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过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2781300" y="2830513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3" imgW="238125" imgH="328295" progId="Equation.3">
                  <p:embed/>
                </p:oleObj>
              </mc:Choice>
              <mc:Fallback>
                <p:oleObj name="" r:id="rId3" imgW="238125" imgH="328295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81300" y="2830513"/>
                        <a:ext cx="3429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/>
          <p:cNvSpPr txBox="1"/>
          <p:nvPr/>
        </p:nvSpPr>
        <p:spPr>
          <a:xfrm>
            <a:off x="3048000" y="2763838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正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变</a:t>
            </a:r>
            <a:r>
              <a:rPr lang="zh-CN" altLang="en-US" sz="2800" b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负</a:t>
            </a:r>
            <a:endParaRPr lang="zh-CN" altLang="en-US" sz="2800" dirty="0">
              <a:solidFill>
                <a:srgbClr val="66FF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1" name="AutoShape 21"/>
          <p:cNvSpPr/>
          <p:nvPr/>
        </p:nvSpPr>
        <p:spPr>
          <a:xfrm>
            <a:off x="4662488" y="2992438"/>
            <a:ext cx="900112" cy="152400"/>
          </a:xfrm>
          <a:prstGeom prst="rightArrow">
            <a:avLst>
              <a:gd name="adj1" fmla="val 50000"/>
              <a:gd name="adj2" fmla="val 14762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/>
        </p:nvGraphicFramePr>
        <p:xfrm>
          <a:off x="5654675" y="2814638"/>
          <a:ext cx="898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5" imgW="715010" imgH="328295" progId="Equation.3">
                  <p:embed/>
                </p:oleObj>
              </mc:Choice>
              <mc:Fallback>
                <p:oleObj name="" r:id="rId5" imgW="715010" imgH="32829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54675" y="2814638"/>
                        <a:ext cx="8985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3" name="Text Box 23"/>
          <p:cNvSpPr txBox="1"/>
          <p:nvPr/>
        </p:nvSpPr>
        <p:spPr>
          <a:xfrm>
            <a:off x="6477000" y="2741613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为极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大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1485900" y="3398838"/>
          <a:ext cx="825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7" imgW="650240" imgH="309245" progId="Equation.3">
                  <p:embed/>
                </p:oleObj>
              </mc:Choice>
              <mc:Fallback>
                <p:oleObj name="" r:id="rId7" imgW="650240" imgH="30924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85900" y="3398838"/>
                        <a:ext cx="8255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/>
          <p:nvPr/>
        </p:nvSpPr>
        <p:spPr>
          <a:xfrm>
            <a:off x="2286000" y="3328988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过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2781300" y="3365500"/>
          <a:ext cx="3429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9" imgW="238125" imgH="328295" progId="Equation.3">
                  <p:embed/>
                </p:oleObj>
              </mc:Choice>
              <mc:Fallback>
                <p:oleObj name="" r:id="rId9" imgW="238125" imgH="32829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81300" y="3365500"/>
                        <a:ext cx="3429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Text Box 28"/>
          <p:cNvSpPr txBox="1"/>
          <p:nvPr/>
        </p:nvSpPr>
        <p:spPr>
          <a:xfrm>
            <a:off x="3048000" y="3317875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zh-CN" altLang="en-US" sz="2800" b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负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变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正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49" name="AutoShape 29"/>
          <p:cNvSpPr/>
          <p:nvPr/>
        </p:nvSpPr>
        <p:spPr>
          <a:xfrm>
            <a:off x="4662488" y="3527425"/>
            <a:ext cx="900112" cy="152400"/>
          </a:xfrm>
          <a:prstGeom prst="rightArrow">
            <a:avLst>
              <a:gd name="adj1" fmla="val 50000"/>
              <a:gd name="adj2" fmla="val 14762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5654675" y="3352800"/>
          <a:ext cx="898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1" imgW="715010" imgH="328295" progId="Equation.3">
                  <p:embed/>
                </p:oleObj>
              </mc:Choice>
              <mc:Fallback>
                <p:oleObj name="" r:id="rId11" imgW="715010" imgH="328295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654675" y="3352800"/>
                        <a:ext cx="8985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Text Box 31"/>
          <p:cNvSpPr txBox="1"/>
          <p:nvPr/>
        </p:nvSpPr>
        <p:spPr>
          <a:xfrm>
            <a:off x="6477000" y="3276600"/>
            <a:ext cx="205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为极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小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65" name="Rectangle 45"/>
          <p:cNvSpPr/>
          <p:nvPr/>
        </p:nvSpPr>
        <p:spPr>
          <a:xfrm>
            <a:off x="611188" y="3967163"/>
            <a:ext cx="3352800" cy="452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第二充分条件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66" name="Object 46"/>
          <p:cNvGraphicFramePr>
            <a:graphicFrameLocks noChangeAspect="1"/>
          </p:cNvGraphicFramePr>
          <p:nvPr/>
        </p:nvGraphicFramePr>
        <p:xfrm>
          <a:off x="1225550" y="4575175"/>
          <a:ext cx="322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3" imgW="2679065" imgH="328295" progId="Equation.3">
                  <p:embed/>
                </p:oleObj>
              </mc:Choice>
              <mc:Fallback>
                <p:oleObj name="" r:id="rId13" imgW="2679065" imgH="32829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25550" y="4575175"/>
                        <a:ext cx="3225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7" name="AutoShape 47"/>
          <p:cNvSpPr/>
          <p:nvPr/>
        </p:nvSpPr>
        <p:spPr>
          <a:xfrm>
            <a:off x="4548188" y="4724400"/>
            <a:ext cx="900112" cy="152400"/>
          </a:xfrm>
          <a:prstGeom prst="rightArrow">
            <a:avLst>
              <a:gd name="adj1" fmla="val 50000"/>
              <a:gd name="adj2" fmla="val 14762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68" name="Object 48"/>
          <p:cNvGraphicFramePr>
            <a:graphicFrameLocks noChangeAspect="1"/>
          </p:cNvGraphicFramePr>
          <p:nvPr/>
        </p:nvGraphicFramePr>
        <p:xfrm>
          <a:off x="5524500" y="4543425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5" imgW="715010" imgH="328295" progId="Equation.3">
                  <p:embed/>
                </p:oleObj>
              </mc:Choice>
              <mc:Fallback>
                <p:oleObj name="" r:id="rId15" imgW="715010" imgH="328295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24500" y="4543425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9" name="Text Box 49"/>
          <p:cNvSpPr txBox="1"/>
          <p:nvPr/>
        </p:nvSpPr>
        <p:spPr>
          <a:xfrm>
            <a:off x="6362700" y="4495800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为极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大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770" name="AutoShape 50"/>
          <p:cNvSpPr/>
          <p:nvPr/>
        </p:nvSpPr>
        <p:spPr>
          <a:xfrm>
            <a:off x="4548188" y="5299075"/>
            <a:ext cx="900112" cy="152400"/>
          </a:xfrm>
          <a:prstGeom prst="rightArrow">
            <a:avLst>
              <a:gd name="adj1" fmla="val 50000"/>
              <a:gd name="adj2" fmla="val 147628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/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71" name="Object 51"/>
          <p:cNvGraphicFramePr>
            <a:graphicFrameLocks noChangeAspect="1"/>
          </p:cNvGraphicFramePr>
          <p:nvPr/>
        </p:nvGraphicFramePr>
        <p:xfrm>
          <a:off x="5524500" y="5194300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7" imgW="715010" imgH="328295" progId="Equation.3">
                  <p:embed/>
                </p:oleObj>
              </mc:Choice>
              <mc:Fallback>
                <p:oleObj name="" r:id="rId17" imgW="715010" imgH="32829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24500" y="5194300"/>
                        <a:ext cx="901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2" name="Text Box 52"/>
          <p:cNvSpPr txBox="1"/>
          <p:nvPr/>
        </p:nvSpPr>
        <p:spPr>
          <a:xfrm>
            <a:off x="6362700" y="5100638"/>
            <a:ext cx="1752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为极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小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值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73" name="Object 53"/>
          <p:cNvGraphicFramePr>
            <a:graphicFrameLocks noChangeAspect="1"/>
          </p:cNvGraphicFramePr>
          <p:nvPr/>
        </p:nvGraphicFramePr>
        <p:xfrm>
          <a:off x="1219200" y="5191125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9" imgW="2691765" imgH="328295" progId="Equation.3">
                  <p:embed/>
                </p:oleObj>
              </mc:Choice>
              <mc:Fallback>
                <p:oleObj name="" r:id="rId19" imgW="2691765" imgH="32829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5191125"/>
                        <a:ext cx="3238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74" name="Group 54"/>
          <p:cNvGrpSpPr/>
          <p:nvPr/>
        </p:nvGrpSpPr>
        <p:grpSpPr>
          <a:xfrm>
            <a:off x="7962900" y="4572000"/>
            <a:ext cx="685800" cy="457200"/>
            <a:chOff x="5040" y="864"/>
            <a:chExt cx="432" cy="288"/>
          </a:xfrm>
        </p:grpSpPr>
        <p:sp>
          <p:nvSpPr>
            <p:cNvPr id="22558" name="Freeform 55"/>
            <p:cNvSpPr/>
            <p:nvPr/>
          </p:nvSpPr>
          <p:spPr>
            <a:xfrm>
              <a:off x="5040" y="864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0"/>
                </a:cxn>
                <a:cxn ang="0">
                  <a:pos x="432" y="288"/>
                </a:cxn>
              </a:cxnLst>
              <a:pathLst>
                <a:path w="432" h="288">
                  <a:moveTo>
                    <a:pt x="0" y="288"/>
                  </a:moveTo>
                  <a:cubicBezTo>
                    <a:pt x="60" y="144"/>
                    <a:pt x="120" y="0"/>
                    <a:pt x="192" y="0"/>
                  </a:cubicBezTo>
                  <a:cubicBezTo>
                    <a:pt x="264" y="0"/>
                    <a:pt x="392" y="240"/>
                    <a:pt x="432" y="288"/>
                  </a:cubicBezTo>
                </a:path>
              </a:pathLst>
            </a:custGeom>
            <a:noFill/>
            <a:ln w="28575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/>
            </a:p>
          </p:txBody>
        </p:sp>
        <p:graphicFrame>
          <p:nvGraphicFramePr>
            <p:cNvPr id="22559" name="Object 56"/>
            <p:cNvGraphicFramePr>
              <a:graphicFrameLocks noChangeAspect="1"/>
            </p:cNvGraphicFramePr>
            <p:nvPr/>
          </p:nvGraphicFramePr>
          <p:xfrm>
            <a:off x="5136" y="1008"/>
            <a:ext cx="22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21" imgW="57785" imgH="19050" progId="Equation.3">
                    <p:embed/>
                  </p:oleObj>
                </mc:Choice>
                <mc:Fallback>
                  <p:oleObj name="" r:id="rId21" imgW="57785" imgH="1905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6" y="1008"/>
                          <a:ext cx="223" cy="1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77" name="Group 57"/>
          <p:cNvGrpSpPr/>
          <p:nvPr/>
        </p:nvGrpSpPr>
        <p:grpSpPr>
          <a:xfrm>
            <a:off x="7994650" y="5119688"/>
            <a:ext cx="730250" cy="519112"/>
            <a:chOff x="5040" y="1344"/>
            <a:chExt cx="460" cy="327"/>
          </a:xfrm>
        </p:grpSpPr>
        <p:sp>
          <p:nvSpPr>
            <p:cNvPr id="22561" name="Freeform 58"/>
            <p:cNvSpPr/>
            <p:nvPr/>
          </p:nvSpPr>
          <p:spPr>
            <a:xfrm>
              <a:off x="5040" y="1440"/>
              <a:ext cx="46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83" y="700"/>
                </a:cxn>
                <a:cxn ang="0">
                  <a:pos x="1361" y="0"/>
                </a:cxn>
              </a:cxnLst>
              <a:pathLst>
                <a:path w="384" h="192">
                  <a:moveTo>
                    <a:pt x="0" y="0"/>
                  </a:moveTo>
                  <a:cubicBezTo>
                    <a:pt x="64" y="96"/>
                    <a:pt x="128" y="192"/>
                    <a:pt x="192" y="192"/>
                  </a:cubicBezTo>
                  <a:cubicBezTo>
                    <a:pt x="256" y="192"/>
                    <a:pt x="352" y="32"/>
                    <a:pt x="384" y="0"/>
                  </a:cubicBezTo>
                </a:path>
              </a:pathLst>
            </a:custGeom>
            <a:noFill/>
            <a:ln w="28575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2800"/>
            </a:p>
          </p:txBody>
        </p:sp>
        <p:graphicFrame>
          <p:nvGraphicFramePr>
            <p:cNvPr id="22562" name="Object 59"/>
            <p:cNvGraphicFramePr>
              <a:graphicFrameLocks noChangeAspect="1"/>
            </p:cNvGraphicFramePr>
            <p:nvPr/>
          </p:nvGraphicFramePr>
          <p:xfrm>
            <a:off x="5136" y="1344"/>
            <a:ext cx="24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23" imgW="71120" imgH="71120" progId="Equation.3">
                    <p:embed/>
                  </p:oleObj>
                </mc:Choice>
                <mc:Fallback>
                  <p:oleObj name="" r:id="rId23" imgW="71120" imgH="71120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36" y="1344"/>
                          <a:ext cx="249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63" name="Picture 68" descr="机动">
            <a:hlinkClick r:id="rId25" action="ppaction://hlinksldjump"/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1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64" name="Text Box 69"/>
          <p:cNvSpPr txBox="1"/>
          <p:nvPr/>
        </p:nvSpPr>
        <p:spPr>
          <a:xfrm>
            <a:off x="601980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1000" dirty="0">
                <a:latin typeface="楷体_GB2312" pitchFamily="49" charset="-122"/>
                <a:ea typeface="楷体_GB2312" pitchFamily="49" charset="-122"/>
              </a:rPr>
              <a:t>3  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6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3" grpId="0"/>
      <p:bldP spid="30734" grpId="0"/>
      <p:bldP spid="30735" grpId="0"/>
      <p:bldP spid="30738" grpId="0"/>
      <p:bldP spid="30740" grpId="0"/>
      <p:bldP spid="30741" grpId="0" bldLvl="0" animBg="1"/>
      <p:bldP spid="30743" grpId="0"/>
      <p:bldP spid="30746" grpId="0"/>
      <p:bldP spid="30748" grpId="0"/>
      <p:bldP spid="30749" grpId="0" bldLvl="0" animBg="1"/>
      <p:bldP spid="30751" grpId="0"/>
      <p:bldP spid="30765" grpId="0" build="p"/>
      <p:bldP spid="30767" grpId="0" bldLvl="0" animBg="1"/>
      <p:bldP spid="30769" grpId="0"/>
      <p:bldP spid="30770" grpId="0" bldLvl="0" animBg="1"/>
      <p:bldP spid="307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66" name="Text Box 22"/>
          <p:cNvSpPr txBox="1"/>
          <p:nvPr/>
        </p:nvSpPr>
        <p:spPr>
          <a:xfrm>
            <a:off x="1066800" y="1004888"/>
            <a:ext cx="573246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最值点应在极值点和边界点上找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67" name="Text Box 23"/>
          <p:cNvSpPr txBox="1"/>
          <p:nvPr/>
        </p:nvSpPr>
        <p:spPr>
          <a:xfrm>
            <a:off x="1066800" y="1524000"/>
            <a:ext cx="5867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应用题可根据问题的实际意义判别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768" name="Text Box 24"/>
          <p:cNvSpPr txBox="1"/>
          <p:nvPr/>
        </p:nvSpPr>
        <p:spPr>
          <a:xfrm>
            <a:off x="533400" y="2133600"/>
            <a:ext cx="2590800" cy="52197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思考与练习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80" name="Rectangle 29"/>
          <p:cNvSpPr>
            <a:spLocks noGrp="1"/>
          </p:cNvSpPr>
          <p:nvPr>
            <p:ph type="title"/>
          </p:nvPr>
        </p:nvSpPr>
        <p:spPr>
          <a:xfrm>
            <a:off x="685800" y="381000"/>
            <a:ext cx="3581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连续函数的最值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1790" name="Rectangle 46"/>
          <p:cNvSpPr/>
          <p:nvPr/>
        </p:nvSpPr>
        <p:spPr>
          <a:xfrm>
            <a:off x="808038" y="3033713"/>
            <a:ext cx="1096962" cy="5095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1791" name="Object 47"/>
          <p:cNvGraphicFramePr>
            <a:graphicFrameLocks noChangeAspect="1"/>
          </p:cNvGraphicFramePr>
          <p:nvPr/>
        </p:nvGraphicFramePr>
        <p:xfrm>
          <a:off x="1668463" y="2905125"/>
          <a:ext cx="30559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" imgW="2665730" imgH="753110" progId="Equation.3">
                  <p:embed/>
                </p:oleObj>
              </mc:Choice>
              <mc:Fallback>
                <p:oleObj name="" r:id="rId1" imgW="2665730" imgH="75311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68463" y="2905125"/>
                        <a:ext cx="3055937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92" name="Text Box 48"/>
          <p:cNvSpPr txBox="1"/>
          <p:nvPr/>
        </p:nvSpPr>
        <p:spPr>
          <a:xfrm>
            <a:off x="4724400" y="2986088"/>
            <a:ext cx="34290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则在点 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         ).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809" name="Group 65"/>
          <p:cNvGrpSpPr/>
          <p:nvPr/>
        </p:nvGrpSpPr>
        <p:grpSpPr>
          <a:xfrm>
            <a:off x="1293813" y="3900488"/>
            <a:ext cx="3582987" cy="522287"/>
            <a:chOff x="815" y="2457"/>
            <a:chExt cx="2257" cy="329"/>
          </a:xfrm>
        </p:grpSpPr>
        <p:graphicFrame>
          <p:nvGraphicFramePr>
            <p:cNvPr id="24585" name="Object 50"/>
            <p:cNvGraphicFramePr>
              <a:graphicFrameLocks noChangeAspect="1"/>
            </p:cNvGraphicFramePr>
            <p:nvPr/>
          </p:nvGraphicFramePr>
          <p:xfrm>
            <a:off x="815" y="2505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3" imgW="1068705" imgH="295910" progId="Equation.3">
                    <p:embed/>
                  </p:oleObj>
                </mc:Choice>
                <mc:Fallback>
                  <p:oleObj name="" r:id="rId3" imgW="1068705" imgH="29591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5" y="2505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51"/>
            <p:cNvSpPr txBox="1"/>
            <p:nvPr/>
          </p:nvSpPr>
          <p:spPr>
            <a:xfrm>
              <a:off x="1632" y="2457"/>
              <a:ext cx="14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没有极值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811" name="Group 67"/>
          <p:cNvGrpSpPr/>
          <p:nvPr/>
        </p:nvGrpSpPr>
        <p:grpSpPr>
          <a:xfrm>
            <a:off x="1293813" y="4495800"/>
            <a:ext cx="3506787" cy="522288"/>
            <a:chOff x="815" y="2832"/>
            <a:chExt cx="2209" cy="329"/>
          </a:xfrm>
        </p:grpSpPr>
        <p:graphicFrame>
          <p:nvGraphicFramePr>
            <p:cNvPr id="24589" name="Object 54"/>
            <p:cNvGraphicFramePr>
              <a:graphicFrameLocks noChangeAspect="1"/>
            </p:cNvGraphicFramePr>
            <p:nvPr/>
          </p:nvGraphicFramePr>
          <p:xfrm>
            <a:off x="815" y="2879"/>
            <a:ext cx="8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5" imgW="1068705" imgH="295910" progId="Equation.3">
                    <p:embed/>
                  </p:oleObj>
                </mc:Choice>
                <mc:Fallback>
                  <p:oleObj name="" r:id="rId5" imgW="1068705" imgH="29591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5" y="2879"/>
                          <a:ext cx="83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Text Box 55"/>
            <p:cNvSpPr txBox="1"/>
            <p:nvPr/>
          </p:nvSpPr>
          <p:spPr>
            <a:xfrm>
              <a:off x="1632" y="2832"/>
              <a:ext cx="13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取得极大值 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810" name="Group 66"/>
          <p:cNvGrpSpPr/>
          <p:nvPr/>
        </p:nvGrpSpPr>
        <p:grpSpPr>
          <a:xfrm>
            <a:off x="1295400" y="5119688"/>
            <a:ext cx="3549650" cy="522287"/>
            <a:chOff x="3140" y="2832"/>
            <a:chExt cx="2236" cy="329"/>
          </a:xfrm>
        </p:grpSpPr>
        <p:graphicFrame>
          <p:nvGraphicFramePr>
            <p:cNvPr id="24592" name="Object 57"/>
            <p:cNvGraphicFramePr>
              <a:graphicFrameLocks noChangeAspect="1"/>
            </p:cNvGraphicFramePr>
            <p:nvPr/>
          </p:nvGraphicFramePr>
          <p:xfrm>
            <a:off x="3140" y="2871"/>
            <a:ext cx="8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7" imgW="1075690" imgH="295910" progId="Equation.3">
                    <p:embed/>
                  </p:oleObj>
                </mc:Choice>
                <mc:Fallback>
                  <p:oleObj name="" r:id="rId7" imgW="1075690" imgH="29591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40" y="2871"/>
                          <a:ext cx="84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Text Box 58"/>
            <p:cNvSpPr txBox="1"/>
            <p:nvPr/>
          </p:nvSpPr>
          <p:spPr>
            <a:xfrm>
              <a:off x="3984" y="2832"/>
              <a:ext cx="139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取得极小值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;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1812" name="Group 68"/>
          <p:cNvGrpSpPr/>
          <p:nvPr/>
        </p:nvGrpSpPr>
        <p:grpSpPr>
          <a:xfrm>
            <a:off x="1293813" y="5729288"/>
            <a:ext cx="3811587" cy="522287"/>
            <a:chOff x="815" y="3216"/>
            <a:chExt cx="2401" cy="329"/>
          </a:xfrm>
        </p:grpSpPr>
        <p:graphicFrame>
          <p:nvGraphicFramePr>
            <p:cNvPr id="24595" name="Object 60"/>
            <p:cNvGraphicFramePr>
              <a:graphicFrameLocks noChangeAspect="1"/>
            </p:cNvGraphicFramePr>
            <p:nvPr/>
          </p:nvGraphicFramePr>
          <p:xfrm>
            <a:off x="815" y="3265"/>
            <a:ext cx="8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9" imgW="1101090" imgH="295910" progId="Equation.3">
                    <p:embed/>
                  </p:oleObj>
                </mc:Choice>
                <mc:Fallback>
                  <p:oleObj name="" r:id="rId9" imgW="1101090" imgH="29591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5" y="3265"/>
                          <a:ext cx="85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61"/>
            <p:cNvSpPr txBox="1"/>
            <p:nvPr/>
          </p:nvSpPr>
          <p:spPr>
            <a:xfrm>
              <a:off x="1632" y="3216"/>
              <a:ext cx="15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的导数不存在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  <a:endParaRPr lang="en-US" altLang="zh-CN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1806" name="Text Box 62"/>
          <p:cNvSpPr txBox="1"/>
          <p:nvPr/>
        </p:nvSpPr>
        <p:spPr>
          <a:xfrm>
            <a:off x="6858000" y="289560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i="1" dirty="0">
              <a:solidFill>
                <a:srgbClr val="66FF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07" name="Text Box 63"/>
          <p:cNvSpPr txBox="1"/>
          <p:nvPr/>
        </p:nvSpPr>
        <p:spPr>
          <a:xfrm>
            <a:off x="5562600" y="4648200"/>
            <a:ext cx="3124200" cy="103886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利用极限的保号性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1580" y="3378835"/>
            <a:ext cx="1430655" cy="521970"/>
          </a:xfrm>
          <a:prstGeom prst="rect">
            <a:avLst/>
          </a:prstGeom>
          <a:solidFill>
            <a:srgbClr val="00009C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/>
              <a:t> </a:t>
            </a:r>
            <a:r>
              <a:rPr lang="en-US" altLang="zh-CN" sz="2800">
                <a:solidFill>
                  <a:schemeClr val="tx2"/>
                </a:solidFill>
              </a:rPr>
              <a:t>(</a:t>
            </a:r>
            <a:r>
              <a:rPr lang="en-US" altLang="zh-CN" sz="2800" i="1">
                <a:solidFill>
                  <a:schemeClr val="tx2"/>
                </a:solidFill>
              </a:rPr>
              <a:t>x - a</a:t>
            </a:r>
            <a:r>
              <a:rPr lang="en-US" altLang="zh-CN" sz="2800">
                <a:solidFill>
                  <a:schemeClr val="tx2"/>
                </a:solidFill>
              </a:rPr>
              <a:t>)</a:t>
            </a:r>
            <a:r>
              <a:rPr lang="en-US" altLang="zh-CN" sz="2800" baseline="30000">
                <a:solidFill>
                  <a:schemeClr val="tx2"/>
                </a:solidFill>
              </a:rPr>
              <a:t>3</a:t>
            </a:r>
            <a:r>
              <a:rPr lang="en-US" altLang="zh-CN" sz="2800" baseline="30000"/>
              <a:t> </a:t>
            </a:r>
            <a:endParaRPr lang="zh-CN" altLang="en-US" sz="2800" baseline="30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7200" y="3034030"/>
            <a:ext cx="457200" cy="521970"/>
          </a:xfrm>
          <a:prstGeom prst="rect">
            <a:avLst/>
          </a:prstGeom>
          <a:solidFill>
            <a:srgbClr val="00009C"/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/>
              <a:t> 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/>
              <a:t> </a:t>
            </a:r>
            <a:endParaRPr lang="zh-CN" altLang="en-US" sz="2800">
              <a:sym typeface="+mn-ea"/>
            </a:endParaRPr>
          </a:p>
        </p:txBody>
      </p:sp>
      <p:sp>
        <p:nvSpPr>
          <p:cNvPr id="4" name="Text Box 62"/>
          <p:cNvSpPr txBox="1"/>
          <p:nvPr/>
        </p:nvSpPr>
        <p:spPr>
          <a:xfrm>
            <a:off x="6803390" y="2905125"/>
            <a:ext cx="642620" cy="521970"/>
          </a:xfrm>
          <a:prstGeom prst="rect">
            <a:avLst/>
          </a:prstGeom>
          <a:solidFill>
            <a:srgbClr val="00009C"/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sz="2800" i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Text Box 62"/>
          <p:cNvSpPr txBox="1"/>
          <p:nvPr/>
        </p:nvSpPr>
        <p:spPr>
          <a:xfrm>
            <a:off x="6858000" y="2941955"/>
            <a:ext cx="627380" cy="521970"/>
          </a:xfrm>
          <a:prstGeom prst="rect">
            <a:avLst/>
          </a:prstGeom>
          <a:solidFill>
            <a:srgbClr val="00009C"/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800" i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9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92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180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/>
      <p:bldP spid="31767" grpId="0"/>
      <p:bldP spid="31768" grpId="0" bldLvl="0" animBg="1"/>
      <p:bldP spid="31790" grpId="0" advAuto="1000" build="p"/>
      <p:bldP spid="31792" grpId="0" advAuto="1000" build="p"/>
      <p:bldP spid="31806" grpId="0" build="p"/>
      <p:bldP spid="31807" grpId="0" bldLvl="0" animBg="1"/>
      <p:bldP spid="6" grpId="0" bldLvl="0" animBg="1"/>
      <p:bldP spid="2" grpId="0" bldLvl="0" animBg="1"/>
      <p:bldP spid="3" grpId="0" uiExpand="1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755650" y="442913"/>
            <a:ext cx="1073150" cy="547687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pSp>
        <p:nvGrpSpPr>
          <p:cNvPr id="25602" name="Group 48"/>
          <p:cNvGrpSpPr/>
          <p:nvPr/>
        </p:nvGrpSpPr>
        <p:grpSpPr>
          <a:xfrm>
            <a:off x="1600200" y="457200"/>
            <a:ext cx="6553200" cy="522288"/>
            <a:chOff x="1152" y="2160"/>
            <a:chExt cx="4128" cy="329"/>
          </a:xfrm>
        </p:grpSpPr>
        <p:graphicFrame>
          <p:nvGraphicFramePr>
            <p:cNvPr id="25603" name="Object 17"/>
            <p:cNvGraphicFramePr>
              <a:graphicFrameLocks noChangeAspect="1"/>
            </p:cNvGraphicFramePr>
            <p:nvPr/>
          </p:nvGraphicFramePr>
          <p:xfrm>
            <a:off x="1152" y="2223"/>
            <a:ext cx="4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1" imgW="573405" imgH="295910" progId="Equation.3">
                    <p:embed/>
                  </p:oleObj>
                </mc:Choice>
                <mc:Fallback>
                  <p:oleObj name="" r:id="rId1" imgW="573405" imgH="29591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2" y="2223"/>
                          <a:ext cx="46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4" name="Text Box 18"/>
            <p:cNvSpPr txBox="1"/>
            <p:nvPr/>
          </p:nvSpPr>
          <p:spPr>
            <a:xfrm>
              <a:off x="1584" y="2160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05" name="Object 19"/>
            <p:cNvGraphicFramePr>
              <a:graphicFrameLocks noChangeAspect="1"/>
            </p:cNvGraphicFramePr>
            <p:nvPr/>
          </p:nvGraphicFramePr>
          <p:xfrm>
            <a:off x="1920" y="2223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3" imgW="598805" imgH="219075" progId="Equation.3">
                    <p:embed/>
                  </p:oleObj>
                </mc:Choice>
                <mc:Fallback>
                  <p:oleObj name="" r:id="rId3" imgW="598805" imgH="219075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0" y="2223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6" name="Text Box 20"/>
            <p:cNvSpPr txBox="1"/>
            <p:nvPr/>
          </p:nvSpPr>
          <p:spPr>
            <a:xfrm>
              <a:off x="2400" y="2160"/>
              <a:ext cx="244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的某邻域内连续</a:t>
              </a:r>
              <a:r>
                <a:rPr lang="en-US" altLang="zh-CN" sz="2800" dirty="0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且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07" name="Object 21"/>
            <p:cNvGraphicFramePr>
              <a:graphicFrameLocks noChangeAspect="1"/>
            </p:cNvGraphicFramePr>
            <p:nvPr/>
          </p:nvGraphicFramePr>
          <p:xfrm>
            <a:off x="4408" y="2208"/>
            <a:ext cx="8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5" imgW="1120775" imgH="295910" progId="Equation.3">
                    <p:embed/>
                  </p:oleObj>
                </mc:Choice>
                <mc:Fallback>
                  <p:oleObj name="" r:id="rId5" imgW="1120775" imgH="29591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08" y="2208"/>
                          <a:ext cx="87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30" name="Object 22"/>
          <p:cNvGraphicFramePr>
            <a:graphicFrameLocks noChangeAspect="1"/>
          </p:cNvGraphicFramePr>
          <p:nvPr/>
        </p:nvGraphicFramePr>
        <p:xfrm>
          <a:off x="533400" y="106680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7" imgW="2009140" imgH="669925" progId="Equation.3">
                  <p:embed/>
                </p:oleObj>
              </mc:Choice>
              <mc:Fallback>
                <p:oleObj name="" r:id="rId7" imgW="2009140" imgH="66992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1066800"/>
                        <a:ext cx="2438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50" name="Group 42"/>
          <p:cNvGrpSpPr/>
          <p:nvPr/>
        </p:nvGrpSpPr>
        <p:grpSpPr>
          <a:xfrm>
            <a:off x="3024188" y="1163955"/>
            <a:ext cx="4443412" cy="522288"/>
            <a:chOff x="1728" y="2632"/>
            <a:chExt cx="2799" cy="329"/>
          </a:xfrm>
        </p:grpSpPr>
        <p:sp>
          <p:nvSpPr>
            <p:cNvPr id="25610" name="Text Box 23"/>
            <p:cNvSpPr txBox="1"/>
            <p:nvPr/>
          </p:nvSpPr>
          <p:spPr>
            <a:xfrm>
              <a:off x="1728" y="2632"/>
              <a:ext cx="86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则在点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11" name="Object 24"/>
            <p:cNvGraphicFramePr>
              <a:graphicFrameLocks noChangeAspect="1"/>
            </p:cNvGraphicFramePr>
            <p:nvPr/>
          </p:nvGraphicFramePr>
          <p:xfrm>
            <a:off x="2496" y="2704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9" imgW="598805" imgH="219075" progId="Equation.3">
                    <p:embed/>
                  </p:oleObj>
                </mc:Choice>
                <mc:Fallback>
                  <p:oleObj name="" r:id="rId9" imgW="598805" imgH="219075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2704"/>
                          <a:ext cx="4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2" name="Text Box 25"/>
            <p:cNvSpPr txBox="1"/>
            <p:nvPr/>
          </p:nvSpPr>
          <p:spPr>
            <a:xfrm>
              <a:off x="2976" y="2632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处</a:t>
              </a:r>
              <a:endParaRPr lang="zh-CN" altLang="en-US" sz="28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5613" name="Object 26"/>
            <p:cNvGraphicFramePr>
              <a:graphicFrameLocks noChangeAspect="1"/>
            </p:cNvGraphicFramePr>
            <p:nvPr/>
          </p:nvGraphicFramePr>
          <p:xfrm>
            <a:off x="3264" y="2632"/>
            <a:ext cx="1263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11" imgW="631190" imgH="122555" progId="Equation.3">
                    <p:embed/>
                  </p:oleObj>
                </mc:Choice>
                <mc:Fallback>
                  <p:oleObj name="" r:id="rId11" imgW="631190" imgH="122555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2632"/>
                          <a:ext cx="1263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6" name="Text Box 28"/>
          <p:cNvSpPr txBox="1"/>
          <p:nvPr/>
        </p:nvSpPr>
        <p:spPr>
          <a:xfrm>
            <a:off x="1370013" y="2209800"/>
            <a:ext cx="2363787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没有极值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38" name="Text Box 30"/>
          <p:cNvSpPr txBox="1"/>
          <p:nvPr/>
        </p:nvSpPr>
        <p:spPr>
          <a:xfrm>
            <a:off x="1370013" y="2781300"/>
            <a:ext cx="22256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可导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3295650" y="2819400"/>
          <a:ext cx="1473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3" imgW="1197610" imgH="309245" progId="Equation.3">
                  <p:embed/>
                </p:oleObj>
              </mc:Choice>
              <mc:Fallback>
                <p:oleObj name="" r:id="rId13" imgW="1197610" imgH="30924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95650" y="2819400"/>
                        <a:ext cx="1473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Text Box 33"/>
          <p:cNvSpPr txBox="1"/>
          <p:nvPr/>
        </p:nvSpPr>
        <p:spPr>
          <a:xfrm>
            <a:off x="1370013" y="3367088"/>
            <a:ext cx="2973387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(C)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取得极大值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43" name="Text Box 35"/>
          <p:cNvSpPr txBox="1"/>
          <p:nvPr/>
        </p:nvSpPr>
        <p:spPr>
          <a:xfrm>
            <a:off x="1370013" y="3976688"/>
            <a:ext cx="3000375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取得极小值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46" name="Text Box 38"/>
          <p:cNvSpPr txBox="1"/>
          <p:nvPr/>
        </p:nvSpPr>
        <p:spPr>
          <a:xfrm>
            <a:off x="6496050" y="1068070"/>
            <a:ext cx="914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rgbClr val="66FF66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lang="en-US" altLang="zh-CN" sz="2800" i="1" dirty="0">
              <a:solidFill>
                <a:srgbClr val="66FF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57" name="Text Box 49"/>
          <p:cNvSpPr txBox="1"/>
          <p:nvPr/>
        </p:nvSpPr>
        <p:spPr>
          <a:xfrm>
            <a:off x="755650" y="4724400"/>
            <a:ext cx="4546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利用极限的保号性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5078" y="939483"/>
          <a:ext cx="86265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5" imgW="405765" imgH="254000" progId="Equation.KSEE3">
                  <p:embed/>
                </p:oleObj>
              </mc:Choice>
              <mc:Fallback>
                <p:oleObj name="" r:id="rId15" imgW="405765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5078" y="939483"/>
                        <a:ext cx="862650" cy="540000"/>
                      </a:xfrm>
                      <a:prstGeom prst="rect">
                        <a:avLst/>
                      </a:prstGeom>
                      <a:solidFill>
                        <a:srgbClr val="00009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8"/>
          <p:cNvSpPr txBox="1"/>
          <p:nvPr/>
        </p:nvSpPr>
        <p:spPr>
          <a:xfrm>
            <a:off x="6601460" y="1164590"/>
            <a:ext cx="558800" cy="521970"/>
          </a:xfrm>
          <a:prstGeom prst="rect">
            <a:avLst/>
          </a:prstGeom>
          <a:solidFill>
            <a:srgbClr val="00009C"/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endParaRPr lang="en-US" altLang="zh-CN" sz="2800" i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303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04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4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4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6" grpId="0" build="p"/>
      <p:bldP spid="43038" grpId="0" advAuto="1000" build="p"/>
      <p:bldP spid="43041" grpId="0" build="p"/>
      <p:bldP spid="43043" grpId="0" advAuto="1000" build="p"/>
      <p:bldP spid="43046" grpId="0" build="p"/>
      <p:bldP spid="43057" grpId="0"/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29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1187450" y="228600"/>
            <a:ext cx="2209800" cy="914400"/>
          </a:xfrm>
          <a:ln w="381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第六节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6" name="Rectangle 110"/>
          <p:cNvSpPr>
            <a:spLocks noGrp="1"/>
          </p:cNvSpPr>
          <p:nvPr/>
        </p:nvSpPr>
        <p:spPr>
          <a:xfrm>
            <a:off x="2286000" y="2667000"/>
            <a:ext cx="38100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 曲线的渐近线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7" name="Rectangle 111">
            <a:hlinkClick r:id="" action="ppaction://noaction"/>
          </p:cNvPr>
          <p:cNvSpPr>
            <a:spLocks noGrp="1"/>
          </p:cNvSpPr>
          <p:nvPr/>
        </p:nvSpPr>
        <p:spPr>
          <a:xfrm>
            <a:off x="2286000" y="3657600"/>
            <a:ext cx="4419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 函数图形的描绘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3078" name="Text Box 127"/>
          <p:cNvSpPr txBox="1"/>
          <p:nvPr/>
        </p:nvSpPr>
        <p:spPr>
          <a:xfrm>
            <a:off x="2482850" y="1066800"/>
            <a:ext cx="445135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函数图形的描绘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79" name="Object 128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390900" imgH="3409950" progId="Paint.Picture">
                  <p:embed/>
                </p:oleObj>
              </mc:Choice>
              <mc:Fallback>
                <p:oleObj name="" r:id="rId1" imgW="3390900" imgH="3409950" progId="Paint.Pictur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130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三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49530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 函数单调性的判定法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62468" name="Text Box 4"/>
          <p:cNvSpPr txBox="1"/>
          <p:nvPr/>
        </p:nvSpPr>
        <p:spPr>
          <a:xfrm>
            <a:off x="144780" y="177609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2469" name="Text Box 5"/>
          <p:cNvSpPr txBox="1"/>
          <p:nvPr/>
        </p:nvSpPr>
        <p:spPr>
          <a:xfrm>
            <a:off x="539750" y="11207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999105" y="1170940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05155" imgH="315595" progId="Equation.3">
                  <p:embed/>
                </p:oleObj>
              </mc:Choice>
              <mc:Fallback>
                <p:oleObj name="" r:id="rId1" imgW="605155" imgH="31559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99105" y="1170940"/>
                        <a:ext cx="762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552447" y="1789970"/>
          <a:ext cx="1364615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596900" imgH="203200" progId="Equation.3">
                  <p:embed/>
                </p:oleObj>
              </mc:Choice>
              <mc:Fallback>
                <p:oleObj name="" r:id="rId3" imgW="596900" imgH="203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2447" y="1789970"/>
                        <a:ext cx="1364615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72" name="Group 8"/>
          <p:cNvGrpSpPr/>
          <p:nvPr/>
        </p:nvGrpSpPr>
        <p:grpSpPr>
          <a:xfrm>
            <a:off x="3594100" y="1773238"/>
            <a:ext cx="4676775" cy="522287"/>
            <a:chOff x="1582" y="1659"/>
            <a:chExt cx="2946" cy="329"/>
          </a:xfrm>
        </p:grpSpPr>
        <p:sp>
          <p:nvSpPr>
            <p:cNvPr id="5146" name="Text Box 9"/>
            <p:cNvSpPr txBox="1"/>
            <p:nvPr/>
          </p:nvSpPr>
          <p:spPr>
            <a:xfrm>
              <a:off x="1582" y="1659"/>
              <a:ext cx="294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则        在 </a:t>
              </a:r>
              <a:r>
                <a:rPr lang="en-US" altLang="zh-CN" sz="2800" dirty="0">
                  <a:ea typeface="楷体_GB2312" pitchFamily="49" charset="-122"/>
                </a:rPr>
                <a:t>[</a:t>
              </a:r>
              <a:r>
                <a:rPr lang="en-US" altLang="zh-CN" sz="2800" i="1" dirty="0">
                  <a:ea typeface="楷体_GB2312" pitchFamily="49" charset="-122"/>
                </a:rPr>
                <a:t>a,b</a:t>
              </a:r>
              <a:r>
                <a:rPr lang="en-US" altLang="zh-CN" sz="2800" dirty="0">
                  <a:ea typeface="楷体_GB2312" pitchFamily="49" charset="-122"/>
                </a:rPr>
                <a:t>] </a:t>
              </a:r>
              <a:r>
                <a:rPr lang="zh-CN" altLang="en-US" sz="2800" dirty="0">
                  <a:ea typeface="楷体_GB2312" pitchFamily="49" charset="-122"/>
                </a:rPr>
                <a:t>内单调递增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5147" name="Object 10"/>
            <p:cNvGraphicFramePr>
              <a:graphicFrameLocks noChangeAspect="1"/>
            </p:cNvGraphicFramePr>
            <p:nvPr/>
          </p:nvGraphicFramePr>
          <p:xfrm>
            <a:off x="1820" y="1707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5" imgW="605155" imgH="315595" progId="Equation.3">
                    <p:embed/>
                  </p:oleObj>
                </mc:Choice>
                <mc:Fallback>
                  <p:oleObj name="" r:id="rId5" imgW="605155" imgH="315595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20" y="1707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1875790" y="1836420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1474470" imgH="321945" progId="Equation.3">
                  <p:embed/>
                </p:oleObj>
              </mc:Choice>
              <mc:Fallback>
                <p:oleObj name="" r:id="rId7" imgW="1474470" imgH="32194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75790" y="1836420"/>
                        <a:ext cx="1790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Text Box 12"/>
          <p:cNvSpPr txBox="1"/>
          <p:nvPr/>
        </p:nvSpPr>
        <p:spPr>
          <a:xfrm>
            <a:off x="7760970" y="1791335"/>
            <a:ext cx="13703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递减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) .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2477" name="Text Box 13"/>
          <p:cNvSpPr txBox="1"/>
          <p:nvPr/>
        </p:nvSpPr>
        <p:spPr>
          <a:xfrm>
            <a:off x="462915" y="2467610"/>
            <a:ext cx="21574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不妨设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2478" name="Object 14"/>
          <p:cNvGraphicFramePr>
            <a:graphicFrameLocks noChangeAspect="1"/>
          </p:cNvGraphicFramePr>
          <p:nvPr/>
        </p:nvGraphicFramePr>
        <p:xfrm>
          <a:off x="2191703" y="2421255"/>
          <a:ext cx="287458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333500" imgH="254000" progId="Equation.3">
                  <p:embed/>
                </p:oleObj>
              </mc:Choice>
              <mc:Fallback>
                <p:oleObj name="" r:id="rId9" imgW="1333500" imgH="2540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91703" y="2421255"/>
                        <a:ext cx="2874580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5"/>
          <p:cNvSpPr txBox="1"/>
          <p:nvPr/>
        </p:nvSpPr>
        <p:spPr>
          <a:xfrm>
            <a:off x="4941570" y="246761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任取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5869623" y="2420938"/>
          <a:ext cx="294167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1409700" imgH="254000" progId="Equation.3">
                  <p:embed/>
                </p:oleObj>
              </mc:Choice>
              <mc:Fallback>
                <p:oleObj name="" r:id="rId11" imgW="1409700" imgH="254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69623" y="2420938"/>
                        <a:ext cx="2941675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1" name="Text Box 17"/>
          <p:cNvSpPr txBox="1"/>
          <p:nvPr/>
        </p:nvSpPr>
        <p:spPr>
          <a:xfrm>
            <a:off x="151765" y="3048635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由拉格朗日中值定理得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1234440" y="3601403"/>
          <a:ext cx="463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3883025" imgH="340995" progId="Equation.3">
                  <p:embed/>
                </p:oleObj>
              </mc:Choice>
              <mc:Fallback>
                <p:oleObj name="" r:id="rId13" imgW="3883025" imgH="34099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34440" y="3601403"/>
                        <a:ext cx="4635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2523490" y="4212590"/>
          <a:ext cx="170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1397635" imgH="340995" progId="Equation.3">
                  <p:embed/>
                </p:oleObj>
              </mc:Choice>
              <mc:Fallback>
                <p:oleObj name="" r:id="rId15" imgW="1397635" imgH="34099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23490" y="4212590"/>
                        <a:ext cx="1701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4" name="Object 20"/>
          <p:cNvGraphicFramePr>
            <a:graphicFrameLocks noChangeAspect="1"/>
          </p:cNvGraphicFramePr>
          <p:nvPr/>
        </p:nvGraphicFramePr>
        <p:xfrm>
          <a:off x="4307523" y="4151948"/>
          <a:ext cx="1142761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520700" imgH="254000" progId="Equation.3">
                  <p:embed/>
                </p:oleObj>
              </mc:Choice>
              <mc:Fallback>
                <p:oleObj name="" r:id="rId17" imgW="520700" imgH="254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07523" y="4151948"/>
                        <a:ext cx="1142761" cy="61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5946140" y="3641090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9" imgW="386080" imgH="244475" progId="Equation.3">
                  <p:embed/>
                </p:oleObj>
              </mc:Choice>
              <mc:Fallback>
                <p:oleObj name="" r:id="rId19" imgW="386080" imgH="24447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6140" y="3641090"/>
                        <a:ext cx="508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6" name="Text Box 22"/>
          <p:cNvSpPr txBox="1"/>
          <p:nvPr/>
        </p:nvSpPr>
        <p:spPr>
          <a:xfrm>
            <a:off x="466090" y="468503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1005840" y="4764405"/>
          <a:ext cx="2273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1" imgW="1886585" imgH="340995" progId="Equation.3">
                  <p:embed/>
                </p:oleObj>
              </mc:Choice>
              <mc:Fallback>
                <p:oleObj name="" r:id="rId21" imgW="1886585" imgH="34099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05840" y="4764405"/>
                        <a:ext cx="2273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8" name="Group 24"/>
          <p:cNvGrpSpPr/>
          <p:nvPr/>
        </p:nvGrpSpPr>
        <p:grpSpPr>
          <a:xfrm>
            <a:off x="3279140" y="4727893"/>
            <a:ext cx="4991100" cy="522287"/>
            <a:chOff x="2112" y="3675"/>
            <a:chExt cx="3144" cy="329"/>
          </a:xfrm>
        </p:grpSpPr>
        <p:sp>
          <p:nvSpPr>
            <p:cNvPr id="5144" name="Text Box 25"/>
            <p:cNvSpPr txBox="1"/>
            <p:nvPr/>
          </p:nvSpPr>
          <p:spPr>
            <a:xfrm>
              <a:off x="2112" y="3675"/>
              <a:ext cx="31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这说明          在</a:t>
              </a:r>
              <a:r>
                <a:rPr lang="en-US" altLang="zh-CN" sz="2800" dirty="0">
                  <a:ea typeface="楷体_GB2312" pitchFamily="49" charset="-122"/>
                </a:rPr>
                <a:t>(</a:t>
              </a:r>
              <a:r>
                <a:rPr lang="en-US" altLang="zh-CN" sz="2800" i="1" dirty="0">
                  <a:ea typeface="楷体_GB2312" pitchFamily="49" charset="-122"/>
                </a:rPr>
                <a:t>a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r>
                <a:rPr lang="en-US" altLang="zh-CN" sz="2800" i="1" dirty="0">
                  <a:ea typeface="楷体_GB2312" pitchFamily="49" charset="-122"/>
                </a:rPr>
                <a:t>b</a:t>
              </a:r>
              <a:r>
                <a:rPr lang="en-US" altLang="zh-CN" sz="2800" dirty="0">
                  <a:ea typeface="楷体_GB2312" pitchFamily="49" charset="-122"/>
                </a:rPr>
                <a:t>)</a:t>
              </a:r>
              <a:r>
                <a:rPr lang="zh-CN" altLang="en-US" sz="2800" dirty="0">
                  <a:ea typeface="楷体_GB2312" pitchFamily="49" charset="-122"/>
                </a:rPr>
                <a:t>内单调递增</a:t>
              </a:r>
              <a:r>
                <a:rPr lang="en-US" altLang="zh-CN" sz="2800" dirty="0">
                  <a:ea typeface="楷体_GB2312" pitchFamily="49" charset="-122"/>
                </a:rPr>
                <a:t>.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5145" name="Object 26"/>
            <p:cNvGraphicFramePr>
              <a:graphicFrameLocks noChangeAspect="1"/>
            </p:cNvGraphicFramePr>
            <p:nvPr/>
          </p:nvGraphicFramePr>
          <p:xfrm>
            <a:off x="2880" y="3720"/>
            <a:ext cx="4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23" imgW="605155" imgH="315595" progId="Equation.3">
                    <p:embed/>
                  </p:oleObj>
                </mc:Choice>
                <mc:Fallback>
                  <p:oleObj name="" r:id="rId23" imgW="605155" imgH="315595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0" y="3720"/>
                          <a:ext cx="48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91" name="Text Box 27"/>
          <p:cNvSpPr txBox="1"/>
          <p:nvPr/>
        </p:nvSpPr>
        <p:spPr>
          <a:xfrm>
            <a:off x="3666173" y="1120775"/>
            <a:ext cx="44386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]</a:t>
            </a:r>
            <a:r>
              <a:rPr lang="zh-CN" altLang="en-US" sz="2800" dirty="0">
                <a:ea typeface="楷体_GB2312" pitchFamily="49" charset="-122"/>
              </a:rPr>
              <a:t>上连续，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a,b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r>
              <a:rPr lang="zh-CN" altLang="en-US" sz="2800" dirty="0">
                <a:ea typeface="楷体_GB2312" pitchFamily="49" charset="-122"/>
              </a:rPr>
              <a:t>内可导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2500" name="Text Box 36"/>
          <p:cNvSpPr txBox="1"/>
          <p:nvPr/>
        </p:nvSpPr>
        <p:spPr>
          <a:xfrm>
            <a:off x="8105140" y="520446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证毕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29860" y="394335"/>
            <a:ext cx="22377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（</a:t>
            </a:r>
            <a:r>
              <a:rPr lang="en-US" altLang="zh-CN"/>
              <a:t>P7</a:t>
            </a:r>
            <a:r>
              <a:rPr lang="zh-CN" altLang="en-US">
                <a:sym typeface="+mn-ea"/>
              </a:rPr>
              <a:t>定义）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0085" y="5333365"/>
            <a:ext cx="52520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>
                <a:solidFill>
                  <a:schemeClr val="tx2"/>
                </a:solidFill>
              </a:rPr>
              <a:t>注意：</a:t>
            </a:r>
            <a:r>
              <a:rPr lang="zh-CN" altLang="en-US" sz="2800"/>
              <a:t>定理条件是充分非必要的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25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  <p:bldP spid="62469" grpId="0" build="p"/>
      <p:bldP spid="62476" grpId="0"/>
      <p:bldP spid="62477" grpId="0"/>
      <p:bldP spid="62479" grpId="0"/>
      <p:bldP spid="62481" grpId="0"/>
      <p:bldP spid="62486" grpId="0"/>
      <p:bldP spid="62491" grpId="0" advAuto="1000" build="p"/>
      <p:bldP spid="62500" grpId="0" advAuto="100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1" name="Rectangle 2"/>
          <p:cNvSpPr>
            <a:spLocks noGrp="1"/>
          </p:cNvSpPr>
          <p:nvPr>
            <p:ph type="title"/>
          </p:nvPr>
        </p:nvSpPr>
        <p:spPr>
          <a:xfrm>
            <a:off x="609600" y="309563"/>
            <a:ext cx="38100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>
                <a:ea typeface="楷体_GB2312" pitchFamily="49" charset="-122"/>
              </a:rPr>
              <a:t>一、</a:t>
            </a:r>
            <a:r>
              <a:rPr lang="zh-CN" altLang="en-US" sz="3200" b="1" dirty="0">
                <a:ea typeface="楷体_GB2312" pitchFamily="49" charset="-122"/>
              </a:rPr>
              <a:t> 曲线的渐近线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5122" name="Rectangle 2"/>
          <p:cNvSpPr>
            <a:spLocks noGrp="1"/>
          </p:cNvSpPr>
          <p:nvPr/>
        </p:nvSpPr>
        <p:spPr>
          <a:xfrm>
            <a:off x="636270" y="786130"/>
            <a:ext cx="4184650" cy="6477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1. 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水平与铅直渐近线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553720" y="143383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10920" y="1511618"/>
          <a:ext cx="21812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796415" imgH="476250" progId="Equation.3">
                  <p:embed/>
                </p:oleObj>
              </mc:Choice>
              <mc:Fallback>
                <p:oleObj name="" r:id="rId1" imgW="1796415" imgH="47625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10920" y="1511618"/>
                        <a:ext cx="218122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/>
          <p:nvPr/>
        </p:nvSpPr>
        <p:spPr>
          <a:xfrm>
            <a:off x="3144520" y="1433830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389120" y="151161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75690" imgH="309245" progId="Equation.3">
                  <p:embed/>
                </p:oleObj>
              </mc:Choice>
              <mc:Fallback>
                <p:oleObj name="" r:id="rId3" imgW="1075690" imgH="30924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389120" y="1511618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/>
          <p:nvPr/>
        </p:nvSpPr>
        <p:spPr>
          <a:xfrm>
            <a:off x="5659120" y="143383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有水平渐近线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8021320" y="1510030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701675" imgH="309245" progId="Equation.3">
                  <p:embed/>
                </p:oleObj>
              </mc:Choice>
              <mc:Fallback>
                <p:oleObj name="" r:id="rId5" imgW="701675" imgH="30924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21320" y="1510030"/>
                        <a:ext cx="876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477520" y="2119630"/>
          <a:ext cx="15097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1513205" imgH="340995" progId="Equation.3">
                  <p:embed/>
                </p:oleObj>
              </mc:Choice>
              <mc:Fallback>
                <p:oleObj name="" r:id="rId7" imgW="1513205" imgH="34099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520" y="2119630"/>
                        <a:ext cx="1509713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/>
          <p:nvPr/>
        </p:nvSpPr>
        <p:spPr>
          <a:xfrm>
            <a:off x="553720" y="2537143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998220" y="2614930"/>
          <a:ext cx="2222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1835150" imgH="573405" progId="Equation.3">
                  <p:embed/>
                </p:oleObj>
              </mc:Choice>
              <mc:Fallback>
                <p:oleObj name="" r:id="rId9" imgW="1835150" imgH="57340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98220" y="2614930"/>
                        <a:ext cx="2222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/>
          <p:cNvSpPr txBox="1"/>
          <p:nvPr/>
        </p:nvSpPr>
        <p:spPr>
          <a:xfrm>
            <a:off x="3144520" y="2537143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414520" y="2593975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075690" imgH="309245" progId="Equation.3">
                  <p:embed/>
                </p:oleObj>
              </mc:Choice>
              <mc:Fallback>
                <p:oleObj name="" r:id="rId11" imgW="1075690" imgH="30924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14520" y="2593975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Text Box 16"/>
          <p:cNvSpPr txBox="1"/>
          <p:nvPr/>
        </p:nvSpPr>
        <p:spPr>
          <a:xfrm>
            <a:off x="5735320" y="253714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有铅直渐近线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8097520" y="2593975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3" imgW="817880" imgH="340995" progId="Equation.3">
                  <p:embed/>
                </p:oleObj>
              </mc:Choice>
              <mc:Fallback>
                <p:oleObj name="" r:id="rId13" imgW="817880" imgH="34099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097520" y="2593975"/>
                        <a:ext cx="1016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04508" y="3262630"/>
          <a:ext cx="143668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5" imgW="1442720" imgH="405765" progId="Equation.3">
                  <p:embed/>
                </p:oleObj>
              </mc:Choice>
              <mc:Fallback>
                <p:oleObj name="" r:id="rId15" imgW="1442720" imgH="40576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508" y="3262630"/>
                        <a:ext cx="1436687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/>
          </p:cNvSpPr>
          <p:nvPr/>
        </p:nvSpPr>
        <p:spPr>
          <a:xfrm>
            <a:off x="584835" y="3811270"/>
            <a:ext cx="227965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斜渐近线</a:t>
            </a:r>
            <a:endParaRPr lang="zh-CN" altLang="en-US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1111885" y="4957445"/>
          <a:ext cx="2168308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862965" imgH="393700" progId="Equation.3">
                  <p:embed/>
                </p:oleObj>
              </mc:Choice>
              <mc:Fallback>
                <p:oleObj name="" r:id="rId17" imgW="862965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11885" y="4957445"/>
                        <a:ext cx="2168308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" name="Object 30"/>
          <p:cNvGraphicFramePr>
            <a:graphicFrameLocks noChangeAspect="1"/>
          </p:cNvGraphicFramePr>
          <p:nvPr/>
        </p:nvGraphicFramePr>
        <p:xfrm>
          <a:off x="4294823" y="5125720"/>
          <a:ext cx="2984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9" imgW="2479040" imgH="502285" progId="Equation.3">
                  <p:embed/>
                </p:oleObj>
              </mc:Choice>
              <mc:Fallback>
                <p:oleObj name="" r:id="rId19" imgW="2479040" imgH="50228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4823" y="5125720"/>
                        <a:ext cx="2984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8" name="Object 58"/>
          <p:cNvGraphicFramePr>
            <a:graphicFrameLocks noChangeAspect="1"/>
          </p:cNvGraphicFramePr>
          <p:nvPr/>
        </p:nvGraphicFramePr>
        <p:xfrm>
          <a:off x="1361123" y="5955348"/>
          <a:ext cx="143986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1" imgW="1513205" imgH="340995" progId="Equation.3">
                  <p:embed/>
                </p:oleObj>
              </mc:Choice>
              <mc:Fallback>
                <p:oleObj name="" r:id="rId21" imgW="1513205" imgH="34099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1123" y="5955348"/>
                        <a:ext cx="1439862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59"/>
          <p:cNvGraphicFramePr>
            <a:graphicFrameLocks noChangeAspect="1"/>
          </p:cNvGraphicFramePr>
          <p:nvPr/>
        </p:nvGraphicFramePr>
        <p:xfrm>
          <a:off x="4620260" y="5955348"/>
          <a:ext cx="143986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3" imgW="1513205" imgH="340995" progId="Equation.3">
                  <p:embed/>
                </p:oleObj>
              </mc:Choice>
              <mc:Fallback>
                <p:oleObj name="" r:id="rId23" imgW="1513205" imgH="34099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20260" y="5955348"/>
                        <a:ext cx="1439863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36270" y="4413885"/>
            <a:ext cx="7095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 </a:t>
            </a:r>
            <a:r>
              <a:rPr lang="en-US" altLang="zh-CN" i="1"/>
              <a:t>y</a:t>
            </a:r>
            <a:r>
              <a:rPr lang="en-US" altLang="zh-CN"/>
              <a:t> = </a:t>
            </a:r>
            <a:r>
              <a:rPr lang="en-US" altLang="zh-CN" i="1"/>
              <a:t>k x</a:t>
            </a:r>
            <a:r>
              <a:rPr lang="en-US" altLang="zh-CN"/>
              <a:t> +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为函数 </a:t>
            </a:r>
            <a:r>
              <a:rPr lang="en-US" altLang="zh-CN" i="1"/>
              <a:t>y</a:t>
            </a:r>
            <a:r>
              <a:rPr lang="en-US" altLang="zh-CN"/>
              <a:t> = </a:t>
            </a:r>
            <a:r>
              <a:rPr lang="en-US" altLang="zh-CN" i="1"/>
              <a:t>f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的渐近线，则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2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9221" grpId="0"/>
      <p:bldP spid="9223" grpId="0"/>
      <p:bldP spid="9228" grpId="0" build="p"/>
      <p:bldP spid="9230" grpId="0"/>
      <p:bldP spid="9232" grpId="0"/>
      <p:bldP spid="3" grpId="0"/>
      <p:bldP spid="61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39750" y="457200"/>
            <a:ext cx="24384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求曲线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438400" y="198438"/>
          <a:ext cx="2171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796415" imgH="869315" progId="Equation.3">
                  <p:embed/>
                </p:oleObj>
              </mc:Choice>
              <mc:Fallback>
                <p:oleObj name="" r:id="rId1" imgW="1796415" imgH="86931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98438"/>
                        <a:ext cx="21717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/>
          <p:nvPr/>
        </p:nvSpPr>
        <p:spPr>
          <a:xfrm>
            <a:off x="4572000" y="4714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的渐近线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539750" y="1600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295400" y="1309688"/>
          <a:ext cx="2895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2408555" imgH="830580" progId="Equation.3">
                  <p:embed/>
                </p:oleObj>
              </mc:Choice>
              <mc:Fallback>
                <p:oleObj name="" r:id="rId3" imgW="2408555" imgH="83058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309688"/>
                        <a:ext cx="28956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318000" y="1600200"/>
          <a:ext cx="1803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1480820" imgH="547370" progId="Equation.3">
                  <p:embed/>
                </p:oleObj>
              </mc:Choice>
              <mc:Fallback>
                <p:oleObj name="" r:id="rId5" imgW="1480820" imgH="54737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18000" y="1600200"/>
                        <a:ext cx="18034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4114800" y="2286000"/>
          <a:ext cx="11842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217295" imgH="340995" progId="Equation.3">
                  <p:embed/>
                </p:oleObj>
              </mc:Choice>
              <mc:Fallback>
                <p:oleObj name="" r:id="rId7" imgW="1217295" imgH="34099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2286000"/>
                        <a:ext cx="118427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2" name="Group 48"/>
          <p:cNvGrpSpPr/>
          <p:nvPr/>
        </p:nvGrpSpPr>
        <p:grpSpPr>
          <a:xfrm>
            <a:off x="190500" y="2722562"/>
            <a:ext cx="5118100" cy="519113"/>
            <a:chOff x="0" y="1601"/>
            <a:chExt cx="3224" cy="327"/>
          </a:xfrm>
        </p:grpSpPr>
        <p:sp>
          <p:nvSpPr>
            <p:cNvPr id="7196" name="Text Box 11"/>
            <p:cNvSpPr txBox="1"/>
            <p:nvPr/>
          </p:nvSpPr>
          <p:spPr>
            <a:xfrm>
              <a:off x="0" y="1601"/>
              <a:ext cx="24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所以有铅直渐近线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7197" name="Object 12"/>
            <p:cNvGraphicFramePr>
              <a:graphicFrameLocks noChangeAspect="1"/>
            </p:cNvGraphicFramePr>
            <p:nvPr/>
          </p:nvGraphicFramePr>
          <p:xfrm>
            <a:off x="1872" y="1654"/>
            <a:ext cx="6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9" imgW="766445" imgH="225425" progId="Equation.3">
                    <p:embed/>
                  </p:oleObj>
                </mc:Choice>
                <mc:Fallback>
                  <p:oleObj name="" r:id="rId9" imgW="766445" imgH="22542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2" y="1654"/>
                          <a:ext cx="60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8" name="Text Box 13"/>
            <p:cNvSpPr txBox="1"/>
            <p:nvPr/>
          </p:nvSpPr>
          <p:spPr>
            <a:xfrm>
              <a:off x="2448" y="1601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及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7199" name="Object 14"/>
            <p:cNvGraphicFramePr>
              <a:graphicFrameLocks noChangeAspect="1"/>
            </p:cNvGraphicFramePr>
            <p:nvPr/>
          </p:nvGraphicFramePr>
          <p:xfrm>
            <a:off x="2784" y="1654"/>
            <a:ext cx="4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1" imgW="547370" imgH="225425" progId="Equation.3">
                    <p:embed/>
                  </p:oleObj>
                </mc:Choice>
                <mc:Fallback>
                  <p:oleObj name="" r:id="rId11" imgW="547370" imgH="22542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1654"/>
                          <a:ext cx="44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9" name="Text Box 15"/>
          <p:cNvSpPr txBox="1"/>
          <p:nvPr/>
        </p:nvSpPr>
        <p:spPr>
          <a:xfrm>
            <a:off x="533400" y="3457575"/>
            <a:ext cx="106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又因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1587500" y="3341688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1642110" imgH="676275" progId="Equation.3">
                  <p:embed/>
                </p:oleObj>
              </mc:Choice>
              <mc:Fallback>
                <p:oleObj name="" r:id="rId13" imgW="1642110" imgH="67627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3341688"/>
                        <a:ext cx="1993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3683000" y="3241675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2124710" imgH="869315" progId="Equation.3">
                  <p:embed/>
                </p:oleObj>
              </mc:Choice>
              <mc:Fallback>
                <p:oleObj name="" r:id="rId15" imgW="2124710" imgH="86931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83000" y="3241675"/>
                        <a:ext cx="25654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6324600" y="3595688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7" imgW="321945" imgH="219075" progId="Equation.3">
                  <p:embed/>
                </p:oleObj>
              </mc:Choice>
              <mc:Fallback>
                <p:oleObj name="" r:id="rId17" imgW="321945" imgH="21907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3595688"/>
                        <a:ext cx="431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1587500" y="4649788"/>
          <a:ext cx="257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9" imgW="2144395" imgH="502285" progId="Equation.3">
                  <p:embed/>
                </p:oleObj>
              </mc:Choice>
              <mc:Fallback>
                <p:oleObj name="" r:id="rId19" imgW="2144395" imgH="50228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7500" y="4649788"/>
                        <a:ext cx="25781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4254500" y="4344988"/>
          <a:ext cx="2565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1" imgW="2124710" imgH="869315" progId="Equation.3">
                  <p:embed/>
                </p:oleObj>
              </mc:Choice>
              <mc:Fallback>
                <p:oleObj name="" r:id="rId21" imgW="2124710" imgH="86931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54500" y="4344988"/>
                        <a:ext cx="2565400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6921500" y="4684713"/>
          <a:ext cx="698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23" imgW="547370" imgH="219075" progId="Equation.3">
                  <p:embed/>
                </p:oleObj>
              </mc:Choice>
              <mc:Fallback>
                <p:oleObj name="" r:id="rId23" imgW="547370" imgH="219075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921500" y="4684713"/>
                        <a:ext cx="6985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/>
          <p:cNvGraphicFramePr>
            <a:graphicFrameLocks noChangeAspect="1"/>
          </p:cNvGraphicFramePr>
          <p:nvPr/>
        </p:nvGraphicFramePr>
        <p:xfrm>
          <a:off x="723900" y="5694363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5" imgW="1539240" imgH="289560" progId="Equation.3">
                  <p:embed/>
                </p:oleObj>
              </mc:Choice>
              <mc:Fallback>
                <p:oleObj name="" r:id="rId25" imgW="1539240" imgH="28956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" y="5694363"/>
                        <a:ext cx="1866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Text Box 23"/>
          <p:cNvSpPr txBox="1"/>
          <p:nvPr/>
        </p:nvSpPr>
        <p:spPr>
          <a:xfrm>
            <a:off x="2514600" y="557688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为曲线的斜渐近线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11325" name="Group 61"/>
          <p:cNvGrpSpPr/>
          <p:nvPr/>
        </p:nvGrpSpPr>
        <p:grpSpPr>
          <a:xfrm>
            <a:off x="6537325" y="558800"/>
            <a:ext cx="2378075" cy="2565400"/>
            <a:chOff x="4032" y="222"/>
            <a:chExt cx="1498" cy="1616"/>
          </a:xfrm>
        </p:grpSpPr>
        <p:grpSp>
          <p:nvGrpSpPr>
            <p:cNvPr id="7188" name="Group 62"/>
            <p:cNvGrpSpPr/>
            <p:nvPr/>
          </p:nvGrpSpPr>
          <p:grpSpPr>
            <a:xfrm>
              <a:off x="4032" y="222"/>
              <a:ext cx="1498" cy="1616"/>
              <a:chOff x="4032" y="222"/>
              <a:chExt cx="1498" cy="1616"/>
            </a:xfrm>
          </p:grpSpPr>
          <p:graphicFrame>
            <p:nvGraphicFramePr>
              <p:cNvPr id="7190" name="Object 63"/>
              <p:cNvGraphicFramePr>
                <a:graphicFrameLocks noChangeAspect="1"/>
              </p:cNvGraphicFramePr>
              <p:nvPr/>
            </p:nvGraphicFramePr>
            <p:xfrm>
              <a:off x="4032" y="222"/>
              <a:ext cx="1498" cy="1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9" name="" r:id="rId27" imgW="1552575" imgH="1676400" progId="Paint.Picture">
                      <p:embed/>
                    </p:oleObj>
                  </mc:Choice>
                  <mc:Fallback>
                    <p:oleObj name="" r:id="rId27" imgW="1552575" imgH="1676400" progId="Paint.Picture">
                      <p:embed/>
                      <p:pic>
                        <p:nvPicPr>
                          <p:cNvPr id="0" name="图片 312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032" y="222"/>
                            <a:ext cx="1498" cy="1616"/>
                          </a:xfrm>
                          <a:prstGeom prst="rect">
                            <a:avLst/>
                          </a:prstGeom>
                          <a:noFill/>
                          <a:ln w="38100" cap="flat" cmpd="dbl">
                            <a:solidFill>
                              <a:schemeClr val="accent2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1" name="Object 64"/>
              <p:cNvGraphicFramePr>
                <a:graphicFrameLocks noChangeAspect="1"/>
              </p:cNvGraphicFramePr>
              <p:nvPr/>
            </p:nvGraphicFramePr>
            <p:xfrm>
              <a:off x="4486" y="630"/>
              <a:ext cx="178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29" imgW="289560" imgH="541020" progId="Equation.3">
                      <p:embed/>
                    </p:oleObj>
                  </mc:Choice>
                  <mc:Fallback>
                    <p:oleObj name="" r:id="rId29" imgW="289560" imgH="54102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86" y="630"/>
                            <a:ext cx="178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2" name="Object 65"/>
              <p:cNvGraphicFramePr>
                <a:graphicFrameLocks noChangeAspect="1"/>
              </p:cNvGraphicFramePr>
              <p:nvPr/>
            </p:nvGraphicFramePr>
            <p:xfrm>
              <a:off x="5049" y="699"/>
              <a:ext cx="62" cy="1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0" name="" r:id="rId31" imgW="83820" imgH="219075" progId="Equation.3">
                      <p:embed/>
                    </p:oleObj>
                  </mc:Choice>
                  <mc:Fallback>
                    <p:oleObj name="" r:id="rId31" imgW="83820" imgH="219075" progId="Equation.3">
                      <p:embed/>
                      <p:pic>
                        <p:nvPicPr>
                          <p:cNvPr id="0" name="图片 3129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49" y="699"/>
                            <a:ext cx="62" cy="1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3" name="Object 66"/>
              <p:cNvGraphicFramePr>
                <a:graphicFrameLocks noChangeAspect="1"/>
              </p:cNvGraphicFramePr>
              <p:nvPr/>
            </p:nvGraphicFramePr>
            <p:xfrm>
              <a:off x="4205" y="1131"/>
              <a:ext cx="587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6" name="" r:id="rId33" imgW="1056005" imgH="289560" progId="Equation.3">
                      <p:embed/>
                    </p:oleObj>
                  </mc:Choice>
                  <mc:Fallback>
                    <p:oleObj name="" r:id="rId33" imgW="1056005" imgH="289560" progId="Equation.3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05" y="1131"/>
                            <a:ext cx="587" cy="17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4" name="Object 67"/>
              <p:cNvGraphicFramePr>
                <a:graphicFrameLocks noChangeAspect="1"/>
              </p:cNvGraphicFramePr>
              <p:nvPr/>
            </p:nvGraphicFramePr>
            <p:xfrm>
              <a:off x="4803" y="240"/>
              <a:ext cx="109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3" name="" r:id="rId35" imgW="161290" imgH="225425" progId="Equation.3">
                      <p:embed/>
                    </p:oleObj>
                  </mc:Choice>
                  <mc:Fallback>
                    <p:oleObj name="" r:id="rId35" imgW="161290" imgH="225425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03" y="240"/>
                            <a:ext cx="109" cy="1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5" name="Object 68"/>
              <p:cNvGraphicFramePr>
                <a:graphicFrameLocks noChangeAspect="1"/>
              </p:cNvGraphicFramePr>
              <p:nvPr/>
            </p:nvGraphicFramePr>
            <p:xfrm>
              <a:off x="5418" y="720"/>
              <a:ext cx="102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37" imgW="154305" imgH="161290" progId="Equation.3">
                      <p:embed/>
                    </p:oleObj>
                  </mc:Choice>
                  <mc:Fallback>
                    <p:oleObj name="" r:id="rId37" imgW="154305" imgH="16129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3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18" y="720"/>
                            <a:ext cx="102" cy="1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9" name="Object 69"/>
            <p:cNvGraphicFramePr>
              <a:graphicFrameLocks noChangeAspect="1"/>
            </p:cNvGraphicFramePr>
            <p:nvPr/>
          </p:nvGraphicFramePr>
          <p:xfrm>
            <a:off x="4800" y="696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39" imgW="219075" imgH="225425" progId="Equation.3">
                    <p:embed/>
                  </p:oleObj>
                </mc:Choice>
                <mc:Fallback>
                  <p:oleObj name="" r:id="rId39" imgW="219075" imgH="225425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696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9" grpId="0"/>
      <p:bldP spid="112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09600" y="381000"/>
            <a:ext cx="4800600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二、函数图形的描绘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539750" y="11572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步骤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2294" name="Text Box 6"/>
          <p:cNvSpPr txBox="1"/>
          <p:nvPr/>
        </p:nvSpPr>
        <p:spPr>
          <a:xfrm>
            <a:off x="539750" y="1795463"/>
            <a:ext cx="248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确定函数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2489200" y="18796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" imgW="1075690" imgH="309245" progId="Equation.3">
                  <p:embed/>
                </p:oleObj>
              </mc:Choice>
              <mc:Fallback>
                <p:oleObj name="" r:id="rId1" imgW="1075690" imgH="30924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18796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/>
          <p:cNvSpPr txBox="1"/>
          <p:nvPr/>
        </p:nvSpPr>
        <p:spPr>
          <a:xfrm>
            <a:off x="3733800" y="1784350"/>
            <a:ext cx="231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的定义域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297" name="Text Box 9"/>
          <p:cNvSpPr txBox="1"/>
          <p:nvPr/>
        </p:nvSpPr>
        <p:spPr>
          <a:xfrm>
            <a:off x="939800" y="2362200"/>
            <a:ext cx="134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期性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298" name="Text Box 10"/>
          <p:cNvSpPr txBox="1"/>
          <p:nvPr/>
        </p:nvSpPr>
        <p:spPr>
          <a:xfrm>
            <a:off x="539750" y="300513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371600" y="3100388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622425" imgH="315595" progId="Equation.3">
                  <p:embed/>
                </p:oleObj>
              </mc:Choice>
              <mc:Fallback>
                <p:oleObj name="" r:id="rId3" imgW="1622425" imgH="315595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3100388"/>
                        <a:ext cx="1968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/>
          <p:nvPr/>
        </p:nvSpPr>
        <p:spPr>
          <a:xfrm>
            <a:off x="3340100" y="3000375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并求出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4483100" y="3062288"/>
          <a:ext cx="82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663575" imgH="315595" progId="Equation.3">
                  <p:embed/>
                </p:oleObj>
              </mc:Choice>
              <mc:Fallback>
                <p:oleObj name="" r:id="rId5" imgW="663575" imgH="315595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483100" y="3062288"/>
                        <a:ext cx="825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14"/>
          <p:cNvSpPr txBox="1"/>
          <p:nvPr/>
        </p:nvSpPr>
        <p:spPr>
          <a:xfrm>
            <a:off x="5245100" y="30003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702300" y="3062288"/>
          <a:ext cx="86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7" imgW="695325" imgH="315595" progId="Equation.3">
                  <p:embed/>
                </p:oleObj>
              </mc:Choice>
              <mc:Fallback>
                <p:oleObj name="" r:id="rId7" imgW="695325" imgH="315595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702300" y="3062288"/>
                        <a:ext cx="863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/>
          <p:cNvSpPr txBox="1"/>
          <p:nvPr/>
        </p:nvSpPr>
        <p:spPr>
          <a:xfrm>
            <a:off x="539750" y="4281488"/>
            <a:ext cx="75374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列表判别单调及凹凸区间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求出极值和拐点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05" name="Text Box 17"/>
          <p:cNvSpPr txBox="1"/>
          <p:nvPr/>
        </p:nvSpPr>
        <p:spPr>
          <a:xfrm>
            <a:off x="539750" y="4891088"/>
            <a:ext cx="2279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4. </a:t>
            </a:r>
            <a:r>
              <a:rPr lang="zh-CN" altLang="en-US" sz="2800" dirty="0">
                <a:ea typeface="楷体_GB2312" pitchFamily="49" charset="-122"/>
              </a:rPr>
              <a:t>求渐近线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06" name="Text Box 18"/>
          <p:cNvSpPr txBox="1"/>
          <p:nvPr/>
        </p:nvSpPr>
        <p:spPr>
          <a:xfrm>
            <a:off x="539750" y="5500688"/>
            <a:ext cx="5784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5. </a:t>
            </a:r>
            <a:r>
              <a:rPr lang="zh-CN" altLang="en-US" sz="2800" dirty="0">
                <a:ea typeface="楷体_GB2312" pitchFamily="49" charset="-122"/>
              </a:rPr>
              <a:t>确定某些特殊点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描绘函数图形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07" name="Text Box 19"/>
          <p:cNvSpPr txBox="1"/>
          <p:nvPr/>
        </p:nvSpPr>
        <p:spPr>
          <a:xfrm>
            <a:off x="6540500" y="3000375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 </a:t>
            </a:r>
            <a:r>
              <a:rPr lang="en-US" altLang="zh-CN" sz="2800" dirty="0">
                <a:ea typeface="楷体_GB2312" pitchFamily="49" charset="-122"/>
              </a:rPr>
              <a:t>0 </a:t>
            </a:r>
            <a:r>
              <a:rPr lang="zh-CN" altLang="en-US" sz="2800" dirty="0">
                <a:ea typeface="楷体_GB2312" pitchFamily="49" charset="-122"/>
              </a:rPr>
              <a:t>和不存在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08" name="Text Box 20"/>
          <p:cNvSpPr txBox="1"/>
          <p:nvPr/>
        </p:nvSpPr>
        <p:spPr>
          <a:xfrm>
            <a:off x="914400" y="36337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的点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2310" name="Text Box 22"/>
          <p:cNvSpPr txBox="1"/>
          <p:nvPr/>
        </p:nvSpPr>
        <p:spPr>
          <a:xfrm>
            <a:off x="5410200" y="177165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并考察其对称性及周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4" grpId="0"/>
      <p:bldP spid="12296" grpId="0"/>
      <p:bldP spid="12297" grpId="0"/>
      <p:bldP spid="12298" grpId="0"/>
      <p:bldP spid="12300" grpId="0"/>
      <p:bldP spid="12302" grpId="0"/>
      <p:bldP spid="12304" grpId="0"/>
      <p:bldP spid="12305" grpId="0"/>
      <p:bldP spid="12306" grpId="0"/>
      <p:bldP spid="12307" grpId="0"/>
      <p:bldP spid="12308" grpId="0"/>
      <p:bldP spid="123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243205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描绘方程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819400" y="384175"/>
          <a:ext cx="3327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2769235" imgH="405765" progId="Equation.3">
                  <p:embed/>
                </p:oleObj>
              </mc:Choice>
              <mc:Fallback>
                <p:oleObj name="" r:id="rId1" imgW="2769235" imgH="405765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84175"/>
                        <a:ext cx="33274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/>
          <p:nvPr/>
        </p:nvSpPr>
        <p:spPr>
          <a:xfrm>
            <a:off x="6069013" y="3952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的图形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539750" y="12715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1)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562100" y="990600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1539240" imgH="830580" progId="Equation.3">
                  <p:embed/>
                </p:oleObj>
              </mc:Choice>
              <mc:Fallback>
                <p:oleObj name="" r:id="rId3" imgW="1539240" imgH="83058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2100" y="990600"/>
                        <a:ext cx="1866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Text Box 7"/>
          <p:cNvSpPr txBox="1"/>
          <p:nvPr/>
        </p:nvSpPr>
        <p:spPr>
          <a:xfrm>
            <a:off x="3505200" y="1271588"/>
            <a:ext cx="1981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定义域为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016500" y="1371600"/>
          <a:ext cx="229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899920" imgH="309245" progId="Equation.3">
                  <p:embed/>
                </p:oleObj>
              </mc:Choice>
              <mc:Fallback>
                <p:oleObj name="" r:id="rId5" imgW="1899920" imgH="30924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16500" y="1371600"/>
                        <a:ext cx="229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Text Box 9"/>
          <p:cNvSpPr txBox="1"/>
          <p:nvPr/>
        </p:nvSpPr>
        <p:spPr>
          <a:xfrm>
            <a:off x="1066800" y="1995488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</a:t>
            </a:r>
            <a:r>
              <a:rPr lang="zh-CN" altLang="en-US" sz="2800" dirty="0">
                <a:ea typeface="楷体_GB2312" pitchFamily="49" charset="-122"/>
              </a:rPr>
              <a:t>求关键点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006600" y="2611438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901700" imgH="289560" progId="Equation.3">
                  <p:embed/>
                </p:oleObj>
              </mc:Choice>
              <mc:Fallback>
                <p:oleObj name="" r:id="rId7" imgW="901700" imgH="28956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2611438"/>
                        <a:ext cx="111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200400" y="2590800"/>
          <a:ext cx="78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9" imgW="631190" imgH="315595" progId="Equation.3">
                  <p:embed/>
                </p:oleObj>
              </mc:Choice>
              <mc:Fallback>
                <p:oleObj name="" r:id="rId9" imgW="631190" imgH="31559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590800"/>
                        <a:ext cx="787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962400" y="2590800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1" imgW="1828800" imgH="315595" progId="Equation.3">
                  <p:embed/>
                </p:oleObj>
              </mc:Choice>
              <mc:Fallback>
                <p:oleObj name="" r:id="rId11" imgW="1828800" imgH="31559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2590800"/>
                        <a:ext cx="2209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358900" y="3148013"/>
          <a:ext cx="2679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3" imgW="2221865" imgH="740410" progId="Equation.3">
                  <p:embed/>
                </p:oleObj>
              </mc:Choice>
              <mc:Fallback>
                <p:oleObj name="" r:id="rId13" imgW="2221865" imgH="74041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3148013"/>
                        <a:ext cx="26797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114800" y="3149600"/>
          <a:ext cx="215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1790065" imgH="772795" progId="Equation.3">
                  <p:embed/>
                </p:oleObj>
              </mc:Choice>
              <mc:Fallback>
                <p:oleObj name="" r:id="rId15" imgW="1790065" imgH="772795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149600"/>
                        <a:ext cx="2159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724275" y="4289425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7" imgW="836930" imgH="309245" progId="Equation.3">
                  <p:embed/>
                </p:oleObj>
              </mc:Choice>
              <mc:Fallback>
                <p:oleObj name="" r:id="rId17" imgW="836930" imgH="30924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24275" y="4289425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800600" y="4267200"/>
          <a:ext cx="231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9" imgW="1912620" imgH="315595" progId="Equation.3">
                  <p:embed/>
                </p:oleObj>
              </mc:Choice>
              <mc:Fallback>
                <p:oleObj name="" r:id="rId19" imgW="1912620" imgH="31559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4267200"/>
                        <a:ext cx="2311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422400" y="4843463"/>
          <a:ext cx="238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1" imgW="1976755" imgH="740410" progId="Equation.3">
                  <p:embed/>
                </p:oleObj>
              </mc:Choice>
              <mc:Fallback>
                <p:oleObj name="" r:id="rId21" imgW="1976755" imgH="74041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4843463"/>
                        <a:ext cx="2387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3886200" y="4826000"/>
          <a:ext cx="1397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3" imgW="1139825" imgH="772795" progId="Equation.3">
                  <p:embed/>
                </p:oleObj>
              </mc:Choice>
              <mc:Fallback>
                <p:oleObj name="" r:id="rId23" imgW="1139825" imgH="77279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4826000"/>
                        <a:ext cx="13970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1358900" y="5943600"/>
          <a:ext cx="176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25" imgW="1449070" imgH="340995" progId="Equation.3">
                  <p:embed/>
                </p:oleObj>
              </mc:Choice>
              <mc:Fallback>
                <p:oleObj name="" r:id="rId25" imgW="1449070" imgH="34099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5943600"/>
                        <a:ext cx="1765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3111500" y="5988050"/>
          <a:ext cx="146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7" imgW="1191260" imgH="289560" progId="Equation.3">
                  <p:embed/>
                </p:oleObj>
              </mc:Choice>
              <mc:Fallback>
                <p:oleObj name="" r:id="rId27" imgW="1191260" imgH="28956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5988050"/>
                        <a:ext cx="1460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5" name="Text Box 49"/>
          <p:cNvSpPr txBox="1"/>
          <p:nvPr/>
        </p:nvSpPr>
        <p:spPr>
          <a:xfrm>
            <a:off x="3124200" y="1981200"/>
            <a:ext cx="37195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原方程两边对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求导得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4386" name="Text Box 50"/>
          <p:cNvSpPr txBox="1"/>
          <p:nvPr/>
        </p:nvSpPr>
        <p:spPr>
          <a:xfrm>
            <a:off x="6994525" y="24828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①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4387" name="Text Box 51"/>
          <p:cNvSpPr txBox="1"/>
          <p:nvPr/>
        </p:nvSpPr>
        <p:spPr>
          <a:xfrm>
            <a:off x="365125" y="4205288"/>
            <a:ext cx="30083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①</a:t>
            </a:r>
            <a:r>
              <a:rPr lang="zh-CN" altLang="en-US" sz="2800" dirty="0">
                <a:ea typeface="楷体_GB2312" pitchFamily="49" charset="-122"/>
              </a:rPr>
              <a:t>两边对 </a:t>
            </a:r>
            <a:r>
              <a:rPr lang="en-US" altLang="zh-CN" sz="2800" i="1" dirty="0">
                <a:ea typeface="楷体_GB2312" pitchFamily="49" charset="-122"/>
              </a:rPr>
              <a:t>x </a:t>
            </a:r>
            <a:r>
              <a:rPr lang="zh-CN" altLang="en-US" sz="2800" dirty="0">
                <a:ea typeface="楷体_GB2312" pitchFamily="49" charset="-122"/>
              </a:rPr>
              <a:t>求导得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8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8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38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14343" grpId="0"/>
      <p:bldP spid="14345" grpId="0"/>
      <p:bldP spid="14385" grpId="0" build="p"/>
      <p:bldP spid="14386" grpId="0" advAuto="1000" build="p"/>
      <p:bldP spid="1438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467" name="Group 107"/>
          <p:cNvGrpSpPr/>
          <p:nvPr/>
        </p:nvGrpSpPr>
        <p:grpSpPr>
          <a:xfrm>
            <a:off x="304800" y="849313"/>
            <a:ext cx="7772400" cy="2266950"/>
            <a:chOff x="192" y="535"/>
            <a:chExt cx="4896" cy="1428"/>
          </a:xfrm>
        </p:grpSpPr>
        <p:graphicFrame>
          <p:nvGraphicFramePr>
            <p:cNvPr id="11296" name="Object 12"/>
            <p:cNvGraphicFramePr>
              <a:graphicFrameLocks noChangeAspect="1"/>
            </p:cNvGraphicFramePr>
            <p:nvPr/>
          </p:nvGraphicFramePr>
          <p:xfrm>
            <a:off x="1536" y="597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" imgW="315595" imgH="219075" progId="Equation.3">
                    <p:embed/>
                  </p:oleObj>
                </mc:Choice>
                <mc:Fallback>
                  <p:oleObj name="" r:id="rId1" imgW="315595" imgH="219075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6" y="597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7" name="Object 13"/>
            <p:cNvGraphicFramePr>
              <a:graphicFrameLocks noChangeAspect="1"/>
            </p:cNvGraphicFramePr>
            <p:nvPr/>
          </p:nvGraphicFramePr>
          <p:xfrm>
            <a:off x="2880" y="59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3" imgW="90170" imgH="219075" progId="Equation.3">
                    <p:embed/>
                  </p:oleObj>
                </mc:Choice>
                <mc:Fallback>
                  <p:oleObj name="" r:id="rId3" imgW="90170" imgH="219075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80" y="59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8" name="Object 14"/>
            <p:cNvGraphicFramePr>
              <a:graphicFrameLocks noChangeAspect="1"/>
            </p:cNvGraphicFramePr>
            <p:nvPr/>
          </p:nvGraphicFramePr>
          <p:xfrm>
            <a:off x="3936" y="59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5" imgW="122555" imgH="225425" progId="Equation.3">
                    <p:embed/>
                  </p:oleObj>
                </mc:Choice>
                <mc:Fallback>
                  <p:oleObj name="" r:id="rId5" imgW="122555" imgH="225425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6" y="59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9" name="Group 106"/>
            <p:cNvGrpSpPr/>
            <p:nvPr/>
          </p:nvGrpSpPr>
          <p:grpSpPr>
            <a:xfrm>
              <a:off x="192" y="535"/>
              <a:ext cx="4896" cy="1428"/>
              <a:chOff x="192" y="535"/>
              <a:chExt cx="4896" cy="1428"/>
            </a:xfrm>
          </p:grpSpPr>
          <p:graphicFrame>
            <p:nvGraphicFramePr>
              <p:cNvPr id="11300" name="Object 16"/>
              <p:cNvGraphicFramePr>
                <a:graphicFrameLocks noChangeAspect="1"/>
              </p:cNvGraphicFramePr>
              <p:nvPr/>
            </p:nvGraphicFramePr>
            <p:xfrm>
              <a:off x="576" y="584"/>
              <a:ext cx="81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4" name="" r:id="rId7" imgW="1056005" imgH="309245" progId="Equation.3">
                      <p:embed/>
                    </p:oleObj>
                  </mc:Choice>
                  <mc:Fallback>
                    <p:oleObj name="" r:id="rId7" imgW="1056005" imgH="309245" progId="Equation.3">
                      <p:embed/>
                      <p:pic>
                        <p:nvPicPr>
                          <p:cNvPr id="0" name="图片 3203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76" y="584"/>
                            <a:ext cx="816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1" name="Object 17"/>
              <p:cNvGraphicFramePr>
                <a:graphicFrameLocks noChangeAspect="1"/>
              </p:cNvGraphicFramePr>
              <p:nvPr/>
            </p:nvGraphicFramePr>
            <p:xfrm>
              <a:off x="2016" y="583"/>
              <a:ext cx="57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6" name="" r:id="rId9" imgW="734060" imgH="309245" progId="Equation.3">
                      <p:embed/>
                    </p:oleObj>
                  </mc:Choice>
                  <mc:Fallback>
                    <p:oleObj name="" r:id="rId9" imgW="734060" imgH="309245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16" y="583"/>
                            <a:ext cx="576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2" name="Object 18"/>
              <p:cNvGraphicFramePr>
                <a:graphicFrameLocks noChangeAspect="1"/>
              </p:cNvGraphicFramePr>
              <p:nvPr/>
            </p:nvGraphicFramePr>
            <p:xfrm>
              <a:off x="3264" y="576"/>
              <a:ext cx="456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06" name="" r:id="rId11" imgW="573405" imgH="309245" progId="Equation.3">
                      <p:embed/>
                    </p:oleObj>
                  </mc:Choice>
                  <mc:Fallback>
                    <p:oleObj name="" r:id="rId11" imgW="573405" imgH="309245" progId="Equation.3">
                      <p:embed/>
                      <p:pic>
                        <p:nvPicPr>
                          <p:cNvPr id="0" name="图片 3205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264" y="576"/>
                            <a:ext cx="456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3" name="Object 19"/>
              <p:cNvGraphicFramePr>
                <a:graphicFrameLocks noChangeAspect="1"/>
              </p:cNvGraphicFramePr>
              <p:nvPr/>
            </p:nvGraphicFramePr>
            <p:xfrm>
              <a:off x="4320" y="585"/>
              <a:ext cx="72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97" name="" r:id="rId13" imgW="927100" imgH="309245" progId="Equation.3">
                      <p:embed/>
                    </p:oleObj>
                  </mc:Choice>
                  <mc:Fallback>
                    <p:oleObj name="" r:id="rId13" imgW="927100" imgH="309245" progId="Equation.3">
                      <p:embed/>
                      <p:pic>
                        <p:nvPicPr>
                          <p:cNvPr id="0" name="图片 3196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20" y="585"/>
                            <a:ext cx="720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4" name="Line 5"/>
              <p:cNvSpPr/>
              <p:nvPr/>
            </p:nvSpPr>
            <p:spPr>
              <a:xfrm>
                <a:off x="192" y="864"/>
                <a:ext cx="48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5" name="Line 6"/>
              <p:cNvSpPr/>
              <p:nvPr/>
            </p:nvSpPr>
            <p:spPr>
              <a:xfrm flipH="1">
                <a:off x="528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1306" name="Object 7"/>
              <p:cNvGraphicFramePr>
                <a:graphicFrameLocks noChangeAspect="1"/>
              </p:cNvGraphicFramePr>
              <p:nvPr/>
            </p:nvGraphicFramePr>
            <p:xfrm>
              <a:off x="293" y="669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15" imgW="154305" imgH="161290" progId="Equation.3">
                      <p:embed/>
                    </p:oleObj>
                  </mc:Choice>
                  <mc:Fallback>
                    <p:oleObj name="" r:id="rId15" imgW="154305" imgH="161290" progId="Equation.3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93" y="669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7" name="Object 8"/>
              <p:cNvGraphicFramePr>
                <a:graphicFrameLocks noChangeAspect="1"/>
              </p:cNvGraphicFramePr>
              <p:nvPr/>
            </p:nvGraphicFramePr>
            <p:xfrm>
              <a:off x="273" y="884"/>
              <a:ext cx="208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4" name="" r:id="rId17" imgW="238125" imgH="315595" progId="Equation.3">
                      <p:embed/>
                    </p:oleObj>
                  </mc:Choice>
                  <mc:Fallback>
                    <p:oleObj name="" r:id="rId17" imgW="238125" imgH="315595" progId="Equation.3">
                      <p:embed/>
                      <p:pic>
                        <p:nvPicPr>
                          <p:cNvPr id="0" name="图片 3223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73" y="884"/>
                            <a:ext cx="208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8" name="Object 9"/>
              <p:cNvGraphicFramePr>
                <a:graphicFrameLocks noChangeAspect="1"/>
              </p:cNvGraphicFramePr>
              <p:nvPr/>
            </p:nvGraphicFramePr>
            <p:xfrm>
              <a:off x="248" y="1272"/>
              <a:ext cx="232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" r:id="rId19" imgW="270510" imgH="315595" progId="Equation.3">
                      <p:embed/>
                    </p:oleObj>
                  </mc:Choice>
                  <mc:Fallback>
                    <p:oleObj name="" r:id="rId19" imgW="270510" imgH="315595" progId="Equation.3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8" y="1272"/>
                            <a:ext cx="232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9" name="Object 10"/>
              <p:cNvGraphicFramePr>
                <a:graphicFrameLocks noChangeAspect="1"/>
              </p:cNvGraphicFramePr>
              <p:nvPr/>
            </p:nvGraphicFramePr>
            <p:xfrm>
              <a:off x="240" y="16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21" imgW="161290" imgH="225425" progId="Equation.3">
                      <p:embed/>
                    </p:oleObj>
                  </mc:Choice>
                  <mc:Fallback>
                    <p:oleObj name="" r:id="rId21" imgW="161290" imgH="225425" progId="Equation.3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40" y="16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0" name="Line 21"/>
              <p:cNvSpPr/>
              <p:nvPr/>
            </p:nvSpPr>
            <p:spPr>
              <a:xfrm>
                <a:off x="1440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22"/>
              <p:cNvSpPr/>
              <p:nvPr/>
            </p:nvSpPr>
            <p:spPr>
              <a:xfrm>
                <a:off x="1920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23"/>
              <p:cNvSpPr/>
              <p:nvPr/>
            </p:nvSpPr>
            <p:spPr>
              <a:xfrm>
                <a:off x="2736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3" name="Line 24"/>
              <p:cNvSpPr/>
              <p:nvPr/>
            </p:nvSpPr>
            <p:spPr>
              <a:xfrm>
                <a:off x="3168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25"/>
              <p:cNvSpPr/>
              <p:nvPr/>
            </p:nvSpPr>
            <p:spPr>
              <a:xfrm>
                <a:off x="3792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5" name="Line 26"/>
              <p:cNvSpPr/>
              <p:nvPr/>
            </p:nvSpPr>
            <p:spPr>
              <a:xfrm>
                <a:off x="4224" y="535"/>
                <a:ext cx="0" cy="14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1320800" y="1511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23" imgW="161290" imgH="161290" progId="Equation.3">
                  <p:embed/>
                </p:oleObj>
              </mc:Choice>
              <mc:Fallback>
                <p:oleObj name="" r:id="rId23" imgW="161290" imgH="16129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15113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3505200" y="159226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25" imgW="161290" imgH="32385" progId="Equation.3">
                  <p:embed/>
                </p:oleObj>
              </mc:Choice>
              <mc:Fallback>
                <p:oleObj name="" r:id="rId25" imgW="161290" imgH="3238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1592263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5321300" y="1592263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7" imgW="161290" imgH="32385" progId="Equation.3">
                  <p:embed/>
                </p:oleObj>
              </mc:Choice>
              <mc:Fallback>
                <p:oleObj name="" r:id="rId27" imgW="161290" imgH="32385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21300" y="1592263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7035800" y="15113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9" imgW="161290" imgH="161290" progId="Equation.3">
                  <p:embed/>
                </p:oleObj>
              </mc:Choice>
              <mc:Fallback>
                <p:oleObj name="" r:id="rId29" imgW="161290" imgH="16129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5800" y="15113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1314450" y="2197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1" imgW="161290" imgH="32385" progId="Equation.3">
                  <p:embed/>
                </p:oleObj>
              </mc:Choice>
              <mc:Fallback>
                <p:oleObj name="" r:id="rId31" imgW="161290" imgH="3238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14450" y="2197100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35"/>
          <p:cNvGraphicFramePr>
            <a:graphicFrameLocks noChangeAspect="1"/>
          </p:cNvGraphicFramePr>
          <p:nvPr/>
        </p:nvGraphicFramePr>
        <p:xfrm>
          <a:off x="3568700" y="21971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33" imgW="161290" imgH="32385" progId="Equation.3">
                  <p:embed/>
                </p:oleObj>
              </mc:Choice>
              <mc:Fallback>
                <p:oleObj name="" r:id="rId33" imgW="161290" imgH="3238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8700" y="2197100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6" name="Object 36"/>
          <p:cNvGraphicFramePr>
            <a:graphicFrameLocks noChangeAspect="1"/>
          </p:cNvGraphicFramePr>
          <p:nvPr/>
        </p:nvGraphicFramePr>
        <p:xfrm>
          <a:off x="5397500" y="2120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5" imgW="161290" imgH="161290" progId="Equation.3">
                  <p:embed/>
                </p:oleObj>
              </mc:Choice>
              <mc:Fallback>
                <p:oleObj name="" r:id="rId35" imgW="161290" imgH="16129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0" y="21209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7037388" y="2120900"/>
          <a:ext cx="241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37" imgW="161290" imgH="161290" progId="Equation.3">
                  <p:embed/>
                </p:oleObj>
              </mc:Choice>
              <mc:Fallback>
                <p:oleObj name="" r:id="rId37" imgW="161290" imgH="16129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7388" y="2120900"/>
                        <a:ext cx="241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2413000" y="2590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9" imgW="373380" imgH="219075" progId="Equation.3">
                  <p:embed/>
                </p:oleObj>
              </mc:Choice>
              <mc:Fallback>
                <p:oleObj name="" r:id="rId39" imgW="373380" imgH="21907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3000" y="25908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6261100" y="26543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41" imgW="147955" imgH="225425" progId="Equation.3">
                  <p:embed/>
                </p:oleObj>
              </mc:Choice>
              <mc:Fallback>
                <p:oleObj name="" r:id="rId41" imgW="147955" imgH="22542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61100" y="26543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Rectangle 86"/>
          <p:cNvSpPr/>
          <p:nvPr/>
        </p:nvSpPr>
        <p:spPr>
          <a:xfrm>
            <a:off x="703263" y="5029200"/>
            <a:ext cx="7602537" cy="1219200"/>
          </a:xfrm>
          <a:prstGeom prst="rect">
            <a:avLst/>
          </a:prstGeom>
          <a:solidFill>
            <a:srgbClr val="14005A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1278" name="Object 46"/>
          <p:cNvGraphicFramePr>
            <a:graphicFrameLocks noChangeAspect="1"/>
          </p:cNvGraphicFramePr>
          <p:nvPr/>
        </p:nvGraphicFramePr>
        <p:xfrm>
          <a:off x="1136650" y="5080000"/>
          <a:ext cx="1866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43" imgW="1539240" imgH="830580" progId="Equation.3">
                  <p:embed/>
                </p:oleObj>
              </mc:Choice>
              <mc:Fallback>
                <p:oleObj name="" r:id="rId43" imgW="1539240" imgH="83058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6650" y="5080000"/>
                        <a:ext cx="18669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47"/>
          <p:cNvGraphicFramePr>
            <a:graphicFrameLocks noChangeAspect="1"/>
          </p:cNvGraphicFramePr>
          <p:nvPr/>
        </p:nvGraphicFramePr>
        <p:xfrm>
          <a:off x="3276600" y="5175250"/>
          <a:ext cx="2641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45" imgW="2189480" imgH="772795" progId="Equation.3">
                  <p:embed/>
                </p:oleObj>
              </mc:Choice>
              <mc:Fallback>
                <p:oleObj name="" r:id="rId45" imgW="2189480" imgH="772795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76600" y="5175250"/>
                        <a:ext cx="26416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48"/>
          <p:cNvGraphicFramePr>
            <a:graphicFrameLocks noChangeAspect="1"/>
          </p:cNvGraphicFramePr>
          <p:nvPr/>
        </p:nvGraphicFramePr>
        <p:xfrm>
          <a:off x="6108700" y="517525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47" imgW="1500505" imgH="772795" progId="Equation.3">
                  <p:embed/>
                </p:oleObj>
              </mc:Choice>
              <mc:Fallback>
                <p:oleObj name="" r:id="rId47" imgW="1500505" imgH="772795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08700" y="5175250"/>
                        <a:ext cx="1816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51"/>
          <p:cNvSpPr txBox="1"/>
          <p:nvPr/>
        </p:nvSpPr>
        <p:spPr>
          <a:xfrm>
            <a:off x="539750" y="152400"/>
            <a:ext cx="2889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3) </a:t>
            </a:r>
            <a:r>
              <a:rPr lang="zh-CN" altLang="en-US" sz="2800" dirty="0">
                <a:ea typeface="楷体_GB2312" pitchFamily="49" charset="-122"/>
              </a:rPr>
              <a:t>判别曲线形态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5468" name="Group 108"/>
          <p:cNvGrpSpPr/>
          <p:nvPr/>
        </p:nvGrpSpPr>
        <p:grpSpPr>
          <a:xfrm>
            <a:off x="2527300" y="1511300"/>
            <a:ext cx="3892550" cy="317500"/>
            <a:chOff x="1592" y="952"/>
            <a:chExt cx="2452" cy="200"/>
          </a:xfrm>
        </p:grpSpPr>
        <p:graphicFrame>
          <p:nvGraphicFramePr>
            <p:cNvPr id="11294" name="Object 28"/>
            <p:cNvGraphicFramePr>
              <a:graphicFrameLocks noChangeAspect="1"/>
            </p:cNvGraphicFramePr>
            <p:nvPr/>
          </p:nvGraphicFramePr>
          <p:xfrm>
            <a:off x="1592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49" imgW="147955" imgH="225425" progId="Equation.3">
                    <p:embed/>
                  </p:oleObj>
                </mc:Choice>
                <mc:Fallback>
                  <p:oleObj name="" r:id="rId49" imgW="147955" imgH="22542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92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5" name="Object 29"/>
            <p:cNvGraphicFramePr>
              <a:graphicFrameLocks noChangeAspect="1"/>
            </p:cNvGraphicFramePr>
            <p:nvPr/>
          </p:nvGraphicFramePr>
          <p:xfrm>
            <a:off x="3908" y="952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1" name="" r:id="rId51" imgW="147955" imgH="225425" progId="Equation.3">
                    <p:embed/>
                  </p:oleObj>
                </mc:Choice>
                <mc:Fallback>
                  <p:oleObj name="" r:id="rId51" imgW="147955" imgH="225425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08" y="952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6" name="Freeform 56"/>
          <p:cNvSpPr/>
          <p:nvPr/>
        </p:nvSpPr>
        <p:spPr>
          <a:xfrm>
            <a:off x="1143000" y="2590800"/>
            <a:ext cx="838200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528" h="288">
                <a:moveTo>
                  <a:pt x="0" y="288"/>
                </a:moveTo>
                <a:cubicBezTo>
                  <a:pt x="28" y="216"/>
                  <a:pt x="56" y="144"/>
                  <a:pt x="144" y="96"/>
                </a:cubicBezTo>
                <a:cubicBezTo>
                  <a:pt x="232" y="48"/>
                  <a:pt x="380" y="24"/>
                  <a:pt x="528" y="0"/>
                </a:cubicBez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19" name="Freeform 59"/>
          <p:cNvSpPr/>
          <p:nvPr/>
        </p:nvSpPr>
        <p:spPr>
          <a:xfrm>
            <a:off x="3352800" y="2578100"/>
            <a:ext cx="685800" cy="5461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432" h="344">
                <a:moveTo>
                  <a:pt x="0" y="8"/>
                </a:moveTo>
                <a:cubicBezTo>
                  <a:pt x="60" y="4"/>
                  <a:pt x="120" y="0"/>
                  <a:pt x="192" y="56"/>
                </a:cubicBezTo>
                <a:cubicBezTo>
                  <a:pt x="264" y="112"/>
                  <a:pt x="392" y="296"/>
                  <a:pt x="432" y="344"/>
                </a:cubicBez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21" name="Freeform 61"/>
          <p:cNvSpPr/>
          <p:nvPr/>
        </p:nvSpPr>
        <p:spPr>
          <a:xfrm>
            <a:off x="7086600" y="2514600"/>
            <a:ext cx="685800" cy="4572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432" h="288">
                <a:moveTo>
                  <a:pt x="0" y="288"/>
                </a:moveTo>
                <a:cubicBezTo>
                  <a:pt x="108" y="288"/>
                  <a:pt x="216" y="288"/>
                  <a:pt x="288" y="240"/>
                </a:cubicBezTo>
                <a:cubicBezTo>
                  <a:pt x="360" y="192"/>
                  <a:pt x="408" y="40"/>
                  <a:pt x="432" y="0"/>
                </a:cubicBez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23" name="Freeform 63"/>
          <p:cNvSpPr/>
          <p:nvPr/>
        </p:nvSpPr>
        <p:spPr>
          <a:xfrm>
            <a:off x="5257800" y="2590800"/>
            <a:ext cx="5334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336" h="288">
                <a:moveTo>
                  <a:pt x="0" y="0"/>
                </a:moveTo>
                <a:cubicBezTo>
                  <a:pt x="12" y="28"/>
                  <a:pt x="24" y="56"/>
                  <a:pt x="48" y="96"/>
                </a:cubicBezTo>
                <a:cubicBezTo>
                  <a:pt x="72" y="136"/>
                  <a:pt x="96" y="208"/>
                  <a:pt x="144" y="240"/>
                </a:cubicBezTo>
                <a:cubicBezTo>
                  <a:pt x="192" y="272"/>
                  <a:pt x="264" y="280"/>
                  <a:pt x="336" y="288"/>
                </a:cubicBez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25" name="Rectangle 65"/>
          <p:cNvSpPr/>
          <p:nvPr/>
        </p:nvSpPr>
        <p:spPr>
          <a:xfrm>
            <a:off x="2209800" y="3048000"/>
            <a:ext cx="914400" cy="5334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极大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5426" name="Rectangle 66"/>
          <p:cNvSpPr/>
          <p:nvPr/>
        </p:nvSpPr>
        <p:spPr>
          <a:xfrm>
            <a:off x="5943600" y="3048000"/>
            <a:ext cx="9144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极小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5431" name="Text Box 71"/>
          <p:cNvSpPr txBox="1"/>
          <p:nvPr/>
        </p:nvSpPr>
        <p:spPr>
          <a:xfrm>
            <a:off x="539750" y="3657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4) </a:t>
            </a:r>
            <a:r>
              <a:rPr lang="zh-CN" altLang="en-US" sz="2800" dirty="0">
                <a:ea typeface="楷体_GB2312" pitchFamily="49" charset="-122"/>
              </a:rPr>
              <a:t>求渐近线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5432" name="Object 72"/>
          <p:cNvGraphicFramePr>
            <a:graphicFrameLocks noChangeAspect="1"/>
          </p:cNvGraphicFramePr>
          <p:nvPr/>
        </p:nvGraphicFramePr>
        <p:xfrm>
          <a:off x="1066800" y="4267200"/>
          <a:ext cx="1943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3" imgW="1603375" imgH="502285" progId="Equation.3">
                  <p:embed/>
                </p:oleObj>
              </mc:Choice>
              <mc:Fallback>
                <p:oleObj name="" r:id="rId53" imgW="1603375" imgH="502285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5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4267200"/>
                        <a:ext cx="19431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3" name="Text Box 73"/>
          <p:cNvSpPr txBox="1"/>
          <p:nvPr/>
        </p:nvSpPr>
        <p:spPr>
          <a:xfrm>
            <a:off x="4114800" y="418465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为铅直渐近线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5448" name="Text Box 88"/>
          <p:cNvSpPr txBox="1"/>
          <p:nvPr/>
        </p:nvSpPr>
        <p:spPr>
          <a:xfrm>
            <a:off x="4418013" y="1600200"/>
            <a:ext cx="611187" cy="1447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无定义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5465" name="Object 105"/>
          <p:cNvGraphicFramePr>
            <a:graphicFrameLocks noChangeAspect="1"/>
          </p:cNvGraphicFramePr>
          <p:nvPr/>
        </p:nvGraphicFramePr>
        <p:xfrm>
          <a:off x="3124200" y="4311650"/>
          <a:ext cx="99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55" imgW="798195" imgH="289560" progId="Equation.3">
                  <p:embed/>
                </p:oleObj>
              </mc:Choice>
              <mc:Fallback>
                <p:oleObj name="" r:id="rId55" imgW="798195" imgH="28956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5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311650"/>
                        <a:ext cx="99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5" grpId="0"/>
      <p:bldP spid="15426" grpId="0"/>
      <p:bldP spid="15431" grpId="0"/>
      <p:bldP spid="15433" grpId="0"/>
      <p:bldP spid="1544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47"/>
          <p:cNvSpPr/>
          <p:nvPr/>
        </p:nvSpPr>
        <p:spPr>
          <a:xfrm>
            <a:off x="5867400" y="2438400"/>
            <a:ext cx="2743200" cy="3657600"/>
          </a:xfrm>
          <a:prstGeom prst="rect">
            <a:avLst/>
          </a:prstGeom>
          <a:solidFill>
            <a:srgbClr val="14005A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539750" y="512763"/>
            <a:ext cx="1441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又因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752600" y="381000"/>
          <a:ext cx="93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753110" imgH="676275" progId="Equation.3">
                  <p:embed/>
                </p:oleObj>
              </mc:Choice>
              <mc:Fallback>
                <p:oleObj name="" r:id="rId1" imgW="753110" imgH="676275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81000"/>
                        <a:ext cx="939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819400" y="390525"/>
          <a:ext cx="64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" imgW="508635" imgH="676275" progId="Equation.3">
                  <p:embed/>
                </p:oleObj>
              </mc:Choice>
              <mc:Fallback>
                <p:oleObj name="" r:id="rId3" imgW="508635" imgH="676275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19400" y="390525"/>
                        <a:ext cx="647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4114800" y="3810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5" imgW="637540" imgH="676275" progId="Equation.3">
                  <p:embed/>
                </p:oleObj>
              </mc:Choice>
              <mc:Fallback>
                <p:oleObj name="" r:id="rId5" imgW="637540" imgH="67627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81000"/>
                        <a:ext cx="800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/>
          <p:nvPr/>
        </p:nvSpPr>
        <p:spPr>
          <a:xfrm>
            <a:off x="3581400" y="5508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828800" y="1366838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7" imgW="2021840" imgH="676275" progId="Equation.3">
                  <p:embed/>
                </p:oleObj>
              </mc:Choice>
              <mc:Fallback>
                <p:oleObj name="" r:id="rId7" imgW="2021840" imgH="67627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1366838"/>
                        <a:ext cx="2438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343400" y="1257300"/>
          <a:ext cx="307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9" imgW="2556510" imgH="830580" progId="Equation.3">
                  <p:embed/>
                </p:oleObj>
              </mc:Choice>
              <mc:Fallback>
                <p:oleObj name="" r:id="rId9" imgW="2556510" imgH="83058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1257300"/>
                        <a:ext cx="30734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057400" y="2362200"/>
          <a:ext cx="2146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1" imgW="1771015" imgH="740410" progId="Equation.3">
                  <p:embed/>
                </p:oleObj>
              </mc:Choice>
              <mc:Fallback>
                <p:oleObj name="" r:id="rId11" imgW="1771015" imgH="74041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2362200"/>
                        <a:ext cx="2146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4267200" y="2362200"/>
          <a:ext cx="77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3" imgW="611505" imgH="676275" progId="Equation.3">
                  <p:embed/>
                </p:oleObj>
              </mc:Choice>
              <mc:Fallback>
                <p:oleObj name="" r:id="rId13" imgW="611505" imgH="676275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362200"/>
                        <a:ext cx="774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22"/>
          <p:cNvGraphicFramePr>
            <a:graphicFrameLocks noChangeAspect="1"/>
          </p:cNvGraphicFramePr>
          <p:nvPr/>
        </p:nvGraphicFramePr>
        <p:xfrm>
          <a:off x="6096000" y="2667000"/>
          <a:ext cx="1854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5" imgW="1532890" imgH="830580" progId="Equation.3">
                  <p:embed/>
                </p:oleObj>
              </mc:Choice>
              <mc:Fallback>
                <p:oleObj name="" r:id="rId15" imgW="1532890" imgH="83058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2667000"/>
                        <a:ext cx="18542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Text Box 30">
            <a:hlinkClick r:id="" action="ppaction://hlinkshowjump?jump=previousslide"/>
          </p:cNvPr>
          <p:cNvSpPr txBox="1"/>
          <p:nvPr/>
        </p:nvSpPr>
        <p:spPr>
          <a:xfrm>
            <a:off x="304800" y="466248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5)  </a:t>
            </a:r>
            <a:r>
              <a:rPr lang="zh-CN" altLang="en-US" sz="2800" dirty="0">
                <a:ea typeface="楷体_GB2312" pitchFamily="49" charset="-122"/>
              </a:rPr>
              <a:t>求特殊点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9719" name="Line 23"/>
          <p:cNvSpPr/>
          <p:nvPr/>
        </p:nvSpPr>
        <p:spPr>
          <a:xfrm>
            <a:off x="2514600" y="51054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9720" name="Object 24"/>
          <p:cNvGraphicFramePr>
            <a:graphicFrameLocks noChangeAspect="1"/>
          </p:cNvGraphicFramePr>
          <p:nvPr/>
        </p:nvGraphicFramePr>
        <p:xfrm>
          <a:off x="2778125" y="4760913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7" imgW="154305" imgH="161290" progId="Equation.3">
                  <p:embed/>
                </p:oleObj>
              </mc:Choice>
              <mc:Fallback>
                <p:oleObj name="" r:id="rId17" imgW="154305" imgH="16129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8125" y="4760913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Object 25"/>
          <p:cNvGraphicFramePr>
            <a:graphicFrameLocks noChangeAspect="1"/>
          </p:cNvGraphicFramePr>
          <p:nvPr/>
        </p:nvGraphicFramePr>
        <p:xfrm>
          <a:off x="2730500" y="5397500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9" imgW="161290" imgH="225425" progId="Equation.3">
                  <p:embed/>
                </p:oleObj>
              </mc:Choice>
              <mc:Fallback>
                <p:oleObj name="" r:id="rId19" imgW="161290" imgH="225425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0500" y="5397500"/>
                        <a:ext cx="241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3657600" y="475615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21" imgW="147955" imgH="225425" progId="Equation.3">
                  <p:embed/>
                </p:oleObj>
              </mc:Choice>
              <mc:Fallback>
                <p:oleObj name="" r:id="rId21" imgW="147955" imgH="225425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475615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3429000" y="5138738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3" imgW="386080" imgH="676275" progId="Equation.3">
                  <p:embed/>
                </p:oleObj>
              </mc:Choice>
              <mc:Fallback>
                <p:oleObj name="" r:id="rId23" imgW="386080" imgH="676275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5138738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4648200" y="47561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25" imgW="147955" imgH="219075" progId="Equation.3">
                  <p:embed/>
                </p:oleObj>
              </mc:Choice>
              <mc:Fallback>
                <p:oleObj name="" r:id="rId25" imgW="147955" imgH="219075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4756150"/>
                        <a:ext cx="215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5" name="Object 29"/>
          <p:cNvGraphicFramePr>
            <a:graphicFrameLocks noChangeAspect="1"/>
          </p:cNvGraphicFramePr>
          <p:nvPr/>
        </p:nvGraphicFramePr>
        <p:xfrm>
          <a:off x="4648200" y="5105400"/>
          <a:ext cx="241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27" imgW="161290" imgH="676275" progId="Equation.3">
                  <p:embed/>
                </p:oleObj>
              </mc:Choice>
              <mc:Fallback>
                <p:oleObj name="" r:id="rId27" imgW="161290" imgH="676275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5105400"/>
                        <a:ext cx="241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Line 31"/>
          <p:cNvSpPr/>
          <p:nvPr/>
        </p:nvSpPr>
        <p:spPr>
          <a:xfrm>
            <a:off x="3124200" y="4648200"/>
            <a:ext cx="0" cy="1371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12" name="Text Box 16"/>
          <p:cNvSpPr txBox="1"/>
          <p:nvPr/>
        </p:nvSpPr>
        <p:spPr>
          <a:xfrm>
            <a:off x="3124200" y="368935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为斜渐近线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054100" y="353060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29" imgW="1771015" imgH="676275" progId="Equation.3">
                  <p:embed/>
                </p:oleObj>
              </mc:Choice>
              <mc:Fallback>
                <p:oleObj name="" r:id="rId29" imgW="1771015" imgH="676275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54100" y="3530600"/>
                        <a:ext cx="2146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2" name="Object 75"/>
          <p:cNvGraphicFramePr>
            <a:graphicFrameLocks noChangeAspect="1"/>
          </p:cNvGraphicFramePr>
          <p:nvPr/>
        </p:nvGraphicFramePr>
        <p:xfrm>
          <a:off x="6019800" y="3886200"/>
          <a:ext cx="252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1" imgW="2092960" imgH="772795" progId="Equation.3">
                  <p:embed/>
                </p:oleObj>
              </mc:Choice>
              <mc:Fallback>
                <p:oleObj name="" r:id="rId31" imgW="2092960" imgH="77279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886200"/>
                        <a:ext cx="25273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3" name="Object 76"/>
          <p:cNvGraphicFramePr>
            <a:graphicFrameLocks noChangeAspect="1"/>
          </p:cNvGraphicFramePr>
          <p:nvPr/>
        </p:nvGraphicFramePr>
        <p:xfrm>
          <a:off x="6019800" y="4953000"/>
          <a:ext cx="1816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3" imgW="1500505" imgH="772795" progId="Equation.3">
                  <p:embed/>
                </p:oleObj>
              </mc:Choice>
              <mc:Fallback>
                <p:oleObj name="" r:id="rId33" imgW="1500505" imgH="77279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4953000"/>
                        <a:ext cx="1816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/>
      <p:bldP spid="29726" grpId="0"/>
      <p:bldP spid="297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120"/>
          <p:cNvSpPr/>
          <p:nvPr/>
        </p:nvSpPr>
        <p:spPr>
          <a:xfrm>
            <a:off x="5105400" y="2819400"/>
            <a:ext cx="3886200" cy="342900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539750" y="381000"/>
            <a:ext cx="1752600" cy="457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6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）绘图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3316" name="Rectangle 3"/>
          <p:cNvSpPr/>
          <p:nvPr/>
        </p:nvSpPr>
        <p:spPr>
          <a:xfrm>
            <a:off x="2667000" y="2133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极大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3317" name="Rectangle 4"/>
          <p:cNvSpPr/>
          <p:nvPr/>
        </p:nvSpPr>
        <p:spPr>
          <a:xfrm>
            <a:off x="6400800" y="22098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极小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3318" name="Text Box 5"/>
          <p:cNvSpPr txBox="1"/>
          <p:nvPr/>
        </p:nvSpPr>
        <p:spPr>
          <a:xfrm>
            <a:off x="609600" y="36576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斜渐近线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2806700" y="30480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547370" imgH="225425" progId="Equation.3">
                  <p:embed/>
                </p:oleObj>
              </mc:Choice>
              <mc:Fallback>
                <p:oleObj name="" r:id="rId1" imgW="547370" imgH="22542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06700" y="3048000"/>
                        <a:ext cx="698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7"/>
          <p:cNvSpPr txBox="1"/>
          <p:nvPr/>
        </p:nvSpPr>
        <p:spPr>
          <a:xfrm>
            <a:off x="596900" y="2925763"/>
            <a:ext cx="2286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铅直渐近线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21" name="Object 8"/>
          <p:cNvGraphicFramePr>
            <a:graphicFrameLocks noChangeAspect="1"/>
          </p:cNvGraphicFramePr>
          <p:nvPr/>
        </p:nvGraphicFramePr>
        <p:xfrm>
          <a:off x="2768600" y="3505200"/>
          <a:ext cx="1574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3" imgW="1287780" imgH="676275" progId="Equation.3">
                  <p:embed/>
                </p:oleObj>
              </mc:Choice>
              <mc:Fallback>
                <p:oleObj name="" r:id="rId3" imgW="1287780" imgH="676275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68600" y="3505200"/>
                        <a:ext cx="1574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9"/>
          <p:cNvSpPr txBox="1"/>
          <p:nvPr/>
        </p:nvSpPr>
        <p:spPr>
          <a:xfrm>
            <a:off x="609600" y="477043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特殊点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3323" name="Group 10"/>
          <p:cNvGrpSpPr/>
          <p:nvPr/>
        </p:nvGrpSpPr>
        <p:grpSpPr>
          <a:xfrm>
            <a:off x="914400" y="1066800"/>
            <a:ext cx="7772400" cy="1828800"/>
            <a:chOff x="384" y="480"/>
            <a:chExt cx="4896" cy="1152"/>
          </a:xfrm>
        </p:grpSpPr>
        <p:graphicFrame>
          <p:nvGraphicFramePr>
            <p:cNvPr id="13372" name="Object 11"/>
            <p:cNvGraphicFramePr>
              <a:graphicFrameLocks noChangeAspect="1"/>
            </p:cNvGraphicFramePr>
            <p:nvPr/>
          </p:nvGraphicFramePr>
          <p:xfrm>
            <a:off x="1660" y="912"/>
            <a:ext cx="35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5" imgW="154305" imgH="96520" progId="Equation.3">
                    <p:embed/>
                  </p:oleObj>
                </mc:Choice>
                <mc:Fallback>
                  <p:oleObj name="" r:id="rId5" imgW="154305" imgH="9652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60" y="912"/>
                          <a:ext cx="356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3" name="Freeform 12"/>
            <p:cNvSpPr/>
            <p:nvPr/>
          </p:nvSpPr>
          <p:spPr>
            <a:xfrm>
              <a:off x="912" y="960"/>
              <a:ext cx="528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44" y="96"/>
                </a:cxn>
                <a:cxn ang="0">
                  <a:pos x="528" y="0"/>
                </a:cxn>
              </a:cxnLst>
              <a:pathLst>
                <a:path w="528" h="288">
                  <a:moveTo>
                    <a:pt x="0" y="288"/>
                  </a:moveTo>
                  <a:cubicBezTo>
                    <a:pt x="28" y="216"/>
                    <a:pt x="56" y="144"/>
                    <a:pt x="144" y="96"/>
                  </a:cubicBezTo>
                  <a:cubicBezTo>
                    <a:pt x="232" y="48"/>
                    <a:pt x="380" y="24"/>
                    <a:pt x="528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4" name="Freeform 13"/>
            <p:cNvSpPr/>
            <p:nvPr/>
          </p:nvSpPr>
          <p:spPr>
            <a:xfrm>
              <a:off x="2304" y="952"/>
              <a:ext cx="432" cy="344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192" y="56"/>
                </a:cxn>
                <a:cxn ang="0">
                  <a:pos x="432" y="344"/>
                </a:cxn>
              </a:cxnLst>
              <a:pathLst>
                <a:path w="432" h="344">
                  <a:moveTo>
                    <a:pt x="0" y="8"/>
                  </a:moveTo>
                  <a:cubicBezTo>
                    <a:pt x="60" y="4"/>
                    <a:pt x="120" y="0"/>
                    <a:pt x="192" y="56"/>
                  </a:cubicBezTo>
                  <a:cubicBezTo>
                    <a:pt x="264" y="112"/>
                    <a:pt x="392" y="296"/>
                    <a:pt x="432" y="344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75" name="Text Box 14"/>
            <p:cNvSpPr txBox="1"/>
            <p:nvPr/>
          </p:nvSpPr>
          <p:spPr>
            <a:xfrm>
              <a:off x="2976" y="864"/>
              <a:ext cx="346" cy="76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tx2"/>
                  </a:solidFill>
                  <a:ea typeface="楷体_GB2312" pitchFamily="49" charset="-122"/>
                </a:rPr>
                <a:t>无定义</a:t>
              </a:r>
              <a:endParaRPr lang="zh-CN" altLang="en-US" sz="2400" b="1" dirty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3376" name="Object 15"/>
            <p:cNvGraphicFramePr>
              <a:graphicFrameLocks noChangeAspect="1"/>
            </p:cNvGraphicFramePr>
            <p:nvPr/>
          </p:nvGraphicFramePr>
          <p:xfrm>
            <a:off x="485" y="58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7" imgW="154305" imgH="161290" progId="Equation.3">
                    <p:embed/>
                  </p:oleObj>
                </mc:Choice>
                <mc:Fallback>
                  <p:oleObj name="" r:id="rId7" imgW="154305" imgH="16129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" y="58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7" name="Object 16"/>
            <p:cNvGraphicFramePr>
              <a:graphicFrameLocks noChangeAspect="1"/>
            </p:cNvGraphicFramePr>
            <p:nvPr/>
          </p:nvGraphicFramePr>
          <p:xfrm>
            <a:off x="472" y="96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9" imgW="161290" imgH="225425" progId="Equation.3">
                    <p:embed/>
                  </p:oleObj>
                </mc:Choice>
                <mc:Fallback>
                  <p:oleObj name="" r:id="rId9" imgW="161290" imgH="225425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2" y="96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8" name="Object 17"/>
            <p:cNvGraphicFramePr>
              <a:graphicFrameLocks noChangeAspect="1"/>
            </p:cNvGraphicFramePr>
            <p:nvPr/>
          </p:nvGraphicFramePr>
          <p:xfrm>
            <a:off x="1728" y="542"/>
            <a:ext cx="2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11" imgW="315595" imgH="219075" progId="Equation.3">
                    <p:embed/>
                  </p:oleObj>
                </mc:Choice>
                <mc:Fallback>
                  <p:oleObj name="" r:id="rId11" imgW="315595" imgH="219075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8" y="542"/>
                          <a:ext cx="264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9" name="Object 18"/>
            <p:cNvGraphicFramePr>
              <a:graphicFrameLocks noChangeAspect="1"/>
            </p:cNvGraphicFramePr>
            <p:nvPr/>
          </p:nvGraphicFramePr>
          <p:xfrm>
            <a:off x="3072" y="541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13" imgW="90170" imgH="219075" progId="Equation.3">
                    <p:embed/>
                  </p:oleObj>
                </mc:Choice>
                <mc:Fallback>
                  <p:oleObj name="" r:id="rId13" imgW="90170" imgH="219075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541"/>
                          <a:ext cx="9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0" name="Object 19"/>
            <p:cNvGraphicFramePr>
              <a:graphicFrameLocks noChangeAspect="1"/>
            </p:cNvGraphicFramePr>
            <p:nvPr/>
          </p:nvGraphicFramePr>
          <p:xfrm>
            <a:off x="4128" y="541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15" imgW="122555" imgH="225425" progId="Equation.3">
                    <p:embed/>
                  </p:oleObj>
                </mc:Choice>
                <mc:Fallback>
                  <p:oleObj name="" r:id="rId15" imgW="122555" imgH="225425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541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1" name="Object 20"/>
            <p:cNvGraphicFramePr>
              <a:graphicFrameLocks noChangeAspect="1"/>
            </p:cNvGraphicFramePr>
            <p:nvPr/>
          </p:nvGraphicFramePr>
          <p:xfrm>
            <a:off x="768" y="529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17" imgW="1056005" imgH="309245" progId="Equation.3">
                    <p:embed/>
                  </p:oleObj>
                </mc:Choice>
                <mc:Fallback>
                  <p:oleObj name="" r:id="rId17" imgW="1056005" imgH="309245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529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2" name="Object 21"/>
            <p:cNvGraphicFramePr>
              <a:graphicFrameLocks noChangeAspect="1"/>
            </p:cNvGraphicFramePr>
            <p:nvPr/>
          </p:nvGraphicFramePr>
          <p:xfrm>
            <a:off x="2208" y="528"/>
            <a:ext cx="57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19" imgW="734060" imgH="309245" progId="Equation.3">
                    <p:embed/>
                  </p:oleObj>
                </mc:Choice>
                <mc:Fallback>
                  <p:oleObj name="" r:id="rId19" imgW="734060" imgH="309245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528"/>
                          <a:ext cx="57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3" name="Object 22"/>
            <p:cNvGraphicFramePr>
              <a:graphicFrameLocks noChangeAspect="1"/>
            </p:cNvGraphicFramePr>
            <p:nvPr/>
          </p:nvGraphicFramePr>
          <p:xfrm>
            <a:off x="3456" y="521"/>
            <a:ext cx="45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21" imgW="573405" imgH="309245" progId="Equation.3">
                    <p:embed/>
                  </p:oleObj>
                </mc:Choice>
                <mc:Fallback>
                  <p:oleObj name="" r:id="rId21" imgW="573405" imgH="309245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521"/>
                          <a:ext cx="45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84" name="Object 23"/>
            <p:cNvGraphicFramePr>
              <a:graphicFrameLocks noChangeAspect="1"/>
            </p:cNvGraphicFramePr>
            <p:nvPr/>
          </p:nvGraphicFramePr>
          <p:xfrm>
            <a:off x="4512" y="530"/>
            <a:ext cx="72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23" imgW="927100" imgH="309245" progId="Equation.3">
                    <p:embed/>
                  </p:oleObj>
                </mc:Choice>
                <mc:Fallback>
                  <p:oleObj name="" r:id="rId23" imgW="927100" imgH="309245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530"/>
                          <a:ext cx="72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5" name="Line 24"/>
            <p:cNvSpPr/>
            <p:nvPr/>
          </p:nvSpPr>
          <p:spPr>
            <a:xfrm>
              <a:off x="384" y="809"/>
              <a:ext cx="48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6" name="Line 25"/>
            <p:cNvSpPr/>
            <p:nvPr/>
          </p:nvSpPr>
          <p:spPr>
            <a:xfrm flipH="1">
              <a:off x="720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7" name="Line 26"/>
            <p:cNvSpPr/>
            <p:nvPr/>
          </p:nvSpPr>
          <p:spPr>
            <a:xfrm>
              <a:off x="1632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8" name="Line 27"/>
            <p:cNvSpPr/>
            <p:nvPr/>
          </p:nvSpPr>
          <p:spPr>
            <a:xfrm>
              <a:off x="2112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89" name="Line 28"/>
            <p:cNvSpPr/>
            <p:nvPr/>
          </p:nvSpPr>
          <p:spPr>
            <a:xfrm>
              <a:off x="2928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90" name="Line 29"/>
            <p:cNvSpPr/>
            <p:nvPr/>
          </p:nvSpPr>
          <p:spPr>
            <a:xfrm>
              <a:off x="3360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91" name="Line 30"/>
            <p:cNvSpPr/>
            <p:nvPr/>
          </p:nvSpPr>
          <p:spPr>
            <a:xfrm>
              <a:off x="3984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92" name="Line 31"/>
            <p:cNvSpPr/>
            <p:nvPr/>
          </p:nvSpPr>
          <p:spPr>
            <a:xfrm>
              <a:off x="4416" y="480"/>
              <a:ext cx="0" cy="7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393" name="Freeform 32"/>
            <p:cNvSpPr/>
            <p:nvPr/>
          </p:nvSpPr>
          <p:spPr>
            <a:xfrm>
              <a:off x="4608" y="912"/>
              <a:ext cx="432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288" y="240"/>
                </a:cxn>
                <a:cxn ang="0">
                  <a:pos x="432" y="0"/>
                </a:cxn>
              </a:cxnLst>
              <a:pathLst>
                <a:path w="432" h="288">
                  <a:moveTo>
                    <a:pt x="0" y="288"/>
                  </a:moveTo>
                  <a:cubicBezTo>
                    <a:pt x="108" y="288"/>
                    <a:pt x="216" y="288"/>
                    <a:pt x="288" y="240"/>
                  </a:cubicBezTo>
                  <a:cubicBezTo>
                    <a:pt x="360" y="192"/>
                    <a:pt x="408" y="40"/>
                    <a:pt x="432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94" name="Freeform 33"/>
            <p:cNvSpPr/>
            <p:nvPr/>
          </p:nvSpPr>
          <p:spPr>
            <a:xfrm>
              <a:off x="3504" y="960"/>
              <a:ext cx="33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144" y="240"/>
                </a:cxn>
                <a:cxn ang="0">
                  <a:pos x="336" y="288"/>
                </a:cxn>
              </a:cxnLst>
              <a:pathLst>
                <a:path w="336" h="288">
                  <a:moveTo>
                    <a:pt x="0" y="0"/>
                  </a:moveTo>
                  <a:cubicBezTo>
                    <a:pt x="12" y="28"/>
                    <a:pt x="24" y="56"/>
                    <a:pt x="48" y="96"/>
                  </a:cubicBezTo>
                  <a:cubicBezTo>
                    <a:pt x="72" y="136"/>
                    <a:pt x="96" y="208"/>
                    <a:pt x="144" y="240"/>
                  </a:cubicBezTo>
                  <a:cubicBezTo>
                    <a:pt x="192" y="272"/>
                    <a:pt x="264" y="280"/>
                    <a:pt x="336" y="288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3395" name="Object 34"/>
            <p:cNvGraphicFramePr>
              <a:graphicFrameLocks noChangeAspect="1"/>
            </p:cNvGraphicFramePr>
            <p:nvPr/>
          </p:nvGraphicFramePr>
          <p:xfrm>
            <a:off x="4128" y="960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25" imgW="147955" imgH="225425" progId="Equation.3">
                    <p:embed/>
                  </p:oleObj>
                </mc:Choice>
                <mc:Fallback>
                  <p:oleObj name="" r:id="rId25" imgW="147955" imgH="225425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960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4" name="Group 35"/>
          <p:cNvGrpSpPr/>
          <p:nvPr/>
        </p:nvGrpSpPr>
        <p:grpSpPr>
          <a:xfrm>
            <a:off x="2286000" y="4572000"/>
            <a:ext cx="2590800" cy="1371600"/>
            <a:chOff x="1584" y="2928"/>
            <a:chExt cx="1632" cy="864"/>
          </a:xfrm>
        </p:grpSpPr>
        <p:sp>
          <p:nvSpPr>
            <p:cNvPr id="13364" name="Line 36"/>
            <p:cNvSpPr/>
            <p:nvPr/>
          </p:nvSpPr>
          <p:spPr>
            <a:xfrm>
              <a:off x="1584" y="3216"/>
              <a:ext cx="16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3365" name="Object 37"/>
            <p:cNvGraphicFramePr>
              <a:graphicFrameLocks noChangeAspect="1"/>
            </p:cNvGraphicFramePr>
            <p:nvPr/>
          </p:nvGraphicFramePr>
          <p:xfrm>
            <a:off x="1750" y="299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27" imgW="154305" imgH="161290" progId="Equation.3">
                    <p:embed/>
                  </p:oleObj>
                </mc:Choice>
                <mc:Fallback>
                  <p:oleObj name="" r:id="rId27" imgW="154305" imgH="16129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50" y="299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6" name="Object 38"/>
            <p:cNvGraphicFramePr>
              <a:graphicFrameLocks noChangeAspect="1"/>
            </p:cNvGraphicFramePr>
            <p:nvPr/>
          </p:nvGraphicFramePr>
          <p:xfrm>
            <a:off x="1720" y="3400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29" imgW="161290" imgH="225425" progId="Equation.3">
                    <p:embed/>
                  </p:oleObj>
                </mc:Choice>
                <mc:Fallback>
                  <p:oleObj name="" r:id="rId29" imgW="161290" imgH="225425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0" y="3400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7" name="Object 39"/>
            <p:cNvGraphicFramePr>
              <a:graphicFrameLocks noChangeAspect="1"/>
            </p:cNvGraphicFramePr>
            <p:nvPr/>
          </p:nvGraphicFramePr>
          <p:xfrm>
            <a:off x="2304" y="2996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31" imgW="147955" imgH="225425" progId="Equation.3">
                    <p:embed/>
                  </p:oleObj>
                </mc:Choice>
                <mc:Fallback>
                  <p:oleObj name="" r:id="rId31" imgW="147955" imgH="225425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04" y="2996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8" name="Object 40"/>
            <p:cNvGraphicFramePr>
              <a:graphicFrameLocks noChangeAspect="1"/>
            </p:cNvGraphicFramePr>
            <p:nvPr/>
          </p:nvGraphicFramePr>
          <p:xfrm>
            <a:off x="2160" y="3237"/>
            <a:ext cx="32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3" imgW="386080" imgH="676275" progId="Equation.3">
                    <p:embed/>
                  </p:oleObj>
                </mc:Choice>
                <mc:Fallback>
                  <p:oleObj name="" r:id="rId33" imgW="386080" imgH="676275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0" y="3237"/>
                          <a:ext cx="320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9" name="Object 41"/>
            <p:cNvGraphicFramePr>
              <a:graphicFrameLocks noChangeAspect="1"/>
            </p:cNvGraphicFramePr>
            <p:nvPr/>
          </p:nvGraphicFramePr>
          <p:xfrm>
            <a:off x="2928" y="299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35" imgW="147955" imgH="219075" progId="Equation.3">
                    <p:embed/>
                  </p:oleObj>
                </mc:Choice>
                <mc:Fallback>
                  <p:oleObj name="" r:id="rId35" imgW="147955" imgH="219075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299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70" name="Object 42"/>
            <p:cNvGraphicFramePr>
              <a:graphicFrameLocks noChangeAspect="1"/>
            </p:cNvGraphicFramePr>
            <p:nvPr/>
          </p:nvGraphicFramePr>
          <p:xfrm>
            <a:off x="2928" y="3216"/>
            <a:ext cx="15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37" imgW="161290" imgH="676275" progId="Equation.3">
                    <p:embed/>
                  </p:oleObj>
                </mc:Choice>
                <mc:Fallback>
                  <p:oleObj name="" r:id="rId37" imgW="161290" imgH="676275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3216"/>
                          <a:ext cx="152" cy="5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71" name="Line 43"/>
            <p:cNvSpPr/>
            <p:nvPr/>
          </p:nvSpPr>
          <p:spPr>
            <a:xfrm>
              <a:off x="1968" y="2928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5354" name="Line 58"/>
          <p:cNvSpPr/>
          <p:nvPr/>
        </p:nvSpPr>
        <p:spPr>
          <a:xfrm flipV="1">
            <a:off x="5635625" y="4132263"/>
            <a:ext cx="3013075" cy="738187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5392" name="Group 96"/>
          <p:cNvGrpSpPr/>
          <p:nvPr/>
        </p:nvGrpSpPr>
        <p:grpSpPr>
          <a:xfrm>
            <a:off x="6896100" y="3048000"/>
            <a:ext cx="1754188" cy="1211263"/>
            <a:chOff x="4344" y="1837"/>
            <a:chExt cx="1105" cy="763"/>
          </a:xfrm>
        </p:grpSpPr>
        <p:sp>
          <p:nvSpPr>
            <p:cNvPr id="13362" name="Freeform 61"/>
            <p:cNvSpPr/>
            <p:nvPr/>
          </p:nvSpPr>
          <p:spPr>
            <a:xfrm>
              <a:off x="4344" y="1837"/>
              <a:ext cx="417" cy="7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4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4"/>
                </a:cxn>
                <a:cxn ang="0">
                  <a:pos x="2" y="16"/>
                </a:cxn>
                <a:cxn ang="0">
                  <a:pos x="2" y="18"/>
                </a:cxn>
                <a:cxn ang="0">
                  <a:pos x="3" y="19"/>
                </a:cxn>
                <a:cxn ang="0">
                  <a:pos x="3" y="20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4" y="22"/>
                </a:cxn>
                <a:cxn ang="0">
                  <a:pos x="5" y="23"/>
                </a:cxn>
                <a:cxn ang="0">
                  <a:pos x="6" y="23"/>
                </a:cxn>
                <a:cxn ang="0">
                  <a:pos x="6" y="23"/>
                </a:cxn>
                <a:cxn ang="0">
                  <a:pos x="7" y="24"/>
                </a:cxn>
                <a:cxn ang="0">
                  <a:pos x="8" y="24"/>
                </a:cxn>
                <a:cxn ang="0">
                  <a:pos x="8" y="24"/>
                </a:cxn>
                <a:cxn ang="0">
                  <a:pos x="9" y="24"/>
                </a:cxn>
                <a:cxn ang="0">
                  <a:pos x="9" y="24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0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2" y="24"/>
                </a:cxn>
                <a:cxn ang="0">
                  <a:pos x="13" y="24"/>
                </a:cxn>
                <a:cxn ang="0">
                  <a:pos x="14" y="24"/>
                </a:cxn>
              </a:cxnLst>
              <a:pathLst>
                <a:path w="834" h="1525">
                  <a:moveTo>
                    <a:pt x="0" y="0"/>
                  </a:moveTo>
                  <a:lnTo>
                    <a:pt x="14" y="236"/>
                  </a:lnTo>
                  <a:lnTo>
                    <a:pt x="28" y="402"/>
                  </a:lnTo>
                  <a:lnTo>
                    <a:pt x="28" y="555"/>
                  </a:lnTo>
                  <a:lnTo>
                    <a:pt x="42" y="680"/>
                  </a:lnTo>
                  <a:lnTo>
                    <a:pt x="69" y="860"/>
                  </a:lnTo>
                  <a:lnTo>
                    <a:pt x="97" y="998"/>
                  </a:lnTo>
                  <a:lnTo>
                    <a:pt x="111" y="1095"/>
                  </a:lnTo>
                  <a:lnTo>
                    <a:pt x="139" y="1179"/>
                  </a:lnTo>
                  <a:lnTo>
                    <a:pt x="167" y="1248"/>
                  </a:lnTo>
                  <a:lnTo>
                    <a:pt x="194" y="1290"/>
                  </a:lnTo>
                  <a:lnTo>
                    <a:pt x="236" y="1359"/>
                  </a:lnTo>
                  <a:lnTo>
                    <a:pt x="250" y="1387"/>
                  </a:lnTo>
                  <a:lnTo>
                    <a:pt x="278" y="1414"/>
                  </a:lnTo>
                  <a:lnTo>
                    <a:pt x="333" y="1442"/>
                  </a:lnTo>
                  <a:lnTo>
                    <a:pt x="375" y="1470"/>
                  </a:lnTo>
                  <a:lnTo>
                    <a:pt x="417" y="1484"/>
                  </a:lnTo>
                  <a:lnTo>
                    <a:pt x="458" y="1498"/>
                  </a:lnTo>
                  <a:lnTo>
                    <a:pt x="500" y="1511"/>
                  </a:lnTo>
                  <a:lnTo>
                    <a:pt x="528" y="1511"/>
                  </a:lnTo>
                  <a:lnTo>
                    <a:pt x="556" y="1511"/>
                  </a:lnTo>
                  <a:lnTo>
                    <a:pt x="583" y="1525"/>
                  </a:lnTo>
                  <a:lnTo>
                    <a:pt x="597" y="1525"/>
                  </a:lnTo>
                  <a:lnTo>
                    <a:pt x="611" y="1525"/>
                  </a:lnTo>
                  <a:lnTo>
                    <a:pt x="625" y="1525"/>
                  </a:lnTo>
                  <a:lnTo>
                    <a:pt x="639" y="1525"/>
                  </a:lnTo>
                  <a:lnTo>
                    <a:pt x="653" y="1525"/>
                  </a:lnTo>
                  <a:lnTo>
                    <a:pt x="667" y="1525"/>
                  </a:lnTo>
                  <a:lnTo>
                    <a:pt x="681" y="1525"/>
                  </a:lnTo>
                  <a:lnTo>
                    <a:pt x="695" y="1525"/>
                  </a:lnTo>
                  <a:lnTo>
                    <a:pt x="708" y="1525"/>
                  </a:lnTo>
                  <a:lnTo>
                    <a:pt x="722" y="1525"/>
                  </a:lnTo>
                  <a:lnTo>
                    <a:pt x="736" y="1525"/>
                  </a:lnTo>
                  <a:lnTo>
                    <a:pt x="764" y="1525"/>
                  </a:lnTo>
                  <a:lnTo>
                    <a:pt x="778" y="1525"/>
                  </a:lnTo>
                  <a:lnTo>
                    <a:pt x="834" y="1525"/>
                  </a:lnTo>
                </a:path>
              </a:pathLst>
            </a:custGeom>
            <a:noFill/>
            <a:ln w="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3" name="Freeform 62"/>
            <p:cNvSpPr/>
            <p:nvPr/>
          </p:nvSpPr>
          <p:spPr>
            <a:xfrm>
              <a:off x="4761" y="2475"/>
              <a:ext cx="688" cy="12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8" y="3"/>
                </a:cxn>
                <a:cxn ang="0">
                  <a:pos x="9" y="3"/>
                </a:cxn>
                <a:cxn ang="0">
                  <a:pos x="10" y="3"/>
                </a:cxn>
                <a:cxn ang="0">
                  <a:pos x="12" y="2"/>
                </a:cxn>
                <a:cxn ang="0">
                  <a:pos x="14" y="2"/>
                </a:cxn>
                <a:cxn ang="0">
                  <a:pos x="15" y="2"/>
                </a:cxn>
                <a:cxn ang="0">
                  <a:pos x="16" y="2"/>
                </a:cxn>
                <a:cxn ang="0">
                  <a:pos x="18" y="1"/>
                </a:cxn>
                <a:cxn ang="0">
                  <a:pos x="19" y="1"/>
                </a:cxn>
                <a:cxn ang="0">
                  <a:pos x="21" y="1"/>
                </a:cxn>
                <a:cxn ang="0">
                  <a:pos x="22" y="0"/>
                </a:cxn>
              </a:cxnLst>
              <a:pathLst>
                <a:path w="1375" h="249">
                  <a:moveTo>
                    <a:pt x="0" y="249"/>
                  </a:moveTo>
                  <a:lnTo>
                    <a:pt x="83" y="235"/>
                  </a:lnTo>
                  <a:lnTo>
                    <a:pt x="180" y="222"/>
                  </a:lnTo>
                  <a:lnTo>
                    <a:pt x="277" y="208"/>
                  </a:lnTo>
                  <a:lnTo>
                    <a:pt x="361" y="194"/>
                  </a:lnTo>
                  <a:lnTo>
                    <a:pt x="458" y="180"/>
                  </a:lnTo>
                  <a:lnTo>
                    <a:pt x="555" y="166"/>
                  </a:lnTo>
                  <a:lnTo>
                    <a:pt x="639" y="152"/>
                  </a:lnTo>
                  <a:lnTo>
                    <a:pt x="736" y="125"/>
                  </a:lnTo>
                  <a:lnTo>
                    <a:pt x="833" y="111"/>
                  </a:lnTo>
                  <a:lnTo>
                    <a:pt x="916" y="97"/>
                  </a:lnTo>
                  <a:lnTo>
                    <a:pt x="1014" y="69"/>
                  </a:lnTo>
                  <a:lnTo>
                    <a:pt x="1097" y="55"/>
                  </a:lnTo>
                  <a:lnTo>
                    <a:pt x="1194" y="41"/>
                  </a:lnTo>
                  <a:lnTo>
                    <a:pt x="1292" y="14"/>
                  </a:lnTo>
                  <a:lnTo>
                    <a:pt x="1375" y="0"/>
                  </a:lnTo>
                </a:path>
              </a:pathLst>
            </a:custGeom>
            <a:noFill/>
            <a:ln w="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5391" name="Group 95"/>
          <p:cNvGrpSpPr/>
          <p:nvPr/>
        </p:nvGrpSpPr>
        <p:grpSpPr>
          <a:xfrm>
            <a:off x="5626100" y="4873625"/>
            <a:ext cx="1147763" cy="1211263"/>
            <a:chOff x="3544" y="2974"/>
            <a:chExt cx="723" cy="763"/>
          </a:xfrm>
        </p:grpSpPr>
        <p:sp>
          <p:nvSpPr>
            <p:cNvPr id="13360" name="Freeform 63"/>
            <p:cNvSpPr/>
            <p:nvPr/>
          </p:nvSpPr>
          <p:spPr>
            <a:xfrm>
              <a:off x="3544" y="2974"/>
              <a:ext cx="570" cy="49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8" y="1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1" y="0"/>
                </a:cxn>
                <a:cxn ang="0">
                  <a:pos x="11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3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5" y="1"/>
                </a:cxn>
                <a:cxn ang="0">
                  <a:pos x="15" y="1"/>
                </a:cxn>
                <a:cxn ang="0">
                  <a:pos x="16" y="1"/>
                </a:cxn>
                <a:cxn ang="0">
                  <a:pos x="16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8" y="2"/>
                </a:cxn>
                <a:cxn ang="0">
                  <a:pos x="18" y="2"/>
                </a:cxn>
              </a:cxnLst>
              <a:pathLst>
                <a:path w="1140" h="97">
                  <a:moveTo>
                    <a:pt x="0" y="97"/>
                  </a:moveTo>
                  <a:lnTo>
                    <a:pt x="70" y="83"/>
                  </a:lnTo>
                  <a:lnTo>
                    <a:pt x="125" y="69"/>
                  </a:lnTo>
                  <a:lnTo>
                    <a:pt x="181" y="69"/>
                  </a:lnTo>
                  <a:lnTo>
                    <a:pt x="250" y="55"/>
                  </a:lnTo>
                  <a:lnTo>
                    <a:pt x="306" y="42"/>
                  </a:lnTo>
                  <a:lnTo>
                    <a:pt x="362" y="42"/>
                  </a:lnTo>
                  <a:lnTo>
                    <a:pt x="431" y="28"/>
                  </a:lnTo>
                  <a:lnTo>
                    <a:pt x="487" y="14"/>
                  </a:lnTo>
                  <a:lnTo>
                    <a:pt x="542" y="14"/>
                  </a:lnTo>
                  <a:lnTo>
                    <a:pt x="612" y="14"/>
                  </a:lnTo>
                  <a:lnTo>
                    <a:pt x="639" y="0"/>
                  </a:lnTo>
                  <a:lnTo>
                    <a:pt x="667" y="0"/>
                  </a:lnTo>
                  <a:lnTo>
                    <a:pt x="695" y="0"/>
                  </a:lnTo>
                  <a:lnTo>
                    <a:pt x="709" y="0"/>
                  </a:lnTo>
                  <a:lnTo>
                    <a:pt x="723" y="0"/>
                  </a:lnTo>
                  <a:lnTo>
                    <a:pt x="737" y="0"/>
                  </a:lnTo>
                  <a:lnTo>
                    <a:pt x="751" y="0"/>
                  </a:lnTo>
                  <a:lnTo>
                    <a:pt x="764" y="0"/>
                  </a:lnTo>
                  <a:lnTo>
                    <a:pt x="778" y="0"/>
                  </a:lnTo>
                  <a:lnTo>
                    <a:pt x="792" y="0"/>
                  </a:lnTo>
                  <a:lnTo>
                    <a:pt x="806" y="0"/>
                  </a:lnTo>
                  <a:lnTo>
                    <a:pt x="820" y="0"/>
                  </a:lnTo>
                  <a:lnTo>
                    <a:pt x="834" y="0"/>
                  </a:lnTo>
                  <a:lnTo>
                    <a:pt x="848" y="0"/>
                  </a:lnTo>
                  <a:lnTo>
                    <a:pt x="876" y="0"/>
                  </a:lnTo>
                  <a:lnTo>
                    <a:pt x="917" y="14"/>
                  </a:lnTo>
                  <a:lnTo>
                    <a:pt x="945" y="14"/>
                  </a:lnTo>
                  <a:lnTo>
                    <a:pt x="973" y="14"/>
                  </a:lnTo>
                  <a:lnTo>
                    <a:pt x="1001" y="28"/>
                  </a:lnTo>
                  <a:lnTo>
                    <a:pt x="1028" y="42"/>
                  </a:lnTo>
                  <a:lnTo>
                    <a:pt x="1084" y="55"/>
                  </a:lnTo>
                  <a:lnTo>
                    <a:pt x="1112" y="83"/>
                  </a:lnTo>
                  <a:lnTo>
                    <a:pt x="1140" y="97"/>
                  </a:lnTo>
                </a:path>
              </a:pathLst>
            </a:custGeom>
            <a:noFill/>
            <a:ln w="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61" name="Freeform 64"/>
            <p:cNvSpPr/>
            <p:nvPr/>
          </p:nvSpPr>
          <p:spPr>
            <a:xfrm>
              <a:off x="4114" y="3023"/>
              <a:ext cx="153" cy="7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3" y="4"/>
                </a:cxn>
                <a:cxn ang="0">
                  <a:pos x="3" y="5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4" y="9"/>
                </a:cxn>
                <a:cxn ang="0">
                  <a:pos x="4" y="11"/>
                </a:cxn>
                <a:cxn ang="0">
                  <a:pos x="5" y="13"/>
                </a:cxn>
                <a:cxn ang="0">
                  <a:pos x="5" y="16"/>
                </a:cxn>
                <a:cxn ang="0">
                  <a:pos x="5" y="20"/>
                </a:cxn>
                <a:cxn ang="0">
                  <a:pos x="5" y="23"/>
                </a:cxn>
              </a:cxnLst>
              <a:pathLst>
                <a:path w="305" h="1428">
                  <a:moveTo>
                    <a:pt x="0" y="0"/>
                  </a:moveTo>
                  <a:lnTo>
                    <a:pt x="41" y="28"/>
                  </a:lnTo>
                  <a:lnTo>
                    <a:pt x="69" y="55"/>
                  </a:lnTo>
                  <a:lnTo>
                    <a:pt x="97" y="97"/>
                  </a:lnTo>
                  <a:lnTo>
                    <a:pt x="125" y="139"/>
                  </a:lnTo>
                  <a:lnTo>
                    <a:pt x="152" y="208"/>
                  </a:lnTo>
                  <a:lnTo>
                    <a:pt x="180" y="291"/>
                  </a:lnTo>
                  <a:lnTo>
                    <a:pt x="194" y="347"/>
                  </a:lnTo>
                  <a:lnTo>
                    <a:pt x="208" y="402"/>
                  </a:lnTo>
                  <a:lnTo>
                    <a:pt x="236" y="568"/>
                  </a:lnTo>
                  <a:lnTo>
                    <a:pt x="250" y="679"/>
                  </a:lnTo>
                  <a:lnTo>
                    <a:pt x="277" y="818"/>
                  </a:lnTo>
                  <a:lnTo>
                    <a:pt x="291" y="998"/>
                  </a:lnTo>
                  <a:lnTo>
                    <a:pt x="305" y="1234"/>
                  </a:lnTo>
                  <a:lnTo>
                    <a:pt x="305" y="1428"/>
                  </a:lnTo>
                </a:path>
              </a:pathLst>
            </a:custGeom>
            <a:noFill/>
            <a:ln w="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55384" name="Group 88"/>
          <p:cNvGrpSpPr/>
          <p:nvPr/>
        </p:nvGrpSpPr>
        <p:grpSpPr>
          <a:xfrm>
            <a:off x="6019800" y="4008438"/>
            <a:ext cx="325438" cy="906462"/>
            <a:chOff x="3792" y="2429"/>
            <a:chExt cx="205" cy="571"/>
          </a:xfrm>
        </p:grpSpPr>
        <p:sp>
          <p:nvSpPr>
            <p:cNvPr id="13357" name="Line 70"/>
            <p:cNvSpPr/>
            <p:nvPr/>
          </p:nvSpPr>
          <p:spPr>
            <a:xfrm flipV="1">
              <a:off x="3926" y="2592"/>
              <a:ext cx="0" cy="3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58" name="Oval 71"/>
            <p:cNvSpPr/>
            <p:nvPr/>
          </p:nvSpPr>
          <p:spPr>
            <a:xfrm>
              <a:off x="3897" y="2950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59" name="Object 76"/>
            <p:cNvGraphicFramePr>
              <a:graphicFrameLocks noChangeAspect="1"/>
            </p:cNvGraphicFramePr>
            <p:nvPr/>
          </p:nvGraphicFramePr>
          <p:xfrm>
            <a:off x="3792" y="2429"/>
            <a:ext cx="20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1" name="" r:id="rId39" imgW="309245" imgH="219075" progId="Equation.3">
                    <p:embed/>
                  </p:oleObj>
                </mc:Choice>
                <mc:Fallback>
                  <p:oleObj name="" r:id="rId39" imgW="309245" imgH="219075" progId="Equation.3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2429"/>
                          <a:ext cx="205" cy="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2" name="Group 86"/>
          <p:cNvGrpSpPr/>
          <p:nvPr/>
        </p:nvGrpSpPr>
        <p:grpSpPr>
          <a:xfrm>
            <a:off x="5414963" y="4002088"/>
            <a:ext cx="376237" cy="912812"/>
            <a:chOff x="3411" y="2425"/>
            <a:chExt cx="237" cy="575"/>
          </a:xfrm>
        </p:grpSpPr>
        <p:sp>
          <p:nvSpPr>
            <p:cNvPr id="13354" name="Line 68"/>
            <p:cNvSpPr/>
            <p:nvPr/>
          </p:nvSpPr>
          <p:spPr>
            <a:xfrm flipV="1">
              <a:off x="3550" y="2586"/>
              <a:ext cx="1" cy="3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55" name="Oval 75"/>
            <p:cNvSpPr/>
            <p:nvPr/>
          </p:nvSpPr>
          <p:spPr>
            <a:xfrm>
              <a:off x="3524" y="2950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56" name="Object 78"/>
            <p:cNvGraphicFramePr>
              <a:graphicFrameLocks noChangeAspect="1"/>
            </p:cNvGraphicFramePr>
            <p:nvPr/>
          </p:nvGraphicFramePr>
          <p:xfrm>
            <a:off x="3411" y="2425"/>
            <a:ext cx="237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41" imgW="354330" imgH="219075" progId="Equation.3">
                    <p:embed/>
                  </p:oleObj>
                </mc:Choice>
                <mc:Fallback>
                  <p:oleObj name="" r:id="rId41" imgW="354330" imgH="219075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1" y="2425"/>
                          <a:ext cx="237" cy="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30" name="Group 92"/>
          <p:cNvGrpSpPr/>
          <p:nvPr/>
        </p:nvGrpSpPr>
        <p:grpSpPr>
          <a:xfrm>
            <a:off x="5559425" y="2971800"/>
            <a:ext cx="3203575" cy="3124200"/>
            <a:chOff x="3502" y="1776"/>
            <a:chExt cx="2018" cy="1968"/>
          </a:xfrm>
        </p:grpSpPr>
        <p:grpSp>
          <p:nvGrpSpPr>
            <p:cNvPr id="13348" name="Group 65"/>
            <p:cNvGrpSpPr/>
            <p:nvPr/>
          </p:nvGrpSpPr>
          <p:grpSpPr>
            <a:xfrm>
              <a:off x="3502" y="1776"/>
              <a:ext cx="2018" cy="1968"/>
              <a:chOff x="672" y="0"/>
              <a:chExt cx="4032" cy="3936"/>
            </a:xfrm>
          </p:grpSpPr>
          <p:sp>
            <p:nvSpPr>
              <p:cNvPr id="13352" name="Line 66"/>
              <p:cNvSpPr/>
              <p:nvPr/>
            </p:nvSpPr>
            <p:spPr>
              <a:xfrm>
                <a:off x="672" y="1645"/>
                <a:ext cx="40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  <p:sp>
            <p:nvSpPr>
              <p:cNvPr id="13353" name="Line 67"/>
              <p:cNvSpPr/>
              <p:nvPr/>
            </p:nvSpPr>
            <p:spPr>
              <a:xfrm flipV="1">
                <a:off x="1892" y="0"/>
                <a:ext cx="0" cy="39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med"/>
              </a:ln>
            </p:spPr>
          </p:sp>
        </p:grpSp>
        <p:graphicFrame>
          <p:nvGraphicFramePr>
            <p:cNvPr id="13349" name="Object 79"/>
            <p:cNvGraphicFramePr>
              <a:graphicFrameLocks noChangeAspect="1"/>
            </p:cNvGraphicFramePr>
            <p:nvPr/>
          </p:nvGraphicFramePr>
          <p:xfrm>
            <a:off x="4127" y="2626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43" imgW="206375" imgH="225425" progId="Equation.3">
                    <p:embed/>
                  </p:oleObj>
                </mc:Choice>
                <mc:Fallback>
                  <p:oleObj name="" r:id="rId43" imgW="206375" imgH="225425" progId="Equation.3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7" y="2626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0" name="Object 80"/>
            <p:cNvGraphicFramePr>
              <a:graphicFrameLocks noChangeAspect="1"/>
            </p:cNvGraphicFramePr>
            <p:nvPr/>
          </p:nvGraphicFramePr>
          <p:xfrm>
            <a:off x="3928" y="1776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45" imgW="161290" imgH="219075" progId="Equation.3">
                    <p:embed/>
                  </p:oleObj>
                </mc:Choice>
                <mc:Fallback>
                  <p:oleObj name="" r:id="rId45" imgW="161290" imgH="219075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8" y="1776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81"/>
            <p:cNvGraphicFramePr>
              <a:graphicFrameLocks noChangeAspect="1"/>
            </p:cNvGraphicFramePr>
            <p:nvPr/>
          </p:nvGraphicFramePr>
          <p:xfrm>
            <a:off x="5384" y="264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47" imgW="147955" imgH="154305" progId="Equation.3">
                    <p:embed/>
                  </p:oleObj>
                </mc:Choice>
                <mc:Fallback>
                  <p:oleObj name="" r:id="rId47" imgW="147955" imgH="154305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84" y="264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6" name="Group 90"/>
          <p:cNvGrpSpPr/>
          <p:nvPr/>
        </p:nvGrpSpPr>
        <p:grpSpPr>
          <a:xfrm>
            <a:off x="7391400" y="4235450"/>
            <a:ext cx="152400" cy="342900"/>
            <a:chOff x="4656" y="2572"/>
            <a:chExt cx="96" cy="216"/>
          </a:xfrm>
        </p:grpSpPr>
        <p:sp>
          <p:nvSpPr>
            <p:cNvPr id="13346" name="Oval 73"/>
            <p:cNvSpPr/>
            <p:nvPr/>
          </p:nvSpPr>
          <p:spPr>
            <a:xfrm>
              <a:off x="4663" y="2572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47" name="Object 82"/>
            <p:cNvGraphicFramePr>
              <a:graphicFrameLocks noChangeAspect="1"/>
            </p:cNvGraphicFramePr>
            <p:nvPr/>
          </p:nvGraphicFramePr>
          <p:xfrm>
            <a:off x="4656" y="2629"/>
            <a:ext cx="9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49" imgW="122555" imgH="225425" progId="Equation.3">
                    <p:embed/>
                  </p:oleObj>
                </mc:Choice>
                <mc:Fallback>
                  <p:oleObj name="" r:id="rId49" imgW="122555" imgH="225425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56" y="2629"/>
                          <a:ext cx="96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93" name="Group 97"/>
          <p:cNvGrpSpPr/>
          <p:nvPr/>
        </p:nvGrpSpPr>
        <p:grpSpPr>
          <a:xfrm>
            <a:off x="7078663" y="4138613"/>
            <a:ext cx="173037" cy="431800"/>
            <a:chOff x="4459" y="2511"/>
            <a:chExt cx="109" cy="272"/>
          </a:xfrm>
        </p:grpSpPr>
        <p:sp>
          <p:nvSpPr>
            <p:cNvPr id="13343" name="Line 69"/>
            <p:cNvSpPr/>
            <p:nvPr/>
          </p:nvSpPr>
          <p:spPr>
            <a:xfrm flipV="1">
              <a:off x="4495" y="2550"/>
              <a:ext cx="1" cy="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44" name="Oval 72"/>
            <p:cNvSpPr/>
            <p:nvPr/>
          </p:nvSpPr>
          <p:spPr>
            <a:xfrm>
              <a:off x="4465" y="2511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45" name="Object 83"/>
            <p:cNvGraphicFramePr>
              <a:graphicFrameLocks noChangeAspect="1"/>
            </p:cNvGraphicFramePr>
            <p:nvPr/>
          </p:nvGraphicFramePr>
          <p:xfrm>
            <a:off x="4459" y="2629"/>
            <a:ext cx="109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51" imgW="147955" imgH="219075" progId="Equation.3">
                    <p:embed/>
                  </p:oleObj>
                </mc:Choice>
                <mc:Fallback>
                  <p:oleObj name="" r:id="rId51" imgW="147955" imgH="219075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59" y="2629"/>
                          <a:ext cx="109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9" name="Group 93"/>
          <p:cNvGrpSpPr/>
          <p:nvPr/>
        </p:nvGrpSpPr>
        <p:grpSpPr>
          <a:xfrm>
            <a:off x="6843713" y="3086100"/>
            <a:ext cx="127000" cy="3009900"/>
            <a:chOff x="4311" y="1848"/>
            <a:chExt cx="80" cy="1896"/>
          </a:xfrm>
        </p:grpSpPr>
        <p:sp>
          <p:nvSpPr>
            <p:cNvPr id="13341" name="Line 59"/>
            <p:cNvSpPr/>
            <p:nvPr/>
          </p:nvSpPr>
          <p:spPr>
            <a:xfrm flipV="1">
              <a:off x="4311" y="1848"/>
              <a:ext cx="0" cy="189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3342" name="Object 84"/>
            <p:cNvGraphicFramePr>
              <a:graphicFrameLocks noChangeAspect="1"/>
            </p:cNvGraphicFramePr>
            <p:nvPr/>
          </p:nvGraphicFramePr>
          <p:xfrm>
            <a:off x="4320" y="2630"/>
            <a:ext cx="7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53" imgW="83820" imgH="219075" progId="Equation.3">
                    <p:embed/>
                  </p:oleObj>
                </mc:Choice>
                <mc:Fallback>
                  <p:oleObj name="" r:id="rId53" imgW="83820" imgH="219075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2630"/>
                          <a:ext cx="71" cy="1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83" name="Group 87"/>
          <p:cNvGrpSpPr/>
          <p:nvPr/>
        </p:nvGrpSpPr>
        <p:grpSpPr>
          <a:xfrm>
            <a:off x="8001000" y="4235450"/>
            <a:ext cx="152400" cy="355600"/>
            <a:chOff x="5040" y="2572"/>
            <a:chExt cx="96" cy="224"/>
          </a:xfrm>
        </p:grpSpPr>
        <p:sp>
          <p:nvSpPr>
            <p:cNvPr id="13339" name="Oval 74"/>
            <p:cNvSpPr/>
            <p:nvPr/>
          </p:nvSpPr>
          <p:spPr>
            <a:xfrm>
              <a:off x="5062" y="2572"/>
              <a:ext cx="50" cy="5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40" name="Object 85"/>
            <p:cNvGraphicFramePr>
              <a:graphicFrameLocks noChangeAspect="1"/>
            </p:cNvGraphicFramePr>
            <p:nvPr/>
          </p:nvGraphicFramePr>
          <p:xfrm>
            <a:off x="5040" y="2643"/>
            <a:ext cx="96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55" imgW="122555" imgH="219075" progId="Equation.3">
                    <p:embed/>
                  </p:oleObj>
                </mc:Choice>
                <mc:Fallback>
                  <p:oleObj name="" r:id="rId55" imgW="122555" imgH="219075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2643"/>
                          <a:ext cx="96" cy="1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87" name="Object 91"/>
          <p:cNvGraphicFramePr>
            <a:graphicFrameLocks noChangeAspect="1"/>
          </p:cNvGraphicFramePr>
          <p:nvPr/>
        </p:nvGraphicFramePr>
        <p:xfrm>
          <a:off x="7169150" y="3098800"/>
          <a:ext cx="13652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57" imgW="1545590" imgH="824230" progId="Equation.3">
                  <p:embed/>
                </p:oleObj>
              </mc:Choice>
              <mc:Fallback>
                <p:oleObj name="" r:id="rId57" imgW="1545590" imgH="82423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5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9150" y="3098800"/>
                        <a:ext cx="13652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0" name="Oval 94"/>
          <p:cNvSpPr/>
          <p:nvPr/>
        </p:nvSpPr>
        <p:spPr>
          <a:xfrm>
            <a:off x="6494463" y="4908550"/>
            <a:ext cx="79375" cy="79375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5413" name="Object 117"/>
          <p:cNvGraphicFramePr>
            <a:graphicFrameLocks noChangeAspect="1"/>
          </p:cNvGraphicFramePr>
          <p:nvPr/>
        </p:nvGraphicFramePr>
        <p:xfrm>
          <a:off x="6908800" y="5486400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9" imgW="547370" imgH="225425" progId="Equation.3">
                  <p:embed/>
                </p:oleObj>
              </mc:Choice>
              <mc:Fallback>
                <p:oleObj name="" r:id="rId59" imgW="547370" imgH="22542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08800" y="5486400"/>
                        <a:ext cx="5588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15" name="Object 119"/>
          <p:cNvGraphicFramePr>
            <a:graphicFrameLocks noChangeAspect="1"/>
          </p:cNvGraphicFramePr>
          <p:nvPr/>
        </p:nvGraphicFramePr>
        <p:xfrm>
          <a:off x="7204075" y="4581525"/>
          <a:ext cx="1177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61" imgW="1210310" imgH="438150" progId="Equation.3">
                  <p:embed/>
                </p:oleObj>
              </mc:Choice>
              <mc:Fallback>
                <p:oleObj name="" r:id="rId61" imgW="1210310" imgH="43815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62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04075" y="4581525"/>
                        <a:ext cx="11779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26" name="Text Box 26">
            <a:hlinkClick r:id="rId1" action="ppaction://hlinksldjump"/>
          </p:cNvPr>
          <p:cNvSpPr txBox="1"/>
          <p:nvPr/>
        </p:nvSpPr>
        <p:spPr>
          <a:xfrm>
            <a:off x="1143000" y="2224088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水平渐近线 </a:t>
            </a:r>
            <a:r>
              <a:rPr lang="en-US" altLang="zh-CN" sz="2800" dirty="0">
                <a:ea typeface="楷体_GB2312" pitchFamily="49" charset="-122"/>
              </a:rPr>
              <a:t>;   </a:t>
            </a:r>
            <a:r>
              <a:rPr lang="zh-CN" altLang="en-US" sz="2800" dirty="0">
                <a:ea typeface="楷体_GB2312" pitchFamily="49" charset="-122"/>
              </a:rPr>
              <a:t>垂直渐近线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844550" y="549275"/>
            <a:ext cx="2286000" cy="719138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5623" name="Text Box 23"/>
          <p:cNvSpPr txBox="1"/>
          <p:nvPr/>
        </p:nvSpPr>
        <p:spPr>
          <a:xfrm>
            <a:off x="3048000" y="2819400"/>
            <a:ext cx="426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zh-CN" dirty="0">
              <a:ea typeface="楷体_GB2312" pitchFamily="49" charset="-122"/>
            </a:endParaRPr>
          </a:p>
        </p:txBody>
      </p:sp>
      <p:sp>
        <p:nvSpPr>
          <p:cNvPr id="25625" name="Text Box 25"/>
          <p:cNvSpPr txBox="1"/>
          <p:nvPr/>
        </p:nvSpPr>
        <p:spPr>
          <a:xfrm>
            <a:off x="533400" y="1508125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曲线渐近线的求法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5648" name="Text Box 48">
            <a:hlinkClick r:id="rId2" action="ppaction://hlinksldjump"/>
          </p:cNvPr>
          <p:cNvSpPr txBox="1"/>
          <p:nvPr/>
        </p:nvSpPr>
        <p:spPr>
          <a:xfrm>
            <a:off x="1143000" y="295592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斜渐近线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5652" name="Line 52"/>
          <p:cNvSpPr/>
          <p:nvPr/>
        </p:nvSpPr>
        <p:spPr>
          <a:xfrm>
            <a:off x="3810000" y="4038600"/>
            <a:ext cx="1143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3" name="Text Box 53">
            <a:hlinkClick r:id="" action="ppaction://noaction"/>
          </p:cNvPr>
          <p:cNvSpPr txBox="1"/>
          <p:nvPr/>
        </p:nvSpPr>
        <p:spPr>
          <a:xfrm>
            <a:off x="5029200" y="3732213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按作图步骤进行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5654" name="Text Box 54"/>
          <p:cNvSpPr txBox="1"/>
          <p:nvPr/>
        </p:nvSpPr>
        <p:spPr>
          <a:xfrm>
            <a:off x="685800" y="3748088"/>
            <a:ext cx="3733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函数图形的描绘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6" grpId="0"/>
      <p:bldP spid="25623" grpId="0"/>
      <p:bldP spid="25625" grpId="0"/>
      <p:bldP spid="25648" grpId="0"/>
      <p:bldP spid="25653" grpId="0"/>
      <p:bldP spid="256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8434" name="Rectangle 3"/>
          <p:cNvSpPr>
            <a:spLocks noGrp="1"/>
          </p:cNvSpPr>
          <p:nvPr>
            <p:ph type="title"/>
          </p:nvPr>
        </p:nvSpPr>
        <p:spPr>
          <a:xfrm>
            <a:off x="615950" y="587375"/>
            <a:ext cx="2743200" cy="719138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思考与练习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8435" name="Text Box 4"/>
          <p:cNvSpPr txBox="1"/>
          <p:nvPr/>
        </p:nvSpPr>
        <p:spPr>
          <a:xfrm>
            <a:off x="732790" y="1764030"/>
            <a:ext cx="1676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1828800" y="1431925"/>
          <a:ext cx="3089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" imgW="2569210" imgH="933450" progId="Equation.3">
                  <p:embed/>
                </p:oleObj>
              </mc:Choice>
              <mc:Fallback>
                <p:oleObj name="" r:id="rId1" imgW="2569210" imgH="93345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1431925"/>
                        <a:ext cx="308927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31"/>
          <p:cNvSpPr txBox="1"/>
          <p:nvPr/>
        </p:nvSpPr>
        <p:spPr>
          <a:xfrm>
            <a:off x="838200" y="2667000"/>
            <a:ext cx="35893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没有渐近线；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8438" name="Text Box 32"/>
          <p:cNvSpPr txBox="1"/>
          <p:nvPr/>
        </p:nvSpPr>
        <p:spPr>
          <a:xfrm>
            <a:off x="838200" y="3214688"/>
            <a:ext cx="4238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仅有水平渐近线；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8439" name="Text Box 33"/>
          <p:cNvSpPr txBox="1"/>
          <p:nvPr/>
        </p:nvSpPr>
        <p:spPr>
          <a:xfrm>
            <a:off x="838200" y="38100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仅有铅直渐近线；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8440" name="Text Box 34"/>
          <p:cNvSpPr txBox="1"/>
          <p:nvPr/>
        </p:nvSpPr>
        <p:spPr>
          <a:xfrm>
            <a:off x="838200" y="4357688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D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既有水平渐近线又有铅直渐近线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2803" name="Text Box 35"/>
          <p:cNvSpPr txBox="1"/>
          <p:nvPr/>
        </p:nvSpPr>
        <p:spPr>
          <a:xfrm>
            <a:off x="533400" y="532606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提示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32804" name="Object 36"/>
          <p:cNvGraphicFramePr>
            <a:graphicFrameLocks noChangeAspect="1"/>
          </p:cNvGraphicFramePr>
          <p:nvPr/>
        </p:nvGraphicFramePr>
        <p:xfrm>
          <a:off x="1574800" y="5022850"/>
          <a:ext cx="2527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3" imgW="2092960" imgH="933450" progId="Equation.3">
                  <p:embed/>
                </p:oleObj>
              </mc:Choice>
              <mc:Fallback>
                <p:oleObj name="" r:id="rId3" imgW="2092960" imgH="933450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4800" y="5022850"/>
                        <a:ext cx="2527300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5" name="Object 37"/>
          <p:cNvGraphicFramePr>
            <a:graphicFrameLocks noChangeAspect="1"/>
          </p:cNvGraphicFramePr>
          <p:nvPr/>
        </p:nvGraphicFramePr>
        <p:xfrm>
          <a:off x="4819650" y="5022850"/>
          <a:ext cx="24765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5" imgW="2054225" imgH="933450" progId="Equation.3">
                  <p:embed/>
                </p:oleObj>
              </mc:Choice>
              <mc:Fallback>
                <p:oleObj name="" r:id="rId5" imgW="2054225" imgH="93345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19650" y="5022850"/>
                        <a:ext cx="2476500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6" name="Object 38"/>
          <p:cNvGraphicFramePr>
            <a:graphicFrameLocks noChangeAspect="1"/>
          </p:cNvGraphicFramePr>
          <p:nvPr/>
        </p:nvGraphicFramePr>
        <p:xfrm>
          <a:off x="4114800" y="1722438"/>
          <a:ext cx="565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7" imgW="96520" imgH="96520" progId="Equation.3">
                  <p:embed/>
                </p:oleObj>
              </mc:Choice>
              <mc:Fallback>
                <p:oleObj name="" r:id="rId7" imgW="96520" imgH="9652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1722438"/>
                        <a:ext cx="565150" cy="56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70" name="Text Box 14"/>
          <p:cNvSpPr txBox="1"/>
          <p:nvPr/>
        </p:nvSpPr>
        <p:spPr>
          <a:xfrm>
            <a:off x="448945" y="3056255"/>
            <a:ext cx="7322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 eaLnBrk="1" hangingPunct="1">
              <a:spcBef>
                <a:spcPct val="50000"/>
              </a:spcBef>
              <a:buAutoNum type="arabicParenR"/>
            </a:pPr>
            <a:r>
              <a:rPr lang="zh-CN" altLang="en-US" sz="2800" dirty="0">
                <a:latin typeface="Times New Roman" panose="02020603050405020304" pitchFamily="18" charset="0"/>
              </a:rPr>
              <a:t>单调区间的分界点在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驻点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不可导点</a:t>
            </a:r>
            <a:r>
              <a:rPr lang="zh-CN" altLang="en-US" sz="2800" dirty="0">
                <a:latin typeface="Times New Roman" panose="02020603050405020304" pitchFamily="18" charset="0"/>
              </a:rPr>
              <a:t>取得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70671" name="Text Box 15"/>
          <p:cNvSpPr txBox="1"/>
          <p:nvPr/>
        </p:nvSpPr>
        <p:spPr>
          <a:xfrm>
            <a:off x="906145" y="357790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请举例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0676" name="Text Box 20"/>
          <p:cNvSpPr txBox="1"/>
          <p:nvPr/>
        </p:nvSpPr>
        <p:spPr>
          <a:xfrm>
            <a:off x="448945" y="4100195"/>
            <a:ext cx="79692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 </a:t>
            </a:r>
            <a:r>
              <a:rPr lang="zh-CN" altLang="en-US" sz="2800" dirty="0">
                <a:ea typeface="楷体_GB2312" pitchFamily="49" charset="-122"/>
              </a:rPr>
              <a:t>但驻点或不可导点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不一定</a:t>
            </a:r>
            <a:r>
              <a:rPr lang="zh-CN" altLang="en-US" sz="2800" dirty="0">
                <a:ea typeface="楷体_GB2312" pitchFamily="49" charset="-122"/>
              </a:rPr>
              <a:t>是单调区间的分界点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" name="Text Box 15"/>
          <p:cNvSpPr txBox="1"/>
          <p:nvPr/>
        </p:nvSpPr>
        <p:spPr>
          <a:xfrm>
            <a:off x="906145" y="462184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请举例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2285365"/>
            <a:ext cx="6941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tx2"/>
                </a:solidFill>
                <a:sym typeface="+mn-ea"/>
              </a:rPr>
              <a:t>思考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：</a:t>
            </a:r>
            <a:r>
              <a:rPr lang="zh-CN" altLang="en-US" sz="2800" dirty="0">
                <a:sym typeface="+mn-ea"/>
              </a:rPr>
              <a:t>单调区间的分界点会在哪儿取得？</a:t>
            </a:r>
            <a:endParaRPr lang="zh-CN" altLang="en-US" sz="2800" b="1" dirty="0">
              <a:solidFill>
                <a:schemeClr val="tx2"/>
              </a:solidFill>
              <a:ea typeface="楷体_GB2312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945" y="860425"/>
            <a:ext cx="77108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zh-CN" altLang="en-US" sz="2800"/>
              <a:t>定理条件能否削弱为 </a:t>
            </a:r>
            <a:r>
              <a:rPr lang="en-US" altLang="zh-CN" sz="2800" i="1"/>
              <a:t>f </a:t>
            </a:r>
            <a:r>
              <a:rPr lang="en-US" altLang="zh-CN" sz="2800"/>
              <a:t>'(</a:t>
            </a:r>
            <a:r>
              <a:rPr lang="en-US" altLang="zh-CN" sz="2800" i="1"/>
              <a:t>x</a:t>
            </a:r>
            <a:r>
              <a:rPr lang="en-US" altLang="zh-CN" sz="2800"/>
              <a:t>) ≥</a:t>
            </a:r>
            <a:r>
              <a:rPr lang="zh-CN" altLang="en-US" sz="2800">
                <a:solidFill>
                  <a:schemeClr val="tx2"/>
                </a:solidFill>
              </a:rPr>
              <a:t>（或</a:t>
            </a:r>
            <a:r>
              <a:rPr lang="en-US" altLang="zh-CN" sz="2800">
                <a:solidFill>
                  <a:schemeClr val="tx2"/>
                </a:solidFill>
              </a:rPr>
              <a:t>≤</a:t>
            </a:r>
            <a:r>
              <a:rPr lang="zh-CN" altLang="en-US" sz="2800">
                <a:solidFill>
                  <a:schemeClr val="tx2"/>
                </a:solidFill>
              </a:rPr>
              <a:t>）</a:t>
            </a:r>
            <a:r>
              <a:rPr lang="en-US" altLang="zh-CN" sz="2800">
                <a:sym typeface="+mn-ea"/>
              </a:rPr>
              <a:t>0 </a:t>
            </a:r>
            <a:r>
              <a:rPr lang="zh-CN" altLang="en-US" sz="2800"/>
              <a:t>？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388620" y="1536700"/>
            <a:ext cx="7650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>
                <a:sym typeface="+mn-ea"/>
              </a:rPr>
              <a:t>还需要补充什么条件？若不补会得到什么结论？</a:t>
            </a:r>
            <a:endParaRPr lang="zh-CN" altLang="en-US" sz="28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8945" y="5287645"/>
            <a:ext cx="28714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2"/>
                </a:solidFill>
              </a:rPr>
              <a:t>思考</a:t>
            </a: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en-US" altLang="zh-CN" sz="2800"/>
              <a:t>P147</a:t>
            </a:r>
            <a:r>
              <a:rPr lang="zh-CN" altLang="en-US" sz="2800"/>
              <a:t>题</a:t>
            </a:r>
            <a:r>
              <a:rPr lang="en-US" altLang="zh-CN" sz="2800"/>
              <a:t>4</a:t>
            </a:r>
            <a:endParaRPr lang="zh-CN" altLang="en-US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0" grpId="0"/>
      <p:bldP spid="70671" grpId="0"/>
      <p:bldP spid="70676" grpId="0"/>
      <p:bldP spid="2" grpId="0"/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269875" y="431800"/>
            <a:ext cx="2667000" cy="5334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确定函数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768600" y="381000"/>
          <a:ext cx="4013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348355" imgH="412115" progId="Equation.3">
                  <p:embed/>
                </p:oleObj>
              </mc:Choice>
              <mc:Fallback>
                <p:oleObj name="" r:id="rId1" imgW="3348355" imgH="41211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68600" y="381000"/>
                        <a:ext cx="40132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6705600" y="4206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的单调区间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4757" name="Text Box 5"/>
          <p:cNvSpPr txBox="1"/>
          <p:nvPr/>
        </p:nvSpPr>
        <p:spPr>
          <a:xfrm>
            <a:off x="381000" y="1101725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066800" y="1066800"/>
          <a:ext cx="3352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2794635" imgH="412115" progId="Equation.3">
                  <p:embed/>
                </p:oleObj>
              </mc:Choice>
              <mc:Fallback>
                <p:oleObj name="" r:id="rId3" imgW="2794635" imgH="41211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6800" y="1066800"/>
                        <a:ext cx="33528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4508500" y="1181100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2009140" imgH="315595" progId="Equation.3">
                  <p:embed/>
                </p:oleObj>
              </mc:Choice>
              <mc:Fallback>
                <p:oleObj name="" r:id="rId5" imgW="2009140" imgH="315595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08500" y="1181100"/>
                        <a:ext cx="2425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Text Box 8"/>
          <p:cNvSpPr txBox="1"/>
          <p:nvPr/>
        </p:nvSpPr>
        <p:spPr>
          <a:xfrm>
            <a:off x="381000" y="17383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939800" y="182880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1287780" imgH="321945" progId="Equation.3">
                  <p:embed/>
                </p:oleObj>
              </mc:Choice>
              <mc:Fallback>
                <p:oleObj name="" r:id="rId7" imgW="1287780" imgH="321945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9800" y="1828800"/>
                        <a:ext cx="1574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/>
          <p:nvPr/>
        </p:nvSpPr>
        <p:spPr>
          <a:xfrm>
            <a:off x="2514600" y="1738313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098800" y="1828800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1384300" imgH="315595" progId="Equation.3">
                  <p:embed/>
                </p:oleObj>
              </mc:Choice>
              <mc:Fallback>
                <p:oleObj name="" r:id="rId9" imgW="1384300" imgH="315595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8800" y="1828800"/>
                        <a:ext cx="16891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1320800" y="262255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154305" imgH="161290" progId="Equation.3">
                  <p:embed/>
                </p:oleObj>
              </mc:Choice>
              <mc:Fallback>
                <p:oleObj name="" r:id="rId11" imgW="154305" imgH="16129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262255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901700" y="3128963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676275" imgH="315595" progId="Equation.3">
                  <p:embed/>
                </p:oleObj>
              </mc:Choice>
              <mc:Fallback>
                <p:oleObj name="" r:id="rId13" imgW="676275" imgH="31559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1700" y="3128963"/>
                        <a:ext cx="850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914400" y="3700463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605155" imgH="315595" progId="Equation.3">
                  <p:embed/>
                </p:oleObj>
              </mc:Choice>
              <mc:Fallback>
                <p:oleObj name="" r:id="rId15" imgW="605155" imgH="31559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3700463"/>
                        <a:ext cx="762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7" name="Line 15"/>
          <p:cNvSpPr/>
          <p:nvPr/>
        </p:nvSpPr>
        <p:spPr>
          <a:xfrm flipV="1">
            <a:off x="947738" y="2951163"/>
            <a:ext cx="7053262" cy="0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8" name="Line 16"/>
          <p:cNvSpPr/>
          <p:nvPr/>
        </p:nvSpPr>
        <p:spPr>
          <a:xfrm>
            <a:off x="1828800" y="2413000"/>
            <a:ext cx="0" cy="1800225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69" name="Line 17"/>
          <p:cNvSpPr/>
          <p:nvPr/>
        </p:nvSpPr>
        <p:spPr>
          <a:xfrm>
            <a:off x="3581400" y="2413000"/>
            <a:ext cx="0" cy="1800225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0" name="Line 18"/>
          <p:cNvSpPr/>
          <p:nvPr/>
        </p:nvSpPr>
        <p:spPr>
          <a:xfrm>
            <a:off x="5791200" y="2413000"/>
            <a:ext cx="0" cy="1800225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1" name="Line 19"/>
          <p:cNvSpPr/>
          <p:nvPr/>
        </p:nvSpPr>
        <p:spPr>
          <a:xfrm>
            <a:off x="4191000" y="2413000"/>
            <a:ext cx="0" cy="1800225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4772" name="Line 20"/>
          <p:cNvSpPr/>
          <p:nvPr/>
        </p:nvSpPr>
        <p:spPr>
          <a:xfrm>
            <a:off x="6400800" y="2413000"/>
            <a:ext cx="0" cy="1800225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4773" name="Object 21"/>
          <p:cNvGraphicFramePr>
            <a:graphicFrameLocks noChangeAspect="1"/>
          </p:cNvGraphicFramePr>
          <p:nvPr/>
        </p:nvGraphicFramePr>
        <p:xfrm>
          <a:off x="2019300" y="2468563"/>
          <a:ext cx="110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895350" imgH="321945" progId="Equation.3">
                  <p:embed/>
                </p:oleObj>
              </mc:Choice>
              <mc:Fallback>
                <p:oleObj name="" r:id="rId17" imgW="895350" imgH="32194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19300" y="2468563"/>
                        <a:ext cx="1104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4" name="Object 22"/>
          <p:cNvGraphicFramePr>
            <a:graphicFrameLocks noChangeAspect="1"/>
          </p:cNvGraphicFramePr>
          <p:nvPr/>
        </p:nvGraphicFramePr>
        <p:xfrm>
          <a:off x="5932488" y="251936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9" imgW="154305" imgH="225425" progId="Equation.3">
                  <p:embed/>
                </p:oleObj>
              </mc:Choice>
              <mc:Fallback>
                <p:oleObj name="" r:id="rId19" imgW="154305" imgH="225425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32488" y="2519363"/>
                        <a:ext cx="22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5" name="Object 23"/>
          <p:cNvGraphicFramePr>
            <a:graphicFrameLocks noChangeAspect="1"/>
          </p:cNvGraphicFramePr>
          <p:nvPr/>
        </p:nvGraphicFramePr>
        <p:xfrm>
          <a:off x="3746500" y="310356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1" imgW="147955" imgH="244475" progId="Equation.3">
                  <p:embed/>
                </p:oleObj>
              </mc:Choice>
              <mc:Fallback>
                <p:oleObj name="" r:id="rId21" imgW="147955" imgH="24447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46500" y="3103563"/>
                        <a:ext cx="215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6" name="Object 24"/>
          <p:cNvGraphicFramePr>
            <a:graphicFrameLocks noChangeAspect="1"/>
          </p:cNvGraphicFramePr>
          <p:nvPr/>
        </p:nvGraphicFramePr>
        <p:xfrm>
          <a:off x="5956300" y="310356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3" imgW="147955" imgH="244475" progId="Equation.3">
                  <p:embed/>
                </p:oleObj>
              </mc:Choice>
              <mc:Fallback>
                <p:oleObj name="" r:id="rId23" imgW="147955" imgH="244475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56300" y="3103563"/>
                        <a:ext cx="215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7" name="Object 25"/>
          <p:cNvGraphicFramePr>
            <a:graphicFrameLocks noChangeAspect="1"/>
          </p:cNvGraphicFramePr>
          <p:nvPr/>
        </p:nvGraphicFramePr>
        <p:xfrm>
          <a:off x="3810000" y="2487613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5" imgW="90170" imgH="225425" progId="Equation.3">
                  <p:embed/>
                </p:oleObj>
              </mc:Choice>
              <mc:Fallback>
                <p:oleObj name="" r:id="rId25" imgW="90170" imgH="22542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2487613"/>
                        <a:ext cx="152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4483100" y="2468563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7" imgW="676275" imgH="321945" progId="Equation.3">
                  <p:embed/>
                </p:oleObj>
              </mc:Choice>
              <mc:Fallback>
                <p:oleObj name="" r:id="rId27" imgW="676275" imgH="32194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83100" y="2468563"/>
                        <a:ext cx="850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9" name="Object 27"/>
          <p:cNvGraphicFramePr>
            <a:graphicFrameLocks noChangeAspect="1"/>
          </p:cNvGraphicFramePr>
          <p:nvPr/>
        </p:nvGraphicFramePr>
        <p:xfrm>
          <a:off x="6604000" y="2468563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9" imgW="1017270" imgH="321945" progId="Equation.3">
                  <p:embed/>
                </p:oleObj>
              </mc:Choice>
              <mc:Fallback>
                <p:oleObj name="" r:id="rId29" imgW="1017270" imgH="32194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04000" y="2468563"/>
                        <a:ext cx="1244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0" name="Object 28"/>
          <p:cNvGraphicFramePr>
            <a:graphicFrameLocks noChangeAspect="1"/>
          </p:cNvGraphicFramePr>
          <p:nvPr/>
        </p:nvGraphicFramePr>
        <p:xfrm>
          <a:off x="2489200" y="317976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1" imgW="173990" imgH="173990" progId="Equation.3">
                  <p:embed/>
                </p:oleObj>
              </mc:Choice>
              <mc:Fallback>
                <p:oleObj name="" r:id="rId31" imgW="173990" imgH="17399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9200" y="3179763"/>
                        <a:ext cx="254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4787900" y="3281363"/>
          <a:ext cx="2413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3" imgW="161290" imgH="26035" progId="Equation.3">
                  <p:embed/>
                </p:oleObj>
              </mc:Choice>
              <mc:Fallback>
                <p:oleObj name="" r:id="rId33" imgW="161290" imgH="2603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87900" y="3281363"/>
                        <a:ext cx="2413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2" name="Object 30"/>
          <p:cNvGraphicFramePr>
            <a:graphicFrameLocks noChangeAspect="1"/>
          </p:cNvGraphicFramePr>
          <p:nvPr/>
        </p:nvGraphicFramePr>
        <p:xfrm>
          <a:off x="6953250" y="3103563"/>
          <a:ext cx="254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5" imgW="173990" imgH="173990" progId="Equation.3">
                  <p:embed/>
                </p:oleObj>
              </mc:Choice>
              <mc:Fallback>
                <p:oleObj name="" r:id="rId35" imgW="173990" imgH="17399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53250" y="3103563"/>
                        <a:ext cx="2540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3" name="Object 31"/>
          <p:cNvGraphicFramePr>
            <a:graphicFrameLocks noChangeAspect="1"/>
          </p:cNvGraphicFramePr>
          <p:nvPr/>
        </p:nvGraphicFramePr>
        <p:xfrm>
          <a:off x="3733800" y="3725863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7" imgW="154305" imgH="225425" progId="Equation.3">
                  <p:embed/>
                </p:oleObj>
              </mc:Choice>
              <mc:Fallback>
                <p:oleObj name="" r:id="rId37" imgW="154305" imgH="2254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3725863"/>
                        <a:ext cx="228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4" name="Object 32"/>
          <p:cNvGraphicFramePr>
            <a:graphicFrameLocks noChangeAspect="1"/>
          </p:cNvGraphicFramePr>
          <p:nvPr/>
        </p:nvGraphicFramePr>
        <p:xfrm>
          <a:off x="6019800" y="3725863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9" imgW="90170" imgH="225425" progId="Equation.3">
                  <p:embed/>
                </p:oleObj>
              </mc:Choice>
              <mc:Fallback>
                <p:oleObj name="" r:id="rId39" imgW="90170" imgH="22542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9800" y="3725863"/>
                        <a:ext cx="152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Text Box 33"/>
          <p:cNvSpPr txBox="1"/>
          <p:nvPr/>
        </p:nvSpPr>
        <p:spPr>
          <a:xfrm>
            <a:off x="373063" y="470535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4786" name="Object 34"/>
          <p:cNvGraphicFramePr>
            <a:graphicFrameLocks noChangeAspect="1"/>
          </p:cNvGraphicFramePr>
          <p:nvPr/>
        </p:nvGraphicFramePr>
        <p:xfrm>
          <a:off x="838200" y="479583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1" imgW="605155" imgH="315595" progId="Equation.3">
                  <p:embed/>
                </p:oleObj>
              </mc:Choice>
              <mc:Fallback>
                <p:oleObj name="" r:id="rId41" imgW="605155" imgH="31559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4795838"/>
                        <a:ext cx="762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7" name="Text Box 35"/>
          <p:cNvSpPr txBox="1"/>
          <p:nvPr/>
        </p:nvSpPr>
        <p:spPr>
          <a:xfrm>
            <a:off x="1550988" y="4699000"/>
            <a:ext cx="350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单调增</a:t>
            </a:r>
            <a:r>
              <a:rPr lang="zh-CN" altLang="en-US" sz="2800" dirty="0">
                <a:ea typeface="楷体_GB2312" pitchFamily="49" charset="-122"/>
              </a:rPr>
              <a:t>区间为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4788" name="Object 36"/>
          <p:cNvGraphicFramePr>
            <a:graphicFrameLocks noChangeAspect="1"/>
          </p:cNvGraphicFramePr>
          <p:nvPr/>
        </p:nvGraphicFramePr>
        <p:xfrm>
          <a:off x="4146233" y="4713288"/>
          <a:ext cx="127214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3" imgW="520700" imgH="203200" progId="Equation.3">
                  <p:embed/>
                </p:oleObj>
              </mc:Choice>
              <mc:Fallback>
                <p:oleObj name="" r:id="rId43" imgW="5207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6233" y="4713288"/>
                        <a:ext cx="127214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89" name="Object 37"/>
          <p:cNvGraphicFramePr>
            <a:graphicFrameLocks noChangeAspect="1"/>
          </p:cNvGraphicFramePr>
          <p:nvPr/>
        </p:nvGraphicFramePr>
        <p:xfrm>
          <a:off x="5418177" y="4705378"/>
          <a:ext cx="138661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45" imgW="558800" imgH="203200" progId="Equation.3">
                  <p:embed/>
                </p:oleObj>
              </mc:Choice>
              <mc:Fallback>
                <p:oleObj name="" r:id="rId45" imgW="558800" imgH="2032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8177" y="4705378"/>
                        <a:ext cx="1386615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0" name="Object 38"/>
          <p:cNvGraphicFramePr>
            <a:graphicFrameLocks noChangeAspect="1"/>
          </p:cNvGraphicFramePr>
          <p:nvPr/>
        </p:nvGraphicFramePr>
        <p:xfrm>
          <a:off x="889000" y="5481638"/>
          <a:ext cx="76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7" imgW="605155" imgH="315595" progId="Equation.3">
                  <p:embed/>
                </p:oleObj>
              </mc:Choice>
              <mc:Fallback>
                <p:oleObj name="" r:id="rId47" imgW="605155" imgH="31559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89000" y="5481638"/>
                        <a:ext cx="762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91" name="Text Box 39"/>
          <p:cNvSpPr txBox="1"/>
          <p:nvPr/>
        </p:nvSpPr>
        <p:spPr>
          <a:xfrm>
            <a:off x="1557338" y="5419725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单调减</a:t>
            </a:r>
            <a:r>
              <a:rPr lang="zh-CN" altLang="en-US" sz="2800" dirty="0">
                <a:ea typeface="楷体_GB2312" pitchFamily="49" charset="-122"/>
              </a:rPr>
              <a:t>区间为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4792" name="Object 40"/>
          <p:cNvGraphicFramePr>
            <a:graphicFrameLocks noChangeAspect="1"/>
          </p:cNvGraphicFramePr>
          <p:nvPr/>
        </p:nvGraphicFramePr>
        <p:xfrm>
          <a:off x="4162425" y="5444808"/>
          <a:ext cx="93377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49" imgW="393700" imgH="203200" progId="Equation.3">
                  <p:embed/>
                </p:oleObj>
              </mc:Choice>
              <mc:Fallback>
                <p:oleObj name="" r:id="rId49" imgW="39370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62425" y="5444808"/>
                        <a:ext cx="93377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3" name="Group 41"/>
          <p:cNvGrpSpPr/>
          <p:nvPr/>
        </p:nvGrpSpPr>
        <p:grpSpPr>
          <a:xfrm>
            <a:off x="7070725" y="5091113"/>
            <a:ext cx="1122363" cy="285750"/>
            <a:chOff x="4454" y="3207"/>
            <a:chExt cx="707" cy="180"/>
          </a:xfrm>
        </p:grpSpPr>
        <p:graphicFrame>
          <p:nvGraphicFramePr>
            <p:cNvPr id="6205" name="Object 42"/>
            <p:cNvGraphicFramePr>
              <a:graphicFrameLocks noChangeAspect="1"/>
            </p:cNvGraphicFramePr>
            <p:nvPr/>
          </p:nvGraphicFramePr>
          <p:xfrm>
            <a:off x="4454" y="3207"/>
            <a:ext cx="8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1" imgW="90170" imgH="225425" progId="Equation.3">
                    <p:embed/>
                  </p:oleObj>
                </mc:Choice>
                <mc:Fallback>
                  <p:oleObj name="" r:id="rId51" imgW="90170" imgH="22542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54" y="3207"/>
                          <a:ext cx="86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6" name="Line 43"/>
            <p:cNvSpPr/>
            <p:nvPr/>
          </p:nvSpPr>
          <p:spPr>
            <a:xfrm flipH="1">
              <a:off x="4594" y="3280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4796" name="Group 44"/>
          <p:cNvGrpSpPr/>
          <p:nvPr/>
        </p:nvGrpSpPr>
        <p:grpSpPr>
          <a:xfrm>
            <a:off x="7010400" y="4627563"/>
            <a:ext cx="722313" cy="285750"/>
            <a:chOff x="4416" y="2915"/>
            <a:chExt cx="455" cy="180"/>
          </a:xfrm>
        </p:grpSpPr>
        <p:graphicFrame>
          <p:nvGraphicFramePr>
            <p:cNvPr id="6203" name="Object 45"/>
            <p:cNvGraphicFramePr>
              <a:graphicFrameLocks noChangeAspect="1"/>
            </p:cNvGraphicFramePr>
            <p:nvPr/>
          </p:nvGraphicFramePr>
          <p:xfrm>
            <a:off x="4416" y="2915"/>
            <a:ext cx="13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53" imgW="154305" imgH="225425" progId="Equation.3">
                    <p:embed/>
                  </p:oleObj>
                </mc:Choice>
                <mc:Fallback>
                  <p:oleObj name="" r:id="rId53" imgW="154305" imgH="225425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16" y="2915"/>
                          <a:ext cx="130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04" name="Line 46"/>
            <p:cNvSpPr/>
            <p:nvPr/>
          </p:nvSpPr>
          <p:spPr>
            <a:xfrm flipH="1">
              <a:off x="4599" y="3003"/>
              <a:ext cx="2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74799" name="Line 47"/>
          <p:cNvSpPr/>
          <p:nvPr/>
        </p:nvSpPr>
        <p:spPr>
          <a:xfrm flipV="1">
            <a:off x="6781800" y="3636963"/>
            <a:ext cx="838200" cy="457200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00" name="Line 48"/>
          <p:cNvSpPr/>
          <p:nvPr/>
        </p:nvSpPr>
        <p:spPr>
          <a:xfrm flipV="1">
            <a:off x="2209800" y="3713163"/>
            <a:ext cx="762000" cy="381000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01" name="Line 49"/>
          <p:cNvSpPr/>
          <p:nvPr/>
        </p:nvSpPr>
        <p:spPr>
          <a:xfrm>
            <a:off x="4572000" y="3636963"/>
            <a:ext cx="685800" cy="457200"/>
          </a:xfrm>
          <a:prstGeom prst="line">
            <a:avLst/>
          </a:prstGeom>
          <a:ln w="19050" cap="flat" cmpd="sng">
            <a:solidFill>
              <a:srgbClr val="66FF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02" name="Freeform 50"/>
          <p:cNvSpPr/>
          <p:nvPr/>
        </p:nvSpPr>
        <p:spPr>
          <a:xfrm>
            <a:off x="7378700" y="4262438"/>
            <a:ext cx="1106488" cy="17938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42" h="1530">
                <a:moveTo>
                  <a:pt x="0" y="1530"/>
                </a:moveTo>
                <a:lnTo>
                  <a:pt x="6" y="1500"/>
                </a:lnTo>
                <a:lnTo>
                  <a:pt x="6" y="1470"/>
                </a:lnTo>
                <a:lnTo>
                  <a:pt x="12" y="1440"/>
                </a:lnTo>
                <a:lnTo>
                  <a:pt x="12" y="1410"/>
                </a:lnTo>
                <a:lnTo>
                  <a:pt x="18" y="1380"/>
                </a:lnTo>
                <a:lnTo>
                  <a:pt x="24" y="1350"/>
                </a:lnTo>
                <a:lnTo>
                  <a:pt x="24" y="1320"/>
                </a:lnTo>
                <a:lnTo>
                  <a:pt x="30" y="1290"/>
                </a:lnTo>
                <a:lnTo>
                  <a:pt x="36" y="1266"/>
                </a:lnTo>
                <a:lnTo>
                  <a:pt x="36" y="1236"/>
                </a:lnTo>
                <a:lnTo>
                  <a:pt x="42" y="1212"/>
                </a:lnTo>
                <a:lnTo>
                  <a:pt x="42" y="1188"/>
                </a:lnTo>
                <a:lnTo>
                  <a:pt x="48" y="1158"/>
                </a:lnTo>
                <a:lnTo>
                  <a:pt x="54" y="1134"/>
                </a:lnTo>
                <a:lnTo>
                  <a:pt x="54" y="1110"/>
                </a:lnTo>
                <a:lnTo>
                  <a:pt x="60" y="1086"/>
                </a:lnTo>
                <a:lnTo>
                  <a:pt x="66" y="1062"/>
                </a:lnTo>
                <a:lnTo>
                  <a:pt x="66" y="1044"/>
                </a:lnTo>
                <a:lnTo>
                  <a:pt x="72" y="1020"/>
                </a:lnTo>
                <a:lnTo>
                  <a:pt x="72" y="996"/>
                </a:lnTo>
                <a:lnTo>
                  <a:pt x="78" y="978"/>
                </a:lnTo>
                <a:lnTo>
                  <a:pt x="84" y="954"/>
                </a:lnTo>
                <a:lnTo>
                  <a:pt x="84" y="936"/>
                </a:lnTo>
                <a:lnTo>
                  <a:pt x="90" y="918"/>
                </a:lnTo>
                <a:lnTo>
                  <a:pt x="96" y="894"/>
                </a:lnTo>
                <a:lnTo>
                  <a:pt x="96" y="876"/>
                </a:lnTo>
                <a:lnTo>
                  <a:pt x="102" y="858"/>
                </a:lnTo>
                <a:lnTo>
                  <a:pt x="108" y="840"/>
                </a:lnTo>
                <a:lnTo>
                  <a:pt x="108" y="822"/>
                </a:lnTo>
                <a:lnTo>
                  <a:pt x="114" y="804"/>
                </a:lnTo>
                <a:lnTo>
                  <a:pt x="114" y="792"/>
                </a:lnTo>
                <a:lnTo>
                  <a:pt x="120" y="774"/>
                </a:lnTo>
                <a:lnTo>
                  <a:pt x="126" y="756"/>
                </a:lnTo>
                <a:lnTo>
                  <a:pt x="126" y="744"/>
                </a:lnTo>
                <a:lnTo>
                  <a:pt x="132" y="726"/>
                </a:lnTo>
                <a:lnTo>
                  <a:pt x="138" y="714"/>
                </a:lnTo>
                <a:lnTo>
                  <a:pt x="138" y="702"/>
                </a:lnTo>
                <a:lnTo>
                  <a:pt x="144" y="684"/>
                </a:lnTo>
                <a:lnTo>
                  <a:pt x="144" y="672"/>
                </a:lnTo>
                <a:lnTo>
                  <a:pt x="150" y="660"/>
                </a:lnTo>
                <a:lnTo>
                  <a:pt x="156" y="648"/>
                </a:lnTo>
                <a:lnTo>
                  <a:pt x="156" y="636"/>
                </a:lnTo>
                <a:lnTo>
                  <a:pt x="162" y="624"/>
                </a:lnTo>
                <a:lnTo>
                  <a:pt x="168" y="612"/>
                </a:lnTo>
                <a:lnTo>
                  <a:pt x="168" y="600"/>
                </a:lnTo>
                <a:lnTo>
                  <a:pt x="174" y="594"/>
                </a:lnTo>
                <a:lnTo>
                  <a:pt x="174" y="582"/>
                </a:lnTo>
                <a:lnTo>
                  <a:pt x="180" y="570"/>
                </a:lnTo>
                <a:lnTo>
                  <a:pt x="186" y="564"/>
                </a:lnTo>
                <a:lnTo>
                  <a:pt x="186" y="552"/>
                </a:lnTo>
                <a:lnTo>
                  <a:pt x="192" y="546"/>
                </a:lnTo>
                <a:lnTo>
                  <a:pt x="198" y="540"/>
                </a:lnTo>
                <a:lnTo>
                  <a:pt x="198" y="528"/>
                </a:lnTo>
                <a:lnTo>
                  <a:pt x="204" y="522"/>
                </a:lnTo>
                <a:lnTo>
                  <a:pt x="210" y="516"/>
                </a:lnTo>
                <a:lnTo>
                  <a:pt x="210" y="510"/>
                </a:lnTo>
                <a:lnTo>
                  <a:pt x="216" y="504"/>
                </a:lnTo>
                <a:lnTo>
                  <a:pt x="216" y="498"/>
                </a:lnTo>
                <a:lnTo>
                  <a:pt x="222" y="492"/>
                </a:lnTo>
                <a:lnTo>
                  <a:pt x="228" y="486"/>
                </a:lnTo>
                <a:lnTo>
                  <a:pt x="228" y="480"/>
                </a:lnTo>
                <a:lnTo>
                  <a:pt x="234" y="474"/>
                </a:lnTo>
                <a:lnTo>
                  <a:pt x="240" y="468"/>
                </a:lnTo>
                <a:lnTo>
                  <a:pt x="246" y="462"/>
                </a:lnTo>
                <a:lnTo>
                  <a:pt x="246" y="456"/>
                </a:lnTo>
                <a:lnTo>
                  <a:pt x="252" y="456"/>
                </a:lnTo>
                <a:lnTo>
                  <a:pt x="258" y="450"/>
                </a:lnTo>
                <a:lnTo>
                  <a:pt x="264" y="444"/>
                </a:lnTo>
                <a:lnTo>
                  <a:pt x="270" y="444"/>
                </a:lnTo>
                <a:lnTo>
                  <a:pt x="270" y="438"/>
                </a:lnTo>
                <a:lnTo>
                  <a:pt x="276" y="438"/>
                </a:lnTo>
                <a:lnTo>
                  <a:pt x="282" y="438"/>
                </a:lnTo>
                <a:lnTo>
                  <a:pt x="288" y="438"/>
                </a:lnTo>
                <a:lnTo>
                  <a:pt x="288" y="432"/>
                </a:lnTo>
                <a:lnTo>
                  <a:pt x="294" y="432"/>
                </a:lnTo>
                <a:lnTo>
                  <a:pt x="300" y="432"/>
                </a:lnTo>
                <a:lnTo>
                  <a:pt x="306" y="432"/>
                </a:lnTo>
                <a:lnTo>
                  <a:pt x="312" y="432"/>
                </a:lnTo>
                <a:lnTo>
                  <a:pt x="318" y="438"/>
                </a:lnTo>
                <a:lnTo>
                  <a:pt x="324" y="438"/>
                </a:lnTo>
                <a:lnTo>
                  <a:pt x="330" y="438"/>
                </a:lnTo>
                <a:lnTo>
                  <a:pt x="336" y="444"/>
                </a:lnTo>
                <a:lnTo>
                  <a:pt x="342" y="444"/>
                </a:lnTo>
                <a:lnTo>
                  <a:pt x="348" y="450"/>
                </a:lnTo>
                <a:lnTo>
                  <a:pt x="354" y="456"/>
                </a:lnTo>
                <a:lnTo>
                  <a:pt x="360" y="456"/>
                </a:lnTo>
                <a:lnTo>
                  <a:pt x="366" y="462"/>
                </a:lnTo>
                <a:lnTo>
                  <a:pt x="372" y="468"/>
                </a:lnTo>
                <a:lnTo>
                  <a:pt x="378" y="474"/>
                </a:lnTo>
                <a:lnTo>
                  <a:pt x="384" y="480"/>
                </a:lnTo>
                <a:lnTo>
                  <a:pt x="390" y="486"/>
                </a:lnTo>
                <a:lnTo>
                  <a:pt x="396" y="492"/>
                </a:lnTo>
                <a:lnTo>
                  <a:pt x="402" y="498"/>
                </a:lnTo>
                <a:lnTo>
                  <a:pt x="408" y="504"/>
                </a:lnTo>
                <a:lnTo>
                  <a:pt x="408" y="510"/>
                </a:lnTo>
                <a:lnTo>
                  <a:pt x="414" y="516"/>
                </a:lnTo>
                <a:lnTo>
                  <a:pt x="420" y="516"/>
                </a:lnTo>
                <a:lnTo>
                  <a:pt x="420" y="522"/>
                </a:lnTo>
                <a:lnTo>
                  <a:pt x="426" y="528"/>
                </a:lnTo>
                <a:lnTo>
                  <a:pt x="432" y="534"/>
                </a:lnTo>
                <a:lnTo>
                  <a:pt x="432" y="540"/>
                </a:lnTo>
                <a:lnTo>
                  <a:pt x="438" y="546"/>
                </a:lnTo>
                <a:lnTo>
                  <a:pt x="444" y="552"/>
                </a:lnTo>
                <a:lnTo>
                  <a:pt x="450" y="558"/>
                </a:lnTo>
                <a:lnTo>
                  <a:pt x="450" y="564"/>
                </a:lnTo>
                <a:lnTo>
                  <a:pt x="456" y="570"/>
                </a:lnTo>
                <a:lnTo>
                  <a:pt x="462" y="576"/>
                </a:lnTo>
                <a:lnTo>
                  <a:pt x="462" y="582"/>
                </a:lnTo>
                <a:lnTo>
                  <a:pt x="468" y="588"/>
                </a:lnTo>
                <a:lnTo>
                  <a:pt x="474" y="594"/>
                </a:lnTo>
                <a:lnTo>
                  <a:pt x="474" y="600"/>
                </a:lnTo>
                <a:lnTo>
                  <a:pt x="480" y="606"/>
                </a:lnTo>
                <a:lnTo>
                  <a:pt x="486" y="612"/>
                </a:lnTo>
                <a:lnTo>
                  <a:pt x="492" y="618"/>
                </a:lnTo>
                <a:lnTo>
                  <a:pt x="492" y="624"/>
                </a:lnTo>
                <a:lnTo>
                  <a:pt x="498" y="630"/>
                </a:lnTo>
                <a:lnTo>
                  <a:pt x="504" y="636"/>
                </a:lnTo>
                <a:lnTo>
                  <a:pt x="504" y="642"/>
                </a:lnTo>
                <a:lnTo>
                  <a:pt x="510" y="648"/>
                </a:lnTo>
                <a:lnTo>
                  <a:pt x="510" y="654"/>
                </a:lnTo>
                <a:lnTo>
                  <a:pt x="516" y="660"/>
                </a:lnTo>
                <a:lnTo>
                  <a:pt x="522" y="666"/>
                </a:lnTo>
                <a:lnTo>
                  <a:pt x="522" y="672"/>
                </a:lnTo>
                <a:lnTo>
                  <a:pt x="528" y="678"/>
                </a:lnTo>
                <a:lnTo>
                  <a:pt x="534" y="678"/>
                </a:lnTo>
                <a:lnTo>
                  <a:pt x="534" y="684"/>
                </a:lnTo>
                <a:lnTo>
                  <a:pt x="540" y="690"/>
                </a:lnTo>
                <a:lnTo>
                  <a:pt x="540" y="696"/>
                </a:lnTo>
                <a:lnTo>
                  <a:pt x="546" y="702"/>
                </a:lnTo>
                <a:lnTo>
                  <a:pt x="552" y="708"/>
                </a:lnTo>
                <a:lnTo>
                  <a:pt x="552" y="714"/>
                </a:lnTo>
                <a:lnTo>
                  <a:pt x="558" y="714"/>
                </a:lnTo>
                <a:lnTo>
                  <a:pt x="564" y="720"/>
                </a:lnTo>
                <a:lnTo>
                  <a:pt x="564" y="726"/>
                </a:lnTo>
                <a:lnTo>
                  <a:pt x="570" y="732"/>
                </a:lnTo>
                <a:lnTo>
                  <a:pt x="576" y="738"/>
                </a:lnTo>
                <a:lnTo>
                  <a:pt x="582" y="744"/>
                </a:lnTo>
                <a:lnTo>
                  <a:pt x="582" y="750"/>
                </a:lnTo>
                <a:lnTo>
                  <a:pt x="588" y="750"/>
                </a:lnTo>
                <a:lnTo>
                  <a:pt x="594" y="756"/>
                </a:lnTo>
                <a:lnTo>
                  <a:pt x="594" y="762"/>
                </a:lnTo>
                <a:lnTo>
                  <a:pt x="600" y="762"/>
                </a:lnTo>
                <a:lnTo>
                  <a:pt x="606" y="768"/>
                </a:lnTo>
                <a:lnTo>
                  <a:pt x="606" y="774"/>
                </a:lnTo>
                <a:lnTo>
                  <a:pt x="612" y="774"/>
                </a:lnTo>
                <a:lnTo>
                  <a:pt x="612" y="780"/>
                </a:lnTo>
                <a:lnTo>
                  <a:pt x="618" y="780"/>
                </a:lnTo>
                <a:lnTo>
                  <a:pt x="624" y="786"/>
                </a:lnTo>
                <a:lnTo>
                  <a:pt x="630" y="792"/>
                </a:lnTo>
                <a:lnTo>
                  <a:pt x="636" y="792"/>
                </a:lnTo>
                <a:lnTo>
                  <a:pt x="642" y="798"/>
                </a:lnTo>
                <a:lnTo>
                  <a:pt x="648" y="798"/>
                </a:lnTo>
                <a:lnTo>
                  <a:pt x="654" y="804"/>
                </a:lnTo>
                <a:lnTo>
                  <a:pt x="660" y="804"/>
                </a:lnTo>
                <a:lnTo>
                  <a:pt x="666" y="804"/>
                </a:lnTo>
                <a:lnTo>
                  <a:pt x="672" y="804"/>
                </a:lnTo>
                <a:lnTo>
                  <a:pt x="678" y="804"/>
                </a:lnTo>
                <a:lnTo>
                  <a:pt x="684" y="804"/>
                </a:lnTo>
                <a:lnTo>
                  <a:pt x="690" y="804"/>
                </a:lnTo>
                <a:lnTo>
                  <a:pt x="696" y="804"/>
                </a:lnTo>
                <a:lnTo>
                  <a:pt x="702" y="804"/>
                </a:lnTo>
                <a:lnTo>
                  <a:pt x="708" y="798"/>
                </a:lnTo>
                <a:lnTo>
                  <a:pt x="714" y="798"/>
                </a:lnTo>
                <a:lnTo>
                  <a:pt x="714" y="792"/>
                </a:lnTo>
                <a:lnTo>
                  <a:pt x="720" y="792"/>
                </a:lnTo>
                <a:lnTo>
                  <a:pt x="726" y="792"/>
                </a:lnTo>
                <a:lnTo>
                  <a:pt x="726" y="786"/>
                </a:lnTo>
                <a:lnTo>
                  <a:pt x="732" y="780"/>
                </a:lnTo>
                <a:lnTo>
                  <a:pt x="738" y="780"/>
                </a:lnTo>
                <a:lnTo>
                  <a:pt x="738" y="774"/>
                </a:lnTo>
                <a:lnTo>
                  <a:pt x="744" y="768"/>
                </a:lnTo>
                <a:lnTo>
                  <a:pt x="750" y="762"/>
                </a:lnTo>
                <a:lnTo>
                  <a:pt x="756" y="756"/>
                </a:lnTo>
                <a:lnTo>
                  <a:pt x="756" y="750"/>
                </a:lnTo>
                <a:lnTo>
                  <a:pt x="762" y="744"/>
                </a:lnTo>
                <a:lnTo>
                  <a:pt x="768" y="738"/>
                </a:lnTo>
                <a:lnTo>
                  <a:pt x="768" y="732"/>
                </a:lnTo>
                <a:lnTo>
                  <a:pt x="774" y="726"/>
                </a:lnTo>
                <a:lnTo>
                  <a:pt x="774" y="720"/>
                </a:lnTo>
                <a:lnTo>
                  <a:pt x="780" y="708"/>
                </a:lnTo>
                <a:lnTo>
                  <a:pt x="786" y="702"/>
                </a:lnTo>
                <a:lnTo>
                  <a:pt x="786" y="696"/>
                </a:lnTo>
                <a:lnTo>
                  <a:pt x="792" y="684"/>
                </a:lnTo>
                <a:lnTo>
                  <a:pt x="798" y="678"/>
                </a:lnTo>
                <a:lnTo>
                  <a:pt x="798" y="666"/>
                </a:lnTo>
                <a:lnTo>
                  <a:pt x="804" y="660"/>
                </a:lnTo>
                <a:lnTo>
                  <a:pt x="804" y="648"/>
                </a:lnTo>
                <a:lnTo>
                  <a:pt x="810" y="636"/>
                </a:lnTo>
                <a:lnTo>
                  <a:pt x="816" y="624"/>
                </a:lnTo>
                <a:lnTo>
                  <a:pt x="816" y="618"/>
                </a:lnTo>
                <a:lnTo>
                  <a:pt x="822" y="606"/>
                </a:lnTo>
                <a:lnTo>
                  <a:pt x="828" y="594"/>
                </a:lnTo>
                <a:lnTo>
                  <a:pt x="828" y="582"/>
                </a:lnTo>
                <a:lnTo>
                  <a:pt x="834" y="564"/>
                </a:lnTo>
                <a:lnTo>
                  <a:pt x="840" y="552"/>
                </a:lnTo>
                <a:lnTo>
                  <a:pt x="840" y="540"/>
                </a:lnTo>
                <a:lnTo>
                  <a:pt x="846" y="528"/>
                </a:lnTo>
                <a:lnTo>
                  <a:pt x="846" y="510"/>
                </a:lnTo>
                <a:lnTo>
                  <a:pt x="852" y="498"/>
                </a:lnTo>
                <a:lnTo>
                  <a:pt x="858" y="480"/>
                </a:lnTo>
                <a:lnTo>
                  <a:pt x="858" y="468"/>
                </a:lnTo>
                <a:lnTo>
                  <a:pt x="864" y="450"/>
                </a:lnTo>
                <a:lnTo>
                  <a:pt x="870" y="432"/>
                </a:lnTo>
                <a:lnTo>
                  <a:pt x="870" y="414"/>
                </a:lnTo>
                <a:lnTo>
                  <a:pt x="876" y="396"/>
                </a:lnTo>
                <a:lnTo>
                  <a:pt x="876" y="378"/>
                </a:lnTo>
                <a:lnTo>
                  <a:pt x="882" y="360"/>
                </a:lnTo>
                <a:lnTo>
                  <a:pt x="888" y="342"/>
                </a:lnTo>
                <a:lnTo>
                  <a:pt x="888" y="324"/>
                </a:lnTo>
                <a:lnTo>
                  <a:pt x="894" y="306"/>
                </a:lnTo>
                <a:lnTo>
                  <a:pt x="900" y="282"/>
                </a:lnTo>
                <a:lnTo>
                  <a:pt x="900" y="264"/>
                </a:lnTo>
                <a:lnTo>
                  <a:pt x="906" y="240"/>
                </a:lnTo>
                <a:lnTo>
                  <a:pt x="906" y="222"/>
                </a:lnTo>
                <a:lnTo>
                  <a:pt x="912" y="198"/>
                </a:lnTo>
                <a:lnTo>
                  <a:pt x="918" y="174"/>
                </a:lnTo>
                <a:lnTo>
                  <a:pt x="918" y="150"/>
                </a:lnTo>
                <a:lnTo>
                  <a:pt x="924" y="126"/>
                </a:lnTo>
                <a:lnTo>
                  <a:pt x="930" y="102"/>
                </a:lnTo>
                <a:lnTo>
                  <a:pt x="930" y="78"/>
                </a:lnTo>
                <a:lnTo>
                  <a:pt x="936" y="54"/>
                </a:lnTo>
                <a:lnTo>
                  <a:pt x="942" y="30"/>
                </a:lnTo>
                <a:lnTo>
                  <a:pt x="942" y="0"/>
                </a:lnTo>
              </a:path>
            </a:pathLst>
          </a:custGeom>
          <a:noFill/>
          <a:ln w="19050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4803" name="Group 51"/>
          <p:cNvGrpSpPr/>
          <p:nvPr/>
        </p:nvGrpSpPr>
        <p:grpSpPr>
          <a:xfrm>
            <a:off x="6934200" y="4165600"/>
            <a:ext cx="1833563" cy="1860550"/>
            <a:chOff x="4368" y="2624"/>
            <a:chExt cx="1155" cy="1172"/>
          </a:xfrm>
        </p:grpSpPr>
        <p:sp>
          <p:nvSpPr>
            <p:cNvPr id="6198" name="Line 52"/>
            <p:cNvSpPr/>
            <p:nvPr/>
          </p:nvSpPr>
          <p:spPr>
            <a:xfrm>
              <a:off x="4435" y="3538"/>
              <a:ext cx="108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6199" name="Line 53"/>
            <p:cNvSpPr/>
            <p:nvPr/>
          </p:nvSpPr>
          <p:spPr>
            <a:xfrm>
              <a:off x="4591" y="2624"/>
              <a:ext cx="0" cy="11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lg"/>
              <a:tailEnd type="none" w="med" len="med"/>
            </a:ln>
          </p:spPr>
        </p:sp>
        <p:graphicFrame>
          <p:nvGraphicFramePr>
            <p:cNvPr id="6200" name="Object 54"/>
            <p:cNvGraphicFramePr>
              <a:graphicFrameLocks noChangeAspect="1"/>
            </p:cNvGraphicFramePr>
            <p:nvPr/>
          </p:nvGraphicFramePr>
          <p:xfrm>
            <a:off x="5376" y="3603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55" imgW="154305" imgH="161290" progId="Equation.3">
                    <p:embed/>
                  </p:oleObj>
                </mc:Choice>
                <mc:Fallback>
                  <p:oleObj name="" r:id="rId55" imgW="154305" imgH="16129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3603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1" name="Object 55"/>
            <p:cNvGraphicFramePr>
              <a:graphicFrameLocks noChangeAspect="1"/>
            </p:cNvGraphicFramePr>
            <p:nvPr/>
          </p:nvGraphicFramePr>
          <p:xfrm>
            <a:off x="4392" y="35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7" imgW="219075" imgH="225425" progId="Equation.3">
                    <p:embed/>
                  </p:oleObj>
                </mc:Choice>
                <mc:Fallback>
                  <p:oleObj name="" r:id="rId57" imgW="219075" imgH="22542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5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92" y="35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2" name="Object 56"/>
            <p:cNvGraphicFramePr>
              <a:graphicFrameLocks noChangeAspect="1"/>
            </p:cNvGraphicFramePr>
            <p:nvPr/>
          </p:nvGraphicFramePr>
          <p:xfrm>
            <a:off x="4368" y="2624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59" imgW="173990" imgH="225425" progId="Equation.3">
                    <p:embed/>
                  </p:oleObj>
                </mc:Choice>
                <mc:Fallback>
                  <p:oleObj name="" r:id="rId59" imgW="173990" imgH="225425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6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2624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809" name="Group 57"/>
          <p:cNvGrpSpPr/>
          <p:nvPr/>
        </p:nvGrpSpPr>
        <p:grpSpPr>
          <a:xfrm>
            <a:off x="7700963" y="4756150"/>
            <a:ext cx="136525" cy="1168400"/>
            <a:chOff x="4851" y="2996"/>
            <a:chExt cx="86" cy="736"/>
          </a:xfrm>
        </p:grpSpPr>
        <p:graphicFrame>
          <p:nvGraphicFramePr>
            <p:cNvPr id="6196" name="Object 58"/>
            <p:cNvGraphicFramePr>
              <a:graphicFrameLocks noChangeAspect="1"/>
            </p:cNvGraphicFramePr>
            <p:nvPr/>
          </p:nvGraphicFramePr>
          <p:xfrm>
            <a:off x="4851" y="3552"/>
            <a:ext cx="8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61" imgW="90170" imgH="225425" progId="Equation.3">
                    <p:embed/>
                  </p:oleObj>
                </mc:Choice>
                <mc:Fallback>
                  <p:oleObj name="" r:id="rId61" imgW="90170" imgH="22542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6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1" y="3552"/>
                          <a:ext cx="86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7" name="Line 59"/>
            <p:cNvSpPr/>
            <p:nvPr/>
          </p:nvSpPr>
          <p:spPr>
            <a:xfrm>
              <a:off x="4867" y="2996"/>
              <a:ext cx="0" cy="5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74812" name="Group 60"/>
          <p:cNvGrpSpPr/>
          <p:nvPr/>
        </p:nvGrpSpPr>
        <p:grpSpPr>
          <a:xfrm>
            <a:off x="8115300" y="5205413"/>
            <a:ext cx="206375" cy="719137"/>
            <a:chOff x="5112" y="3279"/>
            <a:chExt cx="130" cy="453"/>
          </a:xfrm>
        </p:grpSpPr>
        <p:graphicFrame>
          <p:nvGraphicFramePr>
            <p:cNvPr id="6194" name="Object 61"/>
            <p:cNvGraphicFramePr>
              <a:graphicFrameLocks noChangeAspect="1"/>
            </p:cNvGraphicFramePr>
            <p:nvPr/>
          </p:nvGraphicFramePr>
          <p:xfrm>
            <a:off x="5112" y="3552"/>
            <a:ext cx="13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63" imgW="154305" imgH="225425" progId="Equation.3">
                    <p:embed/>
                  </p:oleObj>
                </mc:Choice>
                <mc:Fallback>
                  <p:oleObj name="" r:id="rId63" imgW="154305" imgH="22542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6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12" y="3552"/>
                          <a:ext cx="130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5" name="Line 62"/>
            <p:cNvSpPr/>
            <p:nvPr/>
          </p:nvSpPr>
          <p:spPr>
            <a:xfrm>
              <a:off x="5155" y="3279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7" grpId="0"/>
      <p:bldP spid="74760" grpId="0"/>
      <p:bldP spid="74762" grpId="0"/>
      <p:bldP spid="74785" grpId="0"/>
      <p:bldP spid="74787" grpId="0"/>
      <p:bldP spid="7479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762000" y="274638"/>
            <a:ext cx="2133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证明当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677160" y="344170"/>
          <a:ext cx="84436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" imgW="355600" imgH="177165" progId="Equation.3">
                  <p:embed/>
                </p:oleObj>
              </mc:Choice>
              <mc:Fallback>
                <p:oleObj name="" r:id="rId1" imgW="355600" imgH="177165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77160" y="344170"/>
                        <a:ext cx="84436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3409950" y="30067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成立不等式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5841365" y="147003"/>
          <a:ext cx="271479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1270000" imgH="393700" progId="Equation.3">
                  <p:embed/>
                </p:oleObj>
              </mc:Choice>
              <mc:Fallback>
                <p:oleObj name="" r:id="rId3" imgW="12700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41365" y="147003"/>
                        <a:ext cx="271479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Text Box 6"/>
          <p:cNvSpPr txBox="1"/>
          <p:nvPr/>
        </p:nvSpPr>
        <p:spPr>
          <a:xfrm>
            <a:off x="1106805" y="97599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2230438" y="948055"/>
          <a:ext cx="452914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2082800" imgH="254000" progId="Equation.3">
                  <p:embed/>
                </p:oleObj>
              </mc:Choice>
              <mc:Fallback>
                <p:oleObj name="" r:id="rId5" imgW="2082800" imgH="2540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0438" y="948055"/>
                        <a:ext cx="4529142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787988" y="2400085"/>
          <a:ext cx="389318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1600200" imgH="215900" progId="Equation.3">
                  <p:embed/>
                </p:oleObj>
              </mc:Choice>
              <mc:Fallback>
                <p:oleObj name="" r:id="rId7" imgW="1600200" imgH="2159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87988" y="2400085"/>
                        <a:ext cx="389318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4629967" y="2399768"/>
          <a:ext cx="271589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9" imgW="1244600" imgH="215900" progId="Equation.3">
                  <p:embed/>
                </p:oleObj>
              </mc:Choice>
              <mc:Fallback>
                <p:oleObj name="" r:id="rId9" imgW="1244600" imgH="2159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29967" y="2399768"/>
                        <a:ext cx="271589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2321243" y="2879408"/>
          <a:ext cx="377071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1714500" imgH="393700" progId="Equation.3">
                  <p:embed/>
                </p:oleObj>
              </mc:Choice>
              <mc:Fallback>
                <p:oleObj name="" r:id="rId11" imgW="1714500" imgH="393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1243" y="2879408"/>
                        <a:ext cx="377071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6203315" y="3131503"/>
          <a:ext cx="49978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241300" imgH="177165" progId="Equation.3">
                  <p:embed/>
                </p:oleObj>
              </mc:Choice>
              <mc:Fallback>
                <p:oleObj name="" r:id="rId13" imgW="241300" imgH="177165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03315" y="3131503"/>
                        <a:ext cx="49978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5" name="Object 25"/>
          <p:cNvGraphicFramePr>
            <a:graphicFrameLocks noChangeAspect="1"/>
          </p:cNvGraphicFramePr>
          <p:nvPr/>
        </p:nvGraphicFramePr>
        <p:xfrm>
          <a:off x="772357" y="3732633"/>
          <a:ext cx="418782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5" imgW="1930400" imgH="215900" progId="Equation.3">
                  <p:embed/>
                </p:oleObj>
              </mc:Choice>
              <mc:Fallback>
                <p:oleObj name="" r:id="rId15" imgW="1930400" imgH="2159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72357" y="3732633"/>
                        <a:ext cx="4187825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Text Box 26"/>
          <p:cNvSpPr txBox="1"/>
          <p:nvPr/>
        </p:nvSpPr>
        <p:spPr>
          <a:xfrm>
            <a:off x="1106805" y="1624330"/>
            <a:ext cx="1574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则要证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5079401" y="4398966"/>
          <a:ext cx="223774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7" imgW="1016000" imgH="203200" progId="Equation.3">
                  <p:embed/>
                </p:oleObj>
              </mc:Choice>
              <mc:Fallback>
                <p:oleObj name="" r:id="rId17" imgW="10160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79401" y="4398966"/>
                        <a:ext cx="223774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9" name="Object 29"/>
          <p:cNvGraphicFramePr>
            <a:graphicFrameLocks noChangeAspect="1"/>
          </p:cNvGraphicFramePr>
          <p:nvPr/>
        </p:nvGraphicFramePr>
        <p:xfrm>
          <a:off x="1067563" y="4386841"/>
          <a:ext cx="2975610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9" imgW="1371600" imgH="215900" progId="Equation.3">
                  <p:embed/>
                </p:oleObj>
              </mc:Choice>
              <mc:Fallback>
                <p:oleObj name="" r:id="rId19" imgW="1371600" imgH="2159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67563" y="4386841"/>
                        <a:ext cx="2975610" cy="4940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Text Box 30"/>
          <p:cNvSpPr txBox="1"/>
          <p:nvPr/>
        </p:nvSpPr>
        <p:spPr>
          <a:xfrm>
            <a:off x="4187190" y="4373880"/>
            <a:ext cx="10842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711" name="Text Box 31"/>
          <p:cNvSpPr txBox="1"/>
          <p:nvPr/>
        </p:nvSpPr>
        <p:spPr>
          <a:xfrm>
            <a:off x="7297420" y="2387283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04183" y="1453398"/>
          <a:ext cx="274193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1" imgW="1282700" imgH="393700" progId="Equation.3">
                  <p:embed/>
                </p:oleObj>
              </mc:Choice>
              <mc:Fallback>
                <p:oleObj name="" r:id="rId21" imgW="12827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4183" y="1453398"/>
                        <a:ext cx="274193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6"/>
          <p:cNvSpPr txBox="1"/>
          <p:nvPr/>
        </p:nvSpPr>
        <p:spPr>
          <a:xfrm>
            <a:off x="5182870" y="1624330"/>
            <a:ext cx="15748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" name="Object 28"/>
          <p:cNvGraphicFramePr>
            <a:graphicFrameLocks noChangeAspect="1"/>
          </p:cNvGraphicFramePr>
          <p:nvPr/>
        </p:nvGraphicFramePr>
        <p:xfrm>
          <a:off x="6078574" y="1651321"/>
          <a:ext cx="131508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3" imgW="596900" imgH="203200" progId="Equation.3">
                  <p:embed/>
                </p:oleObj>
              </mc:Choice>
              <mc:Fallback>
                <p:oleObj name="" r:id="rId23" imgW="596900" imgH="2032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78574" y="1651321"/>
                        <a:ext cx="131508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/>
          </p:cNvSpPr>
          <p:nvPr/>
        </p:nvSpPr>
        <p:spPr>
          <a:xfrm>
            <a:off x="902970" y="5271770"/>
            <a:ext cx="1327785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思考：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938880" y="5050255"/>
          <a:ext cx="4764405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5" imgW="2005965" imgH="431800" progId="Equation.3">
                  <p:embed/>
                </p:oleObj>
              </mc:Choice>
              <mc:Fallback>
                <p:oleObj name="" r:id="rId25" imgW="2005965" imgH="431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38880" y="5050255"/>
                        <a:ext cx="4764405" cy="1052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/>
      <p:bldP spid="71706" grpId="0"/>
      <p:bldP spid="71710" grpId="0"/>
      <p:bldP spid="71711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8131" name="Group 3"/>
          <p:cNvGrpSpPr/>
          <p:nvPr/>
        </p:nvGrpSpPr>
        <p:grpSpPr>
          <a:xfrm>
            <a:off x="1066800" y="1676400"/>
            <a:ext cx="6096000" cy="3352800"/>
            <a:chOff x="672" y="1056"/>
            <a:chExt cx="3840" cy="2112"/>
          </a:xfrm>
        </p:grpSpPr>
        <p:sp>
          <p:nvSpPr>
            <p:cNvPr id="11332" name="Rectangle 4"/>
            <p:cNvSpPr/>
            <p:nvPr/>
          </p:nvSpPr>
          <p:spPr>
            <a:xfrm>
              <a:off x="672" y="1056"/>
              <a:ext cx="3840" cy="2112"/>
            </a:xfrm>
            <a:prstGeom prst="rect">
              <a:avLst/>
            </a:prstGeom>
            <a:solidFill>
              <a:srgbClr val="0033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  <p:graphicFrame>
          <p:nvGraphicFramePr>
            <p:cNvPr id="11333" name="Object 5"/>
            <p:cNvGraphicFramePr>
              <a:graphicFrameLocks noChangeAspect="1"/>
            </p:cNvGraphicFramePr>
            <p:nvPr/>
          </p:nvGraphicFramePr>
          <p:xfrm>
            <a:off x="1104" y="2520"/>
            <a:ext cx="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" imgW="90170" imgH="96520" progId="Equation.3">
                    <p:embed/>
                  </p:oleObj>
                </mc:Choice>
                <mc:Fallback>
                  <p:oleObj name="" r:id="rId1" imgW="90170" imgH="96520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2520"/>
                          <a:ext cx="28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4" name="Object 6"/>
            <p:cNvGraphicFramePr>
              <a:graphicFrameLocks noChangeAspect="1"/>
            </p:cNvGraphicFramePr>
            <p:nvPr/>
          </p:nvGraphicFramePr>
          <p:xfrm>
            <a:off x="3696" y="1392"/>
            <a:ext cx="2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" imgW="90170" imgH="96520" progId="Equation.3">
                    <p:embed/>
                  </p:oleObj>
                </mc:Choice>
                <mc:Fallback>
                  <p:oleObj name="" r:id="rId3" imgW="90170" imgH="9652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1392"/>
                          <a:ext cx="28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5" name="Oval 7"/>
            <p:cNvSpPr/>
            <p:nvPr/>
          </p:nvSpPr>
          <p:spPr>
            <a:xfrm>
              <a:off x="1392" y="2679"/>
              <a:ext cx="57" cy="5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  <p:sp>
          <p:nvSpPr>
            <p:cNvPr id="11336" name="Oval 8"/>
            <p:cNvSpPr/>
            <p:nvPr/>
          </p:nvSpPr>
          <p:spPr>
            <a:xfrm>
              <a:off x="3639" y="1488"/>
              <a:ext cx="57" cy="5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</p:grpSp>
      <p:sp>
        <p:nvSpPr>
          <p:cNvPr id="48137" name="Freeform 9"/>
          <p:cNvSpPr/>
          <p:nvPr/>
        </p:nvSpPr>
        <p:spPr>
          <a:xfrm>
            <a:off x="2286000" y="2349500"/>
            <a:ext cx="3505200" cy="19177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2208" h="1208">
                <a:moveTo>
                  <a:pt x="0" y="1208"/>
                </a:moveTo>
                <a:cubicBezTo>
                  <a:pt x="200" y="804"/>
                  <a:pt x="400" y="400"/>
                  <a:pt x="768" y="200"/>
                </a:cubicBezTo>
                <a:cubicBezTo>
                  <a:pt x="1136" y="0"/>
                  <a:pt x="1672" y="4"/>
                  <a:pt x="2208" y="8"/>
                </a:cubicBezTo>
              </a:path>
            </a:pathLst>
          </a:custGeom>
          <a:noFill/>
          <a:ln w="28575" cap="flat" cmpd="sng">
            <a:solidFill>
              <a:schemeClr val="tx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39" name="Freeform 11"/>
          <p:cNvSpPr/>
          <p:nvPr/>
        </p:nvSpPr>
        <p:spPr>
          <a:xfrm>
            <a:off x="2286000" y="2438400"/>
            <a:ext cx="3505200" cy="1828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08" h="1152">
                <a:moveTo>
                  <a:pt x="0" y="1152"/>
                </a:moveTo>
                <a:cubicBezTo>
                  <a:pt x="132" y="948"/>
                  <a:pt x="264" y="744"/>
                  <a:pt x="528" y="672"/>
                </a:cubicBezTo>
                <a:cubicBezTo>
                  <a:pt x="792" y="600"/>
                  <a:pt x="1304" y="832"/>
                  <a:pt x="1584" y="720"/>
                </a:cubicBezTo>
                <a:cubicBezTo>
                  <a:pt x="1864" y="608"/>
                  <a:pt x="2036" y="304"/>
                  <a:pt x="2208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225" name="Freeform 97"/>
          <p:cNvSpPr/>
          <p:nvPr/>
        </p:nvSpPr>
        <p:spPr>
          <a:xfrm>
            <a:off x="2286000" y="2438400"/>
            <a:ext cx="3505200" cy="2413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2256" h="1520">
                <a:moveTo>
                  <a:pt x="0" y="1152"/>
                </a:moveTo>
                <a:cubicBezTo>
                  <a:pt x="316" y="1336"/>
                  <a:pt x="632" y="1520"/>
                  <a:pt x="960" y="1488"/>
                </a:cubicBezTo>
                <a:cubicBezTo>
                  <a:pt x="1288" y="1456"/>
                  <a:pt x="1752" y="1208"/>
                  <a:pt x="1968" y="960"/>
                </a:cubicBezTo>
                <a:cubicBezTo>
                  <a:pt x="2184" y="712"/>
                  <a:pt x="2208" y="160"/>
                  <a:pt x="2256" y="0"/>
                </a:cubicBezTo>
              </a:path>
            </a:pathLst>
          </a:custGeom>
          <a:noFill/>
          <a:ln w="28575" cap="flat" cmpd="sng">
            <a:solidFill>
              <a:srgbClr val="66FF6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8140" name="Rectangle 12"/>
          <p:cNvSpPr/>
          <p:nvPr/>
        </p:nvSpPr>
        <p:spPr>
          <a:xfrm>
            <a:off x="762000" y="1600200"/>
            <a:ext cx="6705600" cy="3505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48142" name="Text Box 14"/>
          <p:cNvSpPr txBox="1"/>
          <p:nvPr/>
        </p:nvSpPr>
        <p:spPr>
          <a:xfrm>
            <a:off x="457200" y="10668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定义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2667000" y="1143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579755" imgH="309245" progId="Equation.3">
                  <p:embed/>
                </p:oleObj>
              </mc:Choice>
              <mc:Fallback>
                <p:oleObj name="" r:id="rId5" imgW="579755" imgH="30924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11430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Text Box 16"/>
          <p:cNvSpPr txBox="1"/>
          <p:nvPr/>
        </p:nvSpPr>
        <p:spPr>
          <a:xfrm>
            <a:off x="3352800" y="10668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上连续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6097905" y="1143000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1377950" imgH="340995" progId="Equation.3">
                  <p:embed/>
                </p:oleObj>
              </mc:Choice>
              <mc:Fallback>
                <p:oleObj name="" r:id="rId7" imgW="1377950" imgH="34099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97905" y="1143000"/>
                        <a:ext cx="1676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Text Box 18"/>
          <p:cNvSpPr txBox="1"/>
          <p:nvPr/>
        </p:nvSpPr>
        <p:spPr>
          <a:xfrm>
            <a:off x="762000" y="191928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 </a:t>
            </a:r>
            <a:r>
              <a:rPr lang="zh-CN" altLang="en-US" sz="2800" dirty="0">
                <a:ea typeface="楷体_GB2312" pitchFamily="49" charset="-122"/>
              </a:rPr>
              <a:t>若恒有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2565400" y="1752600"/>
          <a:ext cx="406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9" imgW="3393440" imgH="676275" progId="Equation.3">
                  <p:embed/>
                </p:oleObj>
              </mc:Choice>
              <mc:Fallback>
                <p:oleObj name="" r:id="rId9" imgW="3393440" imgH="676275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65400" y="1752600"/>
                        <a:ext cx="406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Text Box 21"/>
          <p:cNvSpPr txBox="1"/>
          <p:nvPr/>
        </p:nvSpPr>
        <p:spPr>
          <a:xfrm>
            <a:off x="6629400" y="19192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7369810" y="1919288"/>
          <a:ext cx="1101176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1" imgW="482600" imgH="215900" progId="Equation.3">
                  <p:embed/>
                </p:oleObj>
              </mc:Choice>
              <mc:Fallback>
                <p:oleObj name="" r:id="rId11" imgW="482600" imgH="2159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69810" y="1919288"/>
                        <a:ext cx="1101176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Text Box 23"/>
          <p:cNvSpPr txBox="1"/>
          <p:nvPr/>
        </p:nvSpPr>
        <p:spPr>
          <a:xfrm>
            <a:off x="1371600" y="26670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图形是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凹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8152" name="Text Box 24"/>
          <p:cNvSpPr txBox="1"/>
          <p:nvPr/>
        </p:nvSpPr>
        <p:spPr>
          <a:xfrm>
            <a:off x="762000" y="33528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 </a:t>
            </a:r>
            <a:r>
              <a:rPr lang="zh-CN" altLang="en-US" sz="2800" dirty="0">
                <a:ea typeface="楷体_GB2312" pitchFamily="49" charset="-122"/>
              </a:rPr>
              <a:t>若恒有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8153" name="Object 25"/>
          <p:cNvGraphicFramePr>
            <a:graphicFrameLocks noChangeAspect="1"/>
          </p:cNvGraphicFramePr>
          <p:nvPr/>
        </p:nvGraphicFramePr>
        <p:xfrm>
          <a:off x="2514600" y="3200400"/>
          <a:ext cx="407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3" imgW="3406775" imgH="676275" progId="Equation.3">
                  <p:embed/>
                </p:oleObj>
              </mc:Choice>
              <mc:Fallback>
                <p:oleObj name="" r:id="rId13" imgW="3406775" imgH="676275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3200400"/>
                        <a:ext cx="4076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81" name="Group 153"/>
          <p:cNvGrpSpPr/>
          <p:nvPr/>
        </p:nvGrpSpPr>
        <p:grpSpPr>
          <a:xfrm>
            <a:off x="6629400" y="3333750"/>
            <a:ext cx="1792288" cy="540000"/>
            <a:chOff x="4128" y="2112"/>
            <a:chExt cx="1129" cy="327"/>
          </a:xfrm>
        </p:grpSpPr>
        <p:sp>
          <p:nvSpPr>
            <p:cNvPr id="11330" name="Text Box 27"/>
            <p:cNvSpPr txBox="1"/>
            <p:nvPr/>
          </p:nvSpPr>
          <p:spPr>
            <a:xfrm>
              <a:off x="4128" y="2112"/>
              <a:ext cx="6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则称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1331" name="Object 28"/>
            <p:cNvGraphicFramePr>
              <a:graphicFrameLocks noChangeAspect="1"/>
            </p:cNvGraphicFramePr>
            <p:nvPr/>
          </p:nvGraphicFramePr>
          <p:xfrm>
            <a:off x="4589" y="2112"/>
            <a:ext cx="66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15" imgW="482600" imgH="215900" progId="Equation.3">
                    <p:embed/>
                  </p:oleObj>
                </mc:Choice>
                <mc:Fallback>
                  <p:oleObj name="" r:id="rId15" imgW="482600" imgH="2159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89" y="2112"/>
                          <a:ext cx="668" cy="3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8" name="Text Box 30"/>
          <p:cNvSpPr txBox="1"/>
          <p:nvPr/>
        </p:nvSpPr>
        <p:spPr>
          <a:xfrm>
            <a:off x="1371600" y="4114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图形是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凸</a:t>
            </a:r>
            <a:r>
              <a:rPr lang="zh-CN" altLang="en-US" sz="2800" dirty="0">
                <a:ea typeface="楷体_GB2312" pitchFamily="49" charset="-122"/>
              </a:rPr>
              <a:t>的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1284" name="Rectangle 76"/>
          <p:cNvSpPr>
            <a:spLocks noGrp="1"/>
          </p:cNvSpPr>
          <p:nvPr>
            <p:ph type="title"/>
          </p:nvPr>
        </p:nvSpPr>
        <p:spPr>
          <a:xfrm>
            <a:off x="381000" y="304800"/>
            <a:ext cx="5199063" cy="762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二、曲线的凹凸性与拐点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48237" name="Group 109"/>
          <p:cNvGrpSpPr/>
          <p:nvPr/>
        </p:nvGrpSpPr>
        <p:grpSpPr>
          <a:xfrm>
            <a:off x="5838825" y="4306888"/>
            <a:ext cx="2968625" cy="1865312"/>
            <a:chOff x="3678" y="2713"/>
            <a:chExt cx="1870" cy="1175"/>
          </a:xfrm>
        </p:grpSpPr>
        <p:sp>
          <p:nvSpPr>
            <p:cNvPr id="11317" name="Line 110"/>
            <p:cNvSpPr/>
            <p:nvPr/>
          </p:nvSpPr>
          <p:spPr>
            <a:xfrm flipV="1">
              <a:off x="4320" y="2886"/>
              <a:ext cx="768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18" name="Line 111"/>
            <p:cNvSpPr/>
            <p:nvPr/>
          </p:nvSpPr>
          <p:spPr>
            <a:xfrm>
              <a:off x="3888" y="351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319" name="Line 112"/>
            <p:cNvSpPr/>
            <p:nvPr/>
          </p:nvSpPr>
          <p:spPr>
            <a:xfrm flipV="1">
              <a:off x="3888" y="2742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1320" name="Object 113"/>
            <p:cNvGraphicFramePr>
              <a:graphicFrameLocks noChangeAspect="1"/>
            </p:cNvGraphicFramePr>
            <p:nvPr/>
          </p:nvGraphicFramePr>
          <p:xfrm>
            <a:off x="3718" y="2713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7" imgW="161290" imgH="219075" progId="Equation.3">
                    <p:embed/>
                  </p:oleObj>
                </mc:Choice>
                <mc:Fallback>
                  <p:oleObj name="" r:id="rId17" imgW="161290" imgH="219075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18" y="2713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1" name="Object 114"/>
            <p:cNvGraphicFramePr>
              <a:graphicFrameLocks noChangeAspect="1"/>
            </p:cNvGraphicFramePr>
            <p:nvPr/>
          </p:nvGraphicFramePr>
          <p:xfrm>
            <a:off x="3678" y="3476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9" imgW="219075" imgH="225425" progId="Equation.3">
                    <p:embed/>
                  </p:oleObj>
                </mc:Choice>
                <mc:Fallback>
                  <p:oleObj name="" r:id="rId19" imgW="219075" imgH="225425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78" y="3476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2" name="Object 115"/>
            <p:cNvGraphicFramePr>
              <a:graphicFrameLocks noChangeAspect="1"/>
            </p:cNvGraphicFramePr>
            <p:nvPr/>
          </p:nvGraphicFramePr>
          <p:xfrm>
            <a:off x="5412" y="3580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21" imgW="147955" imgH="154305" progId="Equation.3">
                    <p:embed/>
                  </p:oleObj>
                </mc:Choice>
                <mc:Fallback>
                  <p:oleObj name="" r:id="rId21" imgW="147955" imgH="154305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12" y="3580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3" name="Freeform 116"/>
            <p:cNvSpPr/>
            <p:nvPr/>
          </p:nvSpPr>
          <p:spPr>
            <a:xfrm>
              <a:off x="4128" y="2742"/>
              <a:ext cx="1056" cy="5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384"/>
                </a:cxn>
                <a:cxn ang="0">
                  <a:pos x="672" y="480"/>
                </a:cxn>
                <a:cxn ang="0">
                  <a:pos x="1056" y="0"/>
                </a:cxn>
              </a:cxnLst>
              <a:pathLst>
                <a:path w="1056" h="544">
                  <a:moveTo>
                    <a:pt x="0" y="144"/>
                  </a:moveTo>
                  <a:cubicBezTo>
                    <a:pt x="88" y="236"/>
                    <a:pt x="176" y="328"/>
                    <a:pt x="288" y="384"/>
                  </a:cubicBezTo>
                  <a:cubicBezTo>
                    <a:pt x="400" y="440"/>
                    <a:pt x="544" y="544"/>
                    <a:pt x="672" y="480"/>
                  </a:cubicBezTo>
                  <a:cubicBezTo>
                    <a:pt x="800" y="416"/>
                    <a:pt x="992" y="80"/>
                    <a:pt x="1056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24" name="Line 117"/>
            <p:cNvSpPr/>
            <p:nvPr/>
          </p:nvSpPr>
          <p:spPr>
            <a:xfrm>
              <a:off x="4320" y="3078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25" name="Line 118"/>
            <p:cNvSpPr/>
            <p:nvPr/>
          </p:nvSpPr>
          <p:spPr>
            <a:xfrm>
              <a:off x="5088" y="2886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26" name="Line 119"/>
            <p:cNvSpPr/>
            <p:nvPr/>
          </p:nvSpPr>
          <p:spPr>
            <a:xfrm flipV="1">
              <a:off x="4704" y="3229"/>
              <a:ext cx="0" cy="27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1327" name="Object 120"/>
            <p:cNvGraphicFramePr>
              <a:graphicFrameLocks noChangeAspect="1"/>
            </p:cNvGraphicFramePr>
            <p:nvPr/>
          </p:nvGraphicFramePr>
          <p:xfrm>
            <a:off x="4992" y="3484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23" imgW="116205" imgH="147955" progId="Equation.3">
                    <p:embed/>
                  </p:oleObj>
                </mc:Choice>
                <mc:Fallback>
                  <p:oleObj name="" r:id="rId23" imgW="116205" imgH="147955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2" y="3484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8" name="Object 121"/>
            <p:cNvGraphicFramePr>
              <a:graphicFrameLocks noChangeAspect="1"/>
            </p:cNvGraphicFramePr>
            <p:nvPr/>
          </p:nvGraphicFramePr>
          <p:xfrm>
            <a:off x="4224" y="3484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25" imgW="90170" imgH="147955" progId="Equation.3">
                    <p:embed/>
                  </p:oleObj>
                </mc:Choice>
                <mc:Fallback>
                  <p:oleObj name="" r:id="rId25" imgW="90170" imgH="147955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3484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9" name="Object 122"/>
            <p:cNvGraphicFramePr>
              <a:graphicFrameLocks noChangeAspect="1"/>
            </p:cNvGraphicFramePr>
            <p:nvPr/>
          </p:nvGraphicFramePr>
          <p:xfrm>
            <a:off x="4464" y="3466"/>
            <a:ext cx="501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27" imgW="238125" imgH="193040" progId="Equation.3">
                    <p:embed/>
                  </p:oleObj>
                </mc:Choice>
                <mc:Fallback>
                  <p:oleObj name="" r:id="rId27" imgW="238125" imgH="19304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3466"/>
                          <a:ext cx="501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51" name="Rectangle 123"/>
          <p:cNvSpPr/>
          <p:nvPr/>
        </p:nvSpPr>
        <p:spPr>
          <a:xfrm>
            <a:off x="5410200" y="4038600"/>
            <a:ext cx="3429000" cy="2133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grpSp>
        <p:nvGrpSpPr>
          <p:cNvPr id="48252" name="Group 124"/>
          <p:cNvGrpSpPr/>
          <p:nvPr/>
        </p:nvGrpSpPr>
        <p:grpSpPr>
          <a:xfrm>
            <a:off x="5781675" y="4267200"/>
            <a:ext cx="2905125" cy="1865313"/>
            <a:chOff x="3642" y="2688"/>
            <a:chExt cx="1830" cy="1175"/>
          </a:xfrm>
        </p:grpSpPr>
        <p:sp>
          <p:nvSpPr>
            <p:cNvPr id="11304" name="Freeform 125"/>
            <p:cNvSpPr/>
            <p:nvPr/>
          </p:nvSpPr>
          <p:spPr>
            <a:xfrm rot="10800000">
              <a:off x="4205" y="2694"/>
              <a:ext cx="1056" cy="5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288" y="384"/>
                </a:cxn>
                <a:cxn ang="0">
                  <a:pos x="672" y="480"/>
                </a:cxn>
                <a:cxn ang="0">
                  <a:pos x="1056" y="0"/>
                </a:cxn>
              </a:cxnLst>
              <a:pathLst>
                <a:path w="1056" h="544">
                  <a:moveTo>
                    <a:pt x="0" y="144"/>
                  </a:moveTo>
                  <a:cubicBezTo>
                    <a:pt x="88" y="236"/>
                    <a:pt x="176" y="328"/>
                    <a:pt x="288" y="384"/>
                  </a:cubicBezTo>
                  <a:cubicBezTo>
                    <a:pt x="400" y="440"/>
                    <a:pt x="544" y="544"/>
                    <a:pt x="672" y="480"/>
                  </a:cubicBezTo>
                  <a:cubicBezTo>
                    <a:pt x="800" y="416"/>
                    <a:pt x="992" y="80"/>
                    <a:pt x="1056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5" name="Line 126"/>
            <p:cNvSpPr/>
            <p:nvPr/>
          </p:nvSpPr>
          <p:spPr>
            <a:xfrm>
              <a:off x="4253" y="3201"/>
              <a:ext cx="0" cy="2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06" name="Line 127"/>
            <p:cNvSpPr/>
            <p:nvPr/>
          </p:nvSpPr>
          <p:spPr>
            <a:xfrm>
              <a:off x="5021" y="2944"/>
              <a:ext cx="0" cy="5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07" name="Line 128"/>
            <p:cNvSpPr/>
            <p:nvPr/>
          </p:nvSpPr>
          <p:spPr>
            <a:xfrm flipV="1">
              <a:off x="4637" y="2769"/>
              <a:ext cx="0" cy="69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08" name="Line 129"/>
            <p:cNvSpPr/>
            <p:nvPr/>
          </p:nvSpPr>
          <p:spPr>
            <a:xfrm flipV="1">
              <a:off x="4253" y="2903"/>
              <a:ext cx="768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9" name="Line 130"/>
            <p:cNvSpPr/>
            <p:nvPr/>
          </p:nvSpPr>
          <p:spPr>
            <a:xfrm>
              <a:off x="3812" y="3491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1310" name="Line 131"/>
            <p:cNvSpPr/>
            <p:nvPr/>
          </p:nvSpPr>
          <p:spPr>
            <a:xfrm flipV="1">
              <a:off x="3812" y="2717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1311" name="Object 132"/>
            <p:cNvGraphicFramePr>
              <a:graphicFrameLocks noChangeAspect="1"/>
            </p:cNvGraphicFramePr>
            <p:nvPr/>
          </p:nvGraphicFramePr>
          <p:xfrm>
            <a:off x="3642" y="2688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29" imgW="161290" imgH="219075" progId="Equation.3">
                    <p:embed/>
                  </p:oleObj>
                </mc:Choice>
                <mc:Fallback>
                  <p:oleObj name="" r:id="rId29" imgW="161290" imgH="219075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2" y="2688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2" name="Object 133"/>
            <p:cNvGraphicFramePr>
              <a:graphicFrameLocks noChangeAspect="1"/>
            </p:cNvGraphicFramePr>
            <p:nvPr/>
          </p:nvGraphicFramePr>
          <p:xfrm>
            <a:off x="3649" y="3496"/>
            <a:ext cx="19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1" imgW="219075" imgH="225425" progId="Equation.3">
                    <p:embed/>
                  </p:oleObj>
                </mc:Choice>
                <mc:Fallback>
                  <p:oleObj name="" r:id="rId31" imgW="219075" imgH="22542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9" y="3496"/>
                          <a:ext cx="191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3" name="Object 134"/>
            <p:cNvGraphicFramePr>
              <a:graphicFrameLocks noChangeAspect="1"/>
            </p:cNvGraphicFramePr>
            <p:nvPr/>
          </p:nvGraphicFramePr>
          <p:xfrm>
            <a:off x="5336" y="3555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33" imgW="147955" imgH="154305" progId="Equation.3">
                    <p:embed/>
                  </p:oleObj>
                </mc:Choice>
                <mc:Fallback>
                  <p:oleObj name="" r:id="rId33" imgW="147955" imgH="154305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36" y="3555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4" name="Object 135"/>
            <p:cNvGraphicFramePr>
              <a:graphicFrameLocks noChangeAspect="1"/>
            </p:cNvGraphicFramePr>
            <p:nvPr/>
          </p:nvGraphicFramePr>
          <p:xfrm>
            <a:off x="4916" y="3459"/>
            <a:ext cx="25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5" imgW="116205" imgH="147955" progId="Equation.3">
                    <p:embed/>
                  </p:oleObj>
                </mc:Choice>
                <mc:Fallback>
                  <p:oleObj name="" r:id="rId35" imgW="116205" imgH="147955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6" y="3459"/>
                          <a:ext cx="254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5" name="Object 136"/>
            <p:cNvGraphicFramePr>
              <a:graphicFrameLocks noChangeAspect="1"/>
            </p:cNvGraphicFramePr>
            <p:nvPr/>
          </p:nvGraphicFramePr>
          <p:xfrm>
            <a:off x="4148" y="3459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37" imgW="90170" imgH="147955" progId="Equation.3">
                    <p:embed/>
                  </p:oleObj>
                </mc:Choice>
                <mc:Fallback>
                  <p:oleObj name="" r:id="rId37" imgW="90170" imgH="147955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48" y="3459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6" name="Object 137"/>
            <p:cNvGraphicFramePr>
              <a:graphicFrameLocks noChangeAspect="1"/>
            </p:cNvGraphicFramePr>
            <p:nvPr/>
          </p:nvGraphicFramePr>
          <p:xfrm>
            <a:off x="4388" y="3441"/>
            <a:ext cx="501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39" imgW="238125" imgH="193040" progId="Equation.3">
                    <p:embed/>
                  </p:oleObj>
                </mc:Choice>
                <mc:Fallback>
                  <p:oleObj name="" r:id="rId39" imgW="238125" imgH="19304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8" y="3441"/>
                          <a:ext cx="501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7" name="Text Box 29"/>
          <p:cNvSpPr txBox="1"/>
          <p:nvPr/>
        </p:nvSpPr>
        <p:spPr>
          <a:xfrm>
            <a:off x="533400" y="4683125"/>
            <a:ext cx="5151120" cy="1124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连续曲线上的凹凸分界点称为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拐点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，并用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zh-CN" altLang="en-US" sz="2800" baseline="-250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f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en-US" altLang="zh-CN" sz="2800" i="1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lang="en-US" altLang="zh-CN" sz="2800" baseline="-25000" dirty="0">
                <a:solidFill>
                  <a:schemeClr val="tx2"/>
                </a:solidFill>
                <a:ea typeface="楷体_GB2312" pitchFamily="49" charset="-122"/>
              </a:rPr>
              <a:t>0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))</a:t>
            </a:r>
            <a:r>
              <a:rPr lang="zh-CN" altLang="en-US" sz="2800" dirty="0">
                <a:ea typeface="楷体_GB2312" pitchFamily="49" charset="-122"/>
              </a:rPr>
              <a:t>表示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48279" name="Group 151"/>
          <p:cNvGrpSpPr/>
          <p:nvPr/>
        </p:nvGrpSpPr>
        <p:grpSpPr>
          <a:xfrm>
            <a:off x="5684838" y="4267200"/>
            <a:ext cx="3200400" cy="1905000"/>
            <a:chOff x="3581" y="2640"/>
            <a:chExt cx="2016" cy="1200"/>
          </a:xfrm>
        </p:grpSpPr>
        <p:sp>
          <p:nvSpPr>
            <p:cNvPr id="11291" name="Oval 138"/>
            <p:cNvSpPr/>
            <p:nvPr/>
          </p:nvSpPr>
          <p:spPr>
            <a:xfrm>
              <a:off x="4445" y="3080"/>
              <a:ext cx="45" cy="45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dirty="0">
                <a:ea typeface="楷体_GB2312" pitchFamily="49" charset="-122"/>
              </a:endParaRPr>
            </a:p>
          </p:txBody>
        </p:sp>
        <p:grpSp>
          <p:nvGrpSpPr>
            <p:cNvPr id="11292" name="Group 150"/>
            <p:cNvGrpSpPr/>
            <p:nvPr/>
          </p:nvGrpSpPr>
          <p:grpSpPr>
            <a:xfrm>
              <a:off x="3581" y="2640"/>
              <a:ext cx="2016" cy="1200"/>
              <a:chOff x="3581" y="2640"/>
              <a:chExt cx="2016" cy="1200"/>
            </a:xfrm>
          </p:grpSpPr>
          <p:grpSp>
            <p:nvGrpSpPr>
              <p:cNvPr id="11293" name="Group 139"/>
              <p:cNvGrpSpPr/>
              <p:nvPr/>
            </p:nvGrpSpPr>
            <p:grpSpPr>
              <a:xfrm>
                <a:off x="3581" y="2640"/>
                <a:ext cx="2016" cy="1200"/>
                <a:chOff x="3744" y="768"/>
                <a:chExt cx="2016" cy="1200"/>
              </a:xfrm>
            </p:grpSpPr>
            <p:sp>
              <p:nvSpPr>
                <p:cNvPr id="11295" name="Rectangle 140"/>
                <p:cNvSpPr/>
                <p:nvPr/>
              </p:nvSpPr>
              <p:spPr>
                <a:xfrm>
                  <a:off x="3744" y="768"/>
                  <a:ext cx="2016" cy="12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bg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endParaRPr lang="zh-CN" altLang="en-US" dirty="0">
                    <a:ea typeface="楷体_GB2312" pitchFamily="49" charset="-122"/>
                  </a:endParaRPr>
                </a:p>
              </p:txBody>
            </p:sp>
            <p:grpSp>
              <p:nvGrpSpPr>
                <p:cNvPr id="11296" name="Group 141"/>
                <p:cNvGrpSpPr/>
                <p:nvPr/>
              </p:nvGrpSpPr>
              <p:grpSpPr>
                <a:xfrm>
                  <a:off x="3793" y="864"/>
                  <a:ext cx="1871" cy="1011"/>
                  <a:chOff x="3649" y="2736"/>
                  <a:chExt cx="1871" cy="1011"/>
                </a:xfrm>
              </p:grpSpPr>
              <p:sp>
                <p:nvSpPr>
                  <p:cNvPr id="11299" name="Line 142"/>
                  <p:cNvSpPr/>
                  <p:nvPr/>
                </p:nvSpPr>
                <p:spPr>
                  <a:xfrm>
                    <a:off x="3860" y="3539"/>
                    <a:ext cx="163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  <p:sp>
                <p:nvSpPr>
                  <p:cNvPr id="11300" name="Line 143"/>
                  <p:cNvSpPr/>
                  <p:nvPr/>
                </p:nvSpPr>
                <p:spPr>
                  <a:xfrm flipV="1">
                    <a:off x="3860" y="2765"/>
                    <a:ext cx="0" cy="768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triangle" w="med" len="lg"/>
                  </a:ln>
                </p:spPr>
              </p:sp>
              <p:graphicFrame>
                <p:nvGraphicFramePr>
                  <p:cNvPr id="11301" name="Object 144"/>
                  <p:cNvGraphicFramePr>
                    <a:graphicFrameLocks noChangeAspect="1"/>
                  </p:cNvGraphicFramePr>
                  <p:nvPr/>
                </p:nvGraphicFramePr>
                <p:xfrm>
                  <a:off x="3690" y="2736"/>
                  <a:ext cx="152" cy="19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73" name="" r:id="rId41" imgW="161290" imgH="219075" progId="Equation.3">
                          <p:embed/>
                        </p:oleObj>
                      </mc:Choice>
                      <mc:Fallback>
                        <p:oleObj name="" r:id="rId41" imgW="161290" imgH="219075" progId="Equation.3">
                          <p:embed/>
                          <p:pic>
                            <p:nvPicPr>
                              <p:cNvPr id="0" name="图片 3172"/>
                              <p:cNvPicPr/>
                              <p:nvPr/>
                            </p:nvPicPr>
                            <p:blipFill>
                              <a:blip r:embed="rId42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90" y="2736"/>
                                <a:ext cx="152" cy="19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302" name="Object 145"/>
                  <p:cNvGraphicFramePr>
                    <a:graphicFrameLocks noChangeAspect="1"/>
                  </p:cNvGraphicFramePr>
                  <p:nvPr/>
                </p:nvGraphicFramePr>
                <p:xfrm>
                  <a:off x="3649" y="3499"/>
                  <a:ext cx="191" cy="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72" name="" r:id="rId43" imgW="219075" imgH="225425" progId="Equation.3">
                          <p:embed/>
                        </p:oleObj>
                      </mc:Choice>
                      <mc:Fallback>
                        <p:oleObj name="" r:id="rId43" imgW="219075" imgH="225425" progId="Equation.3">
                          <p:embed/>
                          <p:pic>
                            <p:nvPicPr>
                              <p:cNvPr id="0" name="图片 3171"/>
                              <p:cNvPicPr/>
                              <p:nvPr/>
                            </p:nvPicPr>
                            <p:blipFill>
                              <a:blip r:embed="rId44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649" y="3499"/>
                                <a:ext cx="191" cy="2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303" name="Object 146"/>
                  <p:cNvGraphicFramePr>
                    <a:graphicFrameLocks noChangeAspect="1"/>
                  </p:cNvGraphicFramePr>
                  <p:nvPr/>
                </p:nvGraphicFramePr>
                <p:xfrm>
                  <a:off x="5384" y="3603"/>
                  <a:ext cx="136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170" name="" r:id="rId45" imgW="147955" imgH="154305" progId="Equation.3">
                          <p:embed/>
                        </p:oleObj>
                      </mc:Choice>
                      <mc:Fallback>
                        <p:oleObj name="" r:id="rId45" imgW="147955" imgH="154305" progId="Equation.3">
                          <p:embed/>
                          <p:pic>
                            <p:nvPicPr>
                              <p:cNvPr id="0" name="图片 3169"/>
                              <p:cNvPicPr/>
                              <p:nvPr/>
                            </p:nvPicPr>
                            <p:blipFill>
                              <a:blip r:embed="rId46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000000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5384" y="3603"/>
                                <a:ext cx="136" cy="144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1297" name="Freeform 147"/>
                <p:cNvSpPr/>
                <p:nvPr/>
              </p:nvSpPr>
              <p:spPr>
                <a:xfrm>
                  <a:off x="4176" y="984"/>
                  <a:ext cx="1056" cy="512"/>
                </a:xfrm>
                <a:custGeom>
                  <a:avLst/>
                  <a:gdLst/>
                  <a:ahLst/>
                  <a:cxnLst>
                    <a:cxn ang="0">
                      <a:pos x="0" y="360"/>
                    </a:cxn>
                    <a:cxn ang="0">
                      <a:pos x="240" y="504"/>
                    </a:cxn>
                    <a:cxn ang="0">
                      <a:pos x="432" y="408"/>
                    </a:cxn>
                    <a:cxn ang="0">
                      <a:pos x="480" y="264"/>
                    </a:cxn>
                    <a:cxn ang="0">
                      <a:pos x="576" y="72"/>
                    </a:cxn>
                    <a:cxn ang="0">
                      <a:pos x="816" y="24"/>
                    </a:cxn>
                    <a:cxn ang="0">
                      <a:pos x="1056" y="216"/>
                    </a:cxn>
                  </a:cxnLst>
                  <a:pathLst>
                    <a:path w="1056" h="512">
                      <a:moveTo>
                        <a:pt x="0" y="360"/>
                      </a:moveTo>
                      <a:cubicBezTo>
                        <a:pt x="84" y="428"/>
                        <a:pt x="168" y="496"/>
                        <a:pt x="240" y="504"/>
                      </a:cubicBezTo>
                      <a:cubicBezTo>
                        <a:pt x="312" y="512"/>
                        <a:pt x="392" y="448"/>
                        <a:pt x="432" y="408"/>
                      </a:cubicBezTo>
                      <a:cubicBezTo>
                        <a:pt x="472" y="368"/>
                        <a:pt x="456" y="320"/>
                        <a:pt x="480" y="264"/>
                      </a:cubicBezTo>
                      <a:cubicBezTo>
                        <a:pt x="504" y="208"/>
                        <a:pt x="520" y="112"/>
                        <a:pt x="576" y="72"/>
                      </a:cubicBezTo>
                      <a:cubicBezTo>
                        <a:pt x="632" y="32"/>
                        <a:pt x="736" y="0"/>
                        <a:pt x="816" y="24"/>
                      </a:cubicBezTo>
                      <a:cubicBezTo>
                        <a:pt x="896" y="48"/>
                        <a:pt x="1016" y="184"/>
                        <a:pt x="1056" y="216"/>
                      </a:cubicBez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19050" cap="flat" cmpd="sng">
                  <a:solidFill>
                    <a:schemeClr val="accent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1294" name="Oval 149"/>
              <p:cNvSpPr/>
              <p:nvPr/>
            </p:nvSpPr>
            <p:spPr>
              <a:xfrm>
                <a:off x="4467" y="3120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endParaRPr lang="zh-CN" altLang="en-US" dirty="0">
                  <a:ea typeface="楷体_GB2312" pitchFamily="49" charset="-122"/>
                </a:endParaRPr>
              </a:p>
            </p:txBody>
          </p:sp>
        </p:grpSp>
      </p:grpSp>
      <p:sp>
        <p:nvSpPr>
          <p:cNvPr id="48280" name="AutoShape 152"/>
          <p:cNvSpPr/>
          <p:nvPr/>
        </p:nvSpPr>
        <p:spPr>
          <a:xfrm>
            <a:off x="6172200" y="4038600"/>
            <a:ext cx="838200" cy="381000"/>
          </a:xfrm>
          <a:prstGeom prst="wedgeRectCallout">
            <a:avLst>
              <a:gd name="adj1" fmla="val 56440"/>
              <a:gd name="adj2" fmla="val 207083"/>
            </a:avLst>
          </a:prstGeom>
          <a:solidFill>
            <a:srgbClr val="0033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400" dirty="0">
                <a:ea typeface="楷体_GB2312" pitchFamily="49" charset="-122"/>
              </a:rPr>
              <a:t>拐点</a:t>
            </a:r>
            <a:endParaRPr lang="zh-CN" altLang="en-US" sz="24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8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81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8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4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animBg="1"/>
      <p:bldP spid="48142" grpId="0"/>
      <p:bldP spid="48144" grpId="0"/>
      <p:bldP spid="48146" grpId="0"/>
      <p:bldP spid="48149" grpId="0" build="p"/>
      <p:bldP spid="48151" grpId="0"/>
      <p:bldP spid="48152" grpId="0"/>
      <p:bldP spid="48158" grpId="0"/>
      <p:bldP spid="48251" grpId="0" animBg="1"/>
      <p:bldP spid="48157" grpId="0"/>
      <p:bldP spid="482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32766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凹凸判定法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4510088" y="293688"/>
          <a:ext cx="7223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573405" imgH="289560" progId="Equation.3">
                  <p:embed/>
                </p:oleObj>
              </mc:Choice>
              <mc:Fallback>
                <p:oleObj name="" r:id="rId1" imgW="573405" imgH="28956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10088" y="293688"/>
                        <a:ext cx="722312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/>
          <p:nvPr/>
        </p:nvSpPr>
        <p:spPr>
          <a:xfrm>
            <a:off x="685800" y="8382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 </a:t>
            </a:r>
            <a:r>
              <a:rPr lang="zh-CN" altLang="en-US" sz="2800" dirty="0">
                <a:ea typeface="楷体_GB2312" pitchFamily="49" charset="-122"/>
              </a:rPr>
              <a:t>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347913" y="889000"/>
          <a:ext cx="1493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3" imgW="1217295" imgH="309245" progId="Equation.3">
                  <p:embed/>
                </p:oleObj>
              </mc:Choice>
              <mc:Fallback>
                <p:oleObj name="" r:id="rId3" imgW="1217295" imgH="30924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47913" y="889000"/>
                        <a:ext cx="149383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/>
          <p:nvPr/>
        </p:nvSpPr>
        <p:spPr>
          <a:xfrm>
            <a:off x="3810000" y="838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内图形是凹的 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9639" name="Text Box 7"/>
          <p:cNvSpPr txBox="1"/>
          <p:nvPr/>
        </p:nvSpPr>
        <p:spPr>
          <a:xfrm>
            <a:off x="685800" y="1447800"/>
            <a:ext cx="182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(2) </a:t>
            </a: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 </a:t>
            </a:r>
            <a:r>
              <a:rPr lang="zh-CN" altLang="en-US" sz="2800" dirty="0">
                <a:ea typeface="楷体_GB2312" pitchFamily="49" charset="-122"/>
              </a:rPr>
              <a:t>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362200" y="15240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1217295" imgH="309245" progId="Equation.3">
                  <p:embed/>
                </p:oleObj>
              </mc:Choice>
              <mc:Fallback>
                <p:oleObj name="" r:id="rId5" imgW="1217295" imgH="30924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Text Box 9"/>
          <p:cNvSpPr txBox="1"/>
          <p:nvPr/>
        </p:nvSpPr>
        <p:spPr>
          <a:xfrm>
            <a:off x="3810000" y="1385888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>
                <a:ea typeface="楷体_GB2312" pitchFamily="49" charset="-122"/>
              </a:rPr>
              <a:t>在</a:t>
            </a:r>
            <a:r>
              <a:rPr lang="zh-CN" altLang="en-US" sz="2800" i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内图形是凸的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69642" name="Group 10"/>
          <p:cNvGrpSpPr/>
          <p:nvPr/>
        </p:nvGrpSpPr>
        <p:grpSpPr>
          <a:xfrm>
            <a:off x="8153400" y="800100"/>
            <a:ext cx="533400" cy="495300"/>
            <a:chOff x="2640" y="2376"/>
            <a:chExt cx="336" cy="312"/>
          </a:xfrm>
        </p:grpSpPr>
        <p:sp>
          <p:nvSpPr>
            <p:cNvPr id="12352" name="Freeform 11"/>
            <p:cNvSpPr/>
            <p:nvPr/>
          </p:nvSpPr>
          <p:spPr>
            <a:xfrm>
              <a:off x="2640" y="2496"/>
              <a:ext cx="336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92"/>
                </a:cxn>
                <a:cxn ang="0">
                  <a:pos x="336" y="0"/>
                </a:cxn>
              </a:cxnLst>
              <a:pathLst>
                <a:path w="336" h="192">
                  <a:moveTo>
                    <a:pt x="0" y="0"/>
                  </a:moveTo>
                  <a:cubicBezTo>
                    <a:pt x="68" y="96"/>
                    <a:pt x="136" y="192"/>
                    <a:pt x="192" y="192"/>
                  </a:cubicBezTo>
                  <a:cubicBezTo>
                    <a:pt x="248" y="192"/>
                    <a:pt x="312" y="32"/>
                    <a:pt x="336" y="0"/>
                  </a:cubicBezTo>
                </a:path>
              </a:pathLst>
            </a:custGeom>
            <a:noFill/>
            <a:ln w="19050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53" name="Object 12"/>
            <p:cNvGraphicFramePr>
              <a:graphicFrameLocks noChangeAspect="1"/>
            </p:cNvGraphicFramePr>
            <p:nvPr/>
          </p:nvGraphicFramePr>
          <p:xfrm>
            <a:off x="2688" y="2376"/>
            <a:ext cx="2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7" imgW="83820" imgH="77470" progId="Equation.3">
                    <p:embed/>
                  </p:oleObj>
                </mc:Choice>
                <mc:Fallback>
                  <p:oleObj name="" r:id="rId7" imgW="83820" imgH="7747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88" y="2376"/>
                          <a:ext cx="2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5" name="Group 13"/>
          <p:cNvGrpSpPr/>
          <p:nvPr/>
        </p:nvGrpSpPr>
        <p:grpSpPr>
          <a:xfrm>
            <a:off x="8229600" y="1508125"/>
            <a:ext cx="533400" cy="320675"/>
            <a:chOff x="3264" y="2480"/>
            <a:chExt cx="336" cy="202"/>
          </a:xfrm>
        </p:grpSpPr>
        <p:sp>
          <p:nvSpPr>
            <p:cNvPr id="12350" name="Freeform 14"/>
            <p:cNvSpPr/>
            <p:nvPr/>
          </p:nvSpPr>
          <p:spPr>
            <a:xfrm>
              <a:off x="3264" y="2480"/>
              <a:ext cx="336" cy="160"/>
            </a:xfrm>
            <a:custGeom>
              <a:avLst/>
              <a:gdLst/>
              <a:ahLst/>
              <a:cxnLst>
                <a:cxn ang="0">
                  <a:pos x="0" y="160"/>
                </a:cxn>
                <a:cxn ang="0">
                  <a:pos x="144" y="16"/>
                </a:cxn>
                <a:cxn ang="0">
                  <a:pos x="240" y="64"/>
                </a:cxn>
                <a:cxn ang="0">
                  <a:pos x="336" y="160"/>
                </a:cxn>
              </a:cxnLst>
              <a:pathLst>
                <a:path w="336" h="160">
                  <a:moveTo>
                    <a:pt x="0" y="160"/>
                  </a:moveTo>
                  <a:cubicBezTo>
                    <a:pt x="52" y="96"/>
                    <a:pt x="104" y="32"/>
                    <a:pt x="144" y="16"/>
                  </a:cubicBezTo>
                  <a:cubicBezTo>
                    <a:pt x="184" y="0"/>
                    <a:pt x="208" y="40"/>
                    <a:pt x="240" y="64"/>
                  </a:cubicBezTo>
                  <a:cubicBezTo>
                    <a:pt x="272" y="88"/>
                    <a:pt x="320" y="144"/>
                    <a:pt x="336" y="160"/>
                  </a:cubicBezTo>
                </a:path>
              </a:pathLst>
            </a:custGeom>
            <a:noFill/>
            <a:ln w="19050" cap="flat" cmpd="sng">
              <a:solidFill>
                <a:srgbClr val="99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51" name="Object 15"/>
            <p:cNvGraphicFramePr>
              <a:graphicFrameLocks noChangeAspect="1"/>
            </p:cNvGraphicFramePr>
            <p:nvPr/>
          </p:nvGraphicFramePr>
          <p:xfrm>
            <a:off x="3323" y="2546"/>
            <a:ext cx="22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9" imgW="64135" imgH="26035" progId="Equation.3">
                    <p:embed/>
                  </p:oleObj>
                </mc:Choice>
                <mc:Fallback>
                  <p:oleObj name="" r:id="rId9" imgW="64135" imgH="26035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23" y="2546"/>
                          <a:ext cx="229" cy="1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8" name="Text Box 16"/>
          <p:cNvSpPr txBox="1"/>
          <p:nvPr/>
        </p:nvSpPr>
        <p:spPr>
          <a:xfrm>
            <a:off x="358775" y="19431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1155700" y="2019300"/>
          <a:ext cx="167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1" imgW="1377950" imgH="315595" progId="Equation.3">
                  <p:embed/>
                </p:oleObj>
              </mc:Choice>
              <mc:Fallback>
                <p:oleObj name="" r:id="rId11" imgW="1377950" imgH="31559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55700" y="2019300"/>
                        <a:ext cx="1676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Text Box 18"/>
          <p:cNvSpPr txBox="1"/>
          <p:nvPr/>
        </p:nvSpPr>
        <p:spPr>
          <a:xfrm>
            <a:off x="4800600" y="19050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利用一阶泰勒公式可得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69651" name="Group 19"/>
          <p:cNvGrpSpPr/>
          <p:nvPr/>
        </p:nvGrpSpPr>
        <p:grpSpPr>
          <a:xfrm>
            <a:off x="1047750" y="2667000"/>
            <a:ext cx="1917700" cy="458788"/>
            <a:chOff x="660" y="1680"/>
            <a:chExt cx="1208" cy="289"/>
          </a:xfrm>
        </p:grpSpPr>
        <p:graphicFrame>
          <p:nvGraphicFramePr>
            <p:cNvPr id="12348" name="Object 20"/>
            <p:cNvGraphicFramePr>
              <a:graphicFrameLocks noChangeAspect="1"/>
            </p:cNvGraphicFramePr>
            <p:nvPr/>
          </p:nvGraphicFramePr>
          <p:xfrm>
            <a:off x="660" y="1680"/>
            <a:ext cx="1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3" imgW="1577975" imgH="315595" progId="Equation.3">
                    <p:embed/>
                  </p:oleObj>
                </mc:Choice>
                <mc:Fallback>
                  <p:oleObj name="" r:id="rId13" imgW="1577975" imgH="315595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0" y="1680"/>
                          <a:ext cx="12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9" name="Object 21"/>
            <p:cNvGraphicFramePr>
              <a:graphicFrameLocks noChangeAspect="1"/>
            </p:cNvGraphicFramePr>
            <p:nvPr/>
          </p:nvGraphicFramePr>
          <p:xfrm>
            <a:off x="1632" y="1720"/>
            <a:ext cx="14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15" imgW="154305" imgH="289560" progId="Equation.3">
                    <p:embed/>
                  </p:oleObj>
                </mc:Choice>
                <mc:Fallback>
                  <p:oleObj name="" r:id="rId15" imgW="154305" imgH="28956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1720"/>
                          <a:ext cx="145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04" name="Group 72"/>
          <p:cNvGrpSpPr/>
          <p:nvPr/>
        </p:nvGrpSpPr>
        <p:grpSpPr>
          <a:xfrm>
            <a:off x="958850" y="3302000"/>
            <a:ext cx="1968500" cy="420688"/>
            <a:chOff x="604" y="2080"/>
            <a:chExt cx="1240" cy="265"/>
          </a:xfrm>
        </p:grpSpPr>
        <p:graphicFrame>
          <p:nvGraphicFramePr>
            <p:cNvPr id="12346" name="Object 22"/>
            <p:cNvGraphicFramePr>
              <a:graphicFrameLocks noChangeAspect="1"/>
            </p:cNvGraphicFramePr>
            <p:nvPr/>
          </p:nvGraphicFramePr>
          <p:xfrm>
            <a:off x="604" y="2081"/>
            <a:ext cx="1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17" imgW="1622425" imgH="315595" progId="Equation.3">
                    <p:embed/>
                  </p:oleObj>
                </mc:Choice>
                <mc:Fallback>
                  <p:oleObj name="" r:id="rId17" imgW="1622425" imgH="315595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4" y="2081"/>
                          <a:ext cx="1240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7" name="Object 23"/>
            <p:cNvGraphicFramePr>
              <a:graphicFrameLocks noChangeAspect="1"/>
            </p:cNvGraphicFramePr>
            <p:nvPr/>
          </p:nvGraphicFramePr>
          <p:xfrm>
            <a:off x="1605" y="2080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9" imgW="154305" imgH="289560" progId="Equation.3">
                    <p:embed/>
                  </p:oleObj>
                </mc:Choice>
                <mc:Fallback>
                  <p:oleObj name="" r:id="rId19" imgW="154305" imgH="28956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05" y="2080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56" name="Text Box 24"/>
          <p:cNvSpPr txBox="1"/>
          <p:nvPr/>
        </p:nvSpPr>
        <p:spPr>
          <a:xfrm>
            <a:off x="1981200" y="39624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两式相加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9657" name="Line 25"/>
          <p:cNvSpPr/>
          <p:nvPr/>
        </p:nvSpPr>
        <p:spPr>
          <a:xfrm>
            <a:off x="1981200" y="3886200"/>
            <a:ext cx="0" cy="685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69658" name="Object 26"/>
          <p:cNvGraphicFramePr>
            <a:graphicFrameLocks noChangeAspect="1"/>
          </p:cNvGraphicFramePr>
          <p:nvPr/>
        </p:nvGraphicFramePr>
        <p:xfrm>
          <a:off x="4267200" y="4456113"/>
          <a:ext cx="18573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21" imgW="1384300" imgH="514985" progId="Equation.3">
                  <p:embed/>
                </p:oleObj>
              </mc:Choice>
              <mc:Fallback>
                <p:oleObj name="" r:id="rId21" imgW="1384300" imgH="51498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4456113"/>
                        <a:ext cx="1857375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9" name="Object 27"/>
          <p:cNvGraphicFramePr>
            <a:graphicFrameLocks noChangeAspect="1"/>
          </p:cNvGraphicFramePr>
          <p:nvPr/>
        </p:nvGraphicFramePr>
        <p:xfrm>
          <a:off x="6199188" y="4597400"/>
          <a:ext cx="2411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23" imgW="1996440" imgH="315595" progId="Equation.3">
                  <p:embed/>
                </p:oleObj>
              </mc:Choice>
              <mc:Fallback>
                <p:oleObj name="" r:id="rId23" imgW="1996440" imgH="31559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99188" y="4597400"/>
                        <a:ext cx="24114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60" name="Object 28"/>
          <p:cNvGraphicFramePr>
            <a:graphicFrameLocks noChangeAspect="1"/>
          </p:cNvGraphicFramePr>
          <p:nvPr/>
        </p:nvGraphicFramePr>
        <p:xfrm>
          <a:off x="990600" y="52832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25" imgW="1719580" imgH="321945" progId="Equation.3">
                  <p:embed/>
                </p:oleObj>
              </mc:Choice>
              <mc:Fallback>
                <p:oleObj name="" r:id="rId25" imgW="1719580" imgH="321945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283200"/>
                        <a:ext cx="2082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1" name="Text Box 29"/>
          <p:cNvSpPr txBox="1"/>
          <p:nvPr/>
        </p:nvSpPr>
        <p:spPr>
          <a:xfrm>
            <a:off x="6248400" y="52578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说明 </a:t>
            </a:r>
            <a:r>
              <a:rPr lang="en-US" altLang="zh-CN" sz="2800" dirty="0">
                <a:ea typeface="楷体_GB2312" pitchFamily="49" charset="-122"/>
              </a:rPr>
              <a:t>(1) </a:t>
            </a:r>
            <a:r>
              <a:rPr lang="zh-CN" altLang="en-US" sz="2800" dirty="0">
                <a:ea typeface="楷体_GB2312" pitchFamily="49" charset="-122"/>
              </a:rPr>
              <a:t>成立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69662" name="Object 30"/>
          <p:cNvGraphicFramePr>
            <a:graphicFrameLocks noChangeAspect="1"/>
          </p:cNvGraphicFramePr>
          <p:nvPr/>
        </p:nvGraphicFramePr>
        <p:xfrm>
          <a:off x="2128838" y="5888038"/>
          <a:ext cx="23336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27" imgW="154305" imgH="154305" progId="Equation.3">
                  <p:embed/>
                </p:oleObj>
              </mc:Choice>
              <mc:Fallback>
                <p:oleObj name="" r:id="rId27" imgW="154305" imgH="154305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8838" y="5888038"/>
                        <a:ext cx="233362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3" name="Text Box 31"/>
          <p:cNvSpPr txBox="1"/>
          <p:nvPr/>
        </p:nvSpPr>
        <p:spPr>
          <a:xfrm>
            <a:off x="7086600" y="5729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(2)</a:t>
            </a:r>
            <a:endParaRPr lang="en-US" altLang="zh-CN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9664" name="Rectangle 32"/>
          <p:cNvSpPr/>
          <p:nvPr/>
        </p:nvSpPr>
        <p:spPr>
          <a:xfrm>
            <a:off x="3276600" y="2590800"/>
            <a:ext cx="2209800" cy="12192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69665" name="Rectangle 33"/>
          <p:cNvSpPr/>
          <p:nvPr/>
        </p:nvSpPr>
        <p:spPr>
          <a:xfrm>
            <a:off x="5791200" y="2514600"/>
            <a:ext cx="2362200" cy="13716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69666" name="Line 34"/>
          <p:cNvSpPr/>
          <p:nvPr/>
        </p:nvSpPr>
        <p:spPr>
          <a:xfrm>
            <a:off x="3505200" y="2743200"/>
            <a:ext cx="1828800" cy="91440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9667" name="Line 35"/>
          <p:cNvSpPr/>
          <p:nvPr/>
        </p:nvSpPr>
        <p:spPr>
          <a:xfrm flipV="1">
            <a:off x="4495800" y="5105400"/>
            <a:ext cx="41148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9668" name="Object 36"/>
          <p:cNvGraphicFramePr>
            <a:graphicFrameLocks noChangeAspect="1"/>
          </p:cNvGraphicFramePr>
          <p:nvPr/>
        </p:nvGraphicFramePr>
        <p:xfrm>
          <a:off x="4948238" y="5888038"/>
          <a:ext cx="233362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29" imgW="154305" imgH="154305" progId="Equation.3">
                  <p:embed/>
                </p:oleObj>
              </mc:Choice>
              <mc:Fallback>
                <p:oleObj name="" r:id="rId29" imgW="154305" imgH="15430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8238" y="5888038"/>
                        <a:ext cx="233362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7"/>
          <p:cNvSpPr txBox="1"/>
          <p:nvPr/>
        </p:nvSpPr>
        <p:spPr>
          <a:xfrm>
            <a:off x="3276600" y="19685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设函数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2319" name="Text Box 38"/>
          <p:cNvSpPr txBox="1"/>
          <p:nvPr/>
        </p:nvSpPr>
        <p:spPr>
          <a:xfrm>
            <a:off x="5170488" y="228600"/>
            <a:ext cx="35925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</a:t>
            </a:r>
            <a:r>
              <a:rPr lang="en-US" altLang="zh-CN" sz="2800" i="1" dirty="0">
                <a:ea typeface="楷体_GB2312" pitchFamily="49" charset="-122"/>
              </a:rPr>
              <a:t>I </a:t>
            </a:r>
            <a:r>
              <a:rPr lang="zh-CN" altLang="en-US" sz="2800" dirty="0">
                <a:ea typeface="楷体_GB2312" pitchFamily="49" charset="-122"/>
              </a:rPr>
              <a:t>上有二阶导数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69671" name="Text Box 39"/>
          <p:cNvSpPr txBox="1"/>
          <p:nvPr/>
        </p:nvSpPr>
        <p:spPr>
          <a:xfrm>
            <a:off x="8096250" y="57150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证毕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69672" name="Object 40"/>
          <p:cNvGraphicFramePr>
            <a:graphicFrameLocks noChangeAspect="1"/>
          </p:cNvGraphicFramePr>
          <p:nvPr/>
        </p:nvGraphicFramePr>
        <p:xfrm>
          <a:off x="2940050" y="1943100"/>
          <a:ext cx="1865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31" imgW="1539240" imgH="463550" progId="Equation.3">
                  <p:embed/>
                </p:oleObj>
              </mc:Choice>
              <mc:Fallback>
                <p:oleObj name="" r:id="rId31" imgW="1539240" imgH="46355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40050" y="1943100"/>
                        <a:ext cx="186531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73" name="Group 41"/>
          <p:cNvGrpSpPr/>
          <p:nvPr/>
        </p:nvGrpSpPr>
        <p:grpSpPr>
          <a:xfrm>
            <a:off x="3067050" y="2701925"/>
            <a:ext cx="2355850" cy="434975"/>
            <a:chOff x="1932" y="1702"/>
            <a:chExt cx="1484" cy="274"/>
          </a:xfrm>
        </p:grpSpPr>
        <p:graphicFrame>
          <p:nvGraphicFramePr>
            <p:cNvPr id="12342" name="Object 42"/>
            <p:cNvGraphicFramePr>
              <a:graphicFrameLocks noChangeAspect="1"/>
            </p:cNvGraphicFramePr>
            <p:nvPr/>
          </p:nvGraphicFramePr>
          <p:xfrm>
            <a:off x="1932" y="1711"/>
            <a:ext cx="7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33" imgW="895350" imgH="309245" progId="Equation.3">
                    <p:embed/>
                  </p:oleObj>
                </mc:Choice>
                <mc:Fallback>
                  <p:oleObj name="" r:id="rId33" imgW="895350" imgH="309245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2" y="1711"/>
                          <a:ext cx="706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3" name="Object 43"/>
            <p:cNvGraphicFramePr>
              <a:graphicFrameLocks noChangeAspect="1"/>
            </p:cNvGraphicFramePr>
            <p:nvPr/>
          </p:nvGraphicFramePr>
          <p:xfrm>
            <a:off x="2400" y="1728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35" imgW="154305" imgH="289560" progId="Equation.3">
                    <p:embed/>
                  </p:oleObj>
                </mc:Choice>
                <mc:Fallback>
                  <p:oleObj name="" r:id="rId35" imgW="154305" imgH="28956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1728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4" name="Object 44"/>
            <p:cNvGraphicFramePr>
              <a:graphicFrameLocks noChangeAspect="1"/>
            </p:cNvGraphicFramePr>
            <p:nvPr/>
          </p:nvGraphicFramePr>
          <p:xfrm>
            <a:off x="2680" y="1702"/>
            <a:ext cx="73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37" imgW="953135" imgH="315595" progId="Equation.3">
                    <p:embed/>
                  </p:oleObj>
                </mc:Choice>
                <mc:Fallback>
                  <p:oleObj name="" r:id="rId37" imgW="953135" imgH="315595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80" y="1702"/>
                          <a:ext cx="736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5" name="Object 45"/>
            <p:cNvGraphicFramePr>
              <a:graphicFrameLocks noChangeAspect="1"/>
            </p:cNvGraphicFramePr>
            <p:nvPr/>
          </p:nvGraphicFramePr>
          <p:xfrm>
            <a:off x="3120" y="1728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39" imgW="154305" imgH="289560" progId="Equation.3">
                    <p:embed/>
                  </p:oleObj>
                </mc:Choice>
                <mc:Fallback>
                  <p:oleObj name="" r:id="rId39" imgW="154305" imgH="28956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20" y="1728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78" name="Group 46"/>
          <p:cNvGrpSpPr/>
          <p:nvPr/>
        </p:nvGrpSpPr>
        <p:grpSpPr>
          <a:xfrm>
            <a:off x="3067050" y="3314700"/>
            <a:ext cx="2362200" cy="431800"/>
            <a:chOff x="1932" y="2088"/>
            <a:chExt cx="1488" cy="272"/>
          </a:xfrm>
        </p:grpSpPr>
        <p:graphicFrame>
          <p:nvGraphicFramePr>
            <p:cNvPr id="12338" name="Object 47"/>
            <p:cNvGraphicFramePr>
              <a:graphicFrameLocks noChangeAspect="1"/>
            </p:cNvGraphicFramePr>
            <p:nvPr/>
          </p:nvGraphicFramePr>
          <p:xfrm>
            <a:off x="1932" y="2096"/>
            <a:ext cx="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" r:id="rId41" imgW="895350" imgH="309245" progId="Equation.3">
                    <p:embed/>
                  </p:oleObj>
                </mc:Choice>
                <mc:Fallback>
                  <p:oleObj name="" r:id="rId41" imgW="895350" imgH="309245" progId="Equation.3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32" y="2096"/>
                          <a:ext cx="69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9" name="Object 48"/>
            <p:cNvGraphicFramePr>
              <a:graphicFrameLocks noChangeAspect="1"/>
            </p:cNvGraphicFramePr>
            <p:nvPr/>
          </p:nvGraphicFramePr>
          <p:xfrm>
            <a:off x="2400" y="2104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43" imgW="154305" imgH="289560" progId="Equation.3">
                    <p:embed/>
                  </p:oleObj>
                </mc:Choice>
                <mc:Fallback>
                  <p:oleObj name="" r:id="rId43" imgW="154305" imgH="28956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0" y="2104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0" name="Object 49"/>
            <p:cNvGraphicFramePr>
              <a:graphicFrameLocks noChangeAspect="1"/>
            </p:cNvGraphicFramePr>
            <p:nvPr/>
          </p:nvGraphicFramePr>
          <p:xfrm>
            <a:off x="2652" y="2088"/>
            <a:ext cx="7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45" imgW="991870" imgH="315595" progId="Equation.3">
                    <p:embed/>
                  </p:oleObj>
                </mc:Choice>
                <mc:Fallback>
                  <p:oleObj name="" r:id="rId45" imgW="991870" imgH="315595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4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2" y="2088"/>
                          <a:ext cx="76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1" name="Object 50"/>
            <p:cNvGraphicFramePr>
              <a:graphicFrameLocks noChangeAspect="1"/>
            </p:cNvGraphicFramePr>
            <p:nvPr/>
          </p:nvGraphicFramePr>
          <p:xfrm>
            <a:off x="3168" y="2112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2" name="" r:id="rId47" imgW="154305" imgH="289560" progId="Equation.3">
                    <p:embed/>
                  </p:oleObj>
                </mc:Choice>
                <mc:Fallback>
                  <p:oleObj name="" r:id="rId47" imgW="154305" imgH="28956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4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2112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3" name="Group 51"/>
          <p:cNvGrpSpPr/>
          <p:nvPr/>
        </p:nvGrpSpPr>
        <p:grpSpPr>
          <a:xfrm>
            <a:off x="5530850" y="3219450"/>
            <a:ext cx="2559050" cy="725488"/>
            <a:chOff x="3484" y="2028"/>
            <a:chExt cx="1612" cy="457"/>
          </a:xfrm>
        </p:grpSpPr>
        <p:graphicFrame>
          <p:nvGraphicFramePr>
            <p:cNvPr id="12335" name="Object 52"/>
            <p:cNvGraphicFramePr>
              <a:graphicFrameLocks noChangeAspect="1"/>
            </p:cNvGraphicFramePr>
            <p:nvPr/>
          </p:nvGraphicFramePr>
          <p:xfrm>
            <a:off x="3484" y="2028"/>
            <a:ext cx="76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49" imgW="895350" imgH="514985" progId="Equation.3">
                    <p:embed/>
                  </p:oleObj>
                </mc:Choice>
                <mc:Fallback>
                  <p:oleObj name="" r:id="rId49" imgW="895350" imgH="514985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5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84" y="2028"/>
                          <a:ext cx="765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6" name="Object 53"/>
            <p:cNvGraphicFramePr>
              <a:graphicFrameLocks noChangeAspect="1"/>
            </p:cNvGraphicFramePr>
            <p:nvPr/>
          </p:nvGraphicFramePr>
          <p:xfrm>
            <a:off x="4240" y="2046"/>
            <a:ext cx="8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51" imgW="1107440" imgH="386080" progId="Equation.3">
                    <p:embed/>
                  </p:oleObj>
                </mc:Choice>
                <mc:Fallback>
                  <p:oleObj name="" r:id="rId51" imgW="1107440" imgH="38608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40" y="2046"/>
                          <a:ext cx="856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54"/>
            <p:cNvGraphicFramePr>
              <a:graphicFrameLocks noChangeAspect="1"/>
            </p:cNvGraphicFramePr>
            <p:nvPr/>
          </p:nvGraphicFramePr>
          <p:xfrm>
            <a:off x="4728" y="2112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53" imgW="154305" imgH="289560" progId="Equation.3">
                    <p:embed/>
                  </p:oleObj>
                </mc:Choice>
                <mc:Fallback>
                  <p:oleObj name="" r:id="rId53" imgW="154305" imgH="28956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5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28" y="2112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7" name="Group 55"/>
          <p:cNvGrpSpPr/>
          <p:nvPr/>
        </p:nvGrpSpPr>
        <p:grpSpPr>
          <a:xfrm>
            <a:off x="5549900" y="2568575"/>
            <a:ext cx="2520950" cy="725488"/>
            <a:chOff x="3496" y="1618"/>
            <a:chExt cx="1588" cy="457"/>
          </a:xfrm>
        </p:grpSpPr>
        <p:graphicFrame>
          <p:nvGraphicFramePr>
            <p:cNvPr id="12332" name="Object 56"/>
            <p:cNvGraphicFramePr>
              <a:graphicFrameLocks noChangeAspect="1"/>
            </p:cNvGraphicFramePr>
            <p:nvPr/>
          </p:nvGraphicFramePr>
          <p:xfrm>
            <a:off x="3496" y="1618"/>
            <a:ext cx="73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55" imgW="850265" imgH="514985" progId="Equation.3">
                    <p:embed/>
                  </p:oleObj>
                </mc:Choice>
                <mc:Fallback>
                  <p:oleObj name="" r:id="rId55" imgW="850265" imgH="51498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5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96" y="1618"/>
                          <a:ext cx="730" cy="4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57"/>
            <p:cNvGraphicFramePr>
              <a:graphicFrameLocks noChangeAspect="1"/>
            </p:cNvGraphicFramePr>
            <p:nvPr/>
          </p:nvGraphicFramePr>
          <p:xfrm>
            <a:off x="4260" y="1630"/>
            <a:ext cx="82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57" imgW="1062355" imgH="386080" progId="Equation.3">
                    <p:embed/>
                  </p:oleObj>
                </mc:Choice>
                <mc:Fallback>
                  <p:oleObj name="" r:id="rId57" imgW="1062355" imgH="38608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5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0" y="1630"/>
                          <a:ext cx="824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58"/>
            <p:cNvGraphicFramePr>
              <a:graphicFrameLocks noChangeAspect="1"/>
            </p:cNvGraphicFramePr>
            <p:nvPr/>
          </p:nvGraphicFramePr>
          <p:xfrm>
            <a:off x="4752" y="1720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59" imgW="154305" imgH="289560" progId="Equation.3">
                    <p:embed/>
                  </p:oleObj>
                </mc:Choice>
                <mc:Fallback>
                  <p:oleObj name="" r:id="rId59" imgW="154305" imgH="28956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6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1720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91" name="Group 59"/>
          <p:cNvGrpSpPr/>
          <p:nvPr/>
        </p:nvGrpSpPr>
        <p:grpSpPr>
          <a:xfrm>
            <a:off x="977900" y="4610100"/>
            <a:ext cx="3276600" cy="419100"/>
            <a:chOff x="616" y="2904"/>
            <a:chExt cx="2064" cy="264"/>
          </a:xfrm>
        </p:grpSpPr>
        <p:graphicFrame>
          <p:nvGraphicFramePr>
            <p:cNvPr id="12330" name="Object 60"/>
            <p:cNvGraphicFramePr>
              <a:graphicFrameLocks noChangeAspect="1"/>
            </p:cNvGraphicFramePr>
            <p:nvPr/>
          </p:nvGraphicFramePr>
          <p:xfrm>
            <a:off x="616" y="2904"/>
            <a:ext cx="206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" name="" r:id="rId61" imgW="2730500" imgH="315595" progId="Equation.3">
                    <p:embed/>
                  </p:oleObj>
                </mc:Choice>
                <mc:Fallback>
                  <p:oleObj name="" r:id="rId61" imgW="2730500" imgH="315595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6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16" y="2904"/>
                          <a:ext cx="206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61"/>
            <p:cNvGraphicFramePr>
              <a:graphicFrameLocks noChangeAspect="1"/>
            </p:cNvGraphicFramePr>
            <p:nvPr/>
          </p:nvGraphicFramePr>
          <p:xfrm>
            <a:off x="2448" y="2920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63" imgW="154305" imgH="289560" progId="Equation.3">
                    <p:embed/>
                  </p:oleObj>
                </mc:Choice>
                <mc:Fallback>
                  <p:oleObj name="" r:id="rId63" imgW="154305" imgH="289560" progId="Equation.3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6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48" y="2920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94" name="Group 62"/>
          <p:cNvGrpSpPr/>
          <p:nvPr/>
        </p:nvGrpSpPr>
        <p:grpSpPr>
          <a:xfrm>
            <a:off x="3200400" y="5211763"/>
            <a:ext cx="3057525" cy="655637"/>
            <a:chOff x="1661" y="3320"/>
            <a:chExt cx="1926" cy="413"/>
          </a:xfrm>
        </p:grpSpPr>
        <p:graphicFrame>
          <p:nvGraphicFramePr>
            <p:cNvPr id="12328" name="Object 63"/>
            <p:cNvGraphicFramePr>
              <a:graphicFrameLocks noChangeAspect="1"/>
            </p:cNvGraphicFramePr>
            <p:nvPr/>
          </p:nvGraphicFramePr>
          <p:xfrm>
            <a:off x="1661" y="3320"/>
            <a:ext cx="1926" cy="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65" imgW="2312035" imgH="463550" progId="Equation.3">
                    <p:embed/>
                  </p:oleObj>
                </mc:Choice>
                <mc:Fallback>
                  <p:oleObj name="" r:id="rId65" imgW="2312035" imgH="46355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6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61" y="3320"/>
                          <a:ext cx="1926" cy="4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64"/>
            <p:cNvGraphicFramePr>
              <a:graphicFrameLocks noChangeAspect="1"/>
            </p:cNvGraphicFramePr>
            <p:nvPr/>
          </p:nvGraphicFramePr>
          <p:xfrm>
            <a:off x="3264" y="3400"/>
            <a:ext cx="1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67" imgW="154305" imgH="289560" progId="Equation.3">
                    <p:embed/>
                  </p:oleObj>
                </mc:Choice>
                <mc:Fallback>
                  <p:oleObj name="" r:id="rId67" imgW="154305" imgH="28956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6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3400"/>
                          <a:ext cx="144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38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6967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  <p:bldP spid="69638" grpId="0" build="p"/>
      <p:bldP spid="69639" grpId="0" build="p"/>
      <p:bldP spid="69641" grpId="0" build="p"/>
      <p:bldP spid="69648" grpId="0"/>
      <p:bldP spid="69650" grpId="0"/>
      <p:bldP spid="69656" grpId="0"/>
      <p:bldP spid="69661" grpId="0"/>
      <p:bldP spid="69663" grpId="0"/>
      <p:bldP spid="69664" grpId="0" animBg="1"/>
      <p:bldP spid="69665" grpId="0" animBg="1"/>
      <p:bldP spid="69671" grpId="0" advAuto="100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874" name="Group 2"/>
          <p:cNvGrpSpPr/>
          <p:nvPr/>
        </p:nvGrpSpPr>
        <p:grpSpPr>
          <a:xfrm>
            <a:off x="7094538" y="304800"/>
            <a:ext cx="1657350" cy="1803400"/>
            <a:chOff x="4469" y="192"/>
            <a:chExt cx="1044" cy="1136"/>
          </a:xfrm>
        </p:grpSpPr>
        <p:graphicFrame>
          <p:nvGraphicFramePr>
            <p:cNvPr id="13356" name="Object 3"/>
            <p:cNvGraphicFramePr>
              <a:graphicFrameLocks noChangeAspect="1"/>
            </p:cNvGraphicFramePr>
            <p:nvPr/>
          </p:nvGraphicFramePr>
          <p:xfrm>
            <a:off x="5369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1" imgW="154305" imgH="161290" progId="Equation.3">
                    <p:embed/>
                  </p:oleObj>
                </mc:Choice>
                <mc:Fallback>
                  <p:oleObj name="" r:id="rId1" imgW="154305" imgH="161290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69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7" name="Line 4"/>
            <p:cNvSpPr/>
            <p:nvPr/>
          </p:nvSpPr>
          <p:spPr>
            <a:xfrm>
              <a:off x="4469" y="1109"/>
              <a:ext cx="101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3358" name="Line 5"/>
            <p:cNvSpPr/>
            <p:nvPr/>
          </p:nvSpPr>
          <p:spPr>
            <a:xfrm>
              <a:off x="4968" y="200"/>
              <a:ext cx="1" cy="10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lg"/>
              <a:tailEnd type="none" w="med" len="med"/>
            </a:ln>
          </p:spPr>
        </p:sp>
        <p:graphicFrame>
          <p:nvGraphicFramePr>
            <p:cNvPr id="13359" name="Object 6"/>
            <p:cNvGraphicFramePr>
              <a:graphicFrameLocks noChangeAspect="1"/>
            </p:cNvGraphicFramePr>
            <p:nvPr/>
          </p:nvGraphicFramePr>
          <p:xfrm>
            <a:off x="4792" y="19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3" imgW="161290" imgH="225425" progId="Equation.3">
                    <p:embed/>
                  </p:oleObj>
                </mc:Choice>
                <mc:Fallback>
                  <p:oleObj name="" r:id="rId3" imgW="161290" imgH="225425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92" y="19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Object 7"/>
            <p:cNvGraphicFramePr>
              <a:graphicFrameLocks noChangeAspect="1"/>
            </p:cNvGraphicFramePr>
            <p:nvPr/>
          </p:nvGraphicFramePr>
          <p:xfrm>
            <a:off x="4752" y="112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5" imgW="219075" imgH="225425" progId="Equation.3">
                    <p:embed/>
                  </p:oleObj>
                </mc:Choice>
                <mc:Fallback>
                  <p:oleObj name="" r:id="rId5" imgW="219075" imgH="225425" progId="Equation.3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112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0" name="Rectangle 8"/>
          <p:cNvSpPr/>
          <p:nvPr/>
        </p:nvSpPr>
        <p:spPr>
          <a:xfrm>
            <a:off x="762000" y="4533900"/>
            <a:ext cx="8001000" cy="175323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3316" name="Rectangle 9"/>
          <p:cNvSpPr>
            <a:spLocks noGrp="1"/>
          </p:cNvSpPr>
          <p:nvPr>
            <p:ph type="title"/>
          </p:nvPr>
        </p:nvSpPr>
        <p:spPr>
          <a:xfrm>
            <a:off x="539750" y="252413"/>
            <a:ext cx="266700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判断曲线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2946400" y="2286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753110" imgH="386080" progId="Equation.3">
                  <p:embed/>
                </p:oleObj>
              </mc:Choice>
              <mc:Fallback>
                <p:oleObj name="" r:id="rId7" imgW="753110" imgH="38608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46400" y="228600"/>
                        <a:ext cx="93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11"/>
          <p:cNvSpPr txBox="1"/>
          <p:nvPr/>
        </p:nvSpPr>
        <p:spPr>
          <a:xfrm>
            <a:off x="3810000" y="2667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的凹凸性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9884" name="Text Box 12"/>
          <p:cNvSpPr txBox="1"/>
          <p:nvPr/>
        </p:nvSpPr>
        <p:spPr>
          <a:xfrm>
            <a:off x="539750" y="8239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1193800" y="787400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9" imgW="1075690" imgH="386080" progId="Equation.3">
                  <p:embed/>
                </p:oleObj>
              </mc:Choice>
              <mc:Fallback>
                <p:oleObj name="" r:id="rId9" imgW="1075690" imgH="38608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93800" y="787400"/>
                        <a:ext cx="1320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2565400" y="762000"/>
          <a:ext cx="1397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1139825" imgH="386080" progId="Equation.3">
                  <p:embed/>
                </p:oleObj>
              </mc:Choice>
              <mc:Fallback>
                <p:oleObj name="" r:id="rId11" imgW="1139825" imgH="38608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65400" y="762000"/>
                        <a:ext cx="1397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1193800" y="1274128"/>
          <a:ext cx="1577757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3" imgW="698500" imgH="215900" progId="Equation.3">
                  <p:embed/>
                </p:oleObj>
              </mc:Choice>
              <mc:Fallback>
                <p:oleObj name="" r:id="rId13" imgW="698500" imgH="2159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93800" y="1274128"/>
                        <a:ext cx="1577757" cy="52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2876550" y="13335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5" imgW="836930" imgH="315595" progId="Equation.3">
                  <p:embed/>
                </p:oleObj>
              </mc:Choice>
              <mc:Fallback>
                <p:oleObj name="" r:id="rId15" imgW="836930" imgH="315595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76550" y="1333500"/>
                        <a:ext cx="1041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3989070" y="1281748"/>
          <a:ext cx="1236811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7" imgW="545465" imgH="215900" progId="Equation.3">
                  <p:embed/>
                </p:oleObj>
              </mc:Choice>
              <mc:Fallback>
                <p:oleObj name="" r:id="rId17" imgW="545465" imgH="2159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89070" y="1281748"/>
                        <a:ext cx="1236811" cy="52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5330825" y="1295400"/>
          <a:ext cx="97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9" imgW="785495" imgH="315595" progId="Equation.3">
                  <p:embed/>
                </p:oleObj>
              </mc:Choice>
              <mc:Fallback>
                <p:oleObj name="" r:id="rId19" imgW="785495" imgH="31559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30825" y="1295400"/>
                        <a:ext cx="9779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1" name="Text Box 19"/>
          <p:cNvSpPr txBox="1"/>
          <p:nvPr/>
        </p:nvSpPr>
        <p:spPr>
          <a:xfrm>
            <a:off x="1066800" y="17668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9892" name="Object 20"/>
          <p:cNvGraphicFramePr>
            <a:graphicFrameLocks noChangeAspect="1"/>
          </p:cNvGraphicFramePr>
          <p:nvPr/>
        </p:nvGraphicFramePr>
        <p:xfrm>
          <a:off x="2286000" y="1778000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21" imgW="753110" imgH="386080" progId="Equation.3">
                  <p:embed/>
                </p:oleObj>
              </mc:Choice>
              <mc:Fallback>
                <p:oleObj name="" r:id="rId21" imgW="753110" imgH="38608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86000" y="1778000"/>
                        <a:ext cx="93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3" name="Text Box 21"/>
          <p:cNvSpPr txBox="1"/>
          <p:nvPr/>
        </p:nvSpPr>
        <p:spPr>
          <a:xfrm>
            <a:off x="3124200" y="17668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9894" name="Object 22"/>
          <p:cNvGraphicFramePr>
            <a:graphicFrameLocks noChangeAspect="1"/>
          </p:cNvGraphicFramePr>
          <p:nvPr/>
        </p:nvGraphicFramePr>
        <p:xfrm>
          <a:off x="3619500" y="18288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3" imgW="1217295" imgH="309245" progId="Equation.3">
                  <p:embed/>
                </p:oleObj>
              </mc:Choice>
              <mc:Fallback>
                <p:oleObj name="" r:id="rId23" imgW="1217295" imgH="309245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1828800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5" name="Text Box 23"/>
          <p:cNvSpPr txBox="1"/>
          <p:nvPr/>
        </p:nvSpPr>
        <p:spPr>
          <a:xfrm>
            <a:off x="5105400" y="1752600"/>
            <a:ext cx="2514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上是凹的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9896" name="Text Box 24"/>
          <p:cNvSpPr txBox="1"/>
          <p:nvPr/>
        </p:nvSpPr>
        <p:spPr>
          <a:xfrm>
            <a:off x="457200" y="2362200"/>
            <a:ext cx="114300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9897" name="Text Box 25"/>
          <p:cNvSpPr txBox="1"/>
          <p:nvPr/>
        </p:nvSpPr>
        <p:spPr>
          <a:xfrm>
            <a:off x="179388" y="29718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zh-CN" altLang="en-US" sz="2800" dirty="0">
                <a:ea typeface="楷体_GB2312" pitchFamily="49" charset="-122"/>
              </a:rPr>
              <a:t>若在某点二阶导数为 </a:t>
            </a:r>
            <a:r>
              <a:rPr lang="en-US" altLang="zh-CN" sz="2800" dirty="0">
                <a:ea typeface="楷体_GB2312" pitchFamily="49" charset="-122"/>
              </a:rPr>
              <a:t>0 ,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9898" name="Text Box 26"/>
          <p:cNvSpPr txBox="1"/>
          <p:nvPr/>
        </p:nvSpPr>
        <p:spPr>
          <a:xfrm>
            <a:off x="179388" y="4030663"/>
            <a:ext cx="883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 </a:t>
            </a:r>
            <a:r>
              <a:rPr lang="zh-CN" altLang="en-US" sz="2800" dirty="0">
                <a:ea typeface="楷体_GB2312" pitchFamily="49" charset="-122"/>
              </a:rPr>
              <a:t>根据拐点的定义及上述定理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可得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拐点的判别法</a:t>
            </a:r>
            <a:r>
              <a:rPr lang="zh-CN" altLang="en-US" sz="2800" dirty="0">
                <a:ea typeface="楷体_GB2312" pitchFamily="49" charset="-122"/>
              </a:rPr>
              <a:t>如下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79899" name="Group 27"/>
          <p:cNvGrpSpPr/>
          <p:nvPr/>
        </p:nvGrpSpPr>
        <p:grpSpPr>
          <a:xfrm>
            <a:off x="762000" y="4537075"/>
            <a:ext cx="4446588" cy="539750"/>
            <a:chOff x="384" y="3098"/>
            <a:chExt cx="2801" cy="340"/>
          </a:xfrm>
        </p:grpSpPr>
        <p:sp>
          <p:nvSpPr>
            <p:cNvPr id="13353" name="Text Box 28"/>
            <p:cNvSpPr txBox="1"/>
            <p:nvPr/>
          </p:nvSpPr>
          <p:spPr>
            <a:xfrm>
              <a:off x="384" y="3106"/>
              <a:ext cx="96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若曲线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54" name="Object 29"/>
            <p:cNvGraphicFramePr>
              <a:graphicFrameLocks noChangeAspect="1"/>
            </p:cNvGraphicFramePr>
            <p:nvPr/>
          </p:nvGraphicFramePr>
          <p:xfrm>
            <a:off x="1200" y="3152"/>
            <a:ext cx="81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25" imgW="1075690" imgH="309245" progId="Equation.3">
                    <p:embed/>
                  </p:oleObj>
                </mc:Choice>
                <mc:Fallback>
                  <p:oleObj name="" r:id="rId25" imgW="1075690" imgH="309245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3152"/>
                          <a:ext cx="811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5" name="Object 30"/>
            <p:cNvGraphicFramePr>
              <a:graphicFrameLocks noChangeAspect="1"/>
            </p:cNvGraphicFramePr>
            <p:nvPr/>
          </p:nvGraphicFramePr>
          <p:xfrm>
            <a:off x="2042" y="3098"/>
            <a:ext cx="114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27" imgW="838200" imgH="228600" progId="Equation.3">
                    <p:embed/>
                  </p:oleObj>
                </mc:Choice>
                <mc:Fallback>
                  <p:oleObj name="" r:id="rId27" imgW="838200" imgH="22860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042" y="3098"/>
                          <a:ext cx="1143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903" name="Object 31"/>
          <p:cNvGraphicFramePr>
            <a:graphicFrameLocks noChangeAspect="1"/>
          </p:cNvGraphicFramePr>
          <p:nvPr/>
        </p:nvGraphicFramePr>
        <p:xfrm>
          <a:off x="5410200" y="4584700"/>
          <a:ext cx="1518171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9" imgW="1281430" imgH="340995" progId="Equation.3">
                  <p:embed/>
                </p:oleObj>
              </mc:Choice>
              <mc:Fallback>
                <p:oleObj name="" r:id="rId29" imgW="1281430" imgH="34099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4584700"/>
                        <a:ext cx="1518171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4" name="Text Box 32"/>
          <p:cNvSpPr txBox="1"/>
          <p:nvPr/>
        </p:nvSpPr>
        <p:spPr>
          <a:xfrm>
            <a:off x="6934200" y="4510405"/>
            <a:ext cx="18186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或不存在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79905" name="Group 33"/>
          <p:cNvGrpSpPr/>
          <p:nvPr/>
        </p:nvGrpSpPr>
        <p:grpSpPr>
          <a:xfrm>
            <a:off x="838200" y="5105400"/>
            <a:ext cx="3962400" cy="504000"/>
            <a:chOff x="432" y="3456"/>
            <a:chExt cx="2496" cy="327"/>
          </a:xfrm>
        </p:grpSpPr>
        <p:sp>
          <p:nvSpPr>
            <p:cNvPr id="13349" name="Text Box 34"/>
            <p:cNvSpPr txBox="1"/>
            <p:nvPr/>
          </p:nvSpPr>
          <p:spPr>
            <a:xfrm>
              <a:off x="432" y="3456"/>
              <a:ext cx="5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且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50" name="Object 35"/>
            <p:cNvGraphicFramePr>
              <a:graphicFrameLocks noChangeAspect="1"/>
            </p:cNvGraphicFramePr>
            <p:nvPr/>
          </p:nvGraphicFramePr>
          <p:xfrm>
            <a:off x="720" y="3504"/>
            <a:ext cx="5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31" imgW="695325" imgH="315595" progId="Equation.3">
                    <p:embed/>
                  </p:oleObj>
                </mc:Choice>
                <mc:Fallback>
                  <p:oleObj name="" r:id="rId31" imgW="695325" imgH="315595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0" y="3504"/>
                          <a:ext cx="54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1" name="Text Box 36"/>
            <p:cNvSpPr txBox="1"/>
            <p:nvPr/>
          </p:nvSpPr>
          <p:spPr>
            <a:xfrm>
              <a:off x="1248" y="3456"/>
              <a:ext cx="16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在     两侧</a:t>
              </a:r>
              <a:r>
                <a:rPr lang="zh-CN" altLang="en-US" sz="2800" b="1" dirty="0">
                  <a:solidFill>
                    <a:srgbClr val="99FF33"/>
                  </a:solidFill>
                  <a:ea typeface="楷体_GB2312" pitchFamily="49" charset="-122"/>
                </a:rPr>
                <a:t>异号</a:t>
              </a:r>
              <a:r>
                <a:rPr lang="en-US" altLang="zh-CN" sz="2800" dirty="0">
                  <a:ea typeface="楷体_GB2312" pitchFamily="49" charset="-122"/>
                </a:rPr>
                <a:t>,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graphicFrame>
          <p:nvGraphicFramePr>
            <p:cNvPr id="13352" name="Object 37"/>
            <p:cNvGraphicFramePr>
              <a:graphicFrameLocks noChangeAspect="1"/>
            </p:cNvGraphicFramePr>
            <p:nvPr/>
          </p:nvGraphicFramePr>
          <p:xfrm>
            <a:off x="1560" y="3491"/>
            <a:ext cx="21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33" imgW="250825" imgH="340995" progId="Equation.3">
                    <p:embed/>
                  </p:oleObj>
                </mc:Choice>
                <mc:Fallback>
                  <p:oleObj name="" r:id="rId33" imgW="250825" imgH="340995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60" y="3491"/>
                          <a:ext cx="21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10" name="Group 38"/>
          <p:cNvGrpSpPr/>
          <p:nvPr/>
        </p:nvGrpSpPr>
        <p:grpSpPr>
          <a:xfrm>
            <a:off x="4648200" y="5105400"/>
            <a:ext cx="3962400" cy="519113"/>
            <a:chOff x="2832" y="3456"/>
            <a:chExt cx="2496" cy="327"/>
          </a:xfrm>
        </p:grpSpPr>
        <p:sp>
          <p:nvSpPr>
            <p:cNvPr id="13346" name="Text Box 39"/>
            <p:cNvSpPr txBox="1"/>
            <p:nvPr/>
          </p:nvSpPr>
          <p:spPr>
            <a:xfrm>
              <a:off x="2832" y="3456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则点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3347" name="Object 40"/>
            <p:cNvGraphicFramePr>
              <a:graphicFrameLocks noChangeAspect="1"/>
            </p:cNvGraphicFramePr>
            <p:nvPr/>
          </p:nvGraphicFramePr>
          <p:xfrm>
            <a:off x="3336" y="3491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35" imgW="1345565" imgH="340995" progId="Equation.3">
                    <p:embed/>
                  </p:oleObj>
                </mc:Choice>
                <mc:Fallback>
                  <p:oleObj name="" r:id="rId35" imgW="1345565" imgH="340995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6" y="3491"/>
                          <a:ext cx="103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8" name="Text Box 41"/>
            <p:cNvSpPr txBox="1"/>
            <p:nvPr/>
          </p:nvSpPr>
          <p:spPr>
            <a:xfrm>
              <a:off x="4368" y="3456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是曲线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79914" name="Object 42"/>
          <p:cNvGraphicFramePr>
            <a:graphicFrameLocks noChangeAspect="1"/>
          </p:cNvGraphicFramePr>
          <p:nvPr/>
        </p:nvGraphicFramePr>
        <p:xfrm>
          <a:off x="965200" y="5715000"/>
          <a:ext cx="1287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37" imgW="1075690" imgH="309245" progId="Equation.3">
                  <p:embed/>
                </p:oleObj>
              </mc:Choice>
              <mc:Fallback>
                <p:oleObj name="" r:id="rId37" imgW="1075690" imgH="309245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965200" y="5715000"/>
                        <a:ext cx="12870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5" name="Text Box 43"/>
          <p:cNvSpPr txBox="1"/>
          <p:nvPr/>
        </p:nvSpPr>
        <p:spPr>
          <a:xfrm>
            <a:off x="2286000" y="5626735"/>
            <a:ext cx="2362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的一个拐点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9916" name="Text Box 44"/>
          <p:cNvSpPr txBox="1"/>
          <p:nvPr/>
        </p:nvSpPr>
        <p:spPr>
          <a:xfrm>
            <a:off x="552450" y="3489325"/>
            <a:ext cx="3562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则曲线的凹凸性不变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9917" name="Text Box 45"/>
          <p:cNvSpPr txBox="1"/>
          <p:nvPr/>
        </p:nvSpPr>
        <p:spPr>
          <a:xfrm>
            <a:off x="4403725" y="2986088"/>
            <a:ext cx="4184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在其两侧二阶导数不变号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79918" name="Group 46"/>
          <p:cNvGrpSpPr/>
          <p:nvPr/>
        </p:nvGrpSpPr>
        <p:grpSpPr>
          <a:xfrm>
            <a:off x="7296150" y="407988"/>
            <a:ext cx="1190625" cy="1352550"/>
            <a:chOff x="2568" y="1305"/>
            <a:chExt cx="750" cy="852"/>
          </a:xfrm>
        </p:grpSpPr>
        <p:sp>
          <p:nvSpPr>
            <p:cNvPr id="13344" name="Freeform 47"/>
            <p:cNvSpPr/>
            <p:nvPr/>
          </p:nvSpPr>
          <p:spPr>
            <a:xfrm>
              <a:off x="2568" y="1305"/>
              <a:ext cx="432" cy="852"/>
            </a:xfrm>
            <a:custGeom>
              <a:avLst/>
              <a:gdLst/>
              <a:ahLst/>
              <a:cxnLst>
                <a:cxn ang="0">
                  <a:pos x="6" y="60"/>
                </a:cxn>
                <a:cxn ang="0">
                  <a:pos x="18" y="132"/>
                </a:cxn>
                <a:cxn ang="0">
                  <a:pos x="24" y="198"/>
                </a:cxn>
                <a:cxn ang="0">
                  <a:pos x="36" y="258"/>
                </a:cxn>
                <a:cxn ang="0">
                  <a:pos x="42" y="318"/>
                </a:cxn>
                <a:cxn ang="0">
                  <a:pos x="48" y="372"/>
                </a:cxn>
                <a:cxn ang="0">
                  <a:pos x="60" y="420"/>
                </a:cxn>
                <a:cxn ang="0">
                  <a:pos x="66" y="462"/>
                </a:cxn>
                <a:cxn ang="0">
                  <a:pos x="78" y="504"/>
                </a:cxn>
                <a:cxn ang="0">
                  <a:pos x="84" y="540"/>
                </a:cxn>
                <a:cxn ang="0">
                  <a:pos x="96" y="576"/>
                </a:cxn>
                <a:cxn ang="0">
                  <a:pos x="102" y="606"/>
                </a:cxn>
                <a:cxn ang="0">
                  <a:pos x="108" y="636"/>
                </a:cxn>
                <a:cxn ang="0">
                  <a:pos x="120" y="666"/>
                </a:cxn>
                <a:cxn ang="0">
                  <a:pos x="126" y="690"/>
                </a:cxn>
                <a:cxn ang="0">
                  <a:pos x="138" y="708"/>
                </a:cxn>
                <a:cxn ang="0">
                  <a:pos x="144" y="726"/>
                </a:cxn>
                <a:cxn ang="0">
                  <a:pos x="150" y="744"/>
                </a:cxn>
                <a:cxn ang="0">
                  <a:pos x="162" y="762"/>
                </a:cxn>
                <a:cxn ang="0">
                  <a:pos x="168" y="774"/>
                </a:cxn>
                <a:cxn ang="0">
                  <a:pos x="180" y="786"/>
                </a:cxn>
                <a:cxn ang="0">
                  <a:pos x="186" y="798"/>
                </a:cxn>
                <a:cxn ang="0">
                  <a:pos x="198" y="804"/>
                </a:cxn>
                <a:cxn ang="0">
                  <a:pos x="204" y="816"/>
                </a:cxn>
                <a:cxn ang="0">
                  <a:pos x="210" y="822"/>
                </a:cxn>
                <a:cxn ang="0">
                  <a:pos x="222" y="828"/>
                </a:cxn>
                <a:cxn ang="0">
                  <a:pos x="228" y="834"/>
                </a:cxn>
                <a:cxn ang="0">
                  <a:pos x="240" y="834"/>
                </a:cxn>
                <a:cxn ang="0">
                  <a:pos x="246" y="840"/>
                </a:cxn>
                <a:cxn ang="0">
                  <a:pos x="252" y="840"/>
                </a:cxn>
                <a:cxn ang="0">
                  <a:pos x="264" y="846"/>
                </a:cxn>
                <a:cxn ang="0">
                  <a:pos x="270" y="846"/>
                </a:cxn>
                <a:cxn ang="0">
                  <a:pos x="282" y="846"/>
                </a:cxn>
                <a:cxn ang="0">
                  <a:pos x="288" y="852"/>
                </a:cxn>
                <a:cxn ang="0">
                  <a:pos x="294" y="852"/>
                </a:cxn>
                <a:cxn ang="0">
                  <a:pos x="306" y="852"/>
                </a:cxn>
                <a:cxn ang="0">
                  <a:pos x="312" y="852"/>
                </a:cxn>
                <a:cxn ang="0">
                  <a:pos x="324" y="852"/>
                </a:cxn>
                <a:cxn ang="0">
                  <a:pos x="330" y="852"/>
                </a:cxn>
                <a:cxn ang="0">
                  <a:pos x="342" y="852"/>
                </a:cxn>
                <a:cxn ang="0">
                  <a:pos x="348" y="852"/>
                </a:cxn>
                <a:cxn ang="0">
                  <a:pos x="354" y="852"/>
                </a:cxn>
                <a:cxn ang="0">
                  <a:pos x="366" y="852"/>
                </a:cxn>
                <a:cxn ang="0">
                  <a:pos x="372" y="852"/>
                </a:cxn>
                <a:cxn ang="0">
                  <a:pos x="384" y="852"/>
                </a:cxn>
                <a:cxn ang="0">
                  <a:pos x="390" y="852"/>
                </a:cxn>
                <a:cxn ang="0">
                  <a:pos x="396" y="852"/>
                </a:cxn>
                <a:cxn ang="0">
                  <a:pos x="408" y="852"/>
                </a:cxn>
                <a:cxn ang="0">
                  <a:pos x="414" y="852"/>
                </a:cxn>
                <a:cxn ang="0">
                  <a:pos x="426" y="852"/>
                </a:cxn>
                <a:cxn ang="0">
                  <a:pos x="432" y="852"/>
                </a:cxn>
              </a:cxnLst>
              <a:pathLst>
                <a:path w="432" h="852">
                  <a:moveTo>
                    <a:pt x="0" y="0"/>
                  </a:moveTo>
                  <a:lnTo>
                    <a:pt x="6" y="18"/>
                  </a:lnTo>
                  <a:lnTo>
                    <a:pt x="6" y="30"/>
                  </a:lnTo>
                  <a:lnTo>
                    <a:pt x="6" y="48"/>
                  </a:lnTo>
                  <a:lnTo>
                    <a:pt x="6" y="60"/>
                  </a:lnTo>
                  <a:lnTo>
                    <a:pt x="12" y="78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8" y="120"/>
                  </a:lnTo>
                  <a:lnTo>
                    <a:pt x="18" y="132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24" y="198"/>
                  </a:lnTo>
                  <a:lnTo>
                    <a:pt x="24" y="210"/>
                  </a:lnTo>
                  <a:lnTo>
                    <a:pt x="30" y="222"/>
                  </a:lnTo>
                  <a:lnTo>
                    <a:pt x="30" y="234"/>
                  </a:lnTo>
                  <a:lnTo>
                    <a:pt x="30" y="246"/>
                  </a:lnTo>
                  <a:lnTo>
                    <a:pt x="36" y="258"/>
                  </a:lnTo>
                  <a:lnTo>
                    <a:pt x="36" y="270"/>
                  </a:lnTo>
                  <a:lnTo>
                    <a:pt x="36" y="282"/>
                  </a:lnTo>
                  <a:lnTo>
                    <a:pt x="36" y="294"/>
                  </a:lnTo>
                  <a:lnTo>
                    <a:pt x="42" y="306"/>
                  </a:lnTo>
                  <a:lnTo>
                    <a:pt x="42" y="318"/>
                  </a:lnTo>
                  <a:lnTo>
                    <a:pt x="42" y="330"/>
                  </a:lnTo>
                  <a:lnTo>
                    <a:pt x="48" y="336"/>
                  </a:lnTo>
                  <a:lnTo>
                    <a:pt x="48" y="348"/>
                  </a:lnTo>
                  <a:lnTo>
                    <a:pt x="48" y="360"/>
                  </a:lnTo>
                  <a:lnTo>
                    <a:pt x="48" y="372"/>
                  </a:lnTo>
                  <a:lnTo>
                    <a:pt x="54" y="378"/>
                  </a:lnTo>
                  <a:lnTo>
                    <a:pt x="54" y="390"/>
                  </a:lnTo>
                  <a:lnTo>
                    <a:pt x="54" y="396"/>
                  </a:lnTo>
                  <a:lnTo>
                    <a:pt x="60" y="408"/>
                  </a:lnTo>
                  <a:lnTo>
                    <a:pt x="60" y="420"/>
                  </a:lnTo>
                  <a:lnTo>
                    <a:pt x="60" y="426"/>
                  </a:lnTo>
                  <a:lnTo>
                    <a:pt x="60" y="438"/>
                  </a:lnTo>
                  <a:lnTo>
                    <a:pt x="66" y="444"/>
                  </a:lnTo>
                  <a:lnTo>
                    <a:pt x="66" y="456"/>
                  </a:lnTo>
                  <a:lnTo>
                    <a:pt x="66" y="462"/>
                  </a:lnTo>
                  <a:lnTo>
                    <a:pt x="72" y="474"/>
                  </a:lnTo>
                  <a:lnTo>
                    <a:pt x="72" y="480"/>
                  </a:lnTo>
                  <a:lnTo>
                    <a:pt x="72" y="486"/>
                  </a:lnTo>
                  <a:lnTo>
                    <a:pt x="72" y="498"/>
                  </a:lnTo>
                  <a:lnTo>
                    <a:pt x="78" y="504"/>
                  </a:lnTo>
                  <a:lnTo>
                    <a:pt x="78" y="510"/>
                  </a:lnTo>
                  <a:lnTo>
                    <a:pt x="78" y="522"/>
                  </a:lnTo>
                  <a:lnTo>
                    <a:pt x="84" y="528"/>
                  </a:lnTo>
                  <a:lnTo>
                    <a:pt x="84" y="534"/>
                  </a:lnTo>
                  <a:lnTo>
                    <a:pt x="84" y="540"/>
                  </a:lnTo>
                  <a:lnTo>
                    <a:pt x="84" y="546"/>
                  </a:lnTo>
                  <a:lnTo>
                    <a:pt x="90" y="558"/>
                  </a:lnTo>
                  <a:lnTo>
                    <a:pt x="90" y="564"/>
                  </a:lnTo>
                  <a:lnTo>
                    <a:pt x="90" y="570"/>
                  </a:lnTo>
                  <a:lnTo>
                    <a:pt x="96" y="576"/>
                  </a:lnTo>
                  <a:lnTo>
                    <a:pt x="96" y="582"/>
                  </a:lnTo>
                  <a:lnTo>
                    <a:pt x="96" y="588"/>
                  </a:lnTo>
                  <a:lnTo>
                    <a:pt x="96" y="594"/>
                  </a:lnTo>
                  <a:lnTo>
                    <a:pt x="102" y="600"/>
                  </a:lnTo>
                  <a:lnTo>
                    <a:pt x="102" y="606"/>
                  </a:lnTo>
                  <a:lnTo>
                    <a:pt x="102" y="612"/>
                  </a:lnTo>
                  <a:lnTo>
                    <a:pt x="108" y="618"/>
                  </a:lnTo>
                  <a:lnTo>
                    <a:pt x="108" y="624"/>
                  </a:lnTo>
                  <a:lnTo>
                    <a:pt x="108" y="630"/>
                  </a:lnTo>
                  <a:lnTo>
                    <a:pt x="108" y="636"/>
                  </a:lnTo>
                  <a:lnTo>
                    <a:pt x="114" y="642"/>
                  </a:lnTo>
                  <a:lnTo>
                    <a:pt x="114" y="648"/>
                  </a:lnTo>
                  <a:lnTo>
                    <a:pt x="114" y="654"/>
                  </a:lnTo>
                  <a:lnTo>
                    <a:pt x="114" y="660"/>
                  </a:lnTo>
                  <a:lnTo>
                    <a:pt x="120" y="666"/>
                  </a:lnTo>
                  <a:lnTo>
                    <a:pt x="120" y="672"/>
                  </a:lnTo>
                  <a:lnTo>
                    <a:pt x="126" y="678"/>
                  </a:lnTo>
                  <a:lnTo>
                    <a:pt x="126" y="684"/>
                  </a:lnTo>
                  <a:lnTo>
                    <a:pt x="126" y="690"/>
                  </a:lnTo>
                  <a:lnTo>
                    <a:pt x="132" y="696"/>
                  </a:lnTo>
                  <a:lnTo>
                    <a:pt x="132" y="702"/>
                  </a:lnTo>
                  <a:lnTo>
                    <a:pt x="138" y="708"/>
                  </a:lnTo>
                  <a:lnTo>
                    <a:pt x="138" y="714"/>
                  </a:lnTo>
                  <a:lnTo>
                    <a:pt x="138" y="720"/>
                  </a:lnTo>
                  <a:lnTo>
                    <a:pt x="144" y="726"/>
                  </a:lnTo>
                  <a:lnTo>
                    <a:pt x="144" y="732"/>
                  </a:lnTo>
                  <a:lnTo>
                    <a:pt x="150" y="738"/>
                  </a:lnTo>
                  <a:lnTo>
                    <a:pt x="150" y="744"/>
                  </a:lnTo>
                  <a:lnTo>
                    <a:pt x="156" y="750"/>
                  </a:lnTo>
                  <a:lnTo>
                    <a:pt x="156" y="756"/>
                  </a:lnTo>
                  <a:lnTo>
                    <a:pt x="162" y="756"/>
                  </a:lnTo>
                  <a:lnTo>
                    <a:pt x="162" y="762"/>
                  </a:lnTo>
                  <a:lnTo>
                    <a:pt x="162" y="768"/>
                  </a:lnTo>
                  <a:lnTo>
                    <a:pt x="168" y="768"/>
                  </a:lnTo>
                  <a:lnTo>
                    <a:pt x="168" y="774"/>
                  </a:lnTo>
                  <a:lnTo>
                    <a:pt x="174" y="774"/>
                  </a:lnTo>
                  <a:lnTo>
                    <a:pt x="174" y="780"/>
                  </a:lnTo>
                  <a:lnTo>
                    <a:pt x="174" y="786"/>
                  </a:lnTo>
                  <a:lnTo>
                    <a:pt x="180" y="786"/>
                  </a:lnTo>
                  <a:lnTo>
                    <a:pt x="180" y="792"/>
                  </a:lnTo>
                  <a:lnTo>
                    <a:pt x="186" y="792"/>
                  </a:lnTo>
                  <a:lnTo>
                    <a:pt x="186" y="798"/>
                  </a:lnTo>
                  <a:lnTo>
                    <a:pt x="192" y="798"/>
                  </a:lnTo>
                  <a:lnTo>
                    <a:pt x="192" y="804"/>
                  </a:lnTo>
                  <a:lnTo>
                    <a:pt x="198" y="804"/>
                  </a:lnTo>
                  <a:lnTo>
                    <a:pt x="198" y="810"/>
                  </a:lnTo>
                  <a:lnTo>
                    <a:pt x="204" y="810"/>
                  </a:lnTo>
                  <a:lnTo>
                    <a:pt x="204" y="816"/>
                  </a:lnTo>
                  <a:lnTo>
                    <a:pt x="210" y="816"/>
                  </a:lnTo>
                  <a:lnTo>
                    <a:pt x="210" y="822"/>
                  </a:lnTo>
                  <a:lnTo>
                    <a:pt x="216" y="822"/>
                  </a:lnTo>
                  <a:lnTo>
                    <a:pt x="216" y="828"/>
                  </a:lnTo>
                  <a:lnTo>
                    <a:pt x="222" y="828"/>
                  </a:lnTo>
                  <a:lnTo>
                    <a:pt x="228" y="828"/>
                  </a:lnTo>
                  <a:lnTo>
                    <a:pt x="228" y="834"/>
                  </a:lnTo>
                  <a:lnTo>
                    <a:pt x="234" y="834"/>
                  </a:lnTo>
                  <a:lnTo>
                    <a:pt x="240" y="834"/>
                  </a:lnTo>
                  <a:lnTo>
                    <a:pt x="240" y="840"/>
                  </a:lnTo>
                  <a:lnTo>
                    <a:pt x="246" y="840"/>
                  </a:lnTo>
                  <a:lnTo>
                    <a:pt x="252" y="840"/>
                  </a:lnTo>
                  <a:lnTo>
                    <a:pt x="258" y="846"/>
                  </a:lnTo>
                  <a:lnTo>
                    <a:pt x="264" y="846"/>
                  </a:lnTo>
                  <a:lnTo>
                    <a:pt x="270" y="846"/>
                  </a:lnTo>
                  <a:lnTo>
                    <a:pt x="276" y="846"/>
                  </a:lnTo>
                  <a:lnTo>
                    <a:pt x="282" y="846"/>
                  </a:lnTo>
                  <a:lnTo>
                    <a:pt x="288" y="852"/>
                  </a:lnTo>
                  <a:lnTo>
                    <a:pt x="294" y="852"/>
                  </a:lnTo>
                  <a:lnTo>
                    <a:pt x="300" y="852"/>
                  </a:lnTo>
                  <a:lnTo>
                    <a:pt x="306" y="852"/>
                  </a:lnTo>
                  <a:lnTo>
                    <a:pt x="312" y="852"/>
                  </a:lnTo>
                  <a:lnTo>
                    <a:pt x="318" y="852"/>
                  </a:lnTo>
                  <a:lnTo>
                    <a:pt x="324" y="852"/>
                  </a:lnTo>
                  <a:lnTo>
                    <a:pt x="330" y="852"/>
                  </a:lnTo>
                  <a:lnTo>
                    <a:pt x="336" y="852"/>
                  </a:lnTo>
                  <a:lnTo>
                    <a:pt x="342" y="852"/>
                  </a:lnTo>
                  <a:lnTo>
                    <a:pt x="348" y="852"/>
                  </a:lnTo>
                  <a:lnTo>
                    <a:pt x="354" y="852"/>
                  </a:lnTo>
                  <a:lnTo>
                    <a:pt x="360" y="852"/>
                  </a:lnTo>
                  <a:lnTo>
                    <a:pt x="366" y="852"/>
                  </a:lnTo>
                  <a:lnTo>
                    <a:pt x="372" y="852"/>
                  </a:lnTo>
                  <a:lnTo>
                    <a:pt x="378" y="852"/>
                  </a:lnTo>
                  <a:lnTo>
                    <a:pt x="384" y="852"/>
                  </a:lnTo>
                  <a:lnTo>
                    <a:pt x="390" y="852"/>
                  </a:lnTo>
                  <a:lnTo>
                    <a:pt x="396" y="852"/>
                  </a:lnTo>
                  <a:lnTo>
                    <a:pt x="402" y="852"/>
                  </a:lnTo>
                  <a:lnTo>
                    <a:pt x="408" y="852"/>
                  </a:lnTo>
                  <a:lnTo>
                    <a:pt x="414" y="852"/>
                  </a:lnTo>
                  <a:lnTo>
                    <a:pt x="420" y="852"/>
                  </a:lnTo>
                  <a:lnTo>
                    <a:pt x="426" y="852"/>
                  </a:lnTo>
                  <a:lnTo>
                    <a:pt x="432" y="852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45" name="Freeform 48"/>
            <p:cNvSpPr/>
            <p:nvPr/>
          </p:nvSpPr>
          <p:spPr>
            <a:xfrm>
              <a:off x="3000" y="1305"/>
              <a:ext cx="318" cy="852"/>
            </a:xfrm>
            <a:custGeom>
              <a:avLst/>
              <a:gdLst/>
              <a:ahLst/>
              <a:cxnLst>
                <a:cxn ang="0">
                  <a:pos x="6" y="852"/>
                </a:cxn>
                <a:cxn ang="0">
                  <a:pos x="12" y="852"/>
                </a:cxn>
                <a:cxn ang="0">
                  <a:pos x="18" y="852"/>
                </a:cxn>
                <a:cxn ang="0">
                  <a:pos x="24" y="852"/>
                </a:cxn>
                <a:cxn ang="0">
                  <a:pos x="24" y="852"/>
                </a:cxn>
                <a:cxn ang="0">
                  <a:pos x="30" y="852"/>
                </a:cxn>
                <a:cxn ang="0">
                  <a:pos x="36" y="846"/>
                </a:cxn>
                <a:cxn ang="0">
                  <a:pos x="42" y="846"/>
                </a:cxn>
                <a:cxn ang="0">
                  <a:pos x="48" y="846"/>
                </a:cxn>
                <a:cxn ang="0">
                  <a:pos x="54" y="846"/>
                </a:cxn>
                <a:cxn ang="0">
                  <a:pos x="54" y="846"/>
                </a:cxn>
                <a:cxn ang="0">
                  <a:pos x="60" y="846"/>
                </a:cxn>
                <a:cxn ang="0">
                  <a:pos x="66" y="840"/>
                </a:cxn>
                <a:cxn ang="0">
                  <a:pos x="72" y="840"/>
                </a:cxn>
                <a:cxn ang="0">
                  <a:pos x="78" y="840"/>
                </a:cxn>
                <a:cxn ang="0">
                  <a:pos x="84" y="834"/>
                </a:cxn>
                <a:cxn ang="0">
                  <a:pos x="90" y="834"/>
                </a:cxn>
                <a:cxn ang="0">
                  <a:pos x="90" y="828"/>
                </a:cxn>
                <a:cxn ang="0">
                  <a:pos x="96" y="828"/>
                </a:cxn>
                <a:cxn ang="0">
                  <a:pos x="102" y="822"/>
                </a:cxn>
                <a:cxn ang="0">
                  <a:pos x="108" y="822"/>
                </a:cxn>
                <a:cxn ang="0">
                  <a:pos x="114" y="816"/>
                </a:cxn>
                <a:cxn ang="0">
                  <a:pos x="120" y="810"/>
                </a:cxn>
                <a:cxn ang="0">
                  <a:pos x="120" y="804"/>
                </a:cxn>
                <a:cxn ang="0">
                  <a:pos x="126" y="798"/>
                </a:cxn>
                <a:cxn ang="0">
                  <a:pos x="132" y="792"/>
                </a:cxn>
                <a:cxn ang="0">
                  <a:pos x="138" y="786"/>
                </a:cxn>
                <a:cxn ang="0">
                  <a:pos x="144" y="780"/>
                </a:cxn>
                <a:cxn ang="0">
                  <a:pos x="150" y="774"/>
                </a:cxn>
                <a:cxn ang="0">
                  <a:pos x="156" y="768"/>
                </a:cxn>
                <a:cxn ang="0">
                  <a:pos x="156" y="756"/>
                </a:cxn>
                <a:cxn ang="0">
                  <a:pos x="162" y="750"/>
                </a:cxn>
                <a:cxn ang="0">
                  <a:pos x="168" y="738"/>
                </a:cxn>
                <a:cxn ang="0">
                  <a:pos x="174" y="726"/>
                </a:cxn>
                <a:cxn ang="0">
                  <a:pos x="180" y="714"/>
                </a:cxn>
                <a:cxn ang="0">
                  <a:pos x="186" y="702"/>
                </a:cxn>
                <a:cxn ang="0">
                  <a:pos x="192" y="690"/>
                </a:cxn>
                <a:cxn ang="0">
                  <a:pos x="192" y="678"/>
                </a:cxn>
                <a:cxn ang="0">
                  <a:pos x="198" y="666"/>
                </a:cxn>
                <a:cxn ang="0">
                  <a:pos x="204" y="648"/>
                </a:cxn>
                <a:cxn ang="0">
                  <a:pos x="210" y="630"/>
                </a:cxn>
                <a:cxn ang="0">
                  <a:pos x="216" y="612"/>
                </a:cxn>
                <a:cxn ang="0">
                  <a:pos x="222" y="594"/>
                </a:cxn>
                <a:cxn ang="0">
                  <a:pos x="222" y="576"/>
                </a:cxn>
                <a:cxn ang="0">
                  <a:pos x="228" y="558"/>
                </a:cxn>
                <a:cxn ang="0">
                  <a:pos x="234" y="534"/>
                </a:cxn>
                <a:cxn ang="0">
                  <a:pos x="240" y="510"/>
                </a:cxn>
                <a:cxn ang="0">
                  <a:pos x="246" y="486"/>
                </a:cxn>
                <a:cxn ang="0">
                  <a:pos x="252" y="462"/>
                </a:cxn>
                <a:cxn ang="0">
                  <a:pos x="258" y="438"/>
                </a:cxn>
                <a:cxn ang="0">
                  <a:pos x="258" y="408"/>
                </a:cxn>
                <a:cxn ang="0">
                  <a:pos x="264" y="378"/>
                </a:cxn>
                <a:cxn ang="0">
                  <a:pos x="270" y="348"/>
                </a:cxn>
                <a:cxn ang="0">
                  <a:pos x="276" y="318"/>
                </a:cxn>
                <a:cxn ang="0">
                  <a:pos x="282" y="282"/>
                </a:cxn>
                <a:cxn ang="0">
                  <a:pos x="288" y="246"/>
                </a:cxn>
                <a:cxn ang="0">
                  <a:pos x="294" y="210"/>
                </a:cxn>
                <a:cxn ang="0">
                  <a:pos x="294" y="174"/>
                </a:cxn>
                <a:cxn ang="0">
                  <a:pos x="300" y="132"/>
                </a:cxn>
                <a:cxn ang="0">
                  <a:pos x="306" y="90"/>
                </a:cxn>
                <a:cxn ang="0">
                  <a:pos x="312" y="48"/>
                </a:cxn>
                <a:cxn ang="0">
                  <a:pos x="318" y="0"/>
                </a:cxn>
              </a:cxnLst>
              <a:pathLst>
                <a:path w="318" h="852">
                  <a:moveTo>
                    <a:pt x="0" y="852"/>
                  </a:moveTo>
                  <a:lnTo>
                    <a:pt x="6" y="852"/>
                  </a:lnTo>
                  <a:lnTo>
                    <a:pt x="12" y="852"/>
                  </a:lnTo>
                  <a:lnTo>
                    <a:pt x="18" y="852"/>
                  </a:lnTo>
                  <a:lnTo>
                    <a:pt x="24" y="852"/>
                  </a:lnTo>
                  <a:lnTo>
                    <a:pt x="30" y="852"/>
                  </a:lnTo>
                  <a:lnTo>
                    <a:pt x="36" y="846"/>
                  </a:lnTo>
                  <a:lnTo>
                    <a:pt x="42" y="846"/>
                  </a:lnTo>
                  <a:lnTo>
                    <a:pt x="48" y="846"/>
                  </a:lnTo>
                  <a:lnTo>
                    <a:pt x="54" y="846"/>
                  </a:lnTo>
                  <a:lnTo>
                    <a:pt x="60" y="846"/>
                  </a:lnTo>
                  <a:lnTo>
                    <a:pt x="66" y="840"/>
                  </a:lnTo>
                  <a:lnTo>
                    <a:pt x="72" y="840"/>
                  </a:lnTo>
                  <a:lnTo>
                    <a:pt x="78" y="840"/>
                  </a:lnTo>
                  <a:lnTo>
                    <a:pt x="78" y="834"/>
                  </a:lnTo>
                  <a:lnTo>
                    <a:pt x="84" y="834"/>
                  </a:lnTo>
                  <a:lnTo>
                    <a:pt x="90" y="834"/>
                  </a:lnTo>
                  <a:lnTo>
                    <a:pt x="90" y="828"/>
                  </a:lnTo>
                  <a:lnTo>
                    <a:pt x="96" y="828"/>
                  </a:lnTo>
                  <a:lnTo>
                    <a:pt x="102" y="828"/>
                  </a:lnTo>
                  <a:lnTo>
                    <a:pt x="102" y="822"/>
                  </a:lnTo>
                  <a:lnTo>
                    <a:pt x="108" y="822"/>
                  </a:lnTo>
                  <a:lnTo>
                    <a:pt x="108" y="816"/>
                  </a:lnTo>
                  <a:lnTo>
                    <a:pt x="114" y="816"/>
                  </a:lnTo>
                  <a:lnTo>
                    <a:pt x="114" y="810"/>
                  </a:lnTo>
                  <a:lnTo>
                    <a:pt x="120" y="810"/>
                  </a:lnTo>
                  <a:lnTo>
                    <a:pt x="120" y="804"/>
                  </a:lnTo>
                  <a:lnTo>
                    <a:pt x="126" y="804"/>
                  </a:lnTo>
                  <a:lnTo>
                    <a:pt x="126" y="798"/>
                  </a:lnTo>
                  <a:lnTo>
                    <a:pt x="132" y="798"/>
                  </a:lnTo>
                  <a:lnTo>
                    <a:pt x="132" y="792"/>
                  </a:lnTo>
                  <a:lnTo>
                    <a:pt x="138" y="792"/>
                  </a:lnTo>
                  <a:lnTo>
                    <a:pt x="138" y="786"/>
                  </a:lnTo>
                  <a:lnTo>
                    <a:pt x="144" y="786"/>
                  </a:lnTo>
                  <a:lnTo>
                    <a:pt x="144" y="780"/>
                  </a:lnTo>
                  <a:lnTo>
                    <a:pt x="144" y="774"/>
                  </a:lnTo>
                  <a:lnTo>
                    <a:pt x="150" y="774"/>
                  </a:lnTo>
                  <a:lnTo>
                    <a:pt x="150" y="768"/>
                  </a:lnTo>
                  <a:lnTo>
                    <a:pt x="156" y="768"/>
                  </a:lnTo>
                  <a:lnTo>
                    <a:pt x="156" y="762"/>
                  </a:lnTo>
                  <a:lnTo>
                    <a:pt x="156" y="756"/>
                  </a:lnTo>
                  <a:lnTo>
                    <a:pt x="162" y="756"/>
                  </a:lnTo>
                  <a:lnTo>
                    <a:pt x="162" y="750"/>
                  </a:lnTo>
                  <a:lnTo>
                    <a:pt x="168" y="744"/>
                  </a:lnTo>
                  <a:lnTo>
                    <a:pt x="168" y="738"/>
                  </a:lnTo>
                  <a:lnTo>
                    <a:pt x="174" y="732"/>
                  </a:lnTo>
                  <a:lnTo>
                    <a:pt x="174" y="726"/>
                  </a:lnTo>
                  <a:lnTo>
                    <a:pt x="180" y="720"/>
                  </a:lnTo>
                  <a:lnTo>
                    <a:pt x="180" y="714"/>
                  </a:lnTo>
                  <a:lnTo>
                    <a:pt x="180" y="708"/>
                  </a:lnTo>
                  <a:lnTo>
                    <a:pt x="186" y="702"/>
                  </a:lnTo>
                  <a:lnTo>
                    <a:pt x="186" y="696"/>
                  </a:lnTo>
                  <a:lnTo>
                    <a:pt x="192" y="690"/>
                  </a:lnTo>
                  <a:lnTo>
                    <a:pt x="192" y="684"/>
                  </a:lnTo>
                  <a:lnTo>
                    <a:pt x="192" y="678"/>
                  </a:lnTo>
                  <a:lnTo>
                    <a:pt x="198" y="672"/>
                  </a:lnTo>
                  <a:lnTo>
                    <a:pt x="198" y="666"/>
                  </a:lnTo>
                  <a:lnTo>
                    <a:pt x="204" y="660"/>
                  </a:lnTo>
                  <a:lnTo>
                    <a:pt x="204" y="654"/>
                  </a:lnTo>
                  <a:lnTo>
                    <a:pt x="204" y="648"/>
                  </a:lnTo>
                  <a:lnTo>
                    <a:pt x="204" y="642"/>
                  </a:lnTo>
                  <a:lnTo>
                    <a:pt x="210" y="636"/>
                  </a:lnTo>
                  <a:lnTo>
                    <a:pt x="210" y="630"/>
                  </a:lnTo>
                  <a:lnTo>
                    <a:pt x="210" y="624"/>
                  </a:lnTo>
                  <a:lnTo>
                    <a:pt x="210" y="618"/>
                  </a:lnTo>
                  <a:lnTo>
                    <a:pt x="216" y="612"/>
                  </a:lnTo>
                  <a:lnTo>
                    <a:pt x="216" y="606"/>
                  </a:lnTo>
                  <a:lnTo>
                    <a:pt x="216" y="600"/>
                  </a:lnTo>
                  <a:lnTo>
                    <a:pt x="222" y="594"/>
                  </a:lnTo>
                  <a:lnTo>
                    <a:pt x="222" y="588"/>
                  </a:lnTo>
                  <a:lnTo>
                    <a:pt x="222" y="582"/>
                  </a:lnTo>
                  <a:lnTo>
                    <a:pt x="222" y="576"/>
                  </a:lnTo>
                  <a:lnTo>
                    <a:pt x="228" y="570"/>
                  </a:lnTo>
                  <a:lnTo>
                    <a:pt x="228" y="564"/>
                  </a:lnTo>
                  <a:lnTo>
                    <a:pt x="228" y="558"/>
                  </a:lnTo>
                  <a:lnTo>
                    <a:pt x="234" y="546"/>
                  </a:lnTo>
                  <a:lnTo>
                    <a:pt x="234" y="540"/>
                  </a:lnTo>
                  <a:lnTo>
                    <a:pt x="234" y="534"/>
                  </a:lnTo>
                  <a:lnTo>
                    <a:pt x="234" y="528"/>
                  </a:lnTo>
                  <a:lnTo>
                    <a:pt x="240" y="522"/>
                  </a:lnTo>
                  <a:lnTo>
                    <a:pt x="240" y="510"/>
                  </a:lnTo>
                  <a:lnTo>
                    <a:pt x="240" y="504"/>
                  </a:lnTo>
                  <a:lnTo>
                    <a:pt x="246" y="498"/>
                  </a:lnTo>
                  <a:lnTo>
                    <a:pt x="246" y="486"/>
                  </a:lnTo>
                  <a:lnTo>
                    <a:pt x="246" y="480"/>
                  </a:lnTo>
                  <a:lnTo>
                    <a:pt x="246" y="474"/>
                  </a:lnTo>
                  <a:lnTo>
                    <a:pt x="252" y="462"/>
                  </a:lnTo>
                  <a:lnTo>
                    <a:pt x="252" y="456"/>
                  </a:lnTo>
                  <a:lnTo>
                    <a:pt x="252" y="444"/>
                  </a:lnTo>
                  <a:lnTo>
                    <a:pt x="258" y="438"/>
                  </a:lnTo>
                  <a:lnTo>
                    <a:pt x="258" y="426"/>
                  </a:lnTo>
                  <a:lnTo>
                    <a:pt x="258" y="420"/>
                  </a:lnTo>
                  <a:lnTo>
                    <a:pt x="258" y="408"/>
                  </a:lnTo>
                  <a:lnTo>
                    <a:pt x="264" y="396"/>
                  </a:lnTo>
                  <a:lnTo>
                    <a:pt x="264" y="390"/>
                  </a:lnTo>
                  <a:lnTo>
                    <a:pt x="264" y="378"/>
                  </a:lnTo>
                  <a:lnTo>
                    <a:pt x="270" y="372"/>
                  </a:lnTo>
                  <a:lnTo>
                    <a:pt x="270" y="360"/>
                  </a:lnTo>
                  <a:lnTo>
                    <a:pt x="270" y="348"/>
                  </a:lnTo>
                  <a:lnTo>
                    <a:pt x="270" y="336"/>
                  </a:lnTo>
                  <a:lnTo>
                    <a:pt x="276" y="330"/>
                  </a:lnTo>
                  <a:lnTo>
                    <a:pt x="276" y="318"/>
                  </a:lnTo>
                  <a:lnTo>
                    <a:pt x="276" y="306"/>
                  </a:lnTo>
                  <a:lnTo>
                    <a:pt x="282" y="294"/>
                  </a:lnTo>
                  <a:lnTo>
                    <a:pt x="282" y="282"/>
                  </a:lnTo>
                  <a:lnTo>
                    <a:pt x="282" y="270"/>
                  </a:lnTo>
                  <a:lnTo>
                    <a:pt x="282" y="258"/>
                  </a:lnTo>
                  <a:lnTo>
                    <a:pt x="288" y="246"/>
                  </a:lnTo>
                  <a:lnTo>
                    <a:pt x="288" y="234"/>
                  </a:lnTo>
                  <a:lnTo>
                    <a:pt x="288" y="222"/>
                  </a:lnTo>
                  <a:lnTo>
                    <a:pt x="294" y="210"/>
                  </a:lnTo>
                  <a:lnTo>
                    <a:pt x="294" y="198"/>
                  </a:lnTo>
                  <a:lnTo>
                    <a:pt x="294" y="186"/>
                  </a:lnTo>
                  <a:lnTo>
                    <a:pt x="294" y="174"/>
                  </a:lnTo>
                  <a:lnTo>
                    <a:pt x="300" y="162"/>
                  </a:lnTo>
                  <a:lnTo>
                    <a:pt x="300" y="144"/>
                  </a:lnTo>
                  <a:lnTo>
                    <a:pt x="300" y="132"/>
                  </a:lnTo>
                  <a:lnTo>
                    <a:pt x="300" y="120"/>
                  </a:lnTo>
                  <a:lnTo>
                    <a:pt x="306" y="108"/>
                  </a:lnTo>
                  <a:lnTo>
                    <a:pt x="306" y="90"/>
                  </a:lnTo>
                  <a:lnTo>
                    <a:pt x="306" y="78"/>
                  </a:lnTo>
                  <a:lnTo>
                    <a:pt x="312" y="60"/>
                  </a:lnTo>
                  <a:lnTo>
                    <a:pt x="312" y="48"/>
                  </a:lnTo>
                  <a:lnTo>
                    <a:pt x="312" y="30"/>
                  </a:lnTo>
                  <a:lnTo>
                    <a:pt x="312" y="18"/>
                  </a:lnTo>
                  <a:lnTo>
                    <a:pt x="318" y="0"/>
                  </a:lnTo>
                </a:path>
              </a:pathLst>
            </a:custGeom>
            <a:noFill/>
            <a:ln w="19050" cap="flat" cmpd="sng">
              <a:solidFill>
                <a:schemeClr val="tx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9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9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991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991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990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9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bldLvl="0" animBg="1"/>
      <p:bldP spid="79884" grpId="0"/>
      <p:bldP spid="79891" grpId="0"/>
      <p:bldP spid="79893" grpId="0"/>
      <p:bldP spid="79895" grpId="0"/>
      <p:bldP spid="79896" grpId="0" animBg="1"/>
      <p:bldP spid="79897" grpId="0"/>
      <p:bldP spid="79898" grpId="0"/>
      <p:bldP spid="79904" grpId="0" advAuto="1000" build="p"/>
      <p:bldP spid="79915" grpId="0"/>
      <p:bldP spid="79916" grpId="0" build="p"/>
      <p:bldP spid="79917" grpId="0" build="p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Office\Templates\空演示文稿.pot</Template>
  <TotalTime>0</TotalTime>
  <Words>3050</Words>
  <Application>WPS 演示</Application>
  <PresentationFormat>全屏显示(4:3)</PresentationFormat>
  <Paragraphs>771</Paragraphs>
  <Slides>38</Slides>
  <Notes>1</Notes>
  <HiddenSlides>5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510</vt:i4>
      </vt:variant>
      <vt:variant>
        <vt:lpstr>幻灯片标题</vt:lpstr>
      </vt:variant>
      <vt:variant>
        <vt:i4>38</vt:i4>
      </vt:variant>
      <vt:variant>
        <vt:lpstr>自定义放映</vt:lpstr>
      </vt:variant>
      <vt:variant>
        <vt:i4>1</vt:i4>
      </vt:variant>
    </vt:vector>
  </HeadingPairs>
  <TitlesOfParts>
    <vt:vector size="561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微软雅黑 Light</vt:lpstr>
      <vt:lpstr>Symbol</vt:lpstr>
      <vt:lpstr>空演示文稿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第七模块 函数的特征</vt:lpstr>
      <vt:lpstr>第四节</vt:lpstr>
      <vt:lpstr>一、 函数单调性的判定法</vt:lpstr>
      <vt:lpstr>PowerPoint 演示文稿</vt:lpstr>
      <vt:lpstr>例1. 确定函数</vt:lpstr>
      <vt:lpstr>例2. 证明当</vt:lpstr>
      <vt:lpstr>二、曲线的凹凸性与拐点</vt:lpstr>
      <vt:lpstr>定理2.(凹凸判定法)</vt:lpstr>
      <vt:lpstr>例3.  判断曲线</vt:lpstr>
      <vt:lpstr>例4. 求曲线</vt:lpstr>
      <vt:lpstr>例5. 求曲线</vt:lpstr>
      <vt:lpstr>内容小结</vt:lpstr>
      <vt:lpstr>思考与练习</vt:lpstr>
      <vt:lpstr>第五节</vt:lpstr>
      <vt:lpstr>一、函数的极值及其求法</vt:lpstr>
      <vt:lpstr>注意:</vt:lpstr>
      <vt:lpstr>定理 1 (第一充分条件)</vt:lpstr>
      <vt:lpstr>例1. 求函数</vt:lpstr>
      <vt:lpstr>定理2 (第二充分条件)</vt:lpstr>
      <vt:lpstr>例2. 求函数</vt:lpstr>
      <vt:lpstr>PowerPoint 演示文稿</vt:lpstr>
      <vt:lpstr>二、最大值与最小值问题 </vt:lpstr>
      <vt:lpstr>特别:</vt:lpstr>
      <vt:lpstr>PowerPoint 演示文稿</vt:lpstr>
      <vt:lpstr>例4. 铁路上 AB 段的距离为100 km , 工厂C 距 A 处20</vt:lpstr>
      <vt:lpstr>内容小结</vt:lpstr>
      <vt:lpstr>2. 连续函数的最值</vt:lpstr>
      <vt:lpstr>2. 设</vt:lpstr>
      <vt:lpstr>第六节</vt:lpstr>
      <vt:lpstr>一、 曲线的渐近线</vt:lpstr>
      <vt:lpstr>例1. 求曲线</vt:lpstr>
      <vt:lpstr>二、函数图形的描绘</vt:lpstr>
      <vt:lpstr>例2. 描绘方程</vt:lpstr>
      <vt:lpstr>PowerPoint 演示文稿</vt:lpstr>
      <vt:lpstr>PowerPoint 演示文稿</vt:lpstr>
      <vt:lpstr>6）绘图</vt:lpstr>
      <vt:lpstr>内容小结</vt:lpstr>
      <vt:lpstr>思考与练习 </vt:lpstr>
      <vt:lpstr>证明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第四节 函数的单调性与曲线的凹凸性</dc:title>
  <dc:creator>曹璎珞，李安昌; 林枫</dc:creator>
  <cp:lastModifiedBy>admin</cp:lastModifiedBy>
  <cp:revision>161</cp:revision>
  <dcterms:created xsi:type="dcterms:W3CDTF">2000-09-20T03:32:00Z</dcterms:created>
  <dcterms:modified xsi:type="dcterms:W3CDTF">2024-04-18T13:22:59Z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