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47E12-3B41-AB6E-CAFB-D7611B7AA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3F4250-B8A8-B363-AF63-70AF1C760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C5CE77-707C-0110-5FB3-73041C99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20CB9-8189-43CC-819A-3DC428482800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DF6236-8CC1-1E07-44C8-2B4CD4A10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27E279-60D4-E1DD-3233-B170EE3E9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F7E7-FC61-4AE9-9BA8-92332B3A5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85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2B6AB-394B-BF17-27DE-115EAB9C4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3B2664-5077-834E-1C09-113ACE4C7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1AA4EE-5690-3824-E7F2-8FC213B30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20CB9-8189-43CC-819A-3DC428482800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CE209C-DA65-830F-AA37-DE717067F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8CEB66-3FB3-229B-A60C-E401491D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F7E7-FC61-4AE9-9BA8-92332B3A5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00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80FDA1-F056-21EC-2FDA-C2761F92B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49D3D5-66EE-B354-6622-CB0D8B12E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6068CE-4BD5-A0B3-7847-A8CD73E6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20CB9-8189-43CC-819A-3DC428482800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FA700A-4099-CFB1-6ECB-B0607387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BEF562-E791-256F-8830-07A456F3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F7E7-FC61-4AE9-9BA8-92332B3A5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07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21CE9-CC8E-17F7-AADD-9665DD5B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AA51B-4110-24C9-55F0-FEBFE3B90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291BD8-344C-F2CA-0D46-0B41ACBCC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20CB9-8189-43CC-819A-3DC428482800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FD3B09-24EA-8BF2-A0F7-83AD3F14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7DF2E2-76CE-B9E1-A752-CA4B01D5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F7E7-FC61-4AE9-9BA8-92332B3A5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92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D58E5-B529-BF5C-7D08-8D4DC6A3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4C6C97-5291-BB29-997B-799A3151E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5EB7AD-737B-6ED6-BD34-ABE97EA3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20CB9-8189-43CC-819A-3DC428482800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9929FF-40A0-A633-AF65-2356BB25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5CE115-1A4A-0008-1802-659F61DD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F7E7-FC61-4AE9-9BA8-92332B3A5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44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27861-7A4C-FB38-587C-246DE972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42E8B-0223-BA24-1720-593B2E246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26529D-CBFA-6131-A72D-7104F0620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FCD930-30F4-33E4-C3C6-C7B603F2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20CB9-8189-43CC-819A-3DC428482800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3A37EA-0D65-9D3D-71FC-4742500A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C226BD-246C-684B-4100-C96AC983B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F7E7-FC61-4AE9-9BA8-92332B3A5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196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261E4-52D3-1E80-8307-DFED15701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E1331E-DD04-CFE1-01C5-46E462FEA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729DFA-63FE-86B0-BE24-5E9EB9813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169289-D416-3CDC-A10F-0888FDDF5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03BC91-8C22-1337-D238-FB5059066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0F2E6B-E39D-F2E3-98B8-29ADED0B0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20CB9-8189-43CC-819A-3DC428482800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A4B856-38D5-2216-BC7A-F00E07973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D00270-12E8-495F-5504-F4C92F81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F7E7-FC61-4AE9-9BA8-92332B3A5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8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AE0DA-FCF5-9EDF-FF50-216AA42CA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7F5C0C-1983-A0F8-2051-D3204F05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20CB9-8189-43CC-819A-3DC428482800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8DC1B2-FCE2-5492-E920-0D305BB46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C1B2AF-1087-BFDF-9B63-BD54E448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F7E7-FC61-4AE9-9BA8-92332B3A5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461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DB8C8F-C4F4-3B1F-9ADD-6C01B108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20CB9-8189-43CC-819A-3DC428482800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467D75-1F01-5C98-0F74-D1A75531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F0763E-525C-3F9A-03B8-3BF01C9F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F7E7-FC61-4AE9-9BA8-92332B3A5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169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46487-E77B-1C85-1407-E0F91DC26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83685-DBE0-EB33-BA5E-A2CDFAC1C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0993D4-B97D-8DCA-14B2-8AB2623E5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410FF9-4C4E-87ED-8100-D5F5F270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20CB9-8189-43CC-819A-3DC428482800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335F8-4018-FC01-3F08-E138CD3B3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367796-ED67-E38E-48AF-466819E41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F7E7-FC61-4AE9-9BA8-92332B3A5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312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5BB2A-6E7A-86AC-6417-21A6B104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797AED-4058-8C8B-59C5-AA8C78B93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4C19E5-A938-DB75-DB23-CF1E96035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6DF36C-1BF4-8E6C-CCFF-0F3EDD27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20CB9-8189-43CC-819A-3DC428482800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2BF55E-A082-3F9D-A06F-5E379C727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7C7EB5-4C57-DFA5-CD82-8C241FBC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5F7E7-FC61-4AE9-9BA8-92332B3A5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794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B95139-7BCA-5A3C-AFCE-3FB42D330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9026B6-892D-4F39-5D7E-DE68CA2F7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3EAD6-5120-6229-38D9-DEC186436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20CB9-8189-43CC-819A-3DC428482800}" type="datetimeFigureOut">
              <a:rPr lang="zh-CN" altLang="en-US" smtClean="0"/>
              <a:t>2022/11/14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9F91C3-B5D0-4AE8-7789-280DA9230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CCB83-7904-72C7-FD7F-EEC550236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5F7E7-FC61-4AE9-9BA8-92332B3A55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02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078E-3317-B371-D88E-338F9B7D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517" y="108175"/>
            <a:ext cx="10515600" cy="1325563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周任务说明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39C97-A6F4-B870-BE6E-FD5904A30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6" y="1433738"/>
            <a:ext cx="11081657" cy="506503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推荐使用</a:t>
            </a:r>
            <a:r>
              <a:rPr lang="en-US" altLang="zh-CN" dirty="0"/>
              <a:t>Python</a:t>
            </a:r>
            <a:r>
              <a:rPr lang="zh-CN" altLang="en-US" dirty="0"/>
              <a:t>库：</a:t>
            </a:r>
            <a:endParaRPr lang="en-US" altLang="zh-CN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Pandas</a:t>
            </a:r>
            <a:r>
              <a:rPr lang="zh-CN" altLang="en-US" dirty="0"/>
              <a:t>：将数据存储在二维表格中，提供数据分析、处理等多种能力</a:t>
            </a:r>
            <a:endParaRPr lang="en-US" altLang="zh-CN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Seaborn</a:t>
            </a:r>
            <a:r>
              <a:rPr lang="zh-CN" altLang="en-US" dirty="0"/>
              <a:t>：</a:t>
            </a:r>
            <a:r>
              <a:rPr lang="en-US" altLang="zh-CN" dirty="0"/>
              <a:t>Matplotlib</a:t>
            </a:r>
            <a:r>
              <a:rPr lang="zh-CN" altLang="en-US" dirty="0"/>
              <a:t>的扩展库，提供强大的数据可视化能力</a:t>
            </a:r>
            <a:endParaRPr lang="en-US" altLang="zh-CN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scikit-learn</a:t>
            </a:r>
            <a:r>
              <a:rPr lang="zh-CN" altLang="en-US" dirty="0"/>
              <a:t>：机器学习库，提供决策树、支持向量机、随机森林等模型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使用课程群文件中的</a:t>
            </a:r>
            <a:r>
              <a:rPr lang="en-US" altLang="zh-CN" dirty="0"/>
              <a:t>data_lib1.csv</a:t>
            </a:r>
            <a:r>
              <a:rPr lang="zh-CN" altLang="en-US" dirty="0"/>
              <a:t>文件作为数据集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填充缺失数据：</a:t>
            </a:r>
            <a:endParaRPr lang="en-US" altLang="zh-CN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简单方法：使用该列特征的平均值或者中位数</a:t>
            </a:r>
            <a:endParaRPr lang="en-US" altLang="zh-CN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更好的方法：根据特征间的关系拟合填充缺失数据</a:t>
            </a:r>
            <a:endParaRPr lang="en-US" altLang="zh-CN" sz="2800" dirty="0"/>
          </a:p>
          <a:p>
            <a:pPr marL="228600" lvl="1">
              <a:lnSpc>
                <a:spcPct val="120000"/>
              </a:lnSpc>
              <a:spcBef>
                <a:spcPts val="1000"/>
              </a:spcBef>
            </a:pPr>
            <a:r>
              <a:rPr lang="zh-CN" altLang="en-US" sz="2800" dirty="0"/>
              <a:t>特征间关系可视化：可使用</a:t>
            </a:r>
            <a:r>
              <a:rPr lang="en-US" altLang="zh-CN" sz="2800" dirty="0"/>
              <a:t>seaborn</a:t>
            </a:r>
            <a:r>
              <a:rPr lang="zh-CN" altLang="en-US" sz="2800" dirty="0"/>
              <a:t>库的</a:t>
            </a:r>
            <a:r>
              <a:rPr lang="en-US" altLang="zh-CN" sz="2800" dirty="0" err="1"/>
              <a:t>pairplot</a:t>
            </a:r>
            <a:r>
              <a:rPr lang="zh-CN" altLang="en-US" sz="2800" dirty="0"/>
              <a:t>函数</a:t>
            </a:r>
            <a:endParaRPr lang="en-US" altLang="zh-CN" sz="2800" dirty="0"/>
          </a:p>
          <a:p>
            <a:pPr marL="228600" lvl="1">
              <a:lnSpc>
                <a:spcPct val="120000"/>
              </a:lnSpc>
              <a:spcBef>
                <a:spcPts val="1000"/>
              </a:spcBef>
            </a:pPr>
            <a:r>
              <a:rPr lang="zh-CN" altLang="en-US" sz="2800" dirty="0"/>
              <a:t>预测准确度评估：</a:t>
            </a:r>
            <a:endParaRPr lang="en-US" altLang="zh-CN" sz="2800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需给出模型的总体准确率以及各个分类类别的准确率</a:t>
            </a:r>
            <a:endParaRPr lang="en-US" altLang="zh-CN" dirty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对预测结果进行可视化展示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281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134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Wingdings</vt:lpstr>
      <vt:lpstr>Office 主题​​</vt:lpstr>
      <vt:lpstr>第11周任务说明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第11周任务说明</dc:title>
  <dc:creator>马 明泽</dc:creator>
  <cp:lastModifiedBy>马 明泽</cp:lastModifiedBy>
  <cp:revision>13</cp:revision>
  <dcterms:created xsi:type="dcterms:W3CDTF">2022-11-13T16:39:58Z</dcterms:created>
  <dcterms:modified xsi:type="dcterms:W3CDTF">2022-11-13T17:46:56Z</dcterms:modified>
</cp:coreProperties>
</file>