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1"/>
  </p:notesMasterIdLst>
  <p:sldIdLst>
    <p:sldId id="416" r:id="rId2"/>
    <p:sldId id="415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419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7" r:id="rId22"/>
    <p:sldId id="344" r:id="rId23"/>
    <p:sldId id="345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420" r:id="rId32"/>
    <p:sldId id="359" r:id="rId33"/>
    <p:sldId id="360" r:id="rId34"/>
    <p:sldId id="362" r:id="rId35"/>
    <p:sldId id="363" r:id="rId36"/>
    <p:sldId id="364" r:id="rId37"/>
    <p:sldId id="365" r:id="rId38"/>
    <p:sldId id="366" r:id="rId39"/>
    <p:sldId id="400" r:id="rId40"/>
    <p:sldId id="401" r:id="rId41"/>
    <p:sldId id="411" r:id="rId42"/>
    <p:sldId id="402" r:id="rId43"/>
    <p:sldId id="403" r:id="rId44"/>
    <p:sldId id="412" r:id="rId45"/>
    <p:sldId id="404" r:id="rId46"/>
    <p:sldId id="405" r:id="rId47"/>
    <p:sldId id="406" r:id="rId48"/>
    <p:sldId id="407" r:id="rId49"/>
    <p:sldId id="413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  <a:srgbClr val="000000"/>
    <a:srgbClr val="663300"/>
    <a:srgbClr val="FF99FF"/>
    <a:srgbClr val="FF99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 autoAdjust="0"/>
  </p:normalViewPr>
  <p:slideViewPr>
    <p:cSldViewPr>
      <p:cViewPr varScale="1">
        <p:scale>
          <a:sx n="72" d="100"/>
          <a:sy n="72" d="100"/>
        </p:scale>
        <p:origin x="2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4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E9284470-D70A-4CE0-8AD6-0646ACCFE8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69424EBF-5DEA-4213-BF05-9F39746972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10CC29A-60CD-44F9-9089-377F5D90585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9B40AD07-6F82-412E-ADEE-D87DF0B93C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59F448D2-ED35-4CD0-9771-9CA40D2EDF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9F57D605-F5EF-4149-97F3-3A41099DF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585AC99E-DD25-4A71-B1AA-ED5439D41D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204DA0-DDFB-46EB-8D89-A245B062E98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6D53012-CA05-4FAF-A76F-B29D773BE7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02FEF1F-61A6-4AB9-A9B8-6E6130808F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C16CA15-9557-463F-8BBF-5218CBC184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FF8B010-F62D-49CC-B627-A8C323EB12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930AB18-5D16-4030-BC0D-BA51A71424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7289AC5-B1B8-435A-9A9F-696540CB23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464272A-BC8E-450E-A58F-9E3A3B7899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5FCBEFD-491A-4ED8-B9FA-08DFD85703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3E6E7BD-695C-4A56-AC52-B7041C188F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70F113D-14AE-4E58-8C35-3D3BCEA1AB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7075C3A-88FB-41E8-B744-61866851F9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94092CE-7469-4449-A2F0-C467086053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3E58B2F-CCE2-447B-BDA6-E11904A271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E7DD916-88F1-47BB-8294-82B5FD198D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B96D544-3418-4165-B66D-20B4480CEDF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B20F8BB-A28B-4A1B-947D-44DC9CBC5D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029B2F4-8915-4848-A8F1-895DEF1F87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89D382C-9CD6-4032-A637-86C4549273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C9DBCF6-24D4-4488-A1FB-C5E563391C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F0D8CF9-5F78-45E7-8F9E-5D56F80B1A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6A9BE90-D31F-4301-920C-D7681569AB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1CA0D05-BE92-4D82-9C70-11E67D0379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C4B81C8-F8F8-403C-BD68-957D271607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4ED5B72-A7C2-479A-91BE-7B33B11604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337B8F4-3C89-4732-BBE1-8FEEC0991F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C1867FC0-1BED-4B56-B75E-4C58381F4A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6E99FC3-E187-4C51-BB77-1FD3EA46F54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0500825-82C4-4B56-85FB-1D10D4DE81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F68A57A-80B4-49A4-B057-88439C32AB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C38729F-14EC-4331-B807-64B6CF83D5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4443CAAC-B45E-4EBB-99D3-F358F0FDDAF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0869410-5FB7-4078-8270-D6D6FB144E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D3BF904-508F-4DA6-A860-2A66BF67AD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BF39A93-14CC-44E1-A38A-1FBC0821BF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ABAA7E8-03AD-4791-8CFF-B976EBC43F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D8E15240-E4A3-428D-A28F-E319F271A8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6367F5C7-F7C2-4AAB-9083-F77C954188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841CFCD7-AE2A-421E-9870-5B27E80EBA2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EB14A0B2-E628-45A9-BBA0-F18531EECD5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pic>
        <p:nvPicPr>
          <p:cNvPr id="44" name="Picture 47" descr="图片5">
            <a:extLst>
              <a:ext uri="{FF2B5EF4-FFF2-40B4-BE49-F238E27FC236}">
                <a16:creationId xmlns:a16="http://schemas.microsoft.com/office/drawing/2014/main" id="{693C46DC-2134-4B83-A550-AC1C831939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81359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WordArt 48">
            <a:extLst>
              <a:ext uri="{FF2B5EF4-FFF2-40B4-BE49-F238E27FC236}">
                <a16:creationId xmlns:a16="http://schemas.microsoft.com/office/drawing/2014/main" id="{CB9096BF-C66B-417E-AB33-176F6E4C3B38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1331913" y="44450"/>
            <a:ext cx="62865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电路</a:t>
            </a:r>
          </a:p>
        </p:txBody>
      </p:sp>
      <p:sp>
        <p:nvSpPr>
          <p:cNvPr id="516138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6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70056903-21E1-4D7D-86F5-AE44CE246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9B34EB8E-B7F0-4E13-B8A8-79F0A8235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E3B04923-416C-4826-A7A1-212379440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F67B965-5E13-4AD0-A9E8-3F9F3241AF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01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40BE3672-E105-4083-97FD-8F99A76BC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F84DC24-FCE0-42D8-8321-BF8666157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D66CA35-41F2-4E06-A2DC-9B952F312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5B873-73C1-44DA-BE5F-51FFD452C8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5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0F8B2A51-B7ED-4AC0-9FBD-6DA0EE8DA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39C1217-532E-460D-A2AA-B97CAFEEB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1E26A06-FBD0-484E-B767-A4188466B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820AD-71D2-415A-8BD6-E217709D0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25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EDB8555C-175D-4CA4-86A0-43AA09687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0D3B6E3-5E6F-4DFE-B5B7-1BBDF2E8D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0675C046-206C-4249-A969-0A585E3D8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A96B2-6D1A-4669-81D0-7B3C765A97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7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ACE802C-1F1A-4B9E-AA98-A6DACFEABA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6BB4FB6-5787-4CF8-B514-9CF953CE6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3B538E9-68EC-4B43-8307-4BBAD1BCA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C20D7-CAA0-455E-A6CA-A94A550E40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20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E7CAD079-FCA8-4766-86E9-D8BA135C09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F77E874-FDDA-46C1-ADEF-F62CEC1D90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7DD18C0-64BE-410F-BE70-E20FA56EB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EA312-DB10-4BD9-B4AA-44E8BA45DB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88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14D2E9E-2D41-413B-91D3-2BC842C8E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733F069-7E01-40C8-8974-32CE5E6C2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B96C8481-02D1-491E-B923-3AEFAF0F8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CC707-EBF3-4851-89DE-6E964DD7A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4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2F3BDE1-B9EA-4B2B-8C63-60A49CE2D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751D026-5CB2-4582-A470-627FF0611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6B6CAA65-EB3E-46EC-A717-EA4365E98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2AB33-84F7-4AEE-AC4D-63DACF7A8E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5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BF377FC6-B4DA-4AA1-B482-55C3ABE6A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C28910E-D14F-4565-AE9C-A36D9442E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1E0E33A5-525A-4A98-87A2-2001FE2B0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0E564-5422-4DBF-A54C-B85901D518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0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C0E04387-A590-4773-902C-C273E16C2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3FD57A67-D6A9-43CE-84CF-E16245EB1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8F48972C-5E0D-42D1-A7D4-437374C9A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134E9-FC05-4D69-91F9-12AFF8695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CE5F164-36AB-405A-AAD0-2A8C390C3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2184EE6D-4F18-446F-9BBB-078B3F019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475AEB9-1C12-49B3-9FF8-C7B396C4F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033F9-A4C6-4418-8A7B-D13B6DDB9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37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982C7DE9-BF63-4B53-BFEA-EE4207564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A418751F-4F4C-4463-9198-3ABECB74A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E9E7687-92FD-44E6-979A-27B340DE0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38248-6A87-44AF-B3C0-BD89D0464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4503BCD-C15D-49B9-BE79-1FFAFDC63D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50563" name="Freeform 3">
              <a:extLst>
                <a:ext uri="{FF2B5EF4-FFF2-40B4-BE49-F238E27FC236}">
                  <a16:creationId xmlns:a16="http://schemas.microsoft.com/office/drawing/2014/main" id="{8B34B26D-8C2B-4DE5-9BDF-79DF8B0DCF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64" name="Freeform 4">
              <a:extLst>
                <a:ext uri="{FF2B5EF4-FFF2-40B4-BE49-F238E27FC236}">
                  <a16:creationId xmlns:a16="http://schemas.microsoft.com/office/drawing/2014/main" id="{F0A0F806-0DD6-4EDD-B386-C58F06CD58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65" name="Freeform 5">
              <a:extLst>
                <a:ext uri="{FF2B5EF4-FFF2-40B4-BE49-F238E27FC236}">
                  <a16:creationId xmlns:a16="http://schemas.microsoft.com/office/drawing/2014/main" id="{05EFF810-391B-49DF-9BA3-88CEB3198F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8" name="Freeform 6">
              <a:extLst>
                <a:ext uri="{FF2B5EF4-FFF2-40B4-BE49-F238E27FC236}">
                  <a16:creationId xmlns:a16="http://schemas.microsoft.com/office/drawing/2014/main" id="{B8900AFC-B10A-4A2B-8100-13CCF1EA55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67" name="Freeform 7">
              <a:extLst>
                <a:ext uri="{FF2B5EF4-FFF2-40B4-BE49-F238E27FC236}">
                  <a16:creationId xmlns:a16="http://schemas.microsoft.com/office/drawing/2014/main" id="{87E61B17-5E92-4A16-B8FC-BCE1AF0FF4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0" name="Freeform 8">
              <a:extLst>
                <a:ext uri="{FF2B5EF4-FFF2-40B4-BE49-F238E27FC236}">
                  <a16:creationId xmlns:a16="http://schemas.microsoft.com/office/drawing/2014/main" id="{F6939F56-6284-4424-B443-C8DBE25267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9">
              <a:extLst>
                <a:ext uri="{FF2B5EF4-FFF2-40B4-BE49-F238E27FC236}">
                  <a16:creationId xmlns:a16="http://schemas.microsoft.com/office/drawing/2014/main" id="{A1047FA7-4341-4EAE-A8DB-5377A8DCF7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0" name="Freeform 10">
              <a:extLst>
                <a:ext uri="{FF2B5EF4-FFF2-40B4-BE49-F238E27FC236}">
                  <a16:creationId xmlns:a16="http://schemas.microsoft.com/office/drawing/2014/main" id="{662C7CBB-1C44-4D8A-8695-2E6388B0F3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3" name="Freeform 11">
              <a:extLst>
                <a:ext uri="{FF2B5EF4-FFF2-40B4-BE49-F238E27FC236}">
                  <a16:creationId xmlns:a16="http://schemas.microsoft.com/office/drawing/2014/main" id="{95BA2DA2-CE6D-461F-B235-CE0A6DDD03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2" name="Freeform 12">
              <a:extLst>
                <a:ext uri="{FF2B5EF4-FFF2-40B4-BE49-F238E27FC236}">
                  <a16:creationId xmlns:a16="http://schemas.microsoft.com/office/drawing/2014/main" id="{07D62D12-3801-4DC2-83B7-AE2E5B19E3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5" name="Freeform 13">
              <a:extLst>
                <a:ext uri="{FF2B5EF4-FFF2-40B4-BE49-F238E27FC236}">
                  <a16:creationId xmlns:a16="http://schemas.microsoft.com/office/drawing/2014/main" id="{9CC3BF5D-3465-44B3-A614-8F98FCD71F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4" name="Freeform 14">
              <a:extLst>
                <a:ext uri="{FF2B5EF4-FFF2-40B4-BE49-F238E27FC236}">
                  <a16:creationId xmlns:a16="http://schemas.microsoft.com/office/drawing/2014/main" id="{9BC0C565-960F-422D-9E5B-B12BAA286B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7" name="Freeform 15">
              <a:extLst>
                <a:ext uri="{FF2B5EF4-FFF2-40B4-BE49-F238E27FC236}">
                  <a16:creationId xmlns:a16="http://schemas.microsoft.com/office/drawing/2014/main" id="{4E0889DC-4C6A-473F-86D1-1EE37AABC2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76" name="Freeform 16">
              <a:extLst>
                <a:ext uri="{FF2B5EF4-FFF2-40B4-BE49-F238E27FC236}">
                  <a16:creationId xmlns:a16="http://schemas.microsoft.com/office/drawing/2014/main" id="{24BD6B62-7837-4C0C-A450-6EE6CA58DE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77" name="Freeform 17">
              <a:extLst>
                <a:ext uri="{FF2B5EF4-FFF2-40B4-BE49-F238E27FC236}">
                  <a16:creationId xmlns:a16="http://schemas.microsoft.com/office/drawing/2014/main" id="{FCD8971B-F02A-4683-AD3A-186A5CD3DB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78" name="Freeform 18">
              <a:extLst>
                <a:ext uri="{FF2B5EF4-FFF2-40B4-BE49-F238E27FC236}">
                  <a16:creationId xmlns:a16="http://schemas.microsoft.com/office/drawing/2014/main" id="{5846FA9E-6E40-4639-9B44-56D28FB540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1" name="Freeform 19">
              <a:extLst>
                <a:ext uri="{FF2B5EF4-FFF2-40B4-BE49-F238E27FC236}">
                  <a16:creationId xmlns:a16="http://schemas.microsoft.com/office/drawing/2014/main" id="{33407A57-53E2-49A7-9EFB-9F5F2C5F0A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0" name="Freeform 20">
              <a:extLst>
                <a:ext uri="{FF2B5EF4-FFF2-40B4-BE49-F238E27FC236}">
                  <a16:creationId xmlns:a16="http://schemas.microsoft.com/office/drawing/2014/main" id="{B2E78410-3768-49B5-81DE-E8DD037F3B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3" name="Freeform 21">
              <a:extLst>
                <a:ext uri="{FF2B5EF4-FFF2-40B4-BE49-F238E27FC236}">
                  <a16:creationId xmlns:a16="http://schemas.microsoft.com/office/drawing/2014/main" id="{948E1777-C003-45BC-9CC9-DC68CF1D0F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2" name="Freeform 22">
              <a:extLst>
                <a:ext uri="{FF2B5EF4-FFF2-40B4-BE49-F238E27FC236}">
                  <a16:creationId xmlns:a16="http://schemas.microsoft.com/office/drawing/2014/main" id="{A8C83FC3-D4E3-4CFD-9564-E94C8D33D9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83" name="Freeform 23">
              <a:extLst>
                <a:ext uri="{FF2B5EF4-FFF2-40B4-BE49-F238E27FC236}">
                  <a16:creationId xmlns:a16="http://schemas.microsoft.com/office/drawing/2014/main" id="{03C13AA3-B2A1-457C-8CE8-D6210643FE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84" name="Freeform 24">
              <a:extLst>
                <a:ext uri="{FF2B5EF4-FFF2-40B4-BE49-F238E27FC236}">
                  <a16:creationId xmlns:a16="http://schemas.microsoft.com/office/drawing/2014/main" id="{B419A87F-2757-42B9-B87A-60FE9C5268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7" name="Freeform 25">
              <a:extLst>
                <a:ext uri="{FF2B5EF4-FFF2-40B4-BE49-F238E27FC236}">
                  <a16:creationId xmlns:a16="http://schemas.microsoft.com/office/drawing/2014/main" id="{029C02E3-03EA-40AA-9384-688081B5E2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6" name="Freeform 26">
              <a:extLst>
                <a:ext uri="{FF2B5EF4-FFF2-40B4-BE49-F238E27FC236}">
                  <a16:creationId xmlns:a16="http://schemas.microsoft.com/office/drawing/2014/main" id="{C6060C63-6A2D-4140-97C6-044C2B30E4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87" name="Freeform 27">
              <a:extLst>
                <a:ext uri="{FF2B5EF4-FFF2-40B4-BE49-F238E27FC236}">
                  <a16:creationId xmlns:a16="http://schemas.microsoft.com/office/drawing/2014/main" id="{7D9F3CBC-2438-492A-A345-5B39C94B45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60" name="Freeform 28">
              <a:extLst>
                <a:ext uri="{FF2B5EF4-FFF2-40B4-BE49-F238E27FC236}">
                  <a16:creationId xmlns:a16="http://schemas.microsoft.com/office/drawing/2014/main" id="{FE228D76-EBB4-45B5-A0FA-E599D8206E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89" name="Freeform 29">
              <a:extLst>
                <a:ext uri="{FF2B5EF4-FFF2-40B4-BE49-F238E27FC236}">
                  <a16:creationId xmlns:a16="http://schemas.microsoft.com/office/drawing/2014/main" id="{1997E3D2-0FA6-4109-8B91-0E1B94F0C9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62" name="Freeform 30">
              <a:extLst>
                <a:ext uri="{FF2B5EF4-FFF2-40B4-BE49-F238E27FC236}">
                  <a16:creationId xmlns:a16="http://schemas.microsoft.com/office/drawing/2014/main" id="{0779D23A-9AB8-4C0B-8BA9-D4AE6B1291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591" name="Freeform 31">
              <a:extLst>
                <a:ext uri="{FF2B5EF4-FFF2-40B4-BE49-F238E27FC236}">
                  <a16:creationId xmlns:a16="http://schemas.microsoft.com/office/drawing/2014/main" id="{C5257097-F4F1-44A8-B568-6E6C0FA0A4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2" name="Freeform 32">
              <a:extLst>
                <a:ext uri="{FF2B5EF4-FFF2-40B4-BE49-F238E27FC236}">
                  <a16:creationId xmlns:a16="http://schemas.microsoft.com/office/drawing/2014/main" id="{B23019B1-4E1E-4778-A068-F79F497DF8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3" name="Freeform 33">
              <a:extLst>
                <a:ext uri="{FF2B5EF4-FFF2-40B4-BE49-F238E27FC236}">
                  <a16:creationId xmlns:a16="http://schemas.microsoft.com/office/drawing/2014/main" id="{B1CFD447-69D0-48C9-AA20-9BBD36705B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4" name="Freeform 34">
              <a:extLst>
                <a:ext uri="{FF2B5EF4-FFF2-40B4-BE49-F238E27FC236}">
                  <a16:creationId xmlns:a16="http://schemas.microsoft.com/office/drawing/2014/main" id="{FDB001B2-7CFA-4528-894F-3E13D4A6C4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5" name="Freeform 35">
              <a:extLst>
                <a:ext uri="{FF2B5EF4-FFF2-40B4-BE49-F238E27FC236}">
                  <a16:creationId xmlns:a16="http://schemas.microsoft.com/office/drawing/2014/main" id="{2E7D5821-572F-4674-A5AA-A874F47151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6" name="Freeform 36">
              <a:extLst>
                <a:ext uri="{FF2B5EF4-FFF2-40B4-BE49-F238E27FC236}">
                  <a16:creationId xmlns:a16="http://schemas.microsoft.com/office/drawing/2014/main" id="{A8BC9199-2E9A-4A11-B67E-140F44651D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7" name="Freeform 37">
              <a:extLst>
                <a:ext uri="{FF2B5EF4-FFF2-40B4-BE49-F238E27FC236}">
                  <a16:creationId xmlns:a16="http://schemas.microsoft.com/office/drawing/2014/main" id="{992D4D79-35B8-4F92-B15D-FFD11A85D8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50598" name="Freeform 38">
              <a:extLst>
                <a:ext uri="{FF2B5EF4-FFF2-40B4-BE49-F238E27FC236}">
                  <a16:creationId xmlns:a16="http://schemas.microsoft.com/office/drawing/2014/main" id="{B207F554-AB97-445D-BF8D-43C4383CCE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71" name="Group 39">
              <a:extLst>
                <a:ext uri="{FF2B5EF4-FFF2-40B4-BE49-F238E27FC236}">
                  <a16:creationId xmlns:a16="http://schemas.microsoft.com/office/drawing/2014/main" id="{B8288D22-61F6-4FAE-922B-2140DF6EFA1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>
                <a:extLst>
                  <a:ext uri="{FF2B5EF4-FFF2-40B4-BE49-F238E27FC236}">
                    <a16:creationId xmlns:a16="http://schemas.microsoft.com/office/drawing/2014/main" id="{6DB3EC3A-842B-46CD-AF42-C19D42747CF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50601" name="Freeform 41">
                <a:extLst>
                  <a:ext uri="{FF2B5EF4-FFF2-40B4-BE49-F238E27FC236}">
                    <a16:creationId xmlns:a16="http://schemas.microsoft.com/office/drawing/2014/main" id="{C5985726-CE24-433E-80EF-832D49C80B1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450602" name="Rectangle 42">
            <a:extLst>
              <a:ext uri="{FF2B5EF4-FFF2-40B4-BE49-F238E27FC236}">
                <a16:creationId xmlns:a16="http://schemas.microsoft.com/office/drawing/2014/main" id="{C8862353-DEDB-49E6-949C-900E0FD50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0603" name="Rectangle 43">
            <a:extLst>
              <a:ext uri="{FF2B5EF4-FFF2-40B4-BE49-F238E27FC236}">
                <a16:creationId xmlns:a16="http://schemas.microsoft.com/office/drawing/2014/main" id="{05321822-023F-44F8-AFAA-7B4FF9512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04" name="Rectangle 44">
            <a:extLst>
              <a:ext uri="{FF2B5EF4-FFF2-40B4-BE49-F238E27FC236}">
                <a16:creationId xmlns:a16="http://schemas.microsoft.com/office/drawing/2014/main" id="{EE35713B-CFA1-4B24-BD0D-CB657778F5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5" name="Rectangle 45">
            <a:extLst>
              <a:ext uri="{FF2B5EF4-FFF2-40B4-BE49-F238E27FC236}">
                <a16:creationId xmlns:a16="http://schemas.microsoft.com/office/drawing/2014/main" id="{C3A22250-FE55-48D2-B813-2A048C191F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6" name="Rectangle 46">
            <a:extLst>
              <a:ext uri="{FF2B5EF4-FFF2-40B4-BE49-F238E27FC236}">
                <a16:creationId xmlns:a16="http://schemas.microsoft.com/office/drawing/2014/main" id="{EE4D69A9-2564-47F7-B3AD-5BE59F26F3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fld id="{D14FE022-E9BB-4190-9CD8-304259FAD0F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Picture 47" descr="图片5">
            <a:extLst>
              <a:ext uri="{FF2B5EF4-FFF2-40B4-BE49-F238E27FC236}">
                <a16:creationId xmlns:a16="http://schemas.microsoft.com/office/drawing/2014/main" id="{1BF9C9F1-97E2-4A28-BE3F-877AFC5FF8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81359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WordArt 48">
            <a:extLst>
              <a:ext uri="{FF2B5EF4-FFF2-40B4-BE49-F238E27FC236}">
                <a16:creationId xmlns:a16="http://schemas.microsoft.com/office/drawing/2014/main" id="{4B2F212D-5275-4D42-B0F0-FE1CA5C8A670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1331913" y="44450"/>
            <a:ext cx="628650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电路</a:t>
            </a:r>
          </a:p>
        </p:txBody>
      </p:sp>
      <p:sp>
        <p:nvSpPr>
          <p:cNvPr id="1034" name="WordArt 49">
            <a:extLst>
              <a:ext uri="{FF2B5EF4-FFF2-40B4-BE49-F238E27FC236}">
                <a16:creationId xmlns:a16="http://schemas.microsoft.com/office/drawing/2014/main" id="{6CFBF475-42F8-4910-924E-F02612FDD668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6084888" y="90488"/>
            <a:ext cx="1582737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储能元件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8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2" grpId="0"/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slide" Target="slide2.xml"/><Relationship Id="rId10" Type="http://schemas.openxmlformats.org/officeDocument/2006/relationships/slide" Target="slide17.xml"/><Relationship Id="rId4" Type="http://schemas.openxmlformats.org/officeDocument/2006/relationships/image" Target="../media/image4.png"/><Relationship Id="rId9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5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3.bin"/><Relationship Id="rId15" Type="http://schemas.openxmlformats.org/officeDocument/2006/relationships/slide" Target="slide2.xml"/><Relationship Id="rId10" Type="http://schemas.openxmlformats.org/officeDocument/2006/relationships/image" Target="../media/image3.png"/><Relationship Id="rId4" Type="http://schemas.openxmlformats.org/officeDocument/2006/relationships/image" Target="../media/image22.emf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11" Type="http://schemas.openxmlformats.org/officeDocument/2006/relationships/image" Target="../media/image27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.png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2.png"/><Relationship Id="rId7" Type="http://schemas.openxmlformats.org/officeDocument/2006/relationships/image" Target="../media/image29.emf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30.emf"/><Relationship Id="rId1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37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3.emf"/><Relationship Id="rId18" Type="http://schemas.openxmlformats.org/officeDocument/2006/relationships/image" Target="../media/image45.e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4.png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.png"/><Relationship Id="rId11" Type="http://schemas.openxmlformats.org/officeDocument/2006/relationships/image" Target="../media/image42.emf"/><Relationship Id="rId5" Type="http://schemas.openxmlformats.org/officeDocument/2006/relationships/image" Target="../media/image2.png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0.emf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.png"/><Relationship Id="rId10" Type="http://schemas.openxmlformats.org/officeDocument/2006/relationships/image" Target="../media/image52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53.emf"/><Relationship Id="rId9" Type="http://schemas.openxmlformats.org/officeDocument/2006/relationships/image" Target="../media/image4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54.emf"/><Relationship Id="rId9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4.png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6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8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2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e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.png"/><Relationship Id="rId4" Type="http://schemas.openxmlformats.org/officeDocument/2006/relationships/image" Target="../media/image59.emf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png"/><Relationship Id="rId11" Type="http://schemas.openxmlformats.org/officeDocument/2006/relationships/image" Target="../media/image64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2.png"/><Relationship Id="rId9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2.png"/><Relationship Id="rId7" Type="http://schemas.openxmlformats.org/officeDocument/2006/relationships/image" Target="../media/image66.emf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7.emf"/><Relationship Id="rId14" Type="http://schemas.openxmlformats.org/officeDocument/2006/relationships/image" Target="../media/image6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png"/><Relationship Id="rId11" Type="http://schemas.openxmlformats.org/officeDocument/2006/relationships/image" Target="../media/image71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6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.baidu.com/i?ct=503316480&amp;z=50632201&amp;tn=baiduimagedetail&amp;word=&#30005;&#25239;&#22120;&amp;in=1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xon.com/offer/offer3.asp?type=&#20379;&#24212;&amp;id=20&amp;Pagno=35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68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3.png"/><Relationship Id="rId10" Type="http://schemas.openxmlformats.org/officeDocument/2006/relationships/image" Target="../media/image76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3.png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1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77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6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3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82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91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3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8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4.png"/><Relationship Id="rId10" Type="http://schemas.openxmlformats.org/officeDocument/2006/relationships/image" Target="../media/image96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8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0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94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93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02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98.bin"/><Relationship Id="rId5" Type="http://schemas.openxmlformats.org/officeDocument/2006/relationships/image" Target="../media/image3.png"/><Relationship Id="rId10" Type="http://schemas.openxmlformats.org/officeDocument/2006/relationships/image" Target="../media/image107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emf"/><Relationship Id="rId3" Type="http://schemas.openxmlformats.org/officeDocument/2006/relationships/image" Target="../media/image2.png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emf"/><Relationship Id="rId5" Type="http://schemas.openxmlformats.org/officeDocument/2006/relationships/image" Target="../media/image4.png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.png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>
            <a:extLst>
              <a:ext uri="{FF2B5EF4-FFF2-40B4-BE49-F238E27FC236}">
                <a16:creationId xmlns:a16="http://schemas.microsoft.com/office/drawing/2014/main" id="{E517FCF6-0495-44F9-BA19-31FBC4A21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836613"/>
            <a:ext cx="6769100" cy="8239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80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480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kumimoji="1" lang="zh-CN" altLang="en-US" sz="4800">
                <a:latin typeface="隶书" panose="02010509060101010101" pitchFamily="49" charset="-122"/>
                <a:ea typeface="隶书" panose="02010509060101010101" pitchFamily="49" charset="-122"/>
              </a:rPr>
              <a:t>章  储能元件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CE17E69-4DAF-486D-8FFB-2369A44169B7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6021388"/>
            <a:ext cx="1368425" cy="647700"/>
            <a:chOff x="2971" y="3113"/>
            <a:chExt cx="1043" cy="499"/>
          </a:xfrm>
        </p:grpSpPr>
        <p:sp>
          <p:nvSpPr>
            <p:cNvPr id="4124" name="Oval 6">
              <a:extLst>
                <a:ext uri="{FF2B5EF4-FFF2-40B4-BE49-F238E27FC236}">
                  <a16:creationId xmlns:a16="http://schemas.microsoft.com/office/drawing/2014/main" id="{21079744-AA72-4D4D-9F1D-2043465B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125" name="Oval 7">
              <a:hlinkClick r:id="" action="ppaction://hlinkshowjump?jump=endshow" highlightClick="1"/>
              <a:extLst>
                <a:ext uri="{FF2B5EF4-FFF2-40B4-BE49-F238E27FC236}">
                  <a16:creationId xmlns:a16="http://schemas.microsoft.com/office/drawing/2014/main" id="{A52A8FDA-D8E9-4821-971F-2A74144C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首 页</a:t>
              </a:r>
            </a:p>
          </p:txBody>
        </p:sp>
      </p:grpSp>
      <p:sp>
        <p:nvSpPr>
          <p:cNvPr id="4100" name="Text Box 11" descr="斜纹布">
            <a:hlinkClick r:id="rId5" action="ppaction://hlinksldjump"/>
            <a:extLst>
              <a:ext uri="{FF2B5EF4-FFF2-40B4-BE49-F238E27FC236}">
                <a16:creationId xmlns:a16="http://schemas.microsoft.com/office/drawing/2014/main" id="{BA465E1E-63C1-4C4A-927A-74762AEAA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36838"/>
            <a:ext cx="1965325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>
              <a:solidFill>
                <a:srgbClr val="CC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5FF5A83A-8A00-44C0-A2D4-B09058187A1E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427413"/>
            <a:ext cx="6192838" cy="627062"/>
            <a:chOff x="975" y="1842"/>
            <a:chExt cx="3901" cy="395"/>
          </a:xfrm>
        </p:grpSpPr>
        <p:pic>
          <p:nvPicPr>
            <p:cNvPr id="4119" name="Picture 30" descr="GEL Rounded Rectangle aquamar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DA33D361-4D2D-4D2B-973D-251AFC215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846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20" name="Group 31">
              <a:extLst>
                <a:ext uri="{FF2B5EF4-FFF2-40B4-BE49-F238E27FC236}">
                  <a16:creationId xmlns:a16="http://schemas.microsoft.com/office/drawing/2014/main" id="{086BC341-1D17-4A47-A6DC-74F25F1EC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" y="1842"/>
              <a:ext cx="3189" cy="394"/>
              <a:chOff x="1687" y="1832"/>
              <a:chExt cx="3189" cy="394"/>
            </a:xfrm>
          </p:grpSpPr>
          <p:pic>
            <p:nvPicPr>
              <p:cNvPr id="4122" name="Picture 32" descr="GEL Rounded Rectangle aquamarine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D2AA6DB-04DC-4DFF-9BF0-CB8BD15AF0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7" y="1832"/>
                <a:ext cx="318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23" name="Text Box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7A7CD52-9C8C-43A7-82E1-EBC4A776A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3" y="1861"/>
                <a:ext cx="293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rgbClr val="CC0000"/>
                    </a:solidFill>
                    <a:ea typeface="隶书" panose="02010509060101010101" pitchFamily="49" charset="-122"/>
                  </a:rPr>
                  <a:t>电容元件</a:t>
                </a:r>
              </a:p>
            </p:txBody>
          </p:sp>
        </p:grpSp>
        <p:sp>
          <p:nvSpPr>
            <p:cNvPr id="4121" name="Text Box 34">
              <a:hlinkClick r:id="rId6" action="ppaction://hlinksldjump"/>
              <a:extLst>
                <a:ext uri="{FF2B5EF4-FFF2-40B4-BE49-F238E27FC236}">
                  <a16:creationId xmlns:a16="http://schemas.microsoft.com/office/drawing/2014/main" id="{2130025C-F199-4B8B-9F9D-69B0D092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1862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6.1</a:t>
              </a:r>
            </a:p>
          </p:txBody>
        </p: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5F74A566-27CC-469A-914C-CB330CD698F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175125"/>
            <a:ext cx="6192838" cy="620713"/>
            <a:chOff x="975" y="1815"/>
            <a:chExt cx="3901" cy="391"/>
          </a:xfrm>
        </p:grpSpPr>
        <p:pic>
          <p:nvPicPr>
            <p:cNvPr id="4115" name="Picture 36" descr="GEL Rounded Rectangle aquamar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70CA2115-FDA1-488D-BF14-4AAA2940E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815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Text Box 37">
              <a:hlinkClick r:id="rId9" action="ppaction://hlinksldjump"/>
              <a:extLst>
                <a:ext uri="{FF2B5EF4-FFF2-40B4-BE49-F238E27FC236}">
                  <a16:creationId xmlns:a16="http://schemas.microsoft.com/office/drawing/2014/main" id="{0123A59A-03A9-4886-93C1-9C01E4F9A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1845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6.2</a:t>
              </a:r>
            </a:p>
          </p:txBody>
        </p:sp>
        <p:pic>
          <p:nvPicPr>
            <p:cNvPr id="4117" name="Picture 38" descr="GEL Rounded Rectangle aquamarine">
              <a:hlinkClick r:id="rId9" action="ppaction://hlinksldjump"/>
              <a:extLst>
                <a:ext uri="{FF2B5EF4-FFF2-40B4-BE49-F238E27FC236}">
                  <a16:creationId xmlns:a16="http://schemas.microsoft.com/office/drawing/2014/main" id="{A50ABE52-9E73-4161-8657-1D27DB0A5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1815"/>
              <a:ext cx="3189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8" name="Text Box 39">
              <a:hlinkClick r:id="rId9" action="ppaction://hlinksldjump"/>
              <a:extLst>
                <a:ext uri="{FF2B5EF4-FFF2-40B4-BE49-F238E27FC236}">
                  <a16:creationId xmlns:a16="http://schemas.microsoft.com/office/drawing/2014/main" id="{40AAE54F-973C-4AAD-B780-554B8D25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1844"/>
              <a:ext cx="27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电感元件</a:t>
              </a:r>
            </a:p>
          </p:txBody>
        </p:sp>
      </p:grpSp>
      <p:grpSp>
        <p:nvGrpSpPr>
          <p:cNvPr id="6" name="Group 57">
            <a:extLst>
              <a:ext uri="{FF2B5EF4-FFF2-40B4-BE49-F238E27FC236}">
                <a16:creationId xmlns:a16="http://schemas.microsoft.com/office/drawing/2014/main" id="{763184DE-C457-4642-8DDE-BEA25326837B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895850"/>
            <a:ext cx="6192838" cy="620713"/>
            <a:chOff x="1338" y="2805"/>
            <a:chExt cx="3901" cy="391"/>
          </a:xfrm>
        </p:grpSpPr>
        <p:pic>
          <p:nvPicPr>
            <p:cNvPr id="4111" name="Picture 41" descr="GEL Rounded Rectangle aquamarine">
              <a:hlinkClick r:id="rId10" action="ppaction://hlinksldjump"/>
              <a:extLst>
                <a:ext uri="{FF2B5EF4-FFF2-40B4-BE49-F238E27FC236}">
                  <a16:creationId xmlns:a16="http://schemas.microsoft.com/office/drawing/2014/main" id="{1936ADEF-3172-4AA9-9BCD-516B6E5CE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2805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2" name="Text Box 42">
              <a:hlinkClick r:id="rId10" action="ppaction://hlinksldjump"/>
              <a:extLst>
                <a:ext uri="{FF2B5EF4-FFF2-40B4-BE49-F238E27FC236}">
                  <a16:creationId xmlns:a16="http://schemas.microsoft.com/office/drawing/2014/main" id="{9BA99300-12A6-49AE-9556-6B934CD41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2835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6.3</a:t>
              </a:r>
            </a:p>
          </p:txBody>
        </p:sp>
        <p:pic>
          <p:nvPicPr>
            <p:cNvPr id="4113" name="Picture 43" descr="GEL Rounded Rectangle aquamarine">
              <a:hlinkClick r:id="rId10" action="ppaction://hlinksldjump"/>
              <a:extLst>
                <a:ext uri="{FF2B5EF4-FFF2-40B4-BE49-F238E27FC236}">
                  <a16:creationId xmlns:a16="http://schemas.microsoft.com/office/drawing/2014/main" id="{5BC817F9-D576-41FE-9516-5B5FEB89E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" y="2805"/>
              <a:ext cx="3189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4" name="Text Box 44">
              <a:hlinkClick r:id="rId10" action="ppaction://hlinksldjump"/>
              <a:extLst>
                <a:ext uri="{FF2B5EF4-FFF2-40B4-BE49-F238E27FC236}">
                  <a16:creationId xmlns:a16="http://schemas.microsoft.com/office/drawing/2014/main" id="{DEF7AA27-8B30-4699-90EE-86379F89C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834"/>
              <a:ext cx="29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电容电感元件的串联与并联</a:t>
              </a:r>
            </a:p>
          </p:txBody>
        </p:sp>
      </p:grpSp>
      <p:grpSp>
        <p:nvGrpSpPr>
          <p:cNvPr id="7" name="Group 50">
            <a:extLst>
              <a:ext uri="{FF2B5EF4-FFF2-40B4-BE49-F238E27FC236}">
                <a16:creationId xmlns:a16="http://schemas.microsoft.com/office/drawing/2014/main" id="{A93EB39B-B466-44E7-90F7-1176F454EC03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6021388"/>
            <a:ext cx="1547812" cy="647700"/>
            <a:chOff x="2971" y="3113"/>
            <a:chExt cx="1043" cy="499"/>
          </a:xfrm>
        </p:grpSpPr>
        <p:sp>
          <p:nvSpPr>
            <p:cNvPr id="4109" name="Oval 51">
              <a:extLst>
                <a:ext uri="{FF2B5EF4-FFF2-40B4-BE49-F238E27FC236}">
                  <a16:creationId xmlns:a16="http://schemas.microsoft.com/office/drawing/2014/main" id="{02B84F74-3EF3-40BC-9DE3-E4E573EA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110" name="Oval 52">
              <a:hlinkClick r:id="" action="ppaction://hlinkshowjump?jump=endshow" highlightClick="1"/>
              <a:extLst>
                <a:ext uri="{FF2B5EF4-FFF2-40B4-BE49-F238E27FC236}">
                  <a16:creationId xmlns:a16="http://schemas.microsoft.com/office/drawing/2014/main" id="{0C03053C-BA95-4863-B3B8-C402F843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CC0000"/>
                  </a:solidFill>
                  <a:ea typeface="隶书" panose="02010509060101010101" pitchFamily="49" charset="-122"/>
                </a:rPr>
                <a:t>首 页</a:t>
              </a:r>
            </a:p>
          </p:txBody>
        </p:sp>
      </p:grpSp>
      <p:grpSp>
        <p:nvGrpSpPr>
          <p:cNvPr id="8" name="Group 53">
            <a:extLst>
              <a:ext uri="{FF2B5EF4-FFF2-40B4-BE49-F238E27FC236}">
                <a16:creationId xmlns:a16="http://schemas.microsoft.com/office/drawing/2014/main" id="{75891341-A3C5-485D-AD31-CAC31E21E727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989138"/>
            <a:ext cx="3024187" cy="1079500"/>
            <a:chOff x="1928" y="890"/>
            <a:chExt cx="1905" cy="680"/>
          </a:xfrm>
        </p:grpSpPr>
        <p:pic>
          <p:nvPicPr>
            <p:cNvPr id="4106" name="Picture 54" descr="GEL Oval MS-blue">
              <a:extLst>
                <a:ext uri="{FF2B5EF4-FFF2-40B4-BE49-F238E27FC236}">
                  <a16:creationId xmlns:a16="http://schemas.microsoft.com/office/drawing/2014/main" id="{B7A1B9F8-CFF8-430B-B3C5-3EA2235B72F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55" descr="GEL Oval MS-yellow">
              <a:hlinkClick r:id="rId12" action="ppaction://hlinksldjump"/>
              <a:extLst>
                <a:ext uri="{FF2B5EF4-FFF2-40B4-BE49-F238E27FC236}">
                  <a16:creationId xmlns:a16="http://schemas.microsoft.com/office/drawing/2014/main" id="{1035E184-FB6E-4E65-B106-55E91CBDE5F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 Box 56" descr="斜纹布">
              <a:hlinkClick r:id="rId12" action="ppaction://hlinksldjump"/>
              <a:extLst>
                <a:ext uri="{FF2B5EF4-FFF2-40B4-BE49-F238E27FC236}">
                  <a16:creationId xmlns:a16="http://schemas.microsoft.com/office/drawing/2014/main" id="{013D0A2C-90D7-4024-B7CC-2B9B3490C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062"/>
              <a:ext cx="1238" cy="3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本章重点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Text Box 3">
            <a:extLst>
              <a:ext uri="{FF2B5EF4-FFF2-40B4-BE49-F238E27FC236}">
                <a16:creationId xmlns:a16="http://schemas.microsoft.com/office/drawing/2014/main" id="{DB42C787-0854-4DC5-A4E4-7A8E5FE7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72009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某一时刻的电容电压值与</a:t>
            </a:r>
            <a:r>
              <a:rPr kumimoji="1" lang="en-US" altLang="zh-CN" sz="2800" b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-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到该时刻的所有电流值有关，即电容元件有记忆电流的作用，故称电容元件为记忆元件。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6DEB05A-77C6-4E81-A870-54D8EDEB047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989138"/>
            <a:ext cx="1663700" cy="850900"/>
            <a:chOff x="385" y="3022"/>
            <a:chExt cx="1019" cy="536"/>
          </a:xfrm>
        </p:grpSpPr>
        <p:pic>
          <p:nvPicPr>
            <p:cNvPr id="13328" name="Picture 5" descr="123">
              <a:extLst>
                <a:ext uri="{FF2B5EF4-FFF2-40B4-BE49-F238E27FC236}">
                  <a16:creationId xmlns:a16="http://schemas.microsoft.com/office/drawing/2014/main" id="{A0FE13A6-7140-447C-B334-E6F63C58E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Text Box 6">
              <a:extLst>
                <a:ext uri="{FF2B5EF4-FFF2-40B4-BE49-F238E27FC236}">
                  <a16:creationId xmlns:a16="http://schemas.microsoft.com/office/drawing/2014/main" id="{5B41684B-BC59-4F90-8C46-A941F4425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3316" name="Group 7">
            <a:extLst>
              <a:ext uri="{FF2B5EF4-FFF2-40B4-BE49-F238E27FC236}">
                <a16:creationId xmlns:a16="http://schemas.microsoft.com/office/drawing/2014/main" id="{E08DDA6B-6018-46C4-A0AB-7E08FB5621A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3326" name="Picture 8" descr="78900">
              <a:extLst>
                <a:ext uri="{FF2B5EF4-FFF2-40B4-BE49-F238E27FC236}">
                  <a16:creationId xmlns:a16="http://schemas.microsoft.com/office/drawing/2014/main" id="{509AB395-E65F-4FF8-B364-C9889EE86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DA6D421-DA07-4771-A7D7-06171A00C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3317" name="Group 10">
            <a:extLst>
              <a:ext uri="{FF2B5EF4-FFF2-40B4-BE49-F238E27FC236}">
                <a16:creationId xmlns:a16="http://schemas.microsoft.com/office/drawing/2014/main" id="{213F5CCE-A4E3-490F-92AF-593CC67D055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3324" name="Picture 11" descr="78900">
              <a:extLst>
                <a:ext uri="{FF2B5EF4-FFF2-40B4-BE49-F238E27FC236}">
                  <a16:creationId xmlns:a16="http://schemas.microsoft.com/office/drawing/2014/main" id="{743DBFCF-5246-45AB-B78F-FE8B69076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Text Box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62A83A0-C904-4C79-9263-E6EDE49C7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43053" name="Text Box 13">
            <a:extLst>
              <a:ext uri="{FF2B5EF4-FFF2-40B4-BE49-F238E27FC236}">
                <a16:creationId xmlns:a16="http://schemas.microsoft.com/office/drawing/2014/main" id="{869679EF-2E55-4A59-BFDE-706CFF0F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508500"/>
            <a:ext cx="72739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研究某一初始时刻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以后的电容电压，需要知道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时刻开始作用的电流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时刻的电压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）。</a:t>
            </a:r>
          </a:p>
        </p:txBody>
      </p:sp>
      <p:sp>
        <p:nvSpPr>
          <p:cNvPr id="343054" name="AutoShape 14">
            <a:extLst>
              <a:ext uri="{FF2B5EF4-FFF2-40B4-BE49-F238E27FC236}">
                <a16:creationId xmlns:a16="http://schemas.microsoft.com/office/drawing/2014/main" id="{4DD675C2-24ED-4D4E-9B29-722F81FD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04813"/>
            <a:ext cx="1979612" cy="1728787"/>
          </a:xfrm>
          <a:prstGeom prst="wedgeRoundRectCallout">
            <a:avLst>
              <a:gd name="adj1" fmla="val -103329"/>
              <a:gd name="adj2" fmla="val 13083"/>
              <a:gd name="adj3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电容元件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的积分形式</a:t>
            </a:r>
          </a:p>
        </p:txBody>
      </p:sp>
      <p:grpSp>
        <p:nvGrpSpPr>
          <p:cNvPr id="13320" name="Group 18">
            <a:extLst>
              <a:ext uri="{FF2B5EF4-FFF2-40B4-BE49-F238E27FC236}">
                <a16:creationId xmlns:a16="http://schemas.microsoft.com/office/drawing/2014/main" id="{E1832499-A7D9-428E-9334-DED1A756188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3322" name="Picture 19" descr="78900">
              <a:extLst>
                <a:ext uri="{FF2B5EF4-FFF2-40B4-BE49-F238E27FC236}">
                  <a16:creationId xmlns:a16="http://schemas.microsoft.com/office/drawing/2014/main" id="{2F4D815E-BEFD-4E1C-BF13-BCBFBCBF2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FCC4602-661B-44E0-BCB2-312E70F00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43062" name="Object 22">
            <a:extLst>
              <a:ext uri="{FF2B5EF4-FFF2-40B4-BE49-F238E27FC236}">
                <a16:creationId xmlns:a16="http://schemas.microsoft.com/office/drawing/2014/main" id="{47C763F9-2911-4316-B812-94498A825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765175"/>
          <a:ext cx="44656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8" imgW="2673165" imgH="653875" progId="Equation.DSMT4">
                  <p:embed/>
                </p:oleObj>
              </mc:Choice>
              <mc:Fallback>
                <p:oleObj name="Equation" r:id="rId8" imgW="2673165" imgH="65387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4465637" cy="1096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autoUpdateAnimBg="0"/>
      <p:bldP spid="343053" grpId="0" autoUpdateAnimBg="0"/>
      <p:bldP spid="3430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42" name="Object 2">
            <a:extLst>
              <a:ext uri="{FF2B5EF4-FFF2-40B4-BE49-F238E27FC236}">
                <a16:creationId xmlns:a16="http://schemas.microsoft.com/office/drawing/2014/main" id="{9FAC6629-3C7E-4884-A77E-DA278FA1B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1314450"/>
          <a:ext cx="34401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" imgW="1314290" imgH="400050" progId="Equation.DSMT4">
                  <p:embed/>
                </p:oleObj>
              </mc:Choice>
              <mc:Fallback>
                <p:oleObj name="Equation" r:id="rId3" imgW="1314290" imgH="4000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314450"/>
                        <a:ext cx="34401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3">
            <a:extLst>
              <a:ext uri="{FF2B5EF4-FFF2-40B4-BE49-F238E27FC236}">
                <a16:creationId xmlns:a16="http://schemas.microsoft.com/office/drawing/2014/main" id="{F918DB9F-721B-4857-A457-490E752C1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2482850"/>
          <a:ext cx="47863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5" imgW="1923890" imgH="400050" progId="Equation.DSMT4">
                  <p:embed/>
                </p:oleObj>
              </mc:Choice>
              <mc:Fallback>
                <p:oleObj name="Equation" r:id="rId5" imgW="1923890" imgH="4000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482850"/>
                        <a:ext cx="47863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4">
            <a:extLst>
              <a:ext uri="{FF2B5EF4-FFF2-40B4-BE49-F238E27FC236}">
                <a16:creationId xmlns:a16="http://schemas.microsoft.com/office/drawing/2014/main" id="{105A8F33-4A2A-4120-ACC0-16E5E9E47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3492500"/>
          <a:ext cx="39131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7" imgW="1530510" imgH="400050" progId="Equation.DSMT4">
                  <p:embed/>
                </p:oleObj>
              </mc:Choice>
              <mc:Fallback>
                <p:oleObj name="Equation" r:id="rId7" imgW="1530510" imgH="4000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492500"/>
                        <a:ext cx="39131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5" name="Text Box 5">
            <a:extLst>
              <a:ext uri="{FF2B5EF4-FFF2-40B4-BE49-F238E27FC236}">
                <a16:creationId xmlns:a16="http://schemas.microsoft.com/office/drawing/2014/main" id="{60D2C4F6-EEFE-44A1-B909-33228978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724400"/>
            <a:ext cx="178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0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时刻</a:t>
            </a:r>
          </a:p>
        </p:txBody>
      </p:sp>
      <p:graphicFrame>
        <p:nvGraphicFramePr>
          <p:cNvPr id="522246" name="Object 6">
            <a:extLst>
              <a:ext uri="{FF2B5EF4-FFF2-40B4-BE49-F238E27FC236}">
                <a16:creationId xmlns:a16="http://schemas.microsoft.com/office/drawing/2014/main" id="{D941C9DA-E3F4-496C-AD7A-DD92C0CB0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4556125"/>
          <a:ext cx="5086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2" imgW="2025687" imgH="400050" progId="Equation.DSMT4">
                  <p:embed/>
                </p:oleObj>
              </mc:Choice>
              <mc:Fallback>
                <p:oleObj name="Equation" r:id="rId12" imgW="2025687" imgH="4000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556125"/>
                        <a:ext cx="50863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7B63BC80-8856-4E09-9030-AF15D630190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692150"/>
            <a:ext cx="2006600" cy="1439863"/>
            <a:chOff x="591" y="538"/>
            <a:chExt cx="1111" cy="779"/>
          </a:xfrm>
        </p:grpSpPr>
        <p:sp>
          <p:nvSpPr>
            <p:cNvPr id="14359" name="Line 8">
              <a:extLst>
                <a:ext uri="{FF2B5EF4-FFF2-40B4-BE49-F238E27FC236}">
                  <a16:creationId xmlns:a16="http://schemas.microsoft.com/office/drawing/2014/main" id="{35D29D00-023B-4A46-92EE-AB3ECBEB3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920"/>
              <a:ext cx="269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9">
              <a:extLst>
                <a:ext uri="{FF2B5EF4-FFF2-40B4-BE49-F238E27FC236}">
                  <a16:creationId xmlns:a16="http://schemas.microsoft.com/office/drawing/2014/main" id="{DDEFF4E7-FE1A-42C2-8E8A-D99257B2A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1000"/>
              <a:ext cx="269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0">
              <a:extLst>
                <a:ext uri="{FF2B5EF4-FFF2-40B4-BE49-F238E27FC236}">
                  <a16:creationId xmlns:a16="http://schemas.microsoft.com/office/drawing/2014/main" id="{50838AAB-71E1-4596-AF70-7603AEA37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" y="576"/>
              <a:ext cx="805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11">
              <a:extLst>
                <a:ext uri="{FF2B5EF4-FFF2-40B4-BE49-F238E27FC236}">
                  <a16:creationId xmlns:a16="http://schemas.microsoft.com/office/drawing/2014/main" id="{EBF07095-2F81-4C6E-85A8-2C730132E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" y="1296"/>
              <a:ext cx="8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12">
              <a:extLst>
                <a:ext uri="{FF2B5EF4-FFF2-40B4-BE49-F238E27FC236}">
                  <a16:creationId xmlns:a16="http://schemas.microsoft.com/office/drawing/2014/main" id="{192218F8-5E0F-41DE-8AF0-069200678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615"/>
              <a:ext cx="236" cy="9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Text Box 13">
              <a:extLst>
                <a:ext uri="{FF2B5EF4-FFF2-40B4-BE49-F238E27FC236}">
                  <a16:creationId xmlns:a16="http://schemas.microsoft.com/office/drawing/2014/main" id="{87FC2B0B-92EA-4904-BBAA-0A4400FED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651"/>
              <a:ext cx="15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4365" name="Text Box 14">
              <a:extLst>
                <a:ext uri="{FF2B5EF4-FFF2-40B4-BE49-F238E27FC236}">
                  <a16:creationId xmlns:a16="http://schemas.microsoft.com/office/drawing/2014/main" id="{C6B2EAD7-BFA1-465B-9B11-7F244D51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802"/>
              <a:ext cx="307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0" i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4366" name="Line 15">
              <a:extLst>
                <a:ext uri="{FF2B5EF4-FFF2-40B4-BE49-F238E27FC236}">
                  <a16:creationId xmlns:a16="http://schemas.microsoft.com/office/drawing/2014/main" id="{E738C87B-9798-4B0C-85D4-2CDCC9C77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296"/>
              <a:ext cx="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16">
              <a:extLst>
                <a:ext uri="{FF2B5EF4-FFF2-40B4-BE49-F238E27FC236}">
                  <a16:creationId xmlns:a16="http://schemas.microsoft.com/office/drawing/2014/main" id="{57610ED6-CC56-4754-A9D8-A64F1C3F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008"/>
              <a:ext cx="0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17">
              <a:extLst>
                <a:ext uri="{FF2B5EF4-FFF2-40B4-BE49-F238E27FC236}">
                  <a16:creationId xmlns:a16="http://schemas.microsoft.com/office/drawing/2014/main" id="{F86E580E-2224-4D1E-9DA9-7AC6976B9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576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Text Box 18">
              <a:extLst>
                <a:ext uri="{FF2B5EF4-FFF2-40B4-BE49-F238E27FC236}">
                  <a16:creationId xmlns:a16="http://schemas.microsoft.com/office/drawing/2014/main" id="{F5B03E8B-D515-498A-9593-4665E9686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012"/>
              <a:ext cx="23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C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4370" name="Oval 19">
              <a:extLst>
                <a:ext uri="{FF2B5EF4-FFF2-40B4-BE49-F238E27FC236}">
                  <a16:creationId xmlns:a16="http://schemas.microsoft.com/office/drawing/2014/main" id="{1F99B726-646D-4C92-A12B-AC371494B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538"/>
              <a:ext cx="72" cy="8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4371" name="Oval 20">
              <a:extLst>
                <a:ext uri="{FF2B5EF4-FFF2-40B4-BE49-F238E27FC236}">
                  <a16:creationId xmlns:a16="http://schemas.microsoft.com/office/drawing/2014/main" id="{91710845-4270-448D-B223-66A7C9566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1235"/>
              <a:ext cx="72" cy="8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4372" name="Text Box 21">
              <a:extLst>
                <a:ext uri="{FF2B5EF4-FFF2-40B4-BE49-F238E27FC236}">
                  <a16:creationId xmlns:a16="http://schemas.microsoft.com/office/drawing/2014/main" id="{BF4DDB73-EB61-47D1-8F28-8361F19A1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619"/>
              <a:ext cx="21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373" name="Text Box 22">
              <a:extLst>
                <a:ext uri="{FF2B5EF4-FFF2-40B4-BE49-F238E27FC236}">
                  <a16:creationId xmlns:a16="http://schemas.microsoft.com/office/drawing/2014/main" id="{C1BDF84B-A339-4AEB-BA2C-D13226439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979"/>
              <a:ext cx="16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522263" name="Text Box 23">
            <a:extLst>
              <a:ext uri="{FF2B5EF4-FFF2-40B4-BE49-F238E27FC236}">
                <a16:creationId xmlns:a16="http://schemas.microsoft.com/office/drawing/2014/main" id="{904826BE-81D1-4B15-953C-16D163E2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5475"/>
            <a:ext cx="3744912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电容的初始条件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7BBDB9F9-D469-43B4-A7F0-AA1BDC3DE96C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078288"/>
            <a:ext cx="1366837" cy="1655762"/>
            <a:chOff x="3833" y="1525"/>
            <a:chExt cx="1043" cy="862"/>
          </a:xfrm>
        </p:grpSpPr>
        <p:sp>
          <p:nvSpPr>
            <p:cNvPr id="14357" name="Line 25">
              <a:extLst>
                <a:ext uri="{FF2B5EF4-FFF2-40B4-BE49-F238E27FC236}">
                  <a16:creationId xmlns:a16="http://schemas.microsoft.com/office/drawing/2014/main" id="{9C023CAE-801D-4791-B90A-CE81FF9B6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1752"/>
              <a:ext cx="771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26">
              <a:extLst>
                <a:ext uri="{FF2B5EF4-FFF2-40B4-BE49-F238E27FC236}">
                  <a16:creationId xmlns:a16="http://schemas.microsoft.com/office/drawing/2014/main" id="{B3EB0912-6434-4449-BE1B-150766DCB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1525"/>
              <a:ext cx="273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0</a:t>
              </a:r>
            </a:p>
          </p:txBody>
        </p:sp>
      </p:grpSp>
      <p:grpSp>
        <p:nvGrpSpPr>
          <p:cNvPr id="14346" name="Group 27">
            <a:extLst>
              <a:ext uri="{FF2B5EF4-FFF2-40B4-BE49-F238E27FC236}">
                <a16:creationId xmlns:a16="http://schemas.microsoft.com/office/drawing/2014/main" id="{DF2B6491-4DAD-480E-840D-C182F7481EE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4355" name="Picture 28" descr="78900">
              <a:extLst>
                <a:ext uri="{FF2B5EF4-FFF2-40B4-BE49-F238E27FC236}">
                  <a16:creationId xmlns:a16="http://schemas.microsoft.com/office/drawing/2014/main" id="{37D3DD92-2B64-46E0-84BF-DD5FC64A6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6" name="Text Box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F25BC6D-0704-4357-AACE-2CE42D721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4347" name="Group 30">
            <a:extLst>
              <a:ext uri="{FF2B5EF4-FFF2-40B4-BE49-F238E27FC236}">
                <a16:creationId xmlns:a16="http://schemas.microsoft.com/office/drawing/2014/main" id="{E40D208E-5024-4368-98E1-A63CF8FDBC0B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4353" name="Picture 31" descr="78900">
              <a:extLst>
                <a:ext uri="{FF2B5EF4-FFF2-40B4-BE49-F238E27FC236}">
                  <a16:creationId xmlns:a16="http://schemas.microsoft.com/office/drawing/2014/main" id="{AE223752-CBE4-46D9-9FB0-08843DCF37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4" name="Text Box 3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FA85C55-A742-40E7-AFA0-C618928A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522273" name="Rectangle 33">
            <a:extLst>
              <a:ext uri="{FF2B5EF4-FFF2-40B4-BE49-F238E27FC236}">
                <a16:creationId xmlns:a16="http://schemas.microsoft.com/office/drawing/2014/main" id="{9A6BC501-F491-48AD-8B1F-F6DBB35B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284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)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为有限值时</a:t>
            </a:r>
          </a:p>
        </p:txBody>
      </p:sp>
      <p:grpSp>
        <p:nvGrpSpPr>
          <p:cNvPr id="14349" name="Group 34">
            <a:extLst>
              <a:ext uri="{FF2B5EF4-FFF2-40B4-BE49-F238E27FC236}">
                <a16:creationId xmlns:a16="http://schemas.microsoft.com/office/drawing/2014/main" id="{EC52615C-7ECA-4711-BBC3-3FD6B83DFDF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4351" name="Picture 35" descr="78900">
              <a:extLst>
                <a:ext uri="{FF2B5EF4-FFF2-40B4-BE49-F238E27FC236}">
                  <a16:creationId xmlns:a16="http://schemas.microsoft.com/office/drawing/2014/main" id="{932C926E-9733-4EB8-A2AF-E526EB074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2" name="Text Box 36">
              <a:hlinkClick r:id="rId15" action="ppaction://hlinksldjump"/>
              <a:extLst>
                <a:ext uri="{FF2B5EF4-FFF2-40B4-BE49-F238E27FC236}">
                  <a16:creationId xmlns:a16="http://schemas.microsoft.com/office/drawing/2014/main" id="{CE0CB29A-04A8-4FFF-BC13-6C4CF503D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522277" name="Text Box 37">
            <a:extLst>
              <a:ext uri="{FF2B5EF4-FFF2-40B4-BE49-F238E27FC236}">
                <a16:creationId xmlns:a16="http://schemas.microsoft.com/office/drawing/2014/main" id="{0187D10E-7F65-4CB8-953A-0E3404E5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773738"/>
            <a:ext cx="3384550" cy="6413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36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36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5" grpId="0" build="p" autoUpdateAnimBg="0"/>
      <p:bldP spid="522263" grpId="0" animBg="1"/>
      <p:bldP spid="522273" grpId="0" build="p" autoUpdateAnimBg="0"/>
      <p:bldP spid="5222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>
            <a:extLst>
              <a:ext uri="{FF2B5EF4-FFF2-40B4-BE49-F238E27FC236}">
                <a16:creationId xmlns:a16="http://schemas.microsoft.com/office/drawing/2014/main" id="{209BA49C-1F51-497C-AAF2-81324905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7162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ClrTx/>
              <a:buSzTx/>
              <a:buFontTx/>
              <a:buAutoNum type="circleNumDbPlain"/>
            </a:pP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当电容的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为非关联方向时，上述微分和积分表达式前要冠以负号</a:t>
            </a:r>
            <a:r>
              <a:rPr kumimoji="1" lang="zh-CN" altLang="en-US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;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0CAC6A0B-A314-4F89-8C3C-F78C16451B1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5376" name="Picture 4" descr="78900">
              <a:extLst>
                <a:ext uri="{FF2B5EF4-FFF2-40B4-BE49-F238E27FC236}">
                  <a16:creationId xmlns:a16="http://schemas.microsoft.com/office/drawing/2014/main" id="{BDB90FA7-D3A6-4D4C-AC2B-6E28F1B5D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7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7B1C36B-5A39-4F17-BAF9-002D9EC8D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5364" name="Group 6">
            <a:extLst>
              <a:ext uri="{FF2B5EF4-FFF2-40B4-BE49-F238E27FC236}">
                <a16:creationId xmlns:a16="http://schemas.microsoft.com/office/drawing/2014/main" id="{4F9CB878-D903-4FC2-B25D-5598F186AB7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5374" name="Picture 7" descr="78900">
              <a:extLst>
                <a:ext uri="{FF2B5EF4-FFF2-40B4-BE49-F238E27FC236}">
                  <a16:creationId xmlns:a16="http://schemas.microsoft.com/office/drawing/2014/main" id="{00D9F3A3-9CA1-4803-98BB-FA83F9A44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5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A726E22-7C6C-4AE5-ABCC-B1DBF3E6B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33818693-1F2C-4456-8405-2978D4E4E19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49275"/>
            <a:ext cx="1663700" cy="850900"/>
            <a:chOff x="385" y="3022"/>
            <a:chExt cx="1020" cy="536"/>
          </a:xfrm>
        </p:grpSpPr>
        <p:pic>
          <p:nvPicPr>
            <p:cNvPr id="15372" name="Picture 10" descr="123">
              <a:extLst>
                <a:ext uri="{FF2B5EF4-FFF2-40B4-BE49-F238E27FC236}">
                  <a16:creationId xmlns:a16="http://schemas.microsoft.com/office/drawing/2014/main" id="{283ECEA9-265C-4572-ACA2-CB0E581DE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3" name="Text Box 11">
              <a:extLst>
                <a:ext uri="{FF2B5EF4-FFF2-40B4-BE49-F238E27FC236}">
                  <a16:creationId xmlns:a16="http://schemas.microsoft.com/office/drawing/2014/main" id="{1A82AF4F-AF9A-4EC0-9C3D-E18CB7C8E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344076" name="Text Box 12">
            <a:extLst>
              <a:ext uri="{FF2B5EF4-FFF2-40B4-BE49-F238E27FC236}">
                <a16:creationId xmlns:a16="http://schemas.microsoft.com/office/drawing/2014/main" id="{155E2FDC-3C5C-4EF1-B9CA-7AE935AF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49725"/>
            <a:ext cx="7162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上式中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(t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称为电容电压的初始值，它反映电容初始时刻的储能状况，也称为初始状态。</a:t>
            </a:r>
            <a:r>
              <a:rPr kumimoji="1" lang="zh-CN" altLang="en-US" sz="280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   </a:t>
            </a:r>
          </a:p>
        </p:txBody>
      </p:sp>
      <p:graphicFrame>
        <p:nvGraphicFramePr>
          <p:cNvPr id="344077" name="Object 13">
            <a:extLst>
              <a:ext uri="{FF2B5EF4-FFF2-40B4-BE49-F238E27FC236}">
                <a16:creationId xmlns:a16="http://schemas.microsoft.com/office/drawing/2014/main" id="{022445AC-192E-46A7-97EE-0A1433002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708275"/>
          <a:ext cx="19446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8" imgW="717710" imgH="450894" progId="Equation.3">
                  <p:embed/>
                </p:oleObj>
              </mc:Choice>
              <mc:Fallback>
                <p:oleObj name="公式" r:id="rId8" imgW="717710" imgH="45089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1944687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8" name="Object 14">
            <a:extLst>
              <a:ext uri="{FF2B5EF4-FFF2-40B4-BE49-F238E27FC236}">
                <a16:creationId xmlns:a16="http://schemas.microsoft.com/office/drawing/2014/main" id="{3AAB2DC2-2DBE-40AA-A70C-484BE1A2B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708275"/>
          <a:ext cx="512921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10" imgW="3143090" imgH="793794" progId="Equation.3">
                  <p:embed/>
                </p:oleObj>
              </mc:Choice>
              <mc:Fallback>
                <p:oleObj name="公式" r:id="rId10" imgW="3143090" imgH="79379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08275"/>
                        <a:ext cx="5129212" cy="11763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18">
            <a:extLst>
              <a:ext uri="{FF2B5EF4-FFF2-40B4-BE49-F238E27FC236}">
                <a16:creationId xmlns:a16="http://schemas.microsoft.com/office/drawing/2014/main" id="{BCC4F4DA-7842-4153-93CA-175ABCFD8E5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5370" name="Picture 19" descr="78900">
              <a:extLst>
                <a:ext uri="{FF2B5EF4-FFF2-40B4-BE49-F238E27FC236}">
                  <a16:creationId xmlns:a16="http://schemas.microsoft.com/office/drawing/2014/main" id="{D389D6DF-0AAC-4A79-9341-379CD0B86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1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495FA31-816A-44BC-B392-733AC0591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/>
      <p:bldP spid="3440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>
            <a:extLst>
              <a:ext uri="{FF2B5EF4-FFF2-40B4-BE49-F238E27FC236}">
                <a16:creationId xmlns:a16="http://schemas.microsoft.com/office/drawing/2014/main" id="{51AF9A5C-A627-42A0-AF9A-0810D4B8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403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电容的功率和储能</a:t>
            </a:r>
          </a:p>
        </p:txBody>
      </p:sp>
      <p:graphicFrame>
        <p:nvGraphicFramePr>
          <p:cNvPr id="345091" name="Object 3">
            <a:extLst>
              <a:ext uri="{FF2B5EF4-FFF2-40B4-BE49-F238E27FC236}">
                <a16:creationId xmlns:a16="http://schemas.microsoft.com/office/drawing/2014/main" id="{A03271B7-082F-4729-B81A-3E13F6B1F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052513"/>
          <a:ext cx="3097212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公式" r:id="rId6" imgW="1174614" imgH="450894" progId="Equation.3">
                  <p:embed/>
                </p:oleObj>
              </mc:Choice>
              <mc:Fallback>
                <p:oleObj name="公式" r:id="rId6" imgW="1174614" imgH="45089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3097212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Text Box 4">
            <a:extLst>
              <a:ext uri="{FF2B5EF4-FFF2-40B4-BE49-F238E27FC236}">
                <a16:creationId xmlns:a16="http://schemas.microsoft.com/office/drawing/2014/main" id="{C836B662-B58A-49BB-9CAA-04682349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6475"/>
            <a:ext cx="72723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当电容充电，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p &gt;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电容吸收功率。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125DC059-0554-47A4-870E-A3FBBD15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69834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当电容放电，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p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&lt;0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电容发出功率。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45094" name="Text Box 6">
            <a:extLst>
              <a:ext uri="{FF2B5EF4-FFF2-40B4-BE49-F238E27FC236}">
                <a16:creationId xmlns:a16="http://schemas.microsoft.com/office/drawing/2014/main" id="{0248A530-235C-404B-8050-3F08C4A98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1438"/>
            <a:ext cx="1512887" cy="547687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 b="0">
                <a:solidFill>
                  <a:srgbClr val="FF99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0">
                <a:solidFill>
                  <a:srgbClr val="FF99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功率</a:t>
            </a:r>
          </a:p>
        </p:txBody>
      </p:sp>
      <p:sp>
        <p:nvSpPr>
          <p:cNvPr id="345095" name="Text Box 7">
            <a:extLst>
              <a:ext uri="{FF2B5EF4-FFF2-40B4-BE49-F238E27FC236}">
                <a16:creationId xmlns:a16="http://schemas.microsoft.com/office/drawing/2014/main" id="{0C89FE2F-CBAC-4434-9BC4-2466B7B34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89363"/>
            <a:ext cx="7345362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    </a:t>
            </a: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电容能在一段时间内吸收外部供给的能量转化为电场能量储存起来，在另一段时间内又把能量释放回电路，因此电容元件是储能元件，它本身不消耗能量。</a:t>
            </a:r>
          </a:p>
        </p:txBody>
      </p:sp>
      <p:sp>
        <p:nvSpPr>
          <p:cNvPr id="345096" name="AutoShape 8">
            <a:extLst>
              <a:ext uri="{FF2B5EF4-FFF2-40B4-BE49-F238E27FC236}">
                <a16:creationId xmlns:a16="http://schemas.microsoft.com/office/drawing/2014/main" id="{1E7C13F7-DD68-4D76-B7C6-6BE39CD5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125538"/>
            <a:ext cx="2016125" cy="865187"/>
          </a:xfrm>
          <a:prstGeom prst="wedgeRectCallout">
            <a:avLst>
              <a:gd name="adj1" fmla="val -70315"/>
              <a:gd name="adj2" fmla="val 26148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、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取关联参考方向</a:t>
            </a:r>
          </a:p>
        </p:txBody>
      </p:sp>
      <p:grpSp>
        <p:nvGrpSpPr>
          <p:cNvPr id="16393" name="Group 9">
            <a:extLst>
              <a:ext uri="{FF2B5EF4-FFF2-40B4-BE49-F238E27FC236}">
                <a16:creationId xmlns:a16="http://schemas.microsoft.com/office/drawing/2014/main" id="{1156590D-3243-4F72-875C-A41E6278502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6403" name="Picture 10" descr="78900">
              <a:extLst>
                <a:ext uri="{FF2B5EF4-FFF2-40B4-BE49-F238E27FC236}">
                  <a16:creationId xmlns:a16="http://schemas.microsoft.com/office/drawing/2014/main" id="{5E13340F-3696-4AEB-B127-99A47E160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4" name="Text Box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5868657-A791-494E-9D87-E2BCFB7B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6394" name="Group 12">
            <a:extLst>
              <a:ext uri="{FF2B5EF4-FFF2-40B4-BE49-F238E27FC236}">
                <a16:creationId xmlns:a16="http://schemas.microsoft.com/office/drawing/2014/main" id="{A2DFC8D1-7CB3-41AF-92C8-04608469EF9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6401" name="Picture 13" descr="78900">
              <a:extLst>
                <a:ext uri="{FF2B5EF4-FFF2-40B4-BE49-F238E27FC236}">
                  <a16:creationId xmlns:a16="http://schemas.microsoft.com/office/drawing/2014/main" id="{01DB3BFB-DC4B-4208-8739-18607497C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2" name="Text Box 1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D1094B-57BD-4141-B621-399F9D733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7DBC91BC-DFBA-40ED-9760-427DBC6E7C8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16338"/>
            <a:ext cx="1663700" cy="850900"/>
            <a:chOff x="385" y="3022"/>
            <a:chExt cx="1019" cy="536"/>
          </a:xfrm>
        </p:grpSpPr>
        <p:pic>
          <p:nvPicPr>
            <p:cNvPr id="16399" name="Picture 16" descr="123">
              <a:extLst>
                <a:ext uri="{FF2B5EF4-FFF2-40B4-BE49-F238E27FC236}">
                  <a16:creationId xmlns:a16="http://schemas.microsoft.com/office/drawing/2014/main" id="{4E584F6D-0558-4ABE-95D5-2469DAC32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17">
              <a:extLst>
                <a:ext uri="{FF2B5EF4-FFF2-40B4-BE49-F238E27FC236}">
                  <a16:creationId xmlns:a16="http://schemas.microsoft.com/office/drawing/2014/main" id="{30665543-8295-4D8F-A43D-61448550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6396" name="Group 21">
            <a:extLst>
              <a:ext uri="{FF2B5EF4-FFF2-40B4-BE49-F238E27FC236}">
                <a16:creationId xmlns:a16="http://schemas.microsoft.com/office/drawing/2014/main" id="{474013A9-4BDF-43D3-96A4-259E0B21E890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6397" name="Picture 22" descr="78900">
              <a:extLst>
                <a:ext uri="{FF2B5EF4-FFF2-40B4-BE49-F238E27FC236}">
                  <a16:creationId xmlns:a16="http://schemas.microsoft.com/office/drawing/2014/main" id="{87425C9B-F6E5-435B-ABBF-58623C37A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Text Box 2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B419B31-8A10-4258-8558-E4587E0FC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9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/>
      <p:bldP spid="345092" grpId="0" autoUpdateAnimBg="0"/>
      <p:bldP spid="345093" grpId="0" autoUpdateAnimBg="0"/>
      <p:bldP spid="345094" grpId="0" animBg="1"/>
      <p:bldP spid="345095" grpId="0"/>
      <p:bldP spid="3450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>
            <a:extLst>
              <a:ext uri="{FF2B5EF4-FFF2-40B4-BE49-F238E27FC236}">
                <a16:creationId xmlns:a16="http://schemas.microsoft.com/office/drawing/2014/main" id="{B053C22B-34FE-4C00-B271-74470BE3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3825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到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电容储能的变化量：</a:t>
            </a:r>
          </a:p>
        </p:txBody>
      </p:sp>
      <p:graphicFrame>
        <p:nvGraphicFramePr>
          <p:cNvPr id="346115" name="Object 3">
            <a:extLst>
              <a:ext uri="{FF2B5EF4-FFF2-40B4-BE49-F238E27FC236}">
                <a16:creationId xmlns:a16="http://schemas.microsoft.com/office/drawing/2014/main" id="{D57949E1-7F47-48DA-84F2-55E0002BF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652963"/>
          <a:ext cx="40100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6" imgW="1822487" imgH="438281" progId="Equation.3">
                  <p:embed/>
                </p:oleObj>
              </mc:Choice>
              <mc:Fallback>
                <p:oleObj name="公式" r:id="rId6" imgW="1822487" imgH="4382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40100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6" name="Object 4">
            <a:extLst>
              <a:ext uri="{FF2B5EF4-FFF2-40B4-BE49-F238E27FC236}">
                <a16:creationId xmlns:a16="http://schemas.microsoft.com/office/drawing/2014/main" id="{D5755DD3-E35E-4EB7-9F21-4E004199D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1412875"/>
          <a:ext cx="558165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8" imgW="2114464" imgH="514350" progId="Equation.3">
                  <p:embed/>
                </p:oleObj>
              </mc:Choice>
              <mc:Fallback>
                <p:oleObj name="公式" r:id="rId8" imgW="2114464" imgH="5143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412875"/>
                        <a:ext cx="558165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7" name="Text Box 5">
            <a:extLst>
              <a:ext uri="{FF2B5EF4-FFF2-40B4-BE49-F238E27FC236}">
                <a16:creationId xmlns:a16="http://schemas.microsoft.com/office/drawing/2014/main" id="{0E16A382-D47D-42C1-A9E8-FB71992C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765175"/>
            <a:ext cx="2736850" cy="547688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电容的储能</a:t>
            </a:r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D07449D5-ACFA-4CFE-B372-7DE28CAE3E8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7424" name="Picture 7" descr="78900">
              <a:extLst>
                <a:ext uri="{FF2B5EF4-FFF2-40B4-BE49-F238E27FC236}">
                  <a16:creationId xmlns:a16="http://schemas.microsoft.com/office/drawing/2014/main" id="{2CBF699C-C1B9-460E-A39F-52D629CAE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Text Box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A9AB3AC-94F9-49EC-9637-2A2845FD9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7415" name="Group 9">
            <a:extLst>
              <a:ext uri="{FF2B5EF4-FFF2-40B4-BE49-F238E27FC236}">
                <a16:creationId xmlns:a16="http://schemas.microsoft.com/office/drawing/2014/main" id="{77AF0B7A-FEF2-4036-AD13-93878BBF666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7422" name="Picture 10" descr="78900">
              <a:extLst>
                <a:ext uri="{FF2B5EF4-FFF2-40B4-BE49-F238E27FC236}">
                  <a16:creationId xmlns:a16="http://schemas.microsoft.com/office/drawing/2014/main" id="{FD22009F-ACB1-4A43-AB33-B294B014C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 Box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2E2DE26-3389-44F5-944D-822037924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7416" name="Group 18">
            <a:extLst>
              <a:ext uri="{FF2B5EF4-FFF2-40B4-BE49-F238E27FC236}">
                <a16:creationId xmlns:a16="http://schemas.microsoft.com/office/drawing/2014/main" id="{F0B4500A-210A-4A8E-B998-C4336331D13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7420" name="Picture 19" descr="78900">
              <a:extLst>
                <a:ext uri="{FF2B5EF4-FFF2-40B4-BE49-F238E27FC236}">
                  <a16:creationId xmlns:a16="http://schemas.microsoft.com/office/drawing/2014/main" id="{B66C2311-4E14-4EBF-81F5-BE4FD7800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23896BD-9298-48AB-B4E5-818FDF17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346125" name="Line 13">
            <a:extLst>
              <a:ext uri="{FF2B5EF4-FFF2-40B4-BE49-F238E27FC236}">
                <a16:creationId xmlns:a16="http://schemas.microsoft.com/office/drawing/2014/main" id="{7CB6E087-6AE5-4F5B-BB02-D65606015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2708275"/>
            <a:ext cx="1368425" cy="1152525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6135" name="Object 23">
            <a:extLst>
              <a:ext uri="{FF2B5EF4-FFF2-40B4-BE49-F238E27FC236}">
                <a16:creationId xmlns:a16="http://schemas.microsoft.com/office/drawing/2014/main" id="{526591AA-71E5-43B4-9E87-4B06AF720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705100"/>
          <a:ext cx="35480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1" imgW="1479612" imgH="387438" progId="Equation.DSMT4">
                  <p:embed/>
                </p:oleObj>
              </mc:Choice>
              <mc:Fallback>
                <p:oleObj name="Equation" r:id="rId11" imgW="1479612" imgH="38743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5100"/>
                        <a:ext cx="354806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37" name="Object 25">
            <a:extLst>
              <a:ext uri="{FF2B5EF4-FFF2-40B4-BE49-F238E27FC236}">
                <a16:creationId xmlns:a16="http://schemas.microsoft.com/office/drawing/2014/main" id="{39B90C3C-EFD8-497C-9550-A58F418C8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636838"/>
          <a:ext cx="1657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3" imgW="679438" imgH="387438" progId="Equation.DSMT4">
                  <p:embed/>
                </p:oleObj>
              </mc:Choice>
              <mc:Fallback>
                <p:oleObj name="Equation" r:id="rId13" imgW="679438" imgH="387438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36838"/>
                        <a:ext cx="16573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20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>
            <a:extLst>
              <a:ext uri="{FF2B5EF4-FFF2-40B4-BE49-F238E27FC236}">
                <a16:creationId xmlns:a16="http://schemas.microsoft.com/office/drawing/2014/main" id="{323808C7-4BAD-469A-B31C-E6F0EC713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97200"/>
            <a:ext cx="7559675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电容的储能只与当时的电压值有关，电容电压不能跃变，反映了储能不能跃变；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电容储存的能量一定大于或等于零。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9B981008-1637-4695-8686-4B15B7AB955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8446" name="Picture 4" descr="78900">
              <a:extLst>
                <a:ext uri="{FF2B5EF4-FFF2-40B4-BE49-F238E27FC236}">
                  <a16:creationId xmlns:a16="http://schemas.microsoft.com/office/drawing/2014/main" id="{5011ACB1-F578-4DB1-ADAF-60B50FE14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1801B91-88B0-421E-BB12-EAAFFA5C0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8436" name="Group 6">
            <a:extLst>
              <a:ext uri="{FF2B5EF4-FFF2-40B4-BE49-F238E27FC236}">
                <a16:creationId xmlns:a16="http://schemas.microsoft.com/office/drawing/2014/main" id="{684456EF-E7AA-4D6A-8F53-62758A6EDDA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8444" name="Picture 7" descr="78900">
              <a:extLst>
                <a:ext uri="{FF2B5EF4-FFF2-40B4-BE49-F238E27FC236}">
                  <a16:creationId xmlns:a16="http://schemas.microsoft.com/office/drawing/2014/main" id="{F8236EA6-F50A-4E6F-AE6B-2551B4535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B7FD331-B3EE-4DE8-AF44-F4D13E058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22D94EE1-2A1D-41E7-B423-0361BD12040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133600"/>
            <a:ext cx="1663700" cy="850900"/>
            <a:chOff x="385" y="3022"/>
            <a:chExt cx="1019" cy="536"/>
          </a:xfrm>
        </p:grpSpPr>
        <p:pic>
          <p:nvPicPr>
            <p:cNvPr id="18442" name="Picture 10" descr="123">
              <a:extLst>
                <a:ext uri="{FF2B5EF4-FFF2-40B4-BE49-F238E27FC236}">
                  <a16:creationId xmlns:a16="http://schemas.microsoft.com/office/drawing/2014/main" id="{6AFEC3C7-5F3E-4FE0-A6E0-07409833B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id="{CBC2B81C-25A0-4F2E-82CD-119A265E4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aphicFrame>
        <p:nvGraphicFramePr>
          <p:cNvPr id="18438" name="Object 12">
            <a:extLst>
              <a:ext uri="{FF2B5EF4-FFF2-40B4-BE49-F238E27FC236}">
                <a16:creationId xmlns:a16="http://schemas.microsoft.com/office/drawing/2014/main" id="{9AA668E8-7EF8-4A49-9E6C-249AC9E3E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692150"/>
          <a:ext cx="39909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8" imgW="1479612" imgH="438281" progId="Equation.3">
                  <p:embed/>
                </p:oleObj>
              </mc:Choice>
              <mc:Fallback>
                <p:oleObj name="公式" r:id="rId8" imgW="1479612" imgH="43828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692150"/>
                        <a:ext cx="3990975" cy="12715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16">
            <a:extLst>
              <a:ext uri="{FF2B5EF4-FFF2-40B4-BE49-F238E27FC236}">
                <a16:creationId xmlns:a16="http://schemas.microsoft.com/office/drawing/2014/main" id="{8866CCC0-9B68-4F91-A6B2-10DAEA64A9C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8440" name="Picture 17" descr="78900">
              <a:extLst>
                <a:ext uri="{FF2B5EF4-FFF2-40B4-BE49-F238E27FC236}">
                  <a16:creationId xmlns:a16="http://schemas.microsoft.com/office/drawing/2014/main" id="{25EA44C8-F6FE-42A9-9C2F-848D9713D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Text Box 1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0BE101C-BB8C-4497-BA4B-01E1DD788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>
            <a:extLst>
              <a:ext uri="{FF2B5EF4-FFF2-40B4-BE49-F238E27FC236}">
                <a16:creationId xmlns:a16="http://schemas.microsoft.com/office/drawing/2014/main" id="{C808151F-E0F1-437A-95F8-6852F5615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931C09-2762-4084-A3F0-FC4E9F87911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412875"/>
            <a:ext cx="3563937" cy="1873250"/>
            <a:chOff x="3288" y="164"/>
            <a:chExt cx="2245" cy="1180"/>
          </a:xfrm>
        </p:grpSpPr>
        <p:grpSp>
          <p:nvGrpSpPr>
            <p:cNvPr id="19486" name="Group 4">
              <a:extLst>
                <a:ext uri="{FF2B5EF4-FFF2-40B4-BE49-F238E27FC236}">
                  <a16:creationId xmlns:a16="http://schemas.microsoft.com/office/drawing/2014/main" id="{BF1AB3E8-2BC4-4E6E-882A-B5C8D9437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10"/>
              <a:ext cx="2245" cy="1134"/>
              <a:chOff x="3515" y="210"/>
              <a:chExt cx="2245" cy="1134"/>
            </a:xfrm>
          </p:grpSpPr>
          <p:sp>
            <p:nvSpPr>
              <p:cNvPr id="348165" name="Oval 5">
                <a:extLst>
                  <a:ext uri="{FF2B5EF4-FFF2-40B4-BE49-F238E27FC236}">
                    <a16:creationId xmlns:a16="http://schemas.microsoft.com/office/drawing/2014/main" id="{051E0401-FB2F-4320-9D00-B735F115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527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 algn="ctr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19490" name="Group 6">
                <a:extLst>
                  <a:ext uri="{FF2B5EF4-FFF2-40B4-BE49-F238E27FC236}">
                    <a16:creationId xmlns:a16="http://schemas.microsoft.com/office/drawing/2014/main" id="{C145B174-A733-404F-8B99-BFFCDE110D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6" y="663"/>
                <a:ext cx="408" cy="136"/>
                <a:chOff x="1837" y="2160"/>
                <a:chExt cx="589" cy="181"/>
              </a:xfrm>
            </p:grpSpPr>
            <p:sp>
              <p:nvSpPr>
                <p:cNvPr id="19501" name="Line 7">
                  <a:extLst>
                    <a:ext uri="{FF2B5EF4-FFF2-40B4-BE49-F238E27FC236}">
                      <a16:creationId xmlns:a16="http://schemas.microsoft.com/office/drawing/2014/main" id="{D08157FF-FC3E-42B2-BA45-B6DE6647D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2160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9502" name="Line 8">
                  <a:extLst>
                    <a:ext uri="{FF2B5EF4-FFF2-40B4-BE49-F238E27FC236}">
                      <a16:creationId xmlns:a16="http://schemas.microsoft.com/office/drawing/2014/main" id="{393DC4F7-6D45-4C16-8018-67657C546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37" y="2341"/>
                  <a:ext cx="589" cy="0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1" name="Line 9">
                <a:extLst>
                  <a:ext uri="{FF2B5EF4-FFF2-40B4-BE49-F238E27FC236}">
                    <a16:creationId xmlns:a16="http://schemas.microsoft.com/office/drawing/2014/main" id="{D43BA55E-442C-42D5-A21D-312CA4536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0" cy="113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2" name="Line 10">
                <a:extLst>
                  <a:ext uri="{FF2B5EF4-FFF2-40B4-BE49-F238E27FC236}">
                    <a16:creationId xmlns:a16="http://schemas.microsoft.com/office/drawing/2014/main" id="{D5CB67AF-0B89-4BB3-A716-172421011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10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3" name="Line 11">
                <a:extLst>
                  <a:ext uri="{FF2B5EF4-FFF2-40B4-BE49-F238E27FC236}">
                    <a16:creationId xmlns:a16="http://schemas.microsoft.com/office/drawing/2014/main" id="{B57D65AE-E742-44B1-8938-B4A036FC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140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4" name="Line 12">
                <a:extLst>
                  <a:ext uri="{FF2B5EF4-FFF2-40B4-BE49-F238E27FC236}">
                    <a16:creationId xmlns:a16="http://schemas.microsoft.com/office/drawing/2014/main" id="{1B2AC14B-0B41-46D6-BBBE-A728A1058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210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5" name="Line 13">
                <a:extLst>
                  <a:ext uri="{FF2B5EF4-FFF2-40B4-BE49-F238E27FC236}">
                    <a16:creationId xmlns:a16="http://schemas.microsoft.com/office/drawing/2014/main" id="{DD1B7DE1-74EE-4F21-AE22-1045CB9EC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799"/>
                <a:ext cx="0" cy="5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496" name="Text Box 14">
                <a:extLst>
                  <a:ext uri="{FF2B5EF4-FFF2-40B4-BE49-F238E27FC236}">
                    <a16:creationId xmlns:a16="http://schemas.microsoft.com/office/drawing/2014/main" id="{46336538-F4BA-49F6-A35F-98E85A045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5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>
                    <a:latin typeface="Times New Roman" panose="02020603050405020304" pitchFamily="18" charset="0"/>
                    <a:ea typeface="仿宋_GB2312" panose="02010609030101010101" pitchFamily="49" charset="-122"/>
                    <a:sym typeface="Symbol" panose="05050102010706020507" pitchFamily="18" charset="2"/>
                  </a:rPr>
                  <a:t>＋</a:t>
                </a:r>
              </a:p>
            </p:txBody>
          </p:sp>
          <p:sp>
            <p:nvSpPr>
              <p:cNvPr id="19497" name="Text Box 15">
                <a:extLst>
                  <a:ext uri="{FF2B5EF4-FFF2-40B4-BE49-F238E27FC236}">
                    <a16:creationId xmlns:a16="http://schemas.microsoft.com/office/drawing/2014/main" id="{D6EAEEAE-19FB-4E58-AB5A-FCB7B4E575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89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 b="0">
                    <a:latin typeface="Times New Roman" panose="02020603050405020304" pitchFamily="18" charset="0"/>
                    <a:ea typeface="仿宋_GB2312" panose="02010609030101010101" pitchFamily="49" charset="-122"/>
                    <a:sym typeface="Symbol" panose="05050102010706020507" pitchFamily="18" charset="2"/>
                  </a:rPr>
                  <a:t>－</a:t>
                </a:r>
              </a:p>
            </p:txBody>
          </p:sp>
          <p:graphicFrame>
            <p:nvGraphicFramePr>
              <p:cNvPr id="19498" name="Object 16">
                <a:extLst>
                  <a:ext uri="{FF2B5EF4-FFF2-40B4-BE49-F238E27FC236}">
                    <a16:creationId xmlns:a16="http://schemas.microsoft.com/office/drawing/2014/main" id="{8CB15D8E-764F-444C-AD0B-E19CD9D2C3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3" y="562"/>
              <a:ext cx="586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03" name="公式" r:id="rId6" imgW="361814" imgH="234906" progId="Equation.3">
                      <p:embed/>
                    </p:oleObj>
                  </mc:Choice>
                  <mc:Fallback>
                    <p:oleObj name="公式" r:id="rId6" imgW="361814" imgH="234906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3" y="562"/>
                            <a:ext cx="586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9" name="Text Box 17">
                <a:extLst>
                  <a:ext uri="{FF2B5EF4-FFF2-40B4-BE49-F238E27FC236}">
                    <a16:creationId xmlns:a16="http://schemas.microsoft.com/office/drawing/2014/main" id="{5CCDF497-3BF2-4F56-ABCF-43824B8C3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52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anose="02010609030101010101" pitchFamily="49" charset="-122"/>
                    <a:sym typeface="Symbol" panose="05050102010706020507" pitchFamily="18" charset="2"/>
                  </a:rPr>
                  <a:t>C</a:t>
                </a:r>
              </a:p>
            </p:txBody>
          </p:sp>
          <p:sp>
            <p:nvSpPr>
              <p:cNvPr id="19500" name="Text Box 18">
                <a:extLst>
                  <a:ext uri="{FF2B5EF4-FFF2-40B4-BE49-F238E27FC236}">
                    <a16:creationId xmlns:a16="http://schemas.microsoft.com/office/drawing/2014/main" id="{5A9A24B5-B3BD-4FF8-A0E1-FAF377539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5" y="572"/>
                <a:ext cx="54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ea typeface="仿宋_GB2312" panose="02010609030101010101" pitchFamily="49" charset="-122"/>
                    <a:sym typeface="Symbol" panose="05050102010706020507" pitchFamily="18" charset="2"/>
                  </a:rPr>
                  <a:t>0.5F</a:t>
                </a:r>
              </a:p>
            </p:txBody>
          </p:sp>
        </p:grpSp>
        <p:sp>
          <p:nvSpPr>
            <p:cNvPr id="19487" name="AutoShape 19">
              <a:extLst>
                <a:ext uri="{FF2B5EF4-FFF2-40B4-BE49-F238E27FC236}">
                  <a16:creationId xmlns:a16="http://schemas.microsoft.com/office/drawing/2014/main" id="{672B77D0-4813-439A-9E7D-7C4AEBC9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9488" name="Text Box 20">
              <a:extLst>
                <a:ext uri="{FF2B5EF4-FFF2-40B4-BE49-F238E27FC236}">
                  <a16:creationId xmlns:a16="http://schemas.microsoft.com/office/drawing/2014/main" id="{77B2EE48-8CBF-4097-A64C-EB3E0A0D7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64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348181" name="Text Box 21">
            <a:extLst>
              <a:ext uri="{FF2B5EF4-FFF2-40B4-BE49-F238E27FC236}">
                <a16:creationId xmlns:a16="http://schemas.microsoft.com/office/drawing/2014/main" id="{C05E8F68-228A-4B1A-89B8-AC11D4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9275"/>
            <a:ext cx="6551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求电容电流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、功率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P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和储能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W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EE30F5CC-8E18-47F3-830B-C0C2DD88C29B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341438"/>
            <a:ext cx="3673475" cy="2103437"/>
            <a:chOff x="3061" y="845"/>
            <a:chExt cx="2314" cy="1325"/>
          </a:xfrm>
        </p:grpSpPr>
        <p:sp>
          <p:nvSpPr>
            <p:cNvPr id="19475" name="Line 23">
              <a:extLst>
                <a:ext uri="{FF2B5EF4-FFF2-40B4-BE49-F238E27FC236}">
                  <a16:creationId xmlns:a16="http://schemas.microsoft.com/office/drawing/2014/main" id="{244A4B25-56E5-42C4-A7E8-2273901B8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93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76" name="Line 24">
              <a:extLst>
                <a:ext uri="{FF2B5EF4-FFF2-40B4-BE49-F238E27FC236}">
                  <a16:creationId xmlns:a16="http://schemas.microsoft.com/office/drawing/2014/main" id="{D52976A5-9446-4CEF-BF92-819A901F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1843"/>
              <a:ext cx="20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77" name="Line 25">
              <a:extLst>
                <a:ext uri="{FF2B5EF4-FFF2-40B4-BE49-F238E27FC236}">
                  <a16:creationId xmlns:a16="http://schemas.microsoft.com/office/drawing/2014/main" id="{02DD491B-9440-4A66-8854-BAAF7C15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7" y="1162"/>
              <a:ext cx="822" cy="6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78" name="Line 26">
              <a:extLst>
                <a:ext uri="{FF2B5EF4-FFF2-40B4-BE49-F238E27FC236}">
                  <a16:creationId xmlns:a16="http://schemas.microsoft.com/office/drawing/2014/main" id="{2AB7A4E4-3148-4446-9842-316ED1912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1162"/>
              <a:ext cx="779" cy="68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79" name="Text Box 27">
              <a:extLst>
                <a:ext uri="{FF2B5EF4-FFF2-40B4-BE49-F238E27FC236}">
                  <a16:creationId xmlns:a16="http://schemas.microsoft.com/office/drawing/2014/main" id="{B7FD6B19-AECB-47C6-9155-3A0676FDF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797"/>
              <a:ext cx="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9480" name="Text Box 28">
              <a:extLst>
                <a:ext uri="{FF2B5EF4-FFF2-40B4-BE49-F238E27FC236}">
                  <a16:creationId xmlns:a16="http://schemas.microsoft.com/office/drawing/2014/main" id="{26B55A47-08FF-4FB3-A3BE-D74F05E9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843"/>
              <a:ext cx="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9481" name="Text Box 29">
              <a:extLst>
                <a:ext uri="{FF2B5EF4-FFF2-40B4-BE49-F238E27FC236}">
                  <a16:creationId xmlns:a16="http://schemas.microsoft.com/office/drawing/2014/main" id="{F4A7ABA2-613C-463A-8916-9582C1128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797"/>
              <a:ext cx="4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19482" name="Text Box 30">
              <a:extLst>
                <a:ext uri="{FF2B5EF4-FFF2-40B4-BE49-F238E27FC236}">
                  <a16:creationId xmlns:a16="http://schemas.microsoft.com/office/drawing/2014/main" id="{8B62C091-87E6-47C9-AC75-C95A86B90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026"/>
              <a:ext cx="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9483" name="Text Box 31">
              <a:extLst>
                <a:ext uri="{FF2B5EF4-FFF2-40B4-BE49-F238E27FC236}">
                  <a16:creationId xmlns:a16="http://schemas.microsoft.com/office/drawing/2014/main" id="{B4049E3C-7C34-4E8F-96D8-7EBFA4FEF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843"/>
              <a:ext cx="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9484" name="Line 32">
              <a:extLst>
                <a:ext uri="{FF2B5EF4-FFF2-40B4-BE49-F238E27FC236}">
                  <a16:creationId xmlns:a16="http://schemas.microsoft.com/office/drawing/2014/main" id="{62120462-DC09-4926-A2CF-781C95E8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1162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85" name="Text Box 33">
              <a:extLst>
                <a:ext uri="{FF2B5EF4-FFF2-40B4-BE49-F238E27FC236}">
                  <a16:creationId xmlns:a16="http://schemas.microsoft.com/office/drawing/2014/main" id="{1300F646-8A8F-4900-B7BA-FDCBA45C7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845"/>
              <a:ext cx="6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S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</a:t>
              </a:r>
              <a:r>
                <a:rPr kumimoji="1" lang="en-US" altLang="zh-CN" sz="24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V</a:t>
              </a:r>
            </a:p>
          </p:txBody>
        </p:sp>
      </p:grpSp>
      <p:sp>
        <p:nvSpPr>
          <p:cNvPr id="348194" name="AutoShape 34">
            <a:extLst>
              <a:ext uri="{FF2B5EF4-FFF2-40B4-BE49-F238E27FC236}">
                <a16:creationId xmlns:a16="http://schemas.microsoft.com/office/drawing/2014/main" id="{BFC3755A-E59A-407B-B42D-390D0BC8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125538"/>
            <a:ext cx="1728787" cy="504825"/>
          </a:xfrm>
          <a:prstGeom prst="wedgeRoundRectCallout">
            <a:avLst>
              <a:gd name="adj1" fmla="val -47889"/>
              <a:gd name="adj2" fmla="val 155977"/>
              <a:gd name="adj3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电源波形</a:t>
            </a:r>
          </a:p>
        </p:txBody>
      </p:sp>
      <p:sp>
        <p:nvSpPr>
          <p:cNvPr id="348195" name="Text Box 35">
            <a:extLst>
              <a:ext uri="{FF2B5EF4-FFF2-40B4-BE49-F238E27FC236}">
                <a16:creationId xmlns:a16="http://schemas.microsoft.com/office/drawing/2014/main" id="{FB146F8F-6628-49F9-BBB1-0A54249E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44900"/>
            <a:ext cx="576262" cy="579438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348196" name="Text Box 36">
            <a:extLst>
              <a:ext uri="{FF2B5EF4-FFF2-40B4-BE49-F238E27FC236}">
                <a16:creationId xmlns:a16="http://schemas.microsoft.com/office/drawing/2014/main" id="{FD652D5F-D064-4835-AE66-782EA285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44900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S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的函数表示式为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348197" name="Object 37">
            <a:extLst>
              <a:ext uri="{FF2B5EF4-FFF2-40B4-BE49-F238E27FC236}">
                <a16:creationId xmlns:a16="http://schemas.microsoft.com/office/drawing/2014/main" id="{54BD51A3-044C-4469-8323-F0D1571AC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076700"/>
          <a:ext cx="4752975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公式" r:id="rId8" imgW="2000435" imgH="1047619" progId="Equation.3">
                  <p:embed/>
                </p:oleObj>
              </mc:Choice>
              <mc:Fallback>
                <p:oleObj name="公式" r:id="rId8" imgW="2000435" imgH="104761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76700"/>
                        <a:ext cx="4752975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38">
            <a:extLst>
              <a:ext uri="{FF2B5EF4-FFF2-40B4-BE49-F238E27FC236}">
                <a16:creationId xmlns:a16="http://schemas.microsoft.com/office/drawing/2014/main" id="{16F2D155-7112-4849-B6C8-30253E331D6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9473" name="Picture 39" descr="78900">
              <a:extLst>
                <a:ext uri="{FF2B5EF4-FFF2-40B4-BE49-F238E27FC236}">
                  <a16:creationId xmlns:a16="http://schemas.microsoft.com/office/drawing/2014/main" id="{48FEC2BE-AF79-4B79-BFD9-A623B98EA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4" name="Text Box 4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C7A2DE6-08EB-4830-B58E-7FED85140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9467" name="Group 41">
            <a:extLst>
              <a:ext uri="{FF2B5EF4-FFF2-40B4-BE49-F238E27FC236}">
                <a16:creationId xmlns:a16="http://schemas.microsoft.com/office/drawing/2014/main" id="{1D49422C-42D8-40B6-B33D-0C56AB49E8F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9471" name="Picture 42" descr="78900">
              <a:extLst>
                <a:ext uri="{FF2B5EF4-FFF2-40B4-BE49-F238E27FC236}">
                  <a16:creationId xmlns:a16="http://schemas.microsoft.com/office/drawing/2014/main" id="{C0D0217A-F867-49E7-B1A0-5E8F638FF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2" name="Text Box 4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18EF27-07B5-48D0-AB44-9DF9503BD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9468" name="Group 47">
            <a:extLst>
              <a:ext uri="{FF2B5EF4-FFF2-40B4-BE49-F238E27FC236}">
                <a16:creationId xmlns:a16="http://schemas.microsoft.com/office/drawing/2014/main" id="{E995F402-FE05-4DBF-B770-C86841B316D0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9469" name="Picture 48" descr="78900">
              <a:extLst>
                <a:ext uri="{FF2B5EF4-FFF2-40B4-BE49-F238E27FC236}">
                  <a16:creationId xmlns:a16="http://schemas.microsoft.com/office/drawing/2014/main" id="{B177D607-B0A1-4DE0-9C63-82967B53D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4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94630B2-F925-4C3C-8833-05930B4EC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3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/>
      <p:bldP spid="348181" grpId="0"/>
      <p:bldP spid="348194" grpId="0" animBg="1"/>
      <p:bldP spid="348195" grpId="0" animBg="1"/>
      <p:bldP spid="3481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98576F4A-8D07-4A1E-BCBF-826C4F200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92113"/>
          <a:ext cx="4321175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公式" r:id="rId3" imgW="2000435" imgH="1047619" progId="Equation.3">
                  <p:embed/>
                </p:oleObj>
              </mc:Choice>
              <mc:Fallback>
                <p:oleObj name="公式" r:id="rId3" imgW="2000435" imgH="1047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2113"/>
                        <a:ext cx="4321175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8" name="Text Box 4">
            <a:extLst>
              <a:ext uri="{FF2B5EF4-FFF2-40B4-BE49-F238E27FC236}">
                <a16:creationId xmlns:a16="http://schemas.microsoft.com/office/drawing/2014/main" id="{260540E2-9DE7-4569-AC1B-972BA038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923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解得电流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D474920-3B39-45E0-AD70-466D9ACAB12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125538"/>
            <a:ext cx="3311525" cy="2419350"/>
            <a:chOff x="3334" y="2795"/>
            <a:chExt cx="2086" cy="1134"/>
          </a:xfrm>
        </p:grpSpPr>
        <p:sp>
          <p:nvSpPr>
            <p:cNvPr id="20496" name="Line 6">
              <a:extLst>
                <a:ext uri="{FF2B5EF4-FFF2-40B4-BE49-F238E27FC236}">
                  <a16:creationId xmlns:a16="http://schemas.microsoft.com/office/drawing/2014/main" id="{9F32587A-CFB2-457D-A4A6-CE02AE8D4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7" name="Line 7">
              <a:extLst>
                <a:ext uri="{FF2B5EF4-FFF2-40B4-BE49-F238E27FC236}">
                  <a16:creationId xmlns:a16="http://schemas.microsoft.com/office/drawing/2014/main" id="{48E4D9B5-B456-47C1-88DA-28297CADE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8" name="Text Box 8">
              <a:extLst>
                <a:ext uri="{FF2B5EF4-FFF2-40B4-BE49-F238E27FC236}">
                  <a16:creationId xmlns:a16="http://schemas.microsoft.com/office/drawing/2014/main" id="{66486E54-16AE-4EED-8045-420879453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499" name="Text Box 9">
              <a:extLst>
                <a:ext uri="{FF2B5EF4-FFF2-40B4-BE49-F238E27FC236}">
                  <a16:creationId xmlns:a16="http://schemas.microsoft.com/office/drawing/2014/main" id="{1D55CD3E-91BE-42EB-9010-D75373AC9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500" name="Text Box 10">
              <a:extLst>
                <a:ext uri="{FF2B5EF4-FFF2-40B4-BE49-F238E27FC236}">
                  <a16:creationId xmlns:a16="http://schemas.microsoft.com/office/drawing/2014/main" id="{072A6184-6734-497C-BCAD-7D9B6E08C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0501" name="Text Box 11">
              <a:extLst>
                <a:ext uri="{FF2B5EF4-FFF2-40B4-BE49-F238E27FC236}">
                  <a16:creationId xmlns:a16="http://schemas.microsoft.com/office/drawing/2014/main" id="{DE9A5A39-6BBC-406C-B497-414D17F97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502" name="Line 12">
              <a:extLst>
                <a:ext uri="{FF2B5EF4-FFF2-40B4-BE49-F238E27FC236}">
                  <a16:creationId xmlns:a16="http://schemas.microsoft.com/office/drawing/2014/main" id="{7EE3CD16-550B-47FD-9150-50334E7B7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3" name="Text Box 13">
              <a:extLst>
                <a:ext uri="{FF2B5EF4-FFF2-40B4-BE49-F238E27FC236}">
                  <a16:creationId xmlns:a16="http://schemas.microsoft.com/office/drawing/2014/main" id="{144BFCA5-A48A-4E20-8AA6-736EAA62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i/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0504" name="Text Box 14">
              <a:extLst>
                <a:ext uri="{FF2B5EF4-FFF2-40B4-BE49-F238E27FC236}">
                  <a16:creationId xmlns:a16="http://schemas.microsoft.com/office/drawing/2014/main" id="{AF9D4E59-FCE6-4BE3-A582-2A82AD8CF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0505" name="Line 15">
              <a:extLst>
                <a:ext uri="{FF2B5EF4-FFF2-40B4-BE49-F238E27FC236}">
                  <a16:creationId xmlns:a16="http://schemas.microsoft.com/office/drawing/2014/main" id="{166792F6-0AF2-4729-985C-E1696F58E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6" name="Line 16">
              <a:extLst>
                <a:ext uri="{FF2B5EF4-FFF2-40B4-BE49-F238E27FC236}">
                  <a16:creationId xmlns:a16="http://schemas.microsoft.com/office/drawing/2014/main" id="{AC502DC5-0307-4AE1-A521-7BB01AF72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507" name="Line 17">
              <a:extLst>
                <a:ext uri="{FF2B5EF4-FFF2-40B4-BE49-F238E27FC236}">
                  <a16:creationId xmlns:a16="http://schemas.microsoft.com/office/drawing/2014/main" id="{E06AE967-E836-44E2-BFF8-BD89766CB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0485" name="Group 18">
            <a:extLst>
              <a:ext uri="{FF2B5EF4-FFF2-40B4-BE49-F238E27FC236}">
                <a16:creationId xmlns:a16="http://schemas.microsoft.com/office/drawing/2014/main" id="{3097B739-266A-4523-95C3-6554326330B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0494" name="Picture 19" descr="78900">
              <a:extLst>
                <a:ext uri="{FF2B5EF4-FFF2-40B4-BE49-F238E27FC236}">
                  <a16:creationId xmlns:a16="http://schemas.microsoft.com/office/drawing/2014/main" id="{6CAFF33A-1355-4174-BBEB-1841D0C3F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5" name="Text Box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74FC97B-EFCC-45C6-86ED-C7D10B674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0486" name="Group 21">
            <a:extLst>
              <a:ext uri="{FF2B5EF4-FFF2-40B4-BE49-F238E27FC236}">
                <a16:creationId xmlns:a16="http://schemas.microsoft.com/office/drawing/2014/main" id="{93566E72-3189-40AB-BDCA-70A3E56C126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0492" name="Picture 22" descr="78900">
              <a:extLst>
                <a:ext uri="{FF2B5EF4-FFF2-40B4-BE49-F238E27FC236}">
                  <a16:creationId xmlns:a16="http://schemas.microsoft.com/office/drawing/2014/main" id="{35C94A46-BCC4-455A-B911-431C7DC7B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Text Box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C7E79AD-4A8C-4EEF-8E65-12AAB8AC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49208" name="Text Box 24" descr="斜纹布">
            <a:extLst>
              <a:ext uri="{FF2B5EF4-FFF2-40B4-BE49-F238E27FC236}">
                <a16:creationId xmlns:a16="http://schemas.microsoft.com/office/drawing/2014/main" id="{5BAF6FC9-1183-4FE0-BDAF-91705C7A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20938"/>
            <a:ext cx="576263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</a:p>
        </p:txBody>
      </p:sp>
      <p:grpSp>
        <p:nvGrpSpPr>
          <p:cNvPr id="20488" name="Group 28">
            <a:extLst>
              <a:ext uri="{FF2B5EF4-FFF2-40B4-BE49-F238E27FC236}">
                <a16:creationId xmlns:a16="http://schemas.microsoft.com/office/drawing/2014/main" id="{93A89146-7680-49D0-A7C6-B5500C310F0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0490" name="Picture 29" descr="78900">
              <a:extLst>
                <a:ext uri="{FF2B5EF4-FFF2-40B4-BE49-F238E27FC236}">
                  <a16:creationId xmlns:a16="http://schemas.microsoft.com/office/drawing/2014/main" id="{6C2AB99C-CF0D-4793-8E09-F4FF3E010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3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973B9AC-660D-4209-A565-B476F376B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49217" name="Object 33">
            <a:extLst>
              <a:ext uri="{FF2B5EF4-FFF2-40B4-BE49-F238E27FC236}">
                <a16:creationId xmlns:a16="http://schemas.microsoft.com/office/drawing/2014/main" id="{E6215609-10AE-49BE-99C6-073E13F42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3433763"/>
          <a:ext cx="4438650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9" imgW="1886012" imgH="908094" progId="Equation.DSMT4">
                  <p:embed/>
                </p:oleObj>
              </mc:Choice>
              <mc:Fallback>
                <p:oleObj name="Equation" r:id="rId9" imgW="1886012" imgH="908094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433763"/>
                        <a:ext cx="4438650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3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  <p:bldP spid="3492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5CA0839-9C54-4139-B12D-2C6988AB8D94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997200"/>
            <a:ext cx="4103688" cy="2679700"/>
            <a:chOff x="2880" y="255"/>
            <a:chExt cx="2585" cy="1688"/>
          </a:xfrm>
        </p:grpSpPr>
        <p:sp>
          <p:nvSpPr>
            <p:cNvPr id="21519" name="Line 4">
              <a:extLst>
                <a:ext uri="{FF2B5EF4-FFF2-40B4-BE49-F238E27FC236}">
                  <a16:creationId xmlns:a16="http://schemas.microsoft.com/office/drawing/2014/main" id="{D41F1369-7A63-4135-946F-C5390DB72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340"/>
              <a:ext cx="27" cy="1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0" name="Line 5">
              <a:extLst>
                <a:ext uri="{FF2B5EF4-FFF2-40B4-BE49-F238E27FC236}">
                  <a16:creationId xmlns:a16="http://schemas.microsoft.com/office/drawing/2014/main" id="{9938080D-1043-46AE-914C-B559F6CC9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198"/>
              <a:ext cx="215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1" name="Line 6">
              <a:extLst>
                <a:ext uri="{FF2B5EF4-FFF2-40B4-BE49-F238E27FC236}">
                  <a16:creationId xmlns:a16="http://schemas.microsoft.com/office/drawing/2014/main" id="{A9FB69B3-C240-40CB-9455-D2AE8955A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2" y="554"/>
              <a:ext cx="871" cy="6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2" name="Line 7">
              <a:extLst>
                <a:ext uri="{FF2B5EF4-FFF2-40B4-BE49-F238E27FC236}">
                  <a16:creationId xmlns:a16="http://schemas.microsoft.com/office/drawing/2014/main" id="{373C357F-4FDD-4161-A6B8-CC82F1586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3" y="1198"/>
              <a:ext cx="734" cy="5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3" name="Text Box 8">
              <a:extLst>
                <a:ext uri="{FF2B5EF4-FFF2-40B4-BE49-F238E27FC236}">
                  <a16:creationId xmlns:a16="http://schemas.microsoft.com/office/drawing/2014/main" id="{C501C7E1-E157-4713-8147-7B40903C9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198"/>
              <a:ext cx="2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24" name="Text Box 9">
              <a:extLst>
                <a:ext uri="{FF2B5EF4-FFF2-40B4-BE49-F238E27FC236}">
                  <a16:creationId xmlns:a16="http://schemas.microsoft.com/office/drawing/2014/main" id="{984E7538-D007-409B-9407-5E470F99D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198"/>
              <a:ext cx="2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25" name="Text Box 10">
              <a:extLst>
                <a:ext uri="{FF2B5EF4-FFF2-40B4-BE49-F238E27FC236}">
                  <a16:creationId xmlns:a16="http://schemas.microsoft.com/office/drawing/2014/main" id="{FD435D82-026C-4B72-81C5-106A9914C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154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1526" name="Text Box 11">
              <a:extLst>
                <a:ext uri="{FF2B5EF4-FFF2-40B4-BE49-F238E27FC236}">
                  <a16:creationId xmlns:a16="http://schemas.microsoft.com/office/drawing/2014/main" id="{80E62769-3CBC-4035-A2CF-60CFA502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426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27" name="Text Box 12">
              <a:extLst>
                <a:ext uri="{FF2B5EF4-FFF2-40B4-BE49-F238E27FC236}">
                  <a16:creationId xmlns:a16="http://schemas.microsoft.com/office/drawing/2014/main" id="{C64FE711-97E7-4355-97AA-71BDFCC11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1198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1528" name="Line 13">
              <a:extLst>
                <a:ext uri="{FF2B5EF4-FFF2-40B4-BE49-F238E27FC236}">
                  <a16:creationId xmlns:a16="http://schemas.microsoft.com/office/drawing/2014/main" id="{BFD061D3-5C0B-4119-A3E9-78BDE9A9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554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29" name="Text Box 14">
              <a:extLst>
                <a:ext uri="{FF2B5EF4-FFF2-40B4-BE49-F238E27FC236}">
                  <a16:creationId xmlns:a16="http://schemas.microsoft.com/office/drawing/2014/main" id="{7AEFC220-4D03-4B13-912E-A9183EF9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55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p/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W</a:t>
              </a:r>
            </a:p>
          </p:txBody>
        </p:sp>
        <p:sp>
          <p:nvSpPr>
            <p:cNvPr id="21530" name="Line 15">
              <a:extLst>
                <a:ext uri="{FF2B5EF4-FFF2-40B4-BE49-F238E27FC236}">
                  <a16:creationId xmlns:a16="http://schemas.microsoft.com/office/drawing/2014/main" id="{94528D2A-B23F-43D6-BF10-1A448C52C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554"/>
              <a:ext cx="0" cy="12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1" name="Line 16">
              <a:extLst>
                <a:ext uri="{FF2B5EF4-FFF2-40B4-BE49-F238E27FC236}">
                  <a16:creationId xmlns:a16="http://schemas.microsoft.com/office/drawing/2014/main" id="{874487F7-4000-4CF9-B804-BB4112B5E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9" y="1797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32" name="Text Box 17">
              <a:extLst>
                <a:ext uri="{FF2B5EF4-FFF2-40B4-BE49-F238E27FC236}">
                  <a16:creationId xmlns:a16="http://schemas.microsoft.com/office/drawing/2014/main" id="{CD5D5A18-8437-4DBB-BF96-030CEA10A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1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-2</a:t>
              </a:r>
            </a:p>
          </p:txBody>
        </p:sp>
      </p:grpSp>
      <p:sp>
        <p:nvSpPr>
          <p:cNvPr id="350226" name="AutoShape 18">
            <a:extLst>
              <a:ext uri="{FF2B5EF4-FFF2-40B4-BE49-F238E27FC236}">
                <a16:creationId xmlns:a16="http://schemas.microsoft.com/office/drawing/2014/main" id="{81C18849-3AC6-42BC-A3B0-24336C7A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24175"/>
            <a:ext cx="2232025" cy="649288"/>
          </a:xfrm>
          <a:prstGeom prst="wedgeEllipseCallout">
            <a:avLst>
              <a:gd name="adj1" fmla="val -119699"/>
              <a:gd name="adj2" fmla="val 112347"/>
            </a:avLst>
          </a:prstGeom>
          <a:solidFill>
            <a:schemeClr val="tx2"/>
          </a:solidFill>
          <a:ln w="9525" algn="ctr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bg2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吸收功率</a:t>
            </a:r>
          </a:p>
        </p:txBody>
      </p:sp>
      <p:sp>
        <p:nvSpPr>
          <p:cNvPr id="350227" name="AutoShape 19">
            <a:extLst>
              <a:ext uri="{FF2B5EF4-FFF2-40B4-BE49-F238E27FC236}">
                <a16:creationId xmlns:a16="http://schemas.microsoft.com/office/drawing/2014/main" id="{F4BE2948-6735-4D60-8FA7-A7A163BE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229225"/>
            <a:ext cx="2376487" cy="647700"/>
          </a:xfrm>
          <a:prstGeom prst="wedgeEllipseCallout">
            <a:avLst>
              <a:gd name="adj1" fmla="val -56144"/>
              <a:gd name="adj2" fmla="val -118870"/>
            </a:avLst>
          </a:prstGeom>
          <a:solidFill>
            <a:schemeClr val="tx2"/>
          </a:solidFill>
          <a:ln w="9525" algn="ctr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bg2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发出功率</a:t>
            </a:r>
          </a:p>
        </p:txBody>
      </p:sp>
      <p:grpSp>
        <p:nvGrpSpPr>
          <p:cNvPr id="21509" name="Group 20">
            <a:extLst>
              <a:ext uri="{FF2B5EF4-FFF2-40B4-BE49-F238E27FC236}">
                <a16:creationId xmlns:a16="http://schemas.microsoft.com/office/drawing/2014/main" id="{9D8BC999-CC72-430B-B3E7-3C07AE93629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1517" name="Picture 21" descr="78900">
              <a:extLst>
                <a:ext uri="{FF2B5EF4-FFF2-40B4-BE49-F238E27FC236}">
                  <a16:creationId xmlns:a16="http://schemas.microsoft.com/office/drawing/2014/main" id="{A7AB683D-C631-4890-9523-D73E38AE3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Text Box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5ED7172-30CE-4693-BD39-594826A29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1510" name="Group 23">
            <a:extLst>
              <a:ext uri="{FF2B5EF4-FFF2-40B4-BE49-F238E27FC236}">
                <a16:creationId xmlns:a16="http://schemas.microsoft.com/office/drawing/2014/main" id="{AEB925A9-B115-4EE3-AFC3-34A78B1706F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1515" name="Picture 24" descr="78900">
              <a:extLst>
                <a:ext uri="{FF2B5EF4-FFF2-40B4-BE49-F238E27FC236}">
                  <a16:creationId xmlns:a16="http://schemas.microsoft.com/office/drawing/2014/main" id="{A3B9A007-48CE-4AA4-81CC-015907BA1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6" name="Text Box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F8827F1-2F0D-4CC5-A092-12E4995F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511" name="Group 29">
            <a:extLst>
              <a:ext uri="{FF2B5EF4-FFF2-40B4-BE49-F238E27FC236}">
                <a16:creationId xmlns:a16="http://schemas.microsoft.com/office/drawing/2014/main" id="{3697A79E-5D77-42FE-8DDA-AA64A04F931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1513" name="Picture 30" descr="78900">
              <a:extLst>
                <a:ext uri="{FF2B5EF4-FFF2-40B4-BE49-F238E27FC236}">
                  <a16:creationId xmlns:a16="http://schemas.microsoft.com/office/drawing/2014/main" id="{8745BCF7-DC7F-4349-93A0-19D2817C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Text Box 3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B0B8EB2-820B-4CAB-89B1-258A77254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50241" name="Object 33">
            <a:extLst>
              <a:ext uri="{FF2B5EF4-FFF2-40B4-BE49-F238E27FC236}">
                <a16:creationId xmlns:a16="http://schemas.microsoft.com/office/drawing/2014/main" id="{BD8D8E93-B0BF-4737-8B18-AB147DD37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692150"/>
          <a:ext cx="5183188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7" imgW="2203635" imgH="908094" progId="Equation.DSMT4">
                  <p:embed/>
                </p:oleObj>
              </mc:Choice>
              <mc:Fallback>
                <p:oleObj name="Equation" r:id="rId7" imgW="2203635" imgH="908094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692150"/>
                        <a:ext cx="5183188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6" grpId="0" animBg="1"/>
      <p:bldP spid="350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75BA4FB4-13E3-469B-A9F1-FA30EC3B6F9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068638"/>
            <a:ext cx="3743325" cy="2419350"/>
            <a:chOff x="1701" y="1933"/>
            <a:chExt cx="2358" cy="1524"/>
          </a:xfrm>
        </p:grpSpPr>
        <p:sp>
          <p:nvSpPr>
            <p:cNvPr id="22541" name="Line 4">
              <a:extLst>
                <a:ext uri="{FF2B5EF4-FFF2-40B4-BE49-F238E27FC236}">
                  <a16:creationId xmlns:a16="http://schemas.microsoft.com/office/drawing/2014/main" id="{7F4E6A1D-E4E7-423D-B1C0-48A558893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085"/>
              <a:ext cx="0" cy="12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2" name="Line 5">
              <a:extLst>
                <a:ext uri="{FF2B5EF4-FFF2-40B4-BE49-F238E27FC236}">
                  <a16:creationId xmlns:a16="http://schemas.microsoft.com/office/drawing/2014/main" id="{6C8A5E50-BED2-4B33-9779-A4DB902C0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130"/>
              <a:ext cx="20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3" name="Text Box 6">
              <a:extLst>
                <a:ext uri="{FF2B5EF4-FFF2-40B4-BE49-F238E27FC236}">
                  <a16:creationId xmlns:a16="http://schemas.microsoft.com/office/drawing/2014/main" id="{E42177B9-8DF0-48DD-B629-79BCC7A67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5" y="307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2544" name="Text Box 7">
              <a:extLst>
                <a:ext uri="{FF2B5EF4-FFF2-40B4-BE49-F238E27FC236}">
                  <a16:creationId xmlns:a16="http://schemas.microsoft.com/office/drawing/2014/main" id="{CFA10979-4E64-41C7-BE29-7E8472230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3130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45" name="Text Box 8">
              <a:extLst>
                <a:ext uri="{FF2B5EF4-FFF2-40B4-BE49-F238E27FC236}">
                  <a16:creationId xmlns:a16="http://schemas.microsoft.com/office/drawing/2014/main" id="{939C3185-3E0B-40BA-BBFA-992D487ED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3" y="3078"/>
              <a:ext cx="4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2546" name="Text Box 9">
              <a:extLst>
                <a:ext uri="{FF2B5EF4-FFF2-40B4-BE49-F238E27FC236}">
                  <a16:creationId xmlns:a16="http://schemas.microsoft.com/office/drawing/2014/main" id="{461018D7-26CF-4B0A-B485-0C72D85E5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89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2547" name="Text Box 10">
              <a:extLst>
                <a:ext uri="{FF2B5EF4-FFF2-40B4-BE49-F238E27FC236}">
                  <a16:creationId xmlns:a16="http://schemas.microsoft.com/office/drawing/2014/main" id="{75589CEB-81D4-48CA-9E73-49AAAF2D5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3130"/>
              <a:ext cx="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2548" name="Line 11">
              <a:extLst>
                <a:ext uri="{FF2B5EF4-FFF2-40B4-BE49-F238E27FC236}">
                  <a16:creationId xmlns:a16="http://schemas.microsoft.com/office/drawing/2014/main" id="{4C1E8DF1-8842-42EF-AEB3-D6CF06BA0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346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9" name="Text Box 12">
              <a:extLst>
                <a:ext uri="{FF2B5EF4-FFF2-40B4-BE49-F238E27FC236}">
                  <a16:creationId xmlns:a16="http://schemas.microsoft.com/office/drawing/2014/main" id="{B1600B61-9A6F-45A0-B7CD-F3324B69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1933"/>
              <a:ext cx="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W</a:t>
              </a:r>
              <a:r>
                <a:rPr kumimoji="1" lang="en-US" altLang="zh-CN" sz="2800" b="0" i="1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/J</a:t>
              </a:r>
              <a:endParaRPr kumimoji="1" lang="en-US" altLang="zh-CN" sz="2800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550" name="Arc 13">
              <a:extLst>
                <a:ext uri="{FF2B5EF4-FFF2-40B4-BE49-F238E27FC236}">
                  <a16:creationId xmlns:a16="http://schemas.microsoft.com/office/drawing/2014/main" id="{081046E3-B47E-4FE0-97E8-A17751F081D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02" y="2336"/>
              <a:ext cx="853" cy="779"/>
            </a:xfrm>
            <a:custGeom>
              <a:avLst/>
              <a:gdLst>
                <a:gd name="T0" fmla="*/ 0 w 21600"/>
                <a:gd name="T1" fmla="*/ 0 h 22286"/>
                <a:gd name="T2" fmla="*/ 34 w 21600"/>
                <a:gd name="T3" fmla="*/ 27 h 22286"/>
                <a:gd name="T4" fmla="*/ 0 w 21600"/>
                <a:gd name="T5" fmla="*/ 26 h 2228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286"/>
                <a:gd name="T11" fmla="*/ 21600 w 21600"/>
                <a:gd name="T12" fmla="*/ 22286 h 222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28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</a:path>
                <a:path w="21600" h="2228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8"/>
                    <a:pt x="21596" y="22057"/>
                    <a:pt x="21589" y="222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Arc 14">
              <a:extLst>
                <a:ext uri="{FF2B5EF4-FFF2-40B4-BE49-F238E27FC236}">
                  <a16:creationId xmlns:a16="http://schemas.microsoft.com/office/drawing/2014/main" id="{5CB2F88F-1803-48C8-9E88-4A62614B56CB}"/>
                </a:ext>
              </a:extLst>
            </p:cNvPr>
            <p:cNvSpPr>
              <a:spLocks/>
            </p:cNvSpPr>
            <p:nvPr/>
          </p:nvSpPr>
          <p:spPr bwMode="auto">
            <a:xfrm rot="5238797" flipV="1">
              <a:off x="2766" y="2319"/>
              <a:ext cx="848" cy="802"/>
            </a:xfrm>
            <a:custGeom>
              <a:avLst/>
              <a:gdLst>
                <a:gd name="T0" fmla="*/ 0 w 22794"/>
                <a:gd name="T1" fmla="*/ 0 h 21600"/>
                <a:gd name="T2" fmla="*/ 32 w 22794"/>
                <a:gd name="T3" fmla="*/ 30 h 21600"/>
                <a:gd name="T4" fmla="*/ 2 w 22794"/>
                <a:gd name="T5" fmla="*/ 30 h 216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21600"/>
                <a:gd name="T11" fmla="*/ 22794 w 227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21600" fill="none" extrusionOk="0">
                  <a:moveTo>
                    <a:pt x="0" y="33"/>
                  </a:moveTo>
                  <a:cubicBezTo>
                    <a:pt x="397" y="11"/>
                    <a:pt x="795" y="-1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</a:path>
                <a:path w="22794" h="21600" stroke="0" extrusionOk="0">
                  <a:moveTo>
                    <a:pt x="0" y="33"/>
                  </a:moveTo>
                  <a:cubicBezTo>
                    <a:pt x="397" y="11"/>
                    <a:pt x="795" y="-1"/>
                    <a:pt x="1194" y="0"/>
                  </a:cubicBezTo>
                  <a:cubicBezTo>
                    <a:pt x="13113" y="0"/>
                    <a:pt x="22779" y="9654"/>
                    <a:pt x="22793" y="21574"/>
                  </a:cubicBezTo>
                  <a:lnTo>
                    <a:pt x="1194" y="2160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531" name="Group 15">
            <a:extLst>
              <a:ext uri="{FF2B5EF4-FFF2-40B4-BE49-F238E27FC236}">
                <a16:creationId xmlns:a16="http://schemas.microsoft.com/office/drawing/2014/main" id="{4C2464CD-B602-4C6C-97F2-989E7CDDEF4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2539" name="Picture 16" descr="78900">
              <a:extLst>
                <a:ext uri="{FF2B5EF4-FFF2-40B4-BE49-F238E27FC236}">
                  <a16:creationId xmlns:a16="http://schemas.microsoft.com/office/drawing/2014/main" id="{3AE5ABDF-25F6-419C-A04B-533D67380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0" name="Text Box 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0016C22-0D01-417E-B5C5-B42725CE8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2532" name="Group 18">
            <a:extLst>
              <a:ext uri="{FF2B5EF4-FFF2-40B4-BE49-F238E27FC236}">
                <a16:creationId xmlns:a16="http://schemas.microsoft.com/office/drawing/2014/main" id="{B4B93FFF-9485-4AEA-834A-D353D2F687FC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2537" name="Picture 19" descr="78900">
              <a:extLst>
                <a:ext uri="{FF2B5EF4-FFF2-40B4-BE49-F238E27FC236}">
                  <a16:creationId xmlns:a16="http://schemas.microsoft.com/office/drawing/2014/main" id="{9DE2023B-22EB-4862-80A7-003605A7E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8" name="Text Box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77550C5-E7A2-4EFB-9E1F-C1260ADF3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2533" name="Group 25">
            <a:extLst>
              <a:ext uri="{FF2B5EF4-FFF2-40B4-BE49-F238E27FC236}">
                <a16:creationId xmlns:a16="http://schemas.microsoft.com/office/drawing/2014/main" id="{E1C25B9D-7A9E-448E-9CA9-F95A85C8824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2535" name="Picture 26" descr="78900">
              <a:extLst>
                <a:ext uri="{FF2B5EF4-FFF2-40B4-BE49-F238E27FC236}">
                  <a16:creationId xmlns:a16="http://schemas.microsoft.com/office/drawing/2014/main" id="{92FD727B-5E3F-43E6-99CD-866A26A40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2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1CFD9A6-DEDC-480F-836F-4BA75328A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51261" name="Object 29">
            <a:extLst>
              <a:ext uri="{FF2B5EF4-FFF2-40B4-BE49-F238E27FC236}">
                <a16:creationId xmlns:a16="http://schemas.microsoft.com/office/drawing/2014/main" id="{53BA44B3-49E9-4350-BED8-7906C0CE4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620713"/>
          <a:ext cx="554037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2355936" imgH="958938" progId="Equation.DSMT4">
                  <p:embed/>
                </p:oleObj>
              </mc:Choice>
              <mc:Fallback>
                <p:oleObj name="Equation" r:id="rId7" imgW="2355936" imgH="958938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5540375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Text Box 2">
            <a:extLst>
              <a:ext uri="{FF2B5EF4-FFF2-40B4-BE49-F238E27FC236}">
                <a16:creationId xmlns:a16="http://schemas.microsoft.com/office/drawing/2014/main" id="{2CB51F28-644B-4DA5-AEE7-680E4DA0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278063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 </a:t>
            </a:r>
            <a:r>
              <a:rPr kumimoji="1" lang="zh-CN" altLang="en-US" sz="36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电容元件的特性</a:t>
            </a:r>
            <a:endParaRPr kumimoji="1" lang="zh-CN" altLang="en-US" sz="24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15075" name="Text Box 3">
            <a:extLst>
              <a:ext uri="{FF2B5EF4-FFF2-40B4-BE49-F238E27FC236}">
                <a16:creationId xmlns:a16="http://schemas.microsoft.com/office/drawing/2014/main" id="{98650228-A6EB-4937-9666-4404AF2A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89363"/>
            <a:ext cx="6769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kumimoji="1" lang="zh-CN" altLang="en-US" sz="36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电容、电感的串并联等效</a:t>
            </a:r>
            <a:endParaRPr kumimoji="1" lang="zh-CN" altLang="en-US" sz="24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26F47C89-7B1B-42F9-9A6C-414740213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1052513"/>
            <a:ext cx="2132012" cy="641350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3600">
                <a:latin typeface="楷体_GB2312" panose="02010609030101010101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tx1"/>
                </a:solidFill>
                <a:latin typeface="楷体_GB2312" panose="02010609030101010101" pitchFamily="49" charset="-122"/>
              </a:rPr>
              <a:t>重点</a:t>
            </a:r>
            <a:r>
              <a:rPr kumimoji="1" lang="zh-CN" altLang="en-US" sz="3600">
                <a:solidFill>
                  <a:schemeClr val="tx2"/>
                </a:solidFill>
                <a:latin typeface="楷体_GB2312" panose="02010609030101010101" pitchFamily="49" charset="-122"/>
              </a:rPr>
              <a:t>：</a:t>
            </a:r>
            <a:endParaRPr kumimoji="1" lang="zh-CN" altLang="en-US" sz="3200">
              <a:solidFill>
                <a:schemeClr val="tx2"/>
              </a:solidFill>
              <a:latin typeface="楷体_GB2312" panose="02010609030101010101" pitchFamily="49" charset="-122"/>
            </a:endParaRPr>
          </a:p>
        </p:txBody>
      </p:sp>
      <p:sp>
        <p:nvSpPr>
          <p:cNvPr id="515078" name="Text Box 6">
            <a:extLst>
              <a:ext uri="{FF2B5EF4-FFF2-40B4-BE49-F238E27FC236}">
                <a16:creationId xmlns:a16="http://schemas.microsoft.com/office/drawing/2014/main" id="{6B260B21-831A-400D-A7DF-D3BB3F0F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4132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 </a:t>
            </a:r>
            <a:r>
              <a:rPr kumimoji="1" lang="zh-CN" altLang="en-US" sz="36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电感元件的特性</a:t>
            </a:r>
            <a:endParaRPr kumimoji="1" lang="zh-CN" altLang="en-US" sz="24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5126" name="Group 10">
            <a:extLst>
              <a:ext uri="{FF2B5EF4-FFF2-40B4-BE49-F238E27FC236}">
                <a16:creationId xmlns:a16="http://schemas.microsoft.com/office/drawing/2014/main" id="{974F3C7E-6C37-468D-8DBB-B57B3F4425C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5250"/>
            <a:ext cx="792162" cy="366713"/>
            <a:chOff x="4649" y="4020"/>
            <a:chExt cx="499" cy="231"/>
          </a:xfrm>
        </p:grpSpPr>
        <p:pic>
          <p:nvPicPr>
            <p:cNvPr id="5127" name="Picture 11" descr="78900">
              <a:extLst>
                <a:ext uri="{FF2B5EF4-FFF2-40B4-BE49-F238E27FC236}">
                  <a16:creationId xmlns:a16="http://schemas.microsoft.com/office/drawing/2014/main" id="{E5F5BCC6-6F29-4869-88F9-A5BCB23D4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Text Box 1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9EB8767-3C5B-4EAA-85AB-8EEF7D8E1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 autoUpdateAnimBg="0"/>
      <p:bldP spid="515075" grpId="0" autoUpdateAnimBg="0"/>
      <p:bldP spid="515076" grpId="0" animBg="1" autoUpdateAnimBg="0"/>
      <p:bldP spid="51507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258" name="Object 2">
            <a:extLst>
              <a:ext uri="{FF2B5EF4-FFF2-40B4-BE49-F238E27FC236}">
                <a16:creationId xmlns:a16="http://schemas.microsoft.com/office/drawing/2014/main" id="{93DAAA84-4F26-49E9-915E-DFD18930A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1196975"/>
          <a:ext cx="3284537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公式" r:id="rId3" imgW="1543136" imgH="1047619" progId="Equation.3">
                  <p:embed/>
                </p:oleObj>
              </mc:Choice>
              <mc:Fallback>
                <p:oleObj name="公式" r:id="rId3" imgW="1543136" imgH="1047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196975"/>
                        <a:ext cx="3284537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4CEE4CFE-A8E4-4743-802A-288D01B0B79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04813"/>
            <a:ext cx="3311525" cy="2420937"/>
            <a:chOff x="3334" y="2795"/>
            <a:chExt cx="2086" cy="1134"/>
          </a:xfrm>
        </p:grpSpPr>
        <p:sp>
          <p:nvSpPr>
            <p:cNvPr id="23572" name="Line 4">
              <a:extLst>
                <a:ext uri="{FF2B5EF4-FFF2-40B4-BE49-F238E27FC236}">
                  <a16:creationId xmlns:a16="http://schemas.microsoft.com/office/drawing/2014/main" id="{CEE004BA-9CDD-49C0-86E8-5286D46F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885"/>
              <a:ext cx="0" cy="10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3" name="Line 5">
              <a:extLst>
                <a:ext uri="{FF2B5EF4-FFF2-40B4-BE49-F238E27FC236}">
                  <a16:creationId xmlns:a16="http://schemas.microsoft.com/office/drawing/2014/main" id="{00DA0D11-30AB-4E5F-8E0F-18A37C4C4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430"/>
              <a:ext cx="1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4" name="Text Box 6">
              <a:extLst>
                <a:ext uri="{FF2B5EF4-FFF2-40B4-BE49-F238E27FC236}">
                  <a16:creationId xmlns:a16="http://schemas.microsoft.com/office/drawing/2014/main" id="{FF286BE5-B91E-4B59-A21E-43A0D6D4F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" y="3385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3575" name="Text Box 7">
              <a:extLst>
                <a:ext uri="{FF2B5EF4-FFF2-40B4-BE49-F238E27FC236}">
                  <a16:creationId xmlns:a16="http://schemas.microsoft.com/office/drawing/2014/main" id="{DE4120F3-B358-41C2-8F7C-754A52B40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3430"/>
              <a:ext cx="22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576" name="Text Box 8">
              <a:extLst>
                <a:ext uri="{FF2B5EF4-FFF2-40B4-BE49-F238E27FC236}">
                  <a16:creationId xmlns:a16="http://schemas.microsoft.com/office/drawing/2014/main" id="{183F0572-B2A9-446A-AA08-DAE2E5B27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3430"/>
              <a:ext cx="40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/s</a:t>
              </a:r>
            </a:p>
          </p:txBody>
        </p:sp>
        <p:sp>
          <p:nvSpPr>
            <p:cNvPr id="23577" name="Text Box 9">
              <a:extLst>
                <a:ext uri="{FF2B5EF4-FFF2-40B4-BE49-F238E27FC236}">
                  <a16:creationId xmlns:a16="http://schemas.microsoft.com/office/drawing/2014/main" id="{9FBD8B51-3D10-458B-BC0B-BACD765E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2976"/>
              <a:ext cx="22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578" name="Line 10">
              <a:extLst>
                <a:ext uri="{FF2B5EF4-FFF2-40B4-BE49-F238E27FC236}">
                  <a16:creationId xmlns:a16="http://schemas.microsoft.com/office/drawing/2014/main" id="{42F09D72-455A-4E22-A017-671E29EA6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112"/>
              <a:ext cx="70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79" name="Text Box 11">
              <a:extLst>
                <a:ext uri="{FF2B5EF4-FFF2-40B4-BE49-F238E27FC236}">
                  <a16:creationId xmlns:a16="http://schemas.microsoft.com/office/drawing/2014/main" id="{8B332045-8C6E-44B0-AAD7-E5854ADDF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2795"/>
              <a:ext cx="40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i/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3580" name="Text Box 12">
              <a:extLst>
                <a:ext uri="{FF2B5EF4-FFF2-40B4-BE49-F238E27FC236}">
                  <a16:creationId xmlns:a16="http://schemas.microsoft.com/office/drawing/2014/main" id="{73C4AD5E-1712-45A4-8FDC-A730C4005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21"/>
              <a:ext cx="33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23581" name="Line 13">
              <a:extLst>
                <a:ext uri="{FF2B5EF4-FFF2-40B4-BE49-F238E27FC236}">
                  <a16:creationId xmlns:a16="http://schemas.microsoft.com/office/drawing/2014/main" id="{1F4FC688-CD62-4ED2-B8E2-A8F072ACA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748"/>
              <a:ext cx="70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82" name="Line 14">
              <a:extLst>
                <a:ext uri="{FF2B5EF4-FFF2-40B4-BE49-F238E27FC236}">
                  <a16:creationId xmlns:a16="http://schemas.microsoft.com/office/drawing/2014/main" id="{3067C0F5-4D39-492D-9B35-F60DB24F4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113"/>
              <a:ext cx="0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83" name="Line 15">
              <a:extLst>
                <a:ext uri="{FF2B5EF4-FFF2-40B4-BE49-F238E27FC236}">
                  <a16:creationId xmlns:a16="http://schemas.microsoft.com/office/drawing/2014/main" id="{F7C0E3DA-FEF3-4EFE-8753-9C4A241FA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" y="343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52272" name="Text Box 16">
            <a:extLst>
              <a:ext uri="{FF2B5EF4-FFF2-40B4-BE49-F238E27FC236}">
                <a16:creationId xmlns:a16="http://schemas.microsoft.com/office/drawing/2014/main" id="{682FAD78-97C5-4B32-9A8C-44CE9E21D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若已知电流求电容电压，有</a:t>
            </a:r>
          </a:p>
        </p:txBody>
      </p:sp>
      <p:graphicFrame>
        <p:nvGraphicFramePr>
          <p:cNvPr id="352273" name="Object 17">
            <a:extLst>
              <a:ext uri="{FF2B5EF4-FFF2-40B4-BE49-F238E27FC236}">
                <a16:creationId xmlns:a16="http://schemas.microsoft.com/office/drawing/2014/main" id="{D95382A7-0428-4BAC-BA79-8305874C7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3500438"/>
          <a:ext cx="7931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公式" r:id="rId8" imgW="7042162" imgH="666881" progId="Equation.3">
                  <p:embed/>
                </p:oleObj>
              </mc:Choice>
              <mc:Fallback>
                <p:oleObj name="公式" r:id="rId8" imgW="7042162" imgH="66688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500438"/>
                        <a:ext cx="79311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>
            <a:extLst>
              <a:ext uri="{FF2B5EF4-FFF2-40B4-BE49-F238E27FC236}">
                <a16:creationId xmlns:a16="http://schemas.microsoft.com/office/drawing/2014/main" id="{4E5A2F04-2738-4256-BDEA-D95BD07C4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5761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公式" r:id="rId10" imgW="2444713" imgH="450894" progId="Equation.3">
                  <p:embed/>
                </p:oleObj>
              </mc:Choice>
              <mc:Fallback>
                <p:oleObj name="公式" r:id="rId10" imgW="2444713" imgH="45089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5761038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5" name="Object 19">
            <a:extLst>
              <a:ext uri="{FF2B5EF4-FFF2-40B4-BE49-F238E27FC236}">
                <a16:creationId xmlns:a16="http://schemas.microsoft.com/office/drawing/2014/main" id="{CBA15236-B3D7-4225-A982-6C756FDD1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4437063"/>
          <a:ext cx="15097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公式" r:id="rId12" imgW="654186" imgH="184062" progId="Equation.3">
                  <p:embed/>
                </p:oleObj>
              </mc:Choice>
              <mc:Fallback>
                <p:oleObj name="公式" r:id="rId12" imgW="654186" imgH="1840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437063"/>
                        <a:ext cx="15097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6" name="Object 20">
            <a:extLst>
              <a:ext uri="{FF2B5EF4-FFF2-40B4-BE49-F238E27FC236}">
                <a16:creationId xmlns:a16="http://schemas.microsoft.com/office/drawing/2014/main" id="{9B83DFA2-9ED5-4340-A320-893CBC514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73688"/>
          <a:ext cx="8604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公式" r:id="rId14" imgW="400087" imgH="184062" progId="Equation.3">
                  <p:embed/>
                </p:oleObj>
              </mc:Choice>
              <mc:Fallback>
                <p:oleObj name="公式" r:id="rId14" imgW="400087" imgH="18406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8604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1" name="Group 22">
            <a:extLst>
              <a:ext uri="{FF2B5EF4-FFF2-40B4-BE49-F238E27FC236}">
                <a16:creationId xmlns:a16="http://schemas.microsoft.com/office/drawing/2014/main" id="{A3AB1552-8576-4483-BB74-4BBF297F97C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3570" name="Picture 23" descr="78900">
              <a:extLst>
                <a:ext uri="{FF2B5EF4-FFF2-40B4-BE49-F238E27FC236}">
                  <a16:creationId xmlns:a16="http://schemas.microsoft.com/office/drawing/2014/main" id="{E28B4C20-FA85-4043-B4B4-B227316D5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2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652FC10-9D30-4CB0-B4AB-CDEAB71DA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3562" name="Group 25">
            <a:extLst>
              <a:ext uri="{FF2B5EF4-FFF2-40B4-BE49-F238E27FC236}">
                <a16:creationId xmlns:a16="http://schemas.microsoft.com/office/drawing/2014/main" id="{CA606AC6-F195-46F6-AD8E-2BC031C6A8F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3568" name="Picture 26" descr="78900">
              <a:extLst>
                <a:ext uri="{FF2B5EF4-FFF2-40B4-BE49-F238E27FC236}">
                  <a16:creationId xmlns:a16="http://schemas.microsoft.com/office/drawing/2014/main" id="{547F6B8E-C469-4F3C-9FCC-1B2A7BCCE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9" name="Text Box 2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C2252A4-8288-4EF1-8721-F64B8714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52284" name="Text Box 28" descr="斜纹布">
            <a:extLst>
              <a:ext uri="{FF2B5EF4-FFF2-40B4-BE49-F238E27FC236}">
                <a16:creationId xmlns:a16="http://schemas.microsoft.com/office/drawing/2014/main" id="{47880600-D917-418E-BCB5-F668EB52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700213"/>
            <a:ext cx="576263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</a:p>
        </p:txBody>
      </p:sp>
      <p:grpSp>
        <p:nvGrpSpPr>
          <p:cNvPr id="23564" name="Group 32">
            <a:extLst>
              <a:ext uri="{FF2B5EF4-FFF2-40B4-BE49-F238E27FC236}">
                <a16:creationId xmlns:a16="http://schemas.microsoft.com/office/drawing/2014/main" id="{39912462-73E8-47AA-8B4F-F48782B5D3C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3566" name="Picture 33" descr="78900">
              <a:extLst>
                <a:ext uri="{FF2B5EF4-FFF2-40B4-BE49-F238E27FC236}">
                  <a16:creationId xmlns:a16="http://schemas.microsoft.com/office/drawing/2014/main" id="{8F926429-4D9A-4FCA-A54C-D116CC47B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7" name="Text Box 3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B4254B0-410F-40DA-AA9D-AE7F635C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52292" name="Object 36">
            <a:extLst>
              <a:ext uri="{FF2B5EF4-FFF2-40B4-BE49-F238E27FC236}">
                <a16:creationId xmlns:a16="http://schemas.microsoft.com/office/drawing/2014/main" id="{704BBC57-862E-436D-92E2-1E5EDE562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095875"/>
          <a:ext cx="4089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7" imgW="1733710" imgH="387438" progId="Equation.DSMT4">
                  <p:embed/>
                </p:oleObj>
              </mc:Choice>
              <mc:Fallback>
                <p:oleObj name="Equation" r:id="rId17" imgW="1733710" imgH="387438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95875"/>
                        <a:ext cx="4089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3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2" grpId="0"/>
      <p:bldP spid="3522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>
            <a:extLst>
              <a:ext uri="{FF2B5EF4-FFF2-40B4-BE49-F238E27FC236}">
                <a16:creationId xmlns:a16="http://schemas.microsoft.com/office/drawing/2014/main" id="{0E9172EC-839F-47A6-AB9F-C173A90DC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实际电容器的模型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BB401DD0-4DCB-4609-80F7-74B79A0B399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4656" name="Picture 4" descr="78900">
              <a:extLst>
                <a:ext uri="{FF2B5EF4-FFF2-40B4-BE49-F238E27FC236}">
                  <a16:creationId xmlns:a16="http://schemas.microsoft.com/office/drawing/2014/main" id="{E4864C39-E4F4-4858-8A44-EE9A0781C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57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7F02CE6-4E1A-4E3E-9865-4B88F797C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4580" name="Group 6">
            <a:extLst>
              <a:ext uri="{FF2B5EF4-FFF2-40B4-BE49-F238E27FC236}">
                <a16:creationId xmlns:a16="http://schemas.microsoft.com/office/drawing/2014/main" id="{22083A5E-6E19-449F-99F3-9EB76E18057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4654" name="Picture 7" descr="78900">
              <a:extLst>
                <a:ext uri="{FF2B5EF4-FFF2-40B4-BE49-F238E27FC236}">
                  <a16:creationId xmlns:a16="http://schemas.microsoft.com/office/drawing/2014/main" id="{9B2157A7-55F3-4EF5-A100-C8B540B3A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55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FF544C4-6F18-4C0A-B48D-5D52DD9EC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F600528D-B615-4DF7-BE0F-33BB01364AF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908050"/>
            <a:ext cx="2160588" cy="2160588"/>
            <a:chOff x="1519" y="482"/>
            <a:chExt cx="1361" cy="1361"/>
          </a:xfrm>
        </p:grpSpPr>
        <p:sp>
          <p:nvSpPr>
            <p:cNvPr id="24640" name="Line 10">
              <a:extLst>
                <a:ext uri="{FF2B5EF4-FFF2-40B4-BE49-F238E27FC236}">
                  <a16:creationId xmlns:a16="http://schemas.microsoft.com/office/drawing/2014/main" id="{57D29573-A531-429C-BAAF-9E88DAB4A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1" name="Line 11">
              <a:extLst>
                <a:ext uri="{FF2B5EF4-FFF2-40B4-BE49-F238E27FC236}">
                  <a16:creationId xmlns:a16="http://schemas.microsoft.com/office/drawing/2014/main" id="{FF67AF22-4B43-446D-93B4-3B324CCCB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2" name="Line 12">
              <a:extLst>
                <a:ext uri="{FF2B5EF4-FFF2-40B4-BE49-F238E27FC236}">
                  <a16:creationId xmlns:a16="http://schemas.microsoft.com/office/drawing/2014/main" id="{1D0F43DA-AA9C-416F-9E0F-546AACBE0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162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3" name="Line 13">
              <a:extLst>
                <a:ext uri="{FF2B5EF4-FFF2-40B4-BE49-F238E27FC236}">
                  <a16:creationId xmlns:a16="http://schemas.microsoft.com/office/drawing/2014/main" id="{08085E9B-1115-4EE7-90E7-B431C1367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4" name="Line 14">
              <a:extLst>
                <a:ext uri="{FF2B5EF4-FFF2-40B4-BE49-F238E27FC236}">
                  <a16:creationId xmlns:a16="http://schemas.microsoft.com/office/drawing/2014/main" id="{35068CE2-9C5D-4608-A3AB-52417395E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5" name="Line 15">
              <a:extLst>
                <a:ext uri="{FF2B5EF4-FFF2-40B4-BE49-F238E27FC236}">
                  <a16:creationId xmlns:a16="http://schemas.microsoft.com/office/drawing/2014/main" id="{71130650-D66A-46A6-AC3D-D9E1DB02D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525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6" name="Line 16">
              <a:extLst>
                <a:ext uri="{FF2B5EF4-FFF2-40B4-BE49-F238E27FC236}">
                  <a16:creationId xmlns:a16="http://schemas.microsoft.com/office/drawing/2014/main" id="{15E9E0C7-F3BF-4EBE-9DF4-5D49B0225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616"/>
              <a:ext cx="0" cy="1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7" name="Line 17">
              <a:extLst>
                <a:ext uri="{FF2B5EF4-FFF2-40B4-BE49-F238E27FC236}">
                  <a16:creationId xmlns:a16="http://schemas.microsoft.com/office/drawing/2014/main" id="{DE155B53-689A-49AD-B7C2-5D3E57F83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162"/>
              <a:ext cx="4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8" name="Line 18">
              <a:extLst>
                <a:ext uri="{FF2B5EF4-FFF2-40B4-BE49-F238E27FC236}">
                  <a16:creationId xmlns:a16="http://schemas.microsoft.com/office/drawing/2014/main" id="{ABC7F97E-E065-4706-A5EB-07B96FE88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62"/>
              <a:ext cx="0" cy="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9" name="Line 19">
              <a:extLst>
                <a:ext uri="{FF2B5EF4-FFF2-40B4-BE49-F238E27FC236}">
                  <a16:creationId xmlns:a16="http://schemas.microsoft.com/office/drawing/2014/main" id="{568EC57F-0F4F-46A2-89D0-676BA6CDC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706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50" name="Text Box 20">
              <a:extLst>
                <a:ext uri="{FF2B5EF4-FFF2-40B4-BE49-F238E27FC236}">
                  <a16:creationId xmlns:a16="http://schemas.microsoft.com/office/drawing/2014/main" id="{006B6277-7C90-44A2-BBA8-53A0679DD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618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4651" name="Text Box 21">
              <a:extLst>
                <a:ext uri="{FF2B5EF4-FFF2-40B4-BE49-F238E27FC236}">
                  <a16:creationId xmlns:a16="http://schemas.microsoft.com/office/drawing/2014/main" id="{E7CBE3F7-9CD3-41BA-8028-B8080802D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482"/>
              <a:ext cx="31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4652" name="Text Box 22">
              <a:extLst>
                <a:ext uri="{FF2B5EF4-FFF2-40B4-BE49-F238E27FC236}">
                  <a16:creationId xmlns:a16="http://schemas.microsoft.com/office/drawing/2014/main" id="{6C2E9706-7520-40C8-B037-B8EC47E64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527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24653" name="Rectangle 23">
              <a:extLst>
                <a:ext uri="{FF2B5EF4-FFF2-40B4-BE49-F238E27FC236}">
                  <a16:creationId xmlns:a16="http://schemas.microsoft.com/office/drawing/2014/main" id="{8306BF27-8ED3-4DD1-A911-2AB7CC829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799"/>
              <a:ext cx="499" cy="681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bg2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7806895F-DA07-4A21-A462-DBB10CDFD52A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908050"/>
            <a:ext cx="576262" cy="576263"/>
            <a:chOff x="4377" y="346"/>
            <a:chExt cx="363" cy="363"/>
          </a:xfrm>
        </p:grpSpPr>
        <p:sp>
          <p:nvSpPr>
            <p:cNvPr id="24638" name="Line 25">
              <a:extLst>
                <a:ext uri="{FF2B5EF4-FFF2-40B4-BE49-F238E27FC236}">
                  <a16:creationId xmlns:a16="http://schemas.microsoft.com/office/drawing/2014/main" id="{1D004C8D-EC64-46F0-BB06-B054D6D4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709"/>
              <a:ext cx="318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Text Box 26" descr="斜纹布">
              <a:extLst>
                <a:ext uri="{FF2B5EF4-FFF2-40B4-BE49-F238E27FC236}">
                  <a16:creationId xmlns:a16="http://schemas.microsoft.com/office/drawing/2014/main" id="{1BB05185-6EE8-4106-AF9D-D6B173066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46"/>
              <a:ext cx="363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4B4E4C4B-6248-4A39-BB79-ADD359B886C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54375"/>
            <a:ext cx="3384550" cy="2349500"/>
            <a:chOff x="703" y="1687"/>
            <a:chExt cx="2132" cy="1480"/>
          </a:xfrm>
        </p:grpSpPr>
        <p:grpSp>
          <p:nvGrpSpPr>
            <p:cNvPr id="24620" name="Group 28">
              <a:extLst>
                <a:ext uri="{FF2B5EF4-FFF2-40B4-BE49-F238E27FC236}">
                  <a16:creationId xmlns:a16="http://schemas.microsoft.com/office/drawing/2014/main" id="{2F3526F3-9B23-4E1A-94BB-5A707D689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1687"/>
              <a:ext cx="1919" cy="762"/>
              <a:chOff x="2256" y="2679"/>
              <a:chExt cx="1919" cy="943"/>
            </a:xfrm>
          </p:grpSpPr>
          <p:sp>
            <p:nvSpPr>
              <p:cNvPr id="24630" name="Text Box 29">
                <a:extLst>
                  <a:ext uri="{FF2B5EF4-FFF2-40B4-BE49-F238E27FC236}">
                    <a16:creationId xmlns:a16="http://schemas.microsoft.com/office/drawing/2014/main" id="{276C4034-519F-403D-ACAE-BC150C27D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800" b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4631" name="Line 30">
                <a:extLst>
                  <a:ext uri="{FF2B5EF4-FFF2-40B4-BE49-F238E27FC236}">
                    <a16:creationId xmlns:a16="http://schemas.microsoft.com/office/drawing/2014/main" id="{AF863D55-1444-4EF2-BBB5-F1F7434B5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2" name="Line 31">
                <a:extLst>
                  <a:ext uri="{FF2B5EF4-FFF2-40B4-BE49-F238E27FC236}">
                    <a16:creationId xmlns:a16="http://schemas.microsoft.com/office/drawing/2014/main" id="{97413500-F88F-4761-9F28-07460E45F3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3" name="Oval 32">
                <a:extLst>
                  <a:ext uri="{FF2B5EF4-FFF2-40B4-BE49-F238E27FC236}">
                    <a16:creationId xmlns:a16="http://schemas.microsoft.com/office/drawing/2014/main" id="{1B10EB68-AFA1-485A-B361-A44C09E47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24634" name="Oval 33">
                <a:extLst>
                  <a:ext uri="{FF2B5EF4-FFF2-40B4-BE49-F238E27FC236}">
                    <a16:creationId xmlns:a16="http://schemas.microsoft.com/office/drawing/2014/main" id="{5B17CD73-EEAA-4657-B8F3-F2D1C9906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24635" name="Group 34">
                <a:extLst>
                  <a:ext uri="{FF2B5EF4-FFF2-40B4-BE49-F238E27FC236}">
                    <a16:creationId xmlns:a16="http://schemas.microsoft.com/office/drawing/2014/main" id="{B83E7166-6244-4D57-BAE9-70B121E15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4636" name="Line 35">
                  <a:extLst>
                    <a:ext uri="{FF2B5EF4-FFF2-40B4-BE49-F238E27FC236}">
                      <a16:creationId xmlns:a16="http://schemas.microsoft.com/office/drawing/2014/main" id="{3CD40BEA-5983-462D-9DD6-50EC69BFF3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7" name="Line 36">
                  <a:extLst>
                    <a:ext uri="{FF2B5EF4-FFF2-40B4-BE49-F238E27FC236}">
                      <a16:creationId xmlns:a16="http://schemas.microsoft.com/office/drawing/2014/main" id="{00634AA1-E87E-44E6-A5B9-9064721CF2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621" name="Text Box 37">
              <a:extLst>
                <a:ext uri="{FF2B5EF4-FFF2-40B4-BE49-F238E27FC236}">
                  <a16:creationId xmlns:a16="http://schemas.microsoft.com/office/drawing/2014/main" id="{8C8F5FB9-3C2F-4C2F-B4AB-9E89CFE5D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432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22" name="Text Box 38">
              <a:extLst>
                <a:ext uri="{FF2B5EF4-FFF2-40B4-BE49-F238E27FC236}">
                  <a16:creationId xmlns:a16="http://schemas.microsoft.com/office/drawing/2014/main" id="{8AFF7FF2-6670-480E-BDE3-82F1739A2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478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23" name="Text Box 39">
              <a:extLst>
                <a:ext uri="{FF2B5EF4-FFF2-40B4-BE49-F238E27FC236}">
                  <a16:creationId xmlns:a16="http://schemas.microsoft.com/office/drawing/2014/main" id="{3228A493-668A-42A7-BCF2-0F1F27A33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840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24" name="Text Box 40">
              <a:extLst>
                <a:ext uri="{FF2B5EF4-FFF2-40B4-BE49-F238E27FC236}">
                  <a16:creationId xmlns:a16="http://schemas.microsoft.com/office/drawing/2014/main" id="{4DD39065-5B71-451B-8BDF-224E4617B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432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25" name="Line 41">
              <a:extLst>
                <a:ext uri="{FF2B5EF4-FFF2-40B4-BE49-F238E27FC236}">
                  <a16:creationId xmlns:a16="http://schemas.microsoft.com/office/drawing/2014/main" id="{559D67DF-26DA-4D9F-B0C3-F1D27436E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60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42">
              <a:extLst>
                <a:ext uri="{FF2B5EF4-FFF2-40B4-BE49-F238E27FC236}">
                  <a16:creationId xmlns:a16="http://schemas.microsoft.com/office/drawing/2014/main" id="{392AE1F8-7CC3-458C-BB45-573448C6F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25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43">
              <a:extLst>
                <a:ext uri="{FF2B5EF4-FFF2-40B4-BE49-F238E27FC236}">
                  <a16:creationId xmlns:a16="http://schemas.microsoft.com/office/drawing/2014/main" id="{04E30213-159B-482D-B7C3-857A05B58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25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44">
              <a:extLst>
                <a:ext uri="{FF2B5EF4-FFF2-40B4-BE49-F238E27FC236}">
                  <a16:creationId xmlns:a16="http://schemas.microsoft.com/office/drawing/2014/main" id="{25CE6719-40A4-4DD7-9F1D-1FE9E864F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750"/>
              <a:ext cx="1180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Rectangle 45">
              <a:extLst>
                <a:ext uri="{FF2B5EF4-FFF2-40B4-BE49-F238E27FC236}">
                  <a16:creationId xmlns:a16="http://schemas.microsoft.com/office/drawing/2014/main" id="{F393ACB5-3E6E-4D7C-A6AB-3AA31B1E0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704"/>
              <a:ext cx="362" cy="136"/>
            </a:xfrm>
            <a:prstGeom prst="rect">
              <a:avLst/>
            </a:prstGeom>
            <a:solidFill>
              <a:srgbClr val="FF9900"/>
            </a:solidFill>
            <a:ln w="28575" cap="sq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9" name="Group 46">
            <a:extLst>
              <a:ext uri="{FF2B5EF4-FFF2-40B4-BE49-F238E27FC236}">
                <a16:creationId xmlns:a16="http://schemas.microsoft.com/office/drawing/2014/main" id="{1F22EF83-40DE-4501-B3E6-2BB097799816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240088"/>
            <a:ext cx="4248150" cy="2349500"/>
            <a:chOff x="2608" y="1778"/>
            <a:chExt cx="2676" cy="1480"/>
          </a:xfrm>
        </p:grpSpPr>
        <p:sp>
          <p:nvSpPr>
            <p:cNvPr id="24603" name="Text Box 47">
              <a:extLst>
                <a:ext uri="{FF2B5EF4-FFF2-40B4-BE49-F238E27FC236}">
                  <a16:creationId xmlns:a16="http://schemas.microsoft.com/office/drawing/2014/main" id="{4AEB0939-9C75-47EB-B957-9FDF64962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1778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04" name="Line 48">
              <a:extLst>
                <a:ext uri="{FF2B5EF4-FFF2-40B4-BE49-F238E27FC236}">
                  <a16:creationId xmlns:a16="http://schemas.microsoft.com/office/drawing/2014/main" id="{5A1AFE84-3286-4C9F-8565-229A6BB20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2328"/>
              <a:ext cx="820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Oval 49">
              <a:extLst>
                <a:ext uri="{FF2B5EF4-FFF2-40B4-BE49-F238E27FC236}">
                  <a16:creationId xmlns:a16="http://schemas.microsoft.com/office/drawing/2014/main" id="{C03412DD-2A1A-4A99-A7F1-49994F8E4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295"/>
              <a:ext cx="91" cy="7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24606" name="Group 50">
              <a:extLst>
                <a:ext uri="{FF2B5EF4-FFF2-40B4-BE49-F238E27FC236}">
                  <a16:creationId xmlns:a16="http://schemas.microsoft.com/office/drawing/2014/main" id="{B3A79571-6E71-4ED3-89CA-F6C172D02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2205"/>
              <a:ext cx="135" cy="283"/>
              <a:chOff x="3053" y="3083"/>
              <a:chExt cx="211" cy="576"/>
            </a:xfrm>
          </p:grpSpPr>
          <p:sp>
            <p:nvSpPr>
              <p:cNvPr id="24618" name="Line 51">
                <a:extLst>
                  <a:ext uri="{FF2B5EF4-FFF2-40B4-BE49-F238E27FC236}">
                    <a16:creationId xmlns:a16="http://schemas.microsoft.com/office/drawing/2014/main" id="{C214DF2B-6F0E-4A2A-871D-25880C86F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3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19" name="Line 52">
                <a:extLst>
                  <a:ext uri="{FF2B5EF4-FFF2-40B4-BE49-F238E27FC236}">
                    <a16:creationId xmlns:a16="http://schemas.microsoft.com/office/drawing/2014/main" id="{68CF1B03-334B-44DA-A608-168E3084E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083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07" name="Text Box 53">
              <a:extLst>
                <a:ext uri="{FF2B5EF4-FFF2-40B4-BE49-F238E27FC236}">
                  <a16:creationId xmlns:a16="http://schemas.microsoft.com/office/drawing/2014/main" id="{AA771658-F28D-4877-B830-D168AE5DA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432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08" name="Text Box 54">
              <a:extLst>
                <a:ext uri="{FF2B5EF4-FFF2-40B4-BE49-F238E27FC236}">
                  <a16:creationId xmlns:a16="http://schemas.microsoft.com/office/drawing/2014/main" id="{2951A04C-D991-4793-B73D-DE9998A32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478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09" name="Text Box 55">
              <a:extLst>
                <a:ext uri="{FF2B5EF4-FFF2-40B4-BE49-F238E27FC236}">
                  <a16:creationId xmlns:a16="http://schemas.microsoft.com/office/drawing/2014/main" id="{D5F420D3-0DBB-4DFF-BCBB-EC9C7A77E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931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10" name="Text Box 56">
              <a:extLst>
                <a:ext uri="{FF2B5EF4-FFF2-40B4-BE49-F238E27FC236}">
                  <a16:creationId xmlns:a16="http://schemas.microsoft.com/office/drawing/2014/main" id="{0B18D4CB-FCDD-4FA4-B2FA-8634E706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523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611" name="Line 57">
              <a:extLst>
                <a:ext uri="{FF2B5EF4-FFF2-40B4-BE49-F238E27FC236}">
                  <a16:creationId xmlns:a16="http://schemas.microsoft.com/office/drawing/2014/main" id="{9D91C093-F3B5-4076-998D-E5D860FF1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205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58">
              <a:extLst>
                <a:ext uri="{FF2B5EF4-FFF2-40B4-BE49-F238E27FC236}">
                  <a16:creationId xmlns:a16="http://schemas.microsoft.com/office/drawing/2014/main" id="{52A5FD69-79E9-472C-9B84-F9982F59E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34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59">
              <a:extLst>
                <a:ext uri="{FF2B5EF4-FFF2-40B4-BE49-F238E27FC236}">
                  <a16:creationId xmlns:a16="http://schemas.microsoft.com/office/drawing/2014/main" id="{4D9DA5AB-CFE7-4B44-A747-ABBDECBD6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341"/>
              <a:ext cx="0" cy="499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60">
              <a:extLst>
                <a:ext uri="{FF2B5EF4-FFF2-40B4-BE49-F238E27FC236}">
                  <a16:creationId xmlns:a16="http://schemas.microsoft.com/office/drawing/2014/main" id="{0578B6F2-08E1-452E-A93F-F3D3ADD4C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840"/>
              <a:ext cx="907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Rectangle 61">
              <a:extLst>
                <a:ext uri="{FF2B5EF4-FFF2-40B4-BE49-F238E27FC236}">
                  <a16:creationId xmlns:a16="http://schemas.microsoft.com/office/drawing/2014/main" id="{0BD3A52E-461A-418D-85FB-8A669CC0C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95"/>
              <a:ext cx="362" cy="136"/>
            </a:xfrm>
            <a:prstGeom prst="rect">
              <a:avLst/>
            </a:prstGeom>
            <a:solidFill>
              <a:srgbClr val="FF9900"/>
            </a:solidFill>
            <a:ln w="28575" cap="sq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24616" name="Object 62">
              <a:extLst>
                <a:ext uri="{FF2B5EF4-FFF2-40B4-BE49-F238E27FC236}">
                  <a16:creationId xmlns:a16="http://schemas.microsoft.com/office/drawing/2014/main" id="{8904D88D-EBEC-4AD8-8E60-5533517A5D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205"/>
            <a:ext cx="11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8" name="Visio" r:id="rId7" imgW="886592" imgH="116832" progId="Visio.Drawing.6">
                    <p:embed/>
                  </p:oleObj>
                </mc:Choice>
                <mc:Fallback>
                  <p:oleObj name="Visio" r:id="rId7" imgW="886592" imgH="116832" progId="Visio.Drawing.6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23584" b="-12411"/>
                        <a:stretch>
                          <a:fillRect/>
                        </a:stretch>
                      </p:blipFill>
                      <p:spPr bwMode="auto">
                        <a:xfrm>
                          <a:off x="2608" y="2205"/>
                          <a:ext cx="11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Line 63">
              <a:extLst>
                <a:ext uri="{FF2B5EF4-FFF2-40B4-BE49-F238E27FC236}">
                  <a16:creationId xmlns:a16="http://schemas.microsoft.com/office/drawing/2014/main" id="{8B770B9D-991B-4DF4-9E8F-D7F036E9A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41"/>
              <a:ext cx="318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4">
            <a:extLst>
              <a:ext uri="{FF2B5EF4-FFF2-40B4-BE49-F238E27FC236}">
                <a16:creationId xmlns:a16="http://schemas.microsoft.com/office/drawing/2014/main" id="{18FD1440-09E5-4478-B6F0-4E63E210F390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311275"/>
            <a:ext cx="3189287" cy="1757363"/>
            <a:chOff x="612" y="417"/>
            <a:chExt cx="2009" cy="1107"/>
          </a:xfrm>
        </p:grpSpPr>
        <p:grpSp>
          <p:nvGrpSpPr>
            <p:cNvPr id="24589" name="Group 65">
              <a:extLst>
                <a:ext uri="{FF2B5EF4-FFF2-40B4-BE49-F238E27FC236}">
                  <a16:creationId xmlns:a16="http://schemas.microsoft.com/office/drawing/2014/main" id="{3246A259-E62E-4010-B3EE-216853FB0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417"/>
              <a:ext cx="1919" cy="762"/>
              <a:chOff x="2256" y="2679"/>
              <a:chExt cx="1919" cy="943"/>
            </a:xfrm>
          </p:grpSpPr>
          <p:sp>
            <p:nvSpPr>
              <p:cNvPr id="24595" name="Text Box 66">
                <a:extLst>
                  <a:ext uri="{FF2B5EF4-FFF2-40B4-BE49-F238E27FC236}">
                    <a16:creationId xmlns:a16="http://schemas.microsoft.com/office/drawing/2014/main" id="{0DA9F6EB-EA90-443B-96DB-CE2B5A51B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4596" name="Line 67">
                <a:extLst>
                  <a:ext uri="{FF2B5EF4-FFF2-40B4-BE49-F238E27FC236}">
                    <a16:creationId xmlns:a16="http://schemas.microsoft.com/office/drawing/2014/main" id="{0A5B0325-8A6E-446A-98EA-5A40868EB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7" name="Line 68">
                <a:extLst>
                  <a:ext uri="{FF2B5EF4-FFF2-40B4-BE49-F238E27FC236}">
                    <a16:creationId xmlns:a16="http://schemas.microsoft.com/office/drawing/2014/main" id="{71E6A0FD-F85D-4725-94C8-FA13B49E3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8" name="Oval 69">
                <a:extLst>
                  <a:ext uri="{FF2B5EF4-FFF2-40B4-BE49-F238E27FC236}">
                    <a16:creationId xmlns:a16="http://schemas.microsoft.com/office/drawing/2014/main" id="{3A35E89E-9728-4E15-A3A6-39B24E358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24599" name="Oval 70">
                <a:extLst>
                  <a:ext uri="{FF2B5EF4-FFF2-40B4-BE49-F238E27FC236}">
                    <a16:creationId xmlns:a16="http://schemas.microsoft.com/office/drawing/2014/main" id="{F63C7E33-5989-4656-8850-1A67B9093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24600" name="Group 71">
                <a:extLst>
                  <a:ext uri="{FF2B5EF4-FFF2-40B4-BE49-F238E27FC236}">
                    <a16:creationId xmlns:a16="http://schemas.microsoft.com/office/drawing/2014/main" id="{63DB75CC-8B97-4CB4-AD19-C212475597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4601" name="Line 72">
                  <a:extLst>
                    <a:ext uri="{FF2B5EF4-FFF2-40B4-BE49-F238E27FC236}">
                      <a16:creationId xmlns:a16="http://schemas.microsoft.com/office/drawing/2014/main" id="{0CA81848-F454-4E8C-8F29-33D688402F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02" name="Line 73">
                  <a:extLst>
                    <a:ext uri="{FF2B5EF4-FFF2-40B4-BE49-F238E27FC236}">
                      <a16:creationId xmlns:a16="http://schemas.microsoft.com/office/drawing/2014/main" id="{831FB8B4-27BB-4720-9F4A-F30D885F5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590" name="Text Box 74">
              <a:extLst>
                <a:ext uri="{FF2B5EF4-FFF2-40B4-BE49-F238E27FC236}">
                  <a16:creationId xmlns:a16="http://schemas.microsoft.com/office/drawing/2014/main" id="{FC41AD36-4846-4631-BBFF-268E3C765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50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24591" name="Text Box 75">
              <a:extLst>
                <a:ext uri="{FF2B5EF4-FFF2-40B4-BE49-F238E27FC236}">
                  <a16:creationId xmlns:a16="http://schemas.microsoft.com/office/drawing/2014/main" id="{253E2B9F-FB32-4672-B91E-2CA3A4D0D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050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24592" name="Text Box 76">
              <a:extLst>
                <a:ext uri="{FF2B5EF4-FFF2-40B4-BE49-F238E27FC236}">
                  <a16:creationId xmlns:a16="http://schemas.microsoft.com/office/drawing/2014/main" id="{6BE622AC-D7EA-4D06-821A-CD480AEAE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197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593" name="Text Box 77">
              <a:extLst>
                <a:ext uri="{FF2B5EF4-FFF2-40B4-BE49-F238E27FC236}">
                  <a16:creationId xmlns:a16="http://schemas.microsoft.com/office/drawing/2014/main" id="{AA02EF2E-A70E-4518-A2B9-D18F6EC53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663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594" name="Line 78">
              <a:extLst>
                <a:ext uri="{FF2B5EF4-FFF2-40B4-BE49-F238E27FC236}">
                  <a16:creationId xmlns:a16="http://schemas.microsoft.com/office/drawing/2014/main" id="{138B2E0E-3726-4D65-8742-450A31183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845"/>
              <a:ext cx="409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86" name="Group 82">
            <a:extLst>
              <a:ext uri="{FF2B5EF4-FFF2-40B4-BE49-F238E27FC236}">
                <a16:creationId xmlns:a16="http://schemas.microsoft.com/office/drawing/2014/main" id="{8B5B0062-0C53-4ED8-BB25-581DEDDF78F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4587" name="Picture 83" descr="78900">
              <a:extLst>
                <a:ext uri="{FF2B5EF4-FFF2-40B4-BE49-F238E27FC236}">
                  <a16:creationId xmlns:a16="http://schemas.microsoft.com/office/drawing/2014/main" id="{9C5DDC86-445C-48A5-BA93-9BE9E5FA0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8" name="Text Box 8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3AE28BF-D9C3-48A5-AB72-00634841D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4">
            <a:extLst>
              <a:ext uri="{FF2B5EF4-FFF2-40B4-BE49-F238E27FC236}">
                <a16:creationId xmlns:a16="http://schemas.microsoft.com/office/drawing/2014/main" id="{F06C7444-6621-4A95-BE61-0D5C85CDD76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5611" name="Picture 5" descr="78900">
              <a:extLst>
                <a:ext uri="{FF2B5EF4-FFF2-40B4-BE49-F238E27FC236}">
                  <a16:creationId xmlns:a16="http://schemas.microsoft.com/office/drawing/2014/main" id="{FDE74E87-C0A4-4258-A408-EF24794AE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2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9614CAB-162B-4DFC-8752-BF502FD8C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5603" name="Group 7">
            <a:extLst>
              <a:ext uri="{FF2B5EF4-FFF2-40B4-BE49-F238E27FC236}">
                <a16:creationId xmlns:a16="http://schemas.microsoft.com/office/drawing/2014/main" id="{12BA1619-416B-47A1-B01F-37E2055A99E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5609" name="Picture 8" descr="78900">
              <a:extLst>
                <a:ext uri="{FF2B5EF4-FFF2-40B4-BE49-F238E27FC236}">
                  <a16:creationId xmlns:a16="http://schemas.microsoft.com/office/drawing/2014/main" id="{BD7EBA9F-1E69-45B0-A140-05A8F8E9F8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D57F83-0AE2-4919-9818-0B5630A47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25604" name="Picture 83" descr="PIC00016a">
            <a:extLst>
              <a:ext uri="{FF2B5EF4-FFF2-40B4-BE49-F238E27FC236}">
                <a16:creationId xmlns:a16="http://schemas.microsoft.com/office/drawing/2014/main" id="{A95A763C-47C3-4858-B66D-030BFF82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49275"/>
            <a:ext cx="7561262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84">
            <a:extLst>
              <a:ext uri="{FF2B5EF4-FFF2-40B4-BE49-F238E27FC236}">
                <a16:creationId xmlns:a16="http://schemas.microsoft.com/office/drawing/2014/main" id="{2975AF1C-DB8E-4279-BF85-2DC1633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0928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电力电容</a:t>
            </a:r>
          </a:p>
        </p:txBody>
      </p:sp>
      <p:grpSp>
        <p:nvGrpSpPr>
          <p:cNvPr id="25606" name="Group 88">
            <a:extLst>
              <a:ext uri="{FF2B5EF4-FFF2-40B4-BE49-F238E27FC236}">
                <a16:creationId xmlns:a16="http://schemas.microsoft.com/office/drawing/2014/main" id="{21BF60A5-FB7F-43C9-B26C-F437A6FAAB6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5607" name="Picture 89" descr="78900">
              <a:extLst>
                <a:ext uri="{FF2B5EF4-FFF2-40B4-BE49-F238E27FC236}">
                  <a16:creationId xmlns:a16="http://schemas.microsoft.com/office/drawing/2014/main" id="{FFD2082D-27D8-47AA-A5C7-94D1BFE6F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Text Box 9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23A850B-46F9-4143-BFC4-0267E001F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4">
            <a:extLst>
              <a:ext uri="{FF2B5EF4-FFF2-40B4-BE49-F238E27FC236}">
                <a16:creationId xmlns:a16="http://schemas.microsoft.com/office/drawing/2014/main" id="{3A2CA660-4CC5-4264-B1AC-2D54AEB9FD1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6635" name="Picture 5" descr="78900">
              <a:extLst>
                <a:ext uri="{FF2B5EF4-FFF2-40B4-BE49-F238E27FC236}">
                  <a16:creationId xmlns:a16="http://schemas.microsoft.com/office/drawing/2014/main" id="{CD546F56-8DE9-4758-A3E8-ED16F77EF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B7E28FE-442D-40CB-90D9-7B94C3035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6627" name="Group 7">
            <a:extLst>
              <a:ext uri="{FF2B5EF4-FFF2-40B4-BE49-F238E27FC236}">
                <a16:creationId xmlns:a16="http://schemas.microsoft.com/office/drawing/2014/main" id="{02ADDE27-BBB9-4075-AF85-87C37654673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6633" name="Picture 8" descr="78900">
              <a:extLst>
                <a:ext uri="{FF2B5EF4-FFF2-40B4-BE49-F238E27FC236}">
                  <a16:creationId xmlns:a16="http://schemas.microsoft.com/office/drawing/2014/main" id="{99811AA5-0D6B-4E34-8474-9098FF4CD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539F5D1-00B5-4418-9FD5-35B886493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26628" name="Picture 83" descr="PIC00015a">
            <a:extLst>
              <a:ext uri="{FF2B5EF4-FFF2-40B4-BE49-F238E27FC236}">
                <a16:creationId xmlns:a16="http://schemas.microsoft.com/office/drawing/2014/main" id="{FC3C8D44-61B0-4DCA-8937-338CFA85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41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84">
            <a:extLst>
              <a:ext uri="{FF2B5EF4-FFF2-40B4-BE49-F238E27FC236}">
                <a16:creationId xmlns:a16="http://schemas.microsoft.com/office/drawing/2014/main" id="{CEADC6F4-EE84-43D1-9C12-BAEC00B2A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16585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冲击电压发生器</a:t>
            </a:r>
          </a:p>
        </p:txBody>
      </p:sp>
      <p:grpSp>
        <p:nvGrpSpPr>
          <p:cNvPr id="26630" name="Group 88">
            <a:extLst>
              <a:ext uri="{FF2B5EF4-FFF2-40B4-BE49-F238E27FC236}">
                <a16:creationId xmlns:a16="http://schemas.microsoft.com/office/drawing/2014/main" id="{C760CDBE-38C2-4EF5-9F1A-2E62A8A6E9F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6631" name="Picture 89" descr="78900">
              <a:extLst>
                <a:ext uri="{FF2B5EF4-FFF2-40B4-BE49-F238E27FC236}">
                  <a16:creationId xmlns:a16="http://schemas.microsoft.com/office/drawing/2014/main" id="{32E1B581-22C8-45F8-96D4-D793527D2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Text Box 9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8FDC3782-ADB6-4287-ADEE-372DF68B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>
            <a:extLst>
              <a:ext uri="{FF2B5EF4-FFF2-40B4-BE49-F238E27FC236}">
                <a16:creationId xmlns:a16="http://schemas.microsoft.com/office/drawing/2014/main" id="{614D430F-0347-4233-BB15-56F2B3BF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20713"/>
            <a:ext cx="324485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6.2 </a:t>
            </a:r>
            <a:r>
              <a:rPr kumimoji="1" lang="zh-CN" altLang="en-US" sz="40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电感元件</a:t>
            </a:r>
            <a:endParaRPr kumimoji="1" lang="zh-CN" altLang="en-US" sz="4000" b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8BCABF7-6511-4211-85DE-3E130FC80A98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5011738"/>
            <a:ext cx="1079500" cy="519112"/>
            <a:chOff x="1565" y="1525"/>
            <a:chExt cx="680" cy="327"/>
          </a:xfrm>
        </p:grpSpPr>
        <p:sp>
          <p:nvSpPr>
            <p:cNvPr id="27675" name="AutoShape 4">
              <a:extLst>
                <a:ext uri="{FF2B5EF4-FFF2-40B4-BE49-F238E27FC236}">
                  <a16:creationId xmlns:a16="http://schemas.microsoft.com/office/drawing/2014/main" id="{BE481D15-E762-4158-858C-A6480F209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616"/>
              <a:ext cx="91" cy="227"/>
            </a:xfrm>
            <a:prstGeom prst="upArrow">
              <a:avLst>
                <a:gd name="adj1" fmla="val 50000"/>
                <a:gd name="adj2" fmla="val 6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27676" name="Text Box 5">
              <a:extLst>
                <a:ext uri="{FF2B5EF4-FFF2-40B4-BE49-F238E27FC236}">
                  <a16:creationId xmlns:a16="http://schemas.microsoft.com/office/drawing/2014/main" id="{C541722B-2C64-4A37-8F52-E2F116A38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525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 (t)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D006E80B-CE66-4E6D-A4B3-F5772CFA557B}"/>
              </a:ext>
            </a:extLst>
          </p:cNvPr>
          <p:cNvGrpSpPr>
            <a:grpSpLocks/>
          </p:cNvGrpSpPr>
          <p:nvPr/>
        </p:nvGrpSpPr>
        <p:grpSpPr bwMode="auto">
          <a:xfrm>
            <a:off x="2052638" y="5372100"/>
            <a:ext cx="2736850" cy="712788"/>
            <a:chOff x="2789" y="1661"/>
            <a:chExt cx="1724" cy="449"/>
          </a:xfrm>
        </p:grpSpPr>
        <p:sp>
          <p:nvSpPr>
            <p:cNvPr id="27672" name="Text Box 7">
              <a:extLst>
                <a:ext uri="{FF2B5EF4-FFF2-40B4-BE49-F238E27FC236}">
                  <a16:creationId xmlns:a16="http://schemas.microsoft.com/office/drawing/2014/main" id="{6E52A813-58A4-4115-BCF9-C7C2F6846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706"/>
              <a:ext cx="3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673" name="Text Box 8">
              <a:extLst>
                <a:ext uri="{FF2B5EF4-FFF2-40B4-BE49-F238E27FC236}">
                  <a16:creationId xmlns:a16="http://schemas.microsoft.com/office/drawing/2014/main" id="{8343144D-0E95-452A-B638-86A1C5CA2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661"/>
              <a:ext cx="3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7674" name="Text Box 9">
              <a:extLst>
                <a:ext uri="{FF2B5EF4-FFF2-40B4-BE49-F238E27FC236}">
                  <a16:creationId xmlns:a16="http://schemas.microsoft.com/office/drawing/2014/main" id="{49645436-9B79-423D-ADE7-0DE018FDC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61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graphicFrame>
        <p:nvGraphicFramePr>
          <p:cNvPr id="320522" name="Object 10">
            <a:extLst>
              <a:ext uri="{FF2B5EF4-FFF2-40B4-BE49-F238E27FC236}">
                <a16:creationId xmlns:a16="http://schemas.microsoft.com/office/drawing/2014/main" id="{89555B7B-1BB6-407C-9716-2E8CB3705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644900"/>
          <a:ext cx="3240087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Visio" r:id="rId6" imgW="1610563" imgH="953658" progId="Visio.Drawing.6">
                  <p:embed/>
                </p:oleObj>
              </mc:Choice>
              <mc:Fallback>
                <p:oleObj name="Visio" r:id="rId6" imgW="1610563" imgH="953658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3240087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>
            <a:extLst>
              <a:ext uri="{FF2B5EF4-FFF2-40B4-BE49-F238E27FC236}">
                <a16:creationId xmlns:a16="http://schemas.microsoft.com/office/drawing/2014/main" id="{738583B9-5CC2-4D66-BBD3-E9EEC8E39F7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860800"/>
            <a:ext cx="4175125" cy="1079500"/>
            <a:chOff x="2245" y="709"/>
            <a:chExt cx="2630" cy="680"/>
          </a:xfrm>
        </p:grpSpPr>
        <p:sp>
          <p:nvSpPr>
            <p:cNvPr id="27669" name="Line 12">
              <a:extLst>
                <a:ext uri="{FF2B5EF4-FFF2-40B4-BE49-F238E27FC236}">
                  <a16:creationId xmlns:a16="http://schemas.microsoft.com/office/drawing/2014/main" id="{D702E8F8-E9F9-489F-9FFF-E3B7B252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0" name="Freeform 13">
              <a:extLst>
                <a:ext uri="{FF2B5EF4-FFF2-40B4-BE49-F238E27FC236}">
                  <a16:creationId xmlns:a16="http://schemas.microsoft.com/office/drawing/2014/main" id="{FF64C27C-D098-4EAF-9B40-EF19569D6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  <a:gd name="T6" fmla="*/ 0 60000 65536"/>
                <a:gd name="T7" fmla="*/ 0 60000 65536"/>
                <a:gd name="T8" fmla="*/ 0 60000 65536"/>
                <a:gd name="T9" fmla="*/ 0 w 2540"/>
                <a:gd name="T10" fmla="*/ 0 h 196"/>
                <a:gd name="T11" fmla="*/ 2540 w 2540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71" name="Freeform 14">
              <a:extLst>
                <a:ext uri="{FF2B5EF4-FFF2-40B4-BE49-F238E27FC236}">
                  <a16:creationId xmlns:a16="http://schemas.microsoft.com/office/drawing/2014/main" id="{94D79525-FFA6-4887-8115-D9B28F408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  <a:gd name="T6" fmla="*/ 0 60000 65536"/>
                <a:gd name="T7" fmla="*/ 0 60000 65536"/>
                <a:gd name="T8" fmla="*/ 0 60000 65536"/>
                <a:gd name="T9" fmla="*/ 0 w 2585"/>
                <a:gd name="T10" fmla="*/ 0 h 295"/>
                <a:gd name="T11" fmla="*/ 2585 w 2585"/>
                <a:gd name="T12" fmla="*/ 295 h 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Dot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20527" name="Text Box 15">
            <a:extLst>
              <a:ext uri="{FF2B5EF4-FFF2-40B4-BE49-F238E27FC236}">
                <a16:creationId xmlns:a16="http://schemas.microsoft.com/office/drawing/2014/main" id="{F0970C36-60FB-4E17-8ACA-F407C1CA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76388"/>
            <a:ext cx="1871662" cy="55721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电感线圈</a:t>
            </a:r>
          </a:p>
        </p:txBody>
      </p:sp>
      <p:sp>
        <p:nvSpPr>
          <p:cNvPr id="320528" name="Text Box 16">
            <a:extLst>
              <a:ext uri="{FF2B5EF4-FFF2-40B4-BE49-F238E27FC236}">
                <a16:creationId xmlns:a16="http://schemas.microsoft.com/office/drawing/2014/main" id="{E3E90437-DF2D-428B-B3C2-69EE6384F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25588"/>
            <a:ext cx="7777162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    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把金属导线绕在一骨架上构成一实际电感线圈，当电流通过线圈时，将产生磁通，是一种抵抗电流变化、储存磁能的部件。</a:t>
            </a:r>
          </a:p>
        </p:txBody>
      </p:sp>
      <p:sp>
        <p:nvSpPr>
          <p:cNvPr id="320529" name="Text Box 17">
            <a:extLst>
              <a:ext uri="{FF2B5EF4-FFF2-40B4-BE49-F238E27FC236}">
                <a16:creationId xmlns:a16="http://schemas.microsoft.com/office/drawing/2014/main" id="{ABBC79D8-781A-480A-8F24-12FBD697B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076700"/>
            <a:ext cx="280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 </a:t>
            </a:r>
            <a:r>
              <a:rPr kumimoji="1" lang="en-US" altLang="zh-CN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N  </a:t>
            </a:r>
            <a:r>
              <a:rPr kumimoji="1" lang="en-US" altLang="zh-CN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7658" name="Group 18">
            <a:extLst>
              <a:ext uri="{FF2B5EF4-FFF2-40B4-BE49-F238E27FC236}">
                <a16:creationId xmlns:a16="http://schemas.microsoft.com/office/drawing/2014/main" id="{847397CC-1718-4F3E-AE2F-09E29CADAFF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7667" name="Picture 19" descr="78900">
              <a:extLst>
                <a:ext uri="{FF2B5EF4-FFF2-40B4-BE49-F238E27FC236}">
                  <a16:creationId xmlns:a16="http://schemas.microsoft.com/office/drawing/2014/main" id="{08AC938F-69B9-460D-A1EF-7F9664B74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2C09EFC-5D34-4262-B432-96277930F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7659" name="Group 21">
            <a:extLst>
              <a:ext uri="{FF2B5EF4-FFF2-40B4-BE49-F238E27FC236}">
                <a16:creationId xmlns:a16="http://schemas.microsoft.com/office/drawing/2014/main" id="{90B828BD-6114-463D-B8FE-339DBFCB19E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7665" name="Picture 22" descr="78900">
              <a:extLst>
                <a:ext uri="{FF2B5EF4-FFF2-40B4-BE49-F238E27FC236}">
                  <a16:creationId xmlns:a16="http://schemas.microsoft.com/office/drawing/2014/main" id="{CC44337A-30AB-4E47-A997-931CFD053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6" name="Text Box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7AA3C9-59F8-4B56-8034-2BE17F88F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7660" name="Group 27">
            <a:extLst>
              <a:ext uri="{FF2B5EF4-FFF2-40B4-BE49-F238E27FC236}">
                <a16:creationId xmlns:a16="http://schemas.microsoft.com/office/drawing/2014/main" id="{5F8C702C-2F0D-4FED-A437-D2530ACBC87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7663" name="Picture 28" descr="78900">
              <a:extLst>
                <a:ext uri="{FF2B5EF4-FFF2-40B4-BE49-F238E27FC236}">
                  <a16:creationId xmlns:a16="http://schemas.microsoft.com/office/drawing/2014/main" id="{2FCC4A76-88B1-4773-8FD7-07429B76F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4" name="Text Box 2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C5440BB-9B5F-48EC-9E11-B6DCF7225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320542" name="AutoShape 30">
            <a:extLst>
              <a:ext uri="{FF2B5EF4-FFF2-40B4-BE49-F238E27FC236}">
                <a16:creationId xmlns:a16="http://schemas.microsoft.com/office/drawing/2014/main" id="{998669AC-377E-4918-984C-63342C27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300663"/>
            <a:ext cx="1439862" cy="504825"/>
          </a:xfrm>
          <a:prstGeom prst="wedgeRoundRectCallout">
            <a:avLst>
              <a:gd name="adj1" fmla="val -16481"/>
              <a:gd name="adj2" fmla="val -183333"/>
              <a:gd name="adj3" fmla="val 16667"/>
            </a:avLst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磁通链</a:t>
            </a:r>
          </a:p>
        </p:txBody>
      </p:sp>
      <p:sp>
        <p:nvSpPr>
          <p:cNvPr id="320543" name="AutoShape 31">
            <a:extLst>
              <a:ext uri="{FF2B5EF4-FFF2-40B4-BE49-F238E27FC236}">
                <a16:creationId xmlns:a16="http://schemas.microsoft.com/office/drawing/2014/main" id="{7DAD6E7B-D0A8-416F-B09D-CFB3C070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5157788"/>
            <a:ext cx="1439862" cy="504825"/>
          </a:xfrm>
          <a:prstGeom prst="wedgeRoundRectCallout">
            <a:avLst>
              <a:gd name="adj1" fmla="val -36991"/>
              <a:gd name="adj2" fmla="val -151574"/>
              <a:gd name="adj3" fmla="val 16667"/>
            </a:avLst>
          </a:prstGeom>
          <a:solidFill>
            <a:srgbClr val="008080"/>
          </a:solid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磁通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9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/>
      <p:bldP spid="320527" grpId="0" animBg="1" autoUpdateAnimBg="0"/>
      <p:bldP spid="320528" grpId="0"/>
      <p:bldP spid="320529" grpId="0"/>
      <p:bldP spid="320542" grpId="0" animBg="1"/>
      <p:bldP spid="3205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>
            <a:extLst>
              <a:ext uri="{FF2B5EF4-FFF2-40B4-BE49-F238E27FC236}">
                <a16:creationId xmlns:a16="http://schemas.microsoft.com/office/drawing/2014/main" id="{107232A9-A1A8-414B-94B4-747E1B963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0713"/>
            <a:ext cx="169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定义</a:t>
            </a:r>
          </a:p>
        </p:txBody>
      </p:sp>
      <p:sp>
        <p:nvSpPr>
          <p:cNvPr id="321539" name="Text Box 3">
            <a:extLst>
              <a:ext uri="{FF2B5EF4-FFF2-40B4-BE49-F238E27FC236}">
                <a16:creationId xmlns:a16="http://schemas.microsoft.com/office/drawing/2014/main" id="{49A1A3F9-8C29-400B-9003-95614EAEC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1800225" cy="557213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电感元件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21540" name="AutoShape 4">
            <a:extLst>
              <a:ext uri="{FF2B5EF4-FFF2-40B4-BE49-F238E27FC236}">
                <a16:creationId xmlns:a16="http://schemas.microsoft.com/office/drawing/2014/main" id="{B68E8FC9-B1BA-4222-9C29-4E28D8D41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62877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33CCFF"/>
          </a:solidFill>
          <a:ln w="38100" cap="sq" algn="ctr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sp>
        <p:nvSpPr>
          <p:cNvPr id="321541" name="Rectangle 5">
            <a:extLst>
              <a:ext uri="{FF2B5EF4-FFF2-40B4-BE49-F238E27FC236}">
                <a16:creationId xmlns:a16="http://schemas.microsoft.com/office/drawing/2014/main" id="{DAC89B77-ABE9-4C80-BA2F-E3B41641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981075"/>
            <a:ext cx="46085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储存磁能的两端元件。任何时刻，其特性可用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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～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平面上的一条曲线来描述。</a:t>
            </a:r>
          </a:p>
        </p:txBody>
      </p:sp>
      <p:graphicFrame>
        <p:nvGraphicFramePr>
          <p:cNvPr id="321542" name="Object 6">
            <a:extLst>
              <a:ext uri="{FF2B5EF4-FFF2-40B4-BE49-F238E27FC236}">
                <a16:creationId xmlns:a16="http://schemas.microsoft.com/office/drawing/2014/main" id="{A604435C-A72F-4A66-8659-63D61B94C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852738"/>
          <a:ext cx="244951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6" imgW="781235" imgH="222294" progId="Equation.3">
                  <p:embed/>
                </p:oleObj>
              </mc:Choice>
              <mc:Fallback>
                <p:oleObj name="公式" r:id="rId6" imgW="781235" imgH="22229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52738"/>
                        <a:ext cx="244951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53EBC21B-77F5-414A-BEEC-7730CBAD767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08275"/>
            <a:ext cx="2808288" cy="2592388"/>
            <a:chOff x="3833" y="2341"/>
            <a:chExt cx="1542" cy="1542"/>
          </a:xfrm>
        </p:grpSpPr>
        <p:sp>
          <p:nvSpPr>
            <p:cNvPr id="28691" name="Text Box 8">
              <a:extLst>
                <a:ext uri="{FF2B5EF4-FFF2-40B4-BE49-F238E27FC236}">
                  <a16:creationId xmlns:a16="http://schemas.microsoft.com/office/drawing/2014/main" id="{605AC574-2213-41EA-BDCB-647031EA1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931"/>
              <a:ext cx="31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692" name="Line 9">
              <a:extLst>
                <a:ext uri="{FF2B5EF4-FFF2-40B4-BE49-F238E27FC236}">
                  <a16:creationId xmlns:a16="http://schemas.microsoft.com/office/drawing/2014/main" id="{DEA18DBB-009E-42D4-A4B1-B52F19A12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3112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10">
              <a:extLst>
                <a:ext uri="{FF2B5EF4-FFF2-40B4-BE49-F238E27FC236}">
                  <a16:creationId xmlns:a16="http://schemas.microsoft.com/office/drawing/2014/main" id="{A2062C9D-D5B6-4C64-A2EB-9CD48AF02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2477"/>
              <a:ext cx="46" cy="14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11">
              <a:extLst>
                <a:ext uri="{FF2B5EF4-FFF2-40B4-BE49-F238E27FC236}">
                  <a16:creationId xmlns:a16="http://schemas.microsoft.com/office/drawing/2014/main" id="{43BA6A47-C8DE-4D2B-8E49-49E35039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3" y="2341"/>
              <a:ext cx="31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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695" name="Freeform 12">
              <a:extLst>
                <a:ext uri="{FF2B5EF4-FFF2-40B4-BE49-F238E27FC236}">
                  <a16:creationId xmlns:a16="http://schemas.microsoft.com/office/drawing/2014/main" id="{08D9F507-80AF-475A-8548-71D4249E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2522"/>
              <a:ext cx="1179" cy="862"/>
            </a:xfrm>
            <a:custGeom>
              <a:avLst/>
              <a:gdLst>
                <a:gd name="T0" fmla="*/ 0 w 1043"/>
                <a:gd name="T1" fmla="*/ 862 h 726"/>
                <a:gd name="T2" fmla="*/ 513 w 1043"/>
                <a:gd name="T3" fmla="*/ 701 h 726"/>
                <a:gd name="T4" fmla="*/ 1179 w 1043"/>
                <a:gd name="T5" fmla="*/ 0 h 726"/>
                <a:gd name="T6" fmla="*/ 0 60000 65536"/>
                <a:gd name="T7" fmla="*/ 0 60000 65536"/>
                <a:gd name="T8" fmla="*/ 0 60000 65536"/>
                <a:gd name="T9" fmla="*/ 0 w 1043"/>
                <a:gd name="T10" fmla="*/ 0 h 726"/>
                <a:gd name="T11" fmla="*/ 1043 w 1043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80" name="Group 13">
            <a:extLst>
              <a:ext uri="{FF2B5EF4-FFF2-40B4-BE49-F238E27FC236}">
                <a16:creationId xmlns:a16="http://schemas.microsoft.com/office/drawing/2014/main" id="{9764F789-637A-44D4-BCD3-0F6E40A70D2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8689" name="Picture 14" descr="78900">
              <a:extLst>
                <a:ext uri="{FF2B5EF4-FFF2-40B4-BE49-F238E27FC236}">
                  <a16:creationId xmlns:a16="http://schemas.microsoft.com/office/drawing/2014/main" id="{46A4B75E-CF7B-4906-A4EA-01B1B3B85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0" name="Text Box 1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D647A4-D49E-455A-ACC1-AE8B3A6E5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8681" name="Group 16">
            <a:extLst>
              <a:ext uri="{FF2B5EF4-FFF2-40B4-BE49-F238E27FC236}">
                <a16:creationId xmlns:a16="http://schemas.microsoft.com/office/drawing/2014/main" id="{ED27C23F-A42E-4569-BF42-8121D8A408F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8687" name="Picture 17" descr="78900">
              <a:extLst>
                <a:ext uri="{FF2B5EF4-FFF2-40B4-BE49-F238E27FC236}">
                  <a16:creationId xmlns:a16="http://schemas.microsoft.com/office/drawing/2014/main" id="{53F34759-CC60-418B-BB81-1D9C0C970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8" name="Text Box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F43261B-0442-482B-A38A-0BACA6A9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21555" name="AutoShape 19">
            <a:extLst>
              <a:ext uri="{FF2B5EF4-FFF2-40B4-BE49-F238E27FC236}">
                <a16:creationId xmlns:a16="http://schemas.microsoft.com/office/drawing/2014/main" id="{11C7B391-3E73-4D24-9A73-CC0F46DDC3AB}"/>
              </a:ext>
            </a:extLst>
          </p:cNvPr>
          <p:cNvSpPr>
            <a:spLocks noChangeArrowheads="1"/>
          </p:cNvSpPr>
          <p:nvPr/>
        </p:nvSpPr>
        <p:spPr bwMode="auto">
          <a:xfrm rot="1635320">
            <a:off x="2005013" y="4221163"/>
            <a:ext cx="2206625" cy="1258887"/>
          </a:xfrm>
          <a:prstGeom prst="curvedUpArrow">
            <a:avLst>
              <a:gd name="adj1" fmla="val 18226"/>
              <a:gd name="adj2" fmla="val 70114"/>
              <a:gd name="adj3" fmla="val 33333"/>
            </a:avLst>
          </a:prstGeom>
          <a:solidFill>
            <a:schemeClr val="tx2"/>
          </a:solid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韦安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特性</a:t>
            </a:r>
          </a:p>
        </p:txBody>
      </p:sp>
      <p:sp>
        <p:nvSpPr>
          <p:cNvPr id="321556" name="Text Box 20" descr="斜纹布">
            <a:extLst>
              <a:ext uri="{FF2B5EF4-FFF2-40B4-BE49-F238E27FC236}">
                <a16:creationId xmlns:a16="http://schemas.microsoft.com/office/drawing/2014/main" id="{2B5467F9-6524-42F4-BC69-270D4A636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003675"/>
            <a:ext cx="576263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</a:rPr>
              <a:t>o</a:t>
            </a:r>
          </a:p>
        </p:txBody>
      </p:sp>
      <p:grpSp>
        <p:nvGrpSpPr>
          <p:cNvPr id="28684" name="Group 24">
            <a:extLst>
              <a:ext uri="{FF2B5EF4-FFF2-40B4-BE49-F238E27FC236}">
                <a16:creationId xmlns:a16="http://schemas.microsoft.com/office/drawing/2014/main" id="{1DD48632-F6FE-4472-9D25-B223D79102D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8685" name="Picture 25" descr="78900">
              <a:extLst>
                <a:ext uri="{FF2B5EF4-FFF2-40B4-BE49-F238E27FC236}">
                  <a16:creationId xmlns:a16="http://schemas.microsoft.com/office/drawing/2014/main" id="{236208A8-ED35-4B25-8F91-49CD3D4DC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6" name="Text Box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8FC2A60-0166-4A31-90AD-79CF74ED0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9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39" grpId="0" animBg="1" autoUpdateAnimBg="0"/>
      <p:bldP spid="321540" grpId="0" animBg="1"/>
      <p:bldP spid="321541" grpId="0"/>
      <p:bldP spid="321555" grpId="0" animBg="1"/>
      <p:bldP spid="3215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>
            <a:extLst>
              <a:ext uri="{FF2B5EF4-FFF2-40B4-BE49-F238E27FC236}">
                <a16:creationId xmlns:a16="http://schemas.microsoft.com/office/drawing/2014/main" id="{19C6F25C-603C-4BA4-8555-BE2D2957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6327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任何时刻，通过电感元件的电流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与其磁链</a:t>
            </a:r>
            <a:r>
              <a:rPr kumimoji="1" lang="zh-CN" altLang="en-US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</a:t>
            </a:r>
            <a:r>
              <a:rPr kumimoji="1" lang="zh-CN" altLang="en-US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成正比。 </a:t>
            </a:r>
            <a:r>
              <a:rPr kumimoji="1" lang="zh-CN" altLang="en-US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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 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特性为过原点的直线。</a:t>
            </a:r>
          </a:p>
        </p:txBody>
      </p:sp>
      <p:sp>
        <p:nvSpPr>
          <p:cNvPr id="322563" name="Text Box 3">
            <a:extLst>
              <a:ext uri="{FF2B5EF4-FFF2-40B4-BE49-F238E27FC236}">
                <a16:creationId xmlns:a16="http://schemas.microsoft.com/office/drawing/2014/main" id="{266BBBFA-028C-4B3C-88E7-D27F784D5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03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2. 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线性时不变电感元件</a:t>
            </a:r>
          </a:p>
        </p:txBody>
      </p:sp>
      <p:graphicFrame>
        <p:nvGraphicFramePr>
          <p:cNvPr id="322564" name="Object 4">
            <a:extLst>
              <a:ext uri="{FF2B5EF4-FFF2-40B4-BE49-F238E27FC236}">
                <a16:creationId xmlns:a16="http://schemas.microsoft.com/office/drawing/2014/main" id="{DF08CCF7-7397-4CFE-AC46-7748277F9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852738"/>
          <a:ext cx="26638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公式" r:id="rId6" imgW="946162" imgH="222294" progId="Equation.3">
                  <p:embed/>
                </p:oleObj>
              </mc:Choice>
              <mc:Fallback>
                <p:oleObj name="公式" r:id="rId6" imgW="946162" imgH="22229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26638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AEC8FAD-5AF2-4F9B-BDBC-51FEA5C084C1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00350"/>
            <a:ext cx="2447925" cy="2860675"/>
            <a:chOff x="3878" y="1037"/>
            <a:chExt cx="1406" cy="1679"/>
          </a:xfrm>
        </p:grpSpPr>
        <p:grpSp>
          <p:nvGrpSpPr>
            <p:cNvPr id="29712" name="Group 6">
              <a:extLst>
                <a:ext uri="{FF2B5EF4-FFF2-40B4-BE49-F238E27FC236}">
                  <a16:creationId xmlns:a16="http://schemas.microsoft.com/office/drawing/2014/main" id="{B9FD1999-704B-4BDD-8770-420155E66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209"/>
              <a:ext cx="1406" cy="1507"/>
              <a:chOff x="336" y="1872"/>
              <a:chExt cx="1056" cy="1104"/>
            </a:xfrm>
          </p:grpSpPr>
          <p:sp>
            <p:nvSpPr>
              <p:cNvPr id="29719" name="Line 7">
                <a:extLst>
                  <a:ext uri="{FF2B5EF4-FFF2-40B4-BE49-F238E27FC236}">
                    <a16:creationId xmlns:a16="http://schemas.microsoft.com/office/drawing/2014/main" id="{102996EE-FD9A-4096-8447-4F9AB19AF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Line 8">
                <a:extLst>
                  <a:ext uri="{FF2B5EF4-FFF2-40B4-BE49-F238E27FC236}">
                    <a16:creationId xmlns:a16="http://schemas.microsoft.com/office/drawing/2014/main" id="{A0256F32-146E-45DC-B27C-6F4AAA004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3" name="Text Box 9">
              <a:extLst>
                <a:ext uri="{FF2B5EF4-FFF2-40B4-BE49-F238E27FC236}">
                  <a16:creationId xmlns:a16="http://schemas.microsoft.com/office/drawing/2014/main" id="{B74AFC3D-3AD0-4F66-84FB-768D931C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1037"/>
              <a:ext cx="24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29714" name="Text Box 10">
              <a:extLst>
                <a:ext uri="{FF2B5EF4-FFF2-40B4-BE49-F238E27FC236}">
                  <a16:creationId xmlns:a16="http://schemas.microsoft.com/office/drawing/2014/main" id="{F60508F7-5D61-4B4D-BF59-FA632F1F6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2" y="2137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9715" name="Text Box 11">
              <a:extLst>
                <a:ext uri="{FF2B5EF4-FFF2-40B4-BE49-F238E27FC236}">
                  <a16:creationId xmlns:a16="http://schemas.microsoft.com/office/drawing/2014/main" id="{D3F60817-3BB8-404B-B407-9B02C2D87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2137"/>
              <a:ext cx="20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9716" name="Freeform 12">
              <a:extLst>
                <a:ext uri="{FF2B5EF4-FFF2-40B4-BE49-F238E27FC236}">
                  <a16:creationId xmlns:a16="http://schemas.microsoft.com/office/drawing/2014/main" id="{22691007-D369-4479-83F3-9CD5FFC31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1978"/>
              <a:ext cx="55" cy="117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  <a:gd name="T6" fmla="*/ 0 60000 65536"/>
                <a:gd name="T7" fmla="*/ 0 60000 65536"/>
                <a:gd name="T8" fmla="*/ 0 60000 65536"/>
                <a:gd name="T9" fmla="*/ 0 w 55"/>
                <a:gd name="T10" fmla="*/ 0 h 117"/>
                <a:gd name="T11" fmla="*/ 55 w 55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Text Box 13">
              <a:extLst>
                <a:ext uri="{FF2B5EF4-FFF2-40B4-BE49-F238E27FC236}">
                  <a16:creationId xmlns:a16="http://schemas.microsoft.com/office/drawing/2014/main" id="{5B9CB492-DDAD-4C72-A5FF-5D150F97C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1762"/>
              <a:ext cx="4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29718" name="Line 14">
              <a:extLst>
                <a:ext uri="{FF2B5EF4-FFF2-40B4-BE49-F238E27FC236}">
                  <a16:creationId xmlns:a16="http://schemas.microsoft.com/office/drawing/2014/main" id="{321CDDD1-B8FE-4B53-9C8D-163EE8178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1616"/>
              <a:ext cx="998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2" name="Group 15">
            <a:extLst>
              <a:ext uri="{FF2B5EF4-FFF2-40B4-BE49-F238E27FC236}">
                <a16:creationId xmlns:a16="http://schemas.microsoft.com/office/drawing/2014/main" id="{7CE867B1-80FF-4720-83C2-08FBFE47276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9710" name="Picture 16" descr="78900">
              <a:extLst>
                <a:ext uri="{FF2B5EF4-FFF2-40B4-BE49-F238E27FC236}">
                  <a16:creationId xmlns:a16="http://schemas.microsoft.com/office/drawing/2014/main" id="{0678027D-5469-4D94-863D-FB1958C6F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1" name="Text Box 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73D9653-C4F8-449B-BAAE-5DACE5E30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9703" name="Group 18">
            <a:extLst>
              <a:ext uri="{FF2B5EF4-FFF2-40B4-BE49-F238E27FC236}">
                <a16:creationId xmlns:a16="http://schemas.microsoft.com/office/drawing/2014/main" id="{63602070-8D66-4B58-8856-7068B7C1014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9708" name="Picture 19" descr="78900">
              <a:extLst>
                <a:ext uri="{FF2B5EF4-FFF2-40B4-BE49-F238E27FC236}">
                  <a16:creationId xmlns:a16="http://schemas.microsoft.com/office/drawing/2014/main" id="{50CBE51E-BA2B-4C10-B23D-5A5354806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9" name="Text Box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8831A7D-0C40-4D94-9EE4-D19A56AC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322581" name="Object 21">
            <a:extLst>
              <a:ext uri="{FF2B5EF4-FFF2-40B4-BE49-F238E27FC236}">
                <a16:creationId xmlns:a16="http://schemas.microsoft.com/office/drawing/2014/main" id="{26A85AC5-777D-441E-B3E9-B788AD92C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933825"/>
          <a:ext cx="345598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公式" r:id="rId9" imgW="1124110" imgH="450894" progId="Equation.3">
                  <p:embed/>
                </p:oleObj>
              </mc:Choice>
              <mc:Fallback>
                <p:oleObj name="公式" r:id="rId9" imgW="1124110" imgH="45089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3455987" cy="1393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5" name="Group 25">
            <a:extLst>
              <a:ext uri="{FF2B5EF4-FFF2-40B4-BE49-F238E27FC236}">
                <a16:creationId xmlns:a16="http://schemas.microsoft.com/office/drawing/2014/main" id="{5ADC3F25-6AD3-4631-9D0C-398DD2405EB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29706" name="Picture 26" descr="78900">
              <a:extLst>
                <a:ext uri="{FF2B5EF4-FFF2-40B4-BE49-F238E27FC236}">
                  <a16:creationId xmlns:a16="http://schemas.microsoft.com/office/drawing/2014/main" id="{6959A2D4-8885-4F53-8E7F-96A82642E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Text Box 2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F928DC3-8193-48D1-833B-CF9CFAE15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9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utoUpdateAnimBg="0"/>
      <p:bldP spid="3225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>
            <a:extLst>
              <a:ext uri="{FF2B5EF4-FFF2-40B4-BE49-F238E27FC236}">
                <a16:creationId xmlns:a16="http://schemas.microsoft.com/office/drawing/2014/main" id="{E3366857-62EF-4241-A58F-8B3ED8AA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96913"/>
            <a:ext cx="2232025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电路符号</a:t>
            </a:r>
          </a:p>
        </p:txBody>
      </p:sp>
      <p:sp>
        <p:nvSpPr>
          <p:cNvPr id="323587" name="Text Box 3">
            <a:extLst>
              <a:ext uri="{FF2B5EF4-FFF2-40B4-BE49-F238E27FC236}">
                <a16:creationId xmlns:a16="http://schemas.microsoft.com/office/drawing/2014/main" id="{588EB0DD-7FB9-41CA-8234-741A88A2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57563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 (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亨利</a:t>
            </a:r>
            <a:r>
              <a:rPr kumimoji="1" lang="en-US" altLang="zh-CN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常用</a:t>
            </a:r>
            <a:r>
              <a:rPr kumimoji="1" lang="zh-CN" altLang="en-US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H</a:t>
            </a:r>
            <a:r>
              <a:rPr kumimoji="1" lang="zh-CN" altLang="en-US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mH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表示</a:t>
            </a:r>
            <a:r>
              <a:rPr kumimoji="1" lang="zh-CN" altLang="en-US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2E61492-0941-41DB-A7CC-F62A9797B3DD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484313"/>
            <a:ext cx="3960813" cy="1455737"/>
            <a:chOff x="1655" y="2432"/>
            <a:chExt cx="2495" cy="917"/>
          </a:xfrm>
        </p:grpSpPr>
        <p:graphicFrame>
          <p:nvGraphicFramePr>
            <p:cNvPr id="30737" name="Object 5">
              <a:extLst>
                <a:ext uri="{FF2B5EF4-FFF2-40B4-BE49-F238E27FC236}">
                  <a16:creationId xmlns:a16="http://schemas.microsoft.com/office/drawing/2014/main" id="{B8A86EFB-F590-4709-86FD-DCBB8796F9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750"/>
            <a:ext cx="244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4" name="Visio" r:id="rId6" imgW="886592" imgH="116832" progId="Visio.Drawing.6">
                    <p:embed/>
                  </p:oleObj>
                </mc:Choice>
                <mc:Fallback>
                  <p:oleObj name="Visio" r:id="rId6" imgW="886592" imgH="116832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50"/>
                          <a:ext cx="244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AutoShape 6">
              <a:extLst>
                <a:ext uri="{FF2B5EF4-FFF2-40B4-BE49-F238E27FC236}">
                  <a16:creationId xmlns:a16="http://schemas.microsoft.com/office/drawing/2014/main" id="{9E27B707-4BCE-468E-9DB7-98CDECA4D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9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0739" name="Text Box 7">
              <a:extLst>
                <a:ext uri="{FF2B5EF4-FFF2-40B4-BE49-F238E27FC236}">
                  <a16:creationId xmlns:a16="http://schemas.microsoft.com/office/drawing/2014/main" id="{E865E3B1-EA77-4EBD-8BD5-FC3B0E0F7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022"/>
              <a:ext cx="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0740" name="Text Box 8">
              <a:extLst>
                <a:ext uri="{FF2B5EF4-FFF2-40B4-BE49-F238E27FC236}">
                  <a16:creationId xmlns:a16="http://schemas.microsoft.com/office/drawing/2014/main" id="{F1E6E49C-6870-4AA3-88FB-A67682ACC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022"/>
              <a:ext cx="3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0741" name="Text Box 9">
              <a:extLst>
                <a:ext uri="{FF2B5EF4-FFF2-40B4-BE49-F238E27FC236}">
                  <a16:creationId xmlns:a16="http://schemas.microsoft.com/office/drawing/2014/main" id="{F7C3E52C-D8B0-4865-86DF-38749EE2E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022"/>
              <a:ext cx="6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0742" name="Text Box 10">
              <a:extLst>
                <a:ext uri="{FF2B5EF4-FFF2-40B4-BE49-F238E27FC236}">
                  <a16:creationId xmlns:a16="http://schemas.microsoft.com/office/drawing/2014/main" id="{5D275D10-20B8-4320-AB20-0323547C4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478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0743" name="Text Box 11">
              <a:extLst>
                <a:ext uri="{FF2B5EF4-FFF2-40B4-BE49-F238E27FC236}">
                  <a16:creationId xmlns:a16="http://schemas.microsoft.com/office/drawing/2014/main" id="{E774BEE5-8D80-4619-BEB0-8684DFC33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432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23596" name="Text Box 12">
            <a:extLst>
              <a:ext uri="{FF2B5EF4-FFF2-40B4-BE49-F238E27FC236}">
                <a16:creationId xmlns:a16="http://schemas.microsoft.com/office/drawing/2014/main" id="{16CE5670-D477-407E-96EC-D2FFC6CE6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57563"/>
            <a:ext cx="1439862" cy="5476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单位</a:t>
            </a:r>
          </a:p>
        </p:txBody>
      </p:sp>
      <p:grpSp>
        <p:nvGrpSpPr>
          <p:cNvPr id="30726" name="Group 13">
            <a:extLst>
              <a:ext uri="{FF2B5EF4-FFF2-40B4-BE49-F238E27FC236}">
                <a16:creationId xmlns:a16="http://schemas.microsoft.com/office/drawing/2014/main" id="{24D4F605-9B68-4A71-8BB0-1DC7B9FEA2A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735" name="Picture 14" descr="78900">
              <a:extLst>
                <a:ext uri="{FF2B5EF4-FFF2-40B4-BE49-F238E27FC236}">
                  <a16:creationId xmlns:a16="http://schemas.microsoft.com/office/drawing/2014/main" id="{79FFF768-A3FD-4786-9A33-18EB2C758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Text Box 1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F97FA28-98D6-446E-9940-570D9C19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0727" name="Group 16">
            <a:extLst>
              <a:ext uri="{FF2B5EF4-FFF2-40B4-BE49-F238E27FC236}">
                <a16:creationId xmlns:a16="http://schemas.microsoft.com/office/drawing/2014/main" id="{49B42F35-0170-44C1-9FF6-C952FDB7FCD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0733" name="Picture 17" descr="78900">
              <a:extLst>
                <a:ext uri="{FF2B5EF4-FFF2-40B4-BE49-F238E27FC236}">
                  <a16:creationId xmlns:a16="http://schemas.microsoft.com/office/drawing/2014/main" id="{0426F3E2-45CF-4516-B1E3-9860D9C71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35BEFC1-FA69-4865-B0B5-FF956D858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23603" name="AutoShape 19">
            <a:extLst>
              <a:ext uri="{FF2B5EF4-FFF2-40B4-BE49-F238E27FC236}">
                <a16:creationId xmlns:a16="http://schemas.microsoft.com/office/drawing/2014/main" id="{28F747C4-8B5B-4B5F-B6B7-6F6D25AC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052513"/>
            <a:ext cx="1079500" cy="1439862"/>
          </a:xfrm>
          <a:prstGeom prst="wedgeRoundRectCallout">
            <a:avLst>
              <a:gd name="adj1" fmla="val -256616"/>
              <a:gd name="adj2" fmla="val 718"/>
              <a:gd name="adj3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电感器的自感</a:t>
            </a:r>
          </a:p>
        </p:txBody>
      </p:sp>
      <p:sp>
        <p:nvSpPr>
          <p:cNvPr id="323604" name="Text Box 20">
            <a:extLst>
              <a:ext uri="{FF2B5EF4-FFF2-40B4-BE49-F238E27FC236}">
                <a16:creationId xmlns:a16="http://schemas.microsoft.com/office/drawing/2014/main" id="{84A7AAAB-0704-42FD-9A4C-3A1F8219D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365625"/>
            <a:ext cx="3384550" cy="13112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1H=10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H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1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H</a:t>
            </a:r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3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H</a:t>
            </a:r>
          </a:p>
        </p:txBody>
      </p:sp>
      <p:grpSp>
        <p:nvGrpSpPr>
          <p:cNvPr id="30730" name="Group 24">
            <a:extLst>
              <a:ext uri="{FF2B5EF4-FFF2-40B4-BE49-F238E27FC236}">
                <a16:creationId xmlns:a16="http://schemas.microsoft.com/office/drawing/2014/main" id="{4DE4C053-B08F-4D4B-973C-2DDDFE77525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0731" name="Picture 25" descr="78900">
              <a:extLst>
                <a:ext uri="{FF2B5EF4-FFF2-40B4-BE49-F238E27FC236}">
                  <a16:creationId xmlns:a16="http://schemas.microsoft.com/office/drawing/2014/main" id="{F5E766BB-7474-48F8-BBE0-D0F2361B3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2" name="Text Box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76326D7-DDEC-4ABC-BDFB-6E0E2ACD8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nimBg="1" autoUpdateAnimBg="0"/>
      <p:bldP spid="323587" grpId="0" autoUpdateAnimBg="0"/>
      <p:bldP spid="323596" grpId="0" animBg="1"/>
      <p:bldP spid="323603" grpId="0" animBg="1"/>
      <p:bldP spid="3236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>
            <a:extLst>
              <a:ext uri="{FF2B5EF4-FFF2-40B4-BE49-F238E27FC236}">
                <a16:creationId xmlns:a16="http://schemas.microsoft.com/office/drawing/2014/main" id="{6D4D3540-73A6-45E4-9519-1E550E17B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41052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公式" r:id="rId3" imgW="1403461" imgH="450894" progId="Equation.3">
                  <p:embed/>
                </p:oleObj>
              </mc:Choice>
              <mc:Fallback>
                <p:oleObj name="公式" r:id="rId3" imgW="1403461" imgH="45089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4105275" cy="15065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1" name="Rectangle 3">
            <a:extLst>
              <a:ext uri="{FF2B5EF4-FFF2-40B4-BE49-F238E27FC236}">
                <a16:creationId xmlns:a16="http://schemas.microsoft.com/office/drawing/2014/main" id="{050FFD0F-4B9A-4EDE-9BB4-0742542B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548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线性电感的电压、电流关系</a:t>
            </a:r>
          </a:p>
        </p:txBody>
      </p:sp>
      <p:sp>
        <p:nvSpPr>
          <p:cNvPr id="324612" name="AutoShape 4">
            <a:extLst>
              <a:ext uri="{FF2B5EF4-FFF2-40B4-BE49-F238E27FC236}">
                <a16:creationId xmlns:a16="http://schemas.microsoft.com/office/drawing/2014/main" id="{288C442E-CE6F-4C01-9E66-A2FB711BB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12875"/>
            <a:ext cx="2305050" cy="935038"/>
          </a:xfrm>
          <a:prstGeom prst="wedgeRectCallout">
            <a:avLst>
              <a:gd name="adj1" fmla="val -131750"/>
              <a:gd name="adj2" fmla="val 39134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324613" name="AutoShape 5">
            <a:extLst>
              <a:ext uri="{FF2B5EF4-FFF2-40B4-BE49-F238E27FC236}">
                <a16:creationId xmlns:a16="http://schemas.microsoft.com/office/drawing/2014/main" id="{31378EA1-95B3-4F52-8D40-246F2D47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221163"/>
            <a:ext cx="2735263" cy="936625"/>
          </a:xfrm>
          <a:prstGeom prst="wedgeRoundRectCallout">
            <a:avLst>
              <a:gd name="adj1" fmla="val -72926"/>
              <a:gd name="adj2" fmla="val 27796"/>
              <a:gd name="adj3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电感元件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的微分关系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FD20165-0C1D-4F13-BE62-53923A705B0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412875"/>
            <a:ext cx="3455987" cy="1331913"/>
            <a:chOff x="1655" y="2432"/>
            <a:chExt cx="2495" cy="967"/>
          </a:xfrm>
        </p:grpSpPr>
        <p:graphicFrame>
          <p:nvGraphicFramePr>
            <p:cNvPr id="31761" name="Object 7">
              <a:extLst>
                <a:ext uri="{FF2B5EF4-FFF2-40B4-BE49-F238E27FC236}">
                  <a16:creationId xmlns:a16="http://schemas.microsoft.com/office/drawing/2014/main" id="{1003882F-DD70-4F6A-8FAF-CB11C09E1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750"/>
            <a:ext cx="244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Visio" r:id="rId8" imgW="886592" imgH="116832" progId="Visio.Drawing.6">
                    <p:embed/>
                  </p:oleObj>
                </mc:Choice>
                <mc:Fallback>
                  <p:oleObj name="Visio" r:id="rId8" imgW="886592" imgH="116832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50"/>
                          <a:ext cx="244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AutoShape 8">
              <a:extLst>
                <a:ext uri="{FF2B5EF4-FFF2-40B4-BE49-F238E27FC236}">
                  <a16:creationId xmlns:a16="http://schemas.microsoft.com/office/drawing/2014/main" id="{CF328AD7-D7ED-49D6-A6BC-050D7FCB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95"/>
              <a:ext cx="409" cy="91"/>
            </a:xfrm>
            <a:prstGeom prst="rightArrow">
              <a:avLst>
                <a:gd name="adj1" fmla="val 50000"/>
                <a:gd name="adj2" fmla="val 1123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1763" name="Text Box 9">
              <a:extLst>
                <a:ext uri="{FF2B5EF4-FFF2-40B4-BE49-F238E27FC236}">
                  <a16:creationId xmlns:a16="http://schemas.microsoft.com/office/drawing/2014/main" id="{87B35D8E-6F19-45FC-95EA-5A459B37D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022"/>
              <a:ext cx="38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1764" name="Text Box 10">
              <a:extLst>
                <a:ext uri="{FF2B5EF4-FFF2-40B4-BE49-F238E27FC236}">
                  <a16:creationId xmlns:a16="http://schemas.microsoft.com/office/drawing/2014/main" id="{84D5E0A7-C042-4A42-95C7-87711AB27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022"/>
              <a:ext cx="38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1765" name="Text Box 11">
              <a:extLst>
                <a:ext uri="{FF2B5EF4-FFF2-40B4-BE49-F238E27FC236}">
                  <a16:creationId xmlns:a16="http://schemas.microsoft.com/office/drawing/2014/main" id="{7C9A5A01-2729-4F05-9735-E205650F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022"/>
              <a:ext cx="66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1766" name="Text Box 12">
              <a:extLst>
                <a:ext uri="{FF2B5EF4-FFF2-40B4-BE49-F238E27FC236}">
                  <a16:creationId xmlns:a16="http://schemas.microsoft.com/office/drawing/2014/main" id="{975EC841-9C9B-429E-AE3C-17FDF7AB5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478"/>
              <a:ext cx="36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1767" name="Text Box 13">
              <a:extLst>
                <a:ext uri="{FF2B5EF4-FFF2-40B4-BE49-F238E27FC236}">
                  <a16:creationId xmlns:a16="http://schemas.microsoft.com/office/drawing/2014/main" id="{6C461245-CED0-4D14-9AF8-FEA2F2F99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2432"/>
              <a:ext cx="49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24622" name="Text Box 14">
            <a:extLst>
              <a:ext uri="{FF2B5EF4-FFF2-40B4-BE49-F238E27FC236}">
                <a16:creationId xmlns:a16="http://schemas.microsoft.com/office/drawing/2014/main" id="{B0A69E06-E705-4243-A5A7-A243FD10F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9720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根据电磁感应定律与楞次定律</a:t>
            </a:r>
          </a:p>
        </p:txBody>
      </p:sp>
      <p:grpSp>
        <p:nvGrpSpPr>
          <p:cNvPr id="31752" name="Group 15">
            <a:extLst>
              <a:ext uri="{FF2B5EF4-FFF2-40B4-BE49-F238E27FC236}">
                <a16:creationId xmlns:a16="http://schemas.microsoft.com/office/drawing/2014/main" id="{36C34DE2-F335-4D73-88A3-406A54219FF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1759" name="Picture 16" descr="78900">
              <a:extLst>
                <a:ext uri="{FF2B5EF4-FFF2-40B4-BE49-F238E27FC236}">
                  <a16:creationId xmlns:a16="http://schemas.microsoft.com/office/drawing/2014/main" id="{B1D0B9D1-4C32-4679-9149-E75587C43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0" name="Text Box 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F9BB140-DE88-4CE5-BA8B-FF634CA6C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1753" name="Group 18">
            <a:extLst>
              <a:ext uri="{FF2B5EF4-FFF2-40B4-BE49-F238E27FC236}">
                <a16:creationId xmlns:a16="http://schemas.microsoft.com/office/drawing/2014/main" id="{AD638CBB-34E3-447F-8772-F73DABB84E2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1757" name="Picture 19" descr="78900">
              <a:extLst>
                <a:ext uri="{FF2B5EF4-FFF2-40B4-BE49-F238E27FC236}">
                  <a16:creationId xmlns:a16="http://schemas.microsoft.com/office/drawing/2014/main" id="{0D4A00EE-9C1F-4D2B-810A-291592773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8" name="Text Box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575D4E2-F9E7-447A-AB3F-36C285F13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1754" name="Group 24">
            <a:extLst>
              <a:ext uri="{FF2B5EF4-FFF2-40B4-BE49-F238E27FC236}">
                <a16:creationId xmlns:a16="http://schemas.microsoft.com/office/drawing/2014/main" id="{2081CF9C-8A0E-4FF5-9428-BFC9A6A27178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1755" name="Picture 25" descr="78900">
              <a:extLst>
                <a:ext uri="{FF2B5EF4-FFF2-40B4-BE49-F238E27FC236}">
                  <a16:creationId xmlns:a16="http://schemas.microsoft.com/office/drawing/2014/main" id="{A4221187-3234-466D-9027-FD03F9227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6" name="Text Box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144C703-B1A9-4396-9D65-0DCD5B6BE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/>
      <p:bldP spid="324612" grpId="0" animBg="1"/>
      <p:bldP spid="324613" grpId="0" animBg="1"/>
      <p:bldP spid="3246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D3483696-59BA-41E1-B891-AFC312190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765175"/>
          <a:ext cx="27368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3" imgW="958788" imgH="450894" progId="Equation.3">
                  <p:embed/>
                </p:oleObj>
              </mc:Choice>
              <mc:Fallback>
                <p:oleObj name="公式" r:id="rId3" imgW="958788" imgH="45089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765175"/>
                        <a:ext cx="2736850" cy="1292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5" name="Rectangle 3">
            <a:extLst>
              <a:ext uri="{FF2B5EF4-FFF2-40B4-BE49-F238E27FC236}">
                <a16:creationId xmlns:a16="http://schemas.microsoft.com/office/drawing/2014/main" id="{FAB62FCA-4309-4929-9339-B2B734C7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电感电压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的大小取决于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的变化率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的大小无关，电感是动态元件；</a:t>
            </a:r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9739C94B-2757-4784-984C-5A5F04615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14972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为常数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直流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。电感相当于短路；</a:t>
            </a:r>
            <a:endParaRPr kumimoji="1" lang="zh-CN" altLang="en-US" sz="2800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25637" name="Text Box 5">
            <a:extLst>
              <a:ext uri="{FF2B5EF4-FFF2-40B4-BE49-F238E27FC236}">
                <a16:creationId xmlns:a16="http://schemas.microsoft.com/office/drawing/2014/main" id="{CEEBC48C-3FF7-4719-8BB9-0992ED34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5596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 startAt="3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实际电路中电感的电压</a:t>
            </a:r>
            <a:r>
              <a:rPr kumimoji="1" lang="zh-CN" altLang="en-US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为有限值，则电感电流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不能跃变，必定是时间的连续函数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2774" name="Group 25">
            <a:extLst>
              <a:ext uri="{FF2B5EF4-FFF2-40B4-BE49-F238E27FC236}">
                <a16:creationId xmlns:a16="http://schemas.microsoft.com/office/drawing/2014/main" id="{A33C2180-DD6F-4105-A673-9196DE2E612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20713"/>
            <a:ext cx="3529013" cy="1331912"/>
            <a:chOff x="612" y="391"/>
            <a:chExt cx="2223" cy="839"/>
          </a:xfrm>
        </p:grpSpPr>
        <p:graphicFrame>
          <p:nvGraphicFramePr>
            <p:cNvPr id="32789" name="Object 7">
              <a:extLst>
                <a:ext uri="{FF2B5EF4-FFF2-40B4-BE49-F238E27FC236}">
                  <a16:creationId xmlns:a16="http://schemas.microsoft.com/office/drawing/2014/main" id="{EC8E165B-81FD-45D0-995B-9D932489AB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2" y="667"/>
            <a:ext cx="213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7" name="Visio" r:id="rId8" imgW="886592" imgH="116832" progId="Visio.Drawing.6">
                    <p:embed/>
                  </p:oleObj>
                </mc:Choice>
                <mc:Fallback>
                  <p:oleObj name="Visio" r:id="rId8" imgW="886592" imgH="116832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667"/>
                          <a:ext cx="213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AutoShape 8">
              <a:extLst>
                <a:ext uri="{FF2B5EF4-FFF2-40B4-BE49-F238E27FC236}">
                  <a16:creationId xmlns:a16="http://schemas.microsoft.com/office/drawing/2014/main" id="{217C1767-5D2F-4306-9BDF-CF4E3663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706"/>
              <a:ext cx="357" cy="79"/>
            </a:xfrm>
            <a:prstGeom prst="rightArrow">
              <a:avLst>
                <a:gd name="adj1" fmla="val 50000"/>
                <a:gd name="adj2" fmla="val 11297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2791" name="Text Box 9">
              <a:extLst>
                <a:ext uri="{FF2B5EF4-FFF2-40B4-BE49-F238E27FC236}">
                  <a16:creationId xmlns:a16="http://schemas.microsoft.com/office/drawing/2014/main" id="{C03C838B-9A56-4067-95E4-18F62BB09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903"/>
              <a:ext cx="3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2792" name="Text Box 10">
              <a:extLst>
                <a:ext uri="{FF2B5EF4-FFF2-40B4-BE49-F238E27FC236}">
                  <a16:creationId xmlns:a16="http://schemas.microsoft.com/office/drawing/2014/main" id="{79EFF850-6EC5-4D4F-9792-EBB52F731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" y="880"/>
              <a:ext cx="3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32793" name="Text Box 11">
              <a:extLst>
                <a:ext uri="{FF2B5EF4-FFF2-40B4-BE49-F238E27FC236}">
                  <a16:creationId xmlns:a16="http://schemas.microsoft.com/office/drawing/2014/main" id="{41670E18-DB50-4082-820E-FED714EE7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0" y="903"/>
              <a:ext cx="5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2794" name="Text Box 12">
              <a:extLst>
                <a:ext uri="{FF2B5EF4-FFF2-40B4-BE49-F238E27FC236}">
                  <a16:creationId xmlns:a16="http://schemas.microsoft.com/office/drawing/2014/main" id="{6CB31AFB-0715-4384-849B-F492A9C75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431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2795" name="Text Box 13">
              <a:extLst>
                <a:ext uri="{FF2B5EF4-FFF2-40B4-BE49-F238E27FC236}">
                  <a16:creationId xmlns:a16="http://schemas.microsoft.com/office/drawing/2014/main" id="{B4185853-25EA-4A46-925F-2020F66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" y="391"/>
              <a:ext cx="4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25646" name="Line 14">
            <a:extLst>
              <a:ext uri="{FF2B5EF4-FFF2-40B4-BE49-F238E27FC236}">
                <a16:creationId xmlns:a16="http://schemas.microsoft.com/office/drawing/2014/main" id="{2C163295-A310-4E68-A06D-1EA72792C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420938"/>
            <a:ext cx="1728787" cy="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5647" name="AutoShape 15">
            <a:extLst>
              <a:ext uri="{FF2B5EF4-FFF2-40B4-BE49-F238E27FC236}">
                <a16:creationId xmlns:a16="http://schemas.microsoft.com/office/drawing/2014/main" id="{DF73B68A-E177-414A-8BAB-CA397DDA0A92}"/>
              </a:ext>
            </a:extLst>
          </p:cNvPr>
          <p:cNvSpPr>
            <a:spLocks noChangeArrowheads="1"/>
          </p:cNvSpPr>
          <p:nvPr/>
        </p:nvSpPr>
        <p:spPr bwMode="auto">
          <a:xfrm rot="1891188">
            <a:off x="3203575" y="2133600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32777" name="Group 16">
            <a:extLst>
              <a:ext uri="{FF2B5EF4-FFF2-40B4-BE49-F238E27FC236}">
                <a16:creationId xmlns:a16="http://schemas.microsoft.com/office/drawing/2014/main" id="{C6FAAF2B-90AC-4546-9412-71CBB6F8302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2787" name="Picture 17" descr="78900">
              <a:extLst>
                <a:ext uri="{FF2B5EF4-FFF2-40B4-BE49-F238E27FC236}">
                  <a16:creationId xmlns:a16="http://schemas.microsoft.com/office/drawing/2014/main" id="{297AAB86-FC13-4370-A823-42C216ED9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8" name="Text Box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4895413-AC5C-41DC-883B-922B0C7DF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2778" name="Group 19">
            <a:extLst>
              <a:ext uri="{FF2B5EF4-FFF2-40B4-BE49-F238E27FC236}">
                <a16:creationId xmlns:a16="http://schemas.microsoft.com/office/drawing/2014/main" id="{88D3E296-936B-4A5F-AE1B-7017B2E46F3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2785" name="Picture 20" descr="78900">
              <a:extLst>
                <a:ext uri="{FF2B5EF4-FFF2-40B4-BE49-F238E27FC236}">
                  <a16:creationId xmlns:a16="http://schemas.microsoft.com/office/drawing/2014/main" id="{B735E7EC-4F27-408D-B94E-00517B7E6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6" name="Text Box 2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7D0924F-B89F-4EC3-99C5-8D89CB2B1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9666007F-E2B4-47C1-80E5-A0DC4553EBE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060575"/>
            <a:ext cx="1663700" cy="850900"/>
            <a:chOff x="385" y="3022"/>
            <a:chExt cx="1019" cy="536"/>
          </a:xfrm>
        </p:grpSpPr>
        <p:pic>
          <p:nvPicPr>
            <p:cNvPr id="32783" name="Picture 23" descr="123">
              <a:extLst>
                <a:ext uri="{FF2B5EF4-FFF2-40B4-BE49-F238E27FC236}">
                  <a16:creationId xmlns:a16="http://schemas.microsoft.com/office/drawing/2014/main" id="{7443AD59-FC0A-43EC-B497-0EE24316D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4" name="Text Box 24">
              <a:extLst>
                <a:ext uri="{FF2B5EF4-FFF2-40B4-BE49-F238E27FC236}">
                  <a16:creationId xmlns:a16="http://schemas.microsoft.com/office/drawing/2014/main" id="{20E1F688-0A65-43BB-8738-CE549CCFA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2780" name="Group 32">
            <a:extLst>
              <a:ext uri="{FF2B5EF4-FFF2-40B4-BE49-F238E27FC236}">
                <a16:creationId xmlns:a16="http://schemas.microsoft.com/office/drawing/2014/main" id="{F06D878E-E439-4BD4-901E-4464E4295EF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2781" name="Picture 33" descr="78900">
              <a:extLst>
                <a:ext uri="{FF2B5EF4-FFF2-40B4-BE49-F238E27FC236}">
                  <a16:creationId xmlns:a16="http://schemas.microsoft.com/office/drawing/2014/main" id="{0F5D9ABB-BB28-48A3-BFFA-A41999C07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2" name="Text Box 3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3433F903-2CE5-49A6-AD5C-BF8B3756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9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  <p:bldP spid="325636" grpId="0"/>
      <p:bldP spid="325637" grpId="0"/>
      <p:bldP spid="3256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>
            <a:extLst>
              <a:ext uri="{FF2B5EF4-FFF2-40B4-BE49-F238E27FC236}">
                <a16:creationId xmlns:a16="http://schemas.microsoft.com/office/drawing/2014/main" id="{03609043-F4EA-4861-B321-8C34268D9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9275"/>
            <a:ext cx="6624637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楷体_GB2312" panose="02010609030101010101" pitchFamily="49" charset="-122"/>
                <a:ea typeface="楷体_GB2312" panose="02010609030101010101" pitchFamily="49" charset="-122"/>
              </a:rPr>
              <a:t>6.1 </a:t>
            </a:r>
            <a:r>
              <a:rPr kumimoji="1" lang="en-US" altLang="zh-CN" sz="4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anose="02010609030101010101" pitchFamily="49" charset="-122"/>
              </a:rPr>
              <a:t>电容元件</a:t>
            </a:r>
            <a:endParaRPr kumimoji="1" lang="zh-CN" altLang="en-US" sz="400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35875" name="Text Box 3">
            <a:extLst>
              <a:ext uri="{FF2B5EF4-FFF2-40B4-BE49-F238E27FC236}">
                <a16:creationId xmlns:a16="http://schemas.microsoft.com/office/drawing/2014/main" id="{4CE257BB-9451-4C1B-B532-15AEDE51E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1479550" cy="55721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</a:rPr>
              <a:t>电容器</a:t>
            </a:r>
          </a:p>
        </p:txBody>
      </p:sp>
      <p:sp>
        <p:nvSpPr>
          <p:cNvPr id="335876" name="Text Box 4">
            <a:extLst>
              <a:ext uri="{FF2B5EF4-FFF2-40B4-BE49-F238E27FC236}">
                <a16:creationId xmlns:a16="http://schemas.microsoft.com/office/drawing/2014/main" id="{171A0D6E-BE51-434A-BB4B-78710117B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71278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  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在外电源作用下，正负电极上分别带上等量异号电荷，撤去电源，电极上的电荷仍可长久地聚集下去，是一种储存电能的部件。</a:t>
            </a:r>
          </a:p>
        </p:txBody>
      </p:sp>
      <p:grpSp>
        <p:nvGrpSpPr>
          <p:cNvPr id="6149" name="Group 5">
            <a:extLst>
              <a:ext uri="{FF2B5EF4-FFF2-40B4-BE49-F238E27FC236}">
                <a16:creationId xmlns:a16="http://schemas.microsoft.com/office/drawing/2014/main" id="{80298DEC-50CA-4DF3-BA08-CF0FBE18AC1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5250"/>
            <a:ext cx="792162" cy="366713"/>
            <a:chOff x="5193" y="4020"/>
            <a:chExt cx="499" cy="231"/>
          </a:xfrm>
        </p:grpSpPr>
        <p:pic>
          <p:nvPicPr>
            <p:cNvPr id="6176" name="Picture 6" descr="78900">
              <a:extLst>
                <a:ext uri="{FF2B5EF4-FFF2-40B4-BE49-F238E27FC236}">
                  <a16:creationId xmlns:a16="http://schemas.microsoft.com/office/drawing/2014/main" id="{E72A8B43-3889-4FE0-AC16-18853E5EB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7" name="Text Box 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5F135E8-3635-4897-B58E-3EDF5F1CA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6150" name="Group 8">
            <a:extLst>
              <a:ext uri="{FF2B5EF4-FFF2-40B4-BE49-F238E27FC236}">
                <a16:creationId xmlns:a16="http://schemas.microsoft.com/office/drawing/2014/main" id="{A1D61559-BEAA-4A63-8C8C-139A9B9A7AA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5250"/>
            <a:ext cx="792162" cy="366713"/>
            <a:chOff x="4649" y="4020"/>
            <a:chExt cx="499" cy="231"/>
          </a:xfrm>
        </p:grpSpPr>
        <p:pic>
          <p:nvPicPr>
            <p:cNvPr id="6174" name="Picture 9" descr="78900">
              <a:extLst>
                <a:ext uri="{FF2B5EF4-FFF2-40B4-BE49-F238E27FC236}">
                  <a16:creationId xmlns:a16="http://schemas.microsoft.com/office/drawing/2014/main" id="{BAC9C6C9-AC58-4E4D-912C-4091A4F57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5" name="Text Box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B163542-2F5C-470B-89F6-DFDDFD1B5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35899" name="Text Box 27">
            <a:extLst>
              <a:ext uri="{FF2B5EF4-FFF2-40B4-BE49-F238E27FC236}">
                <a16:creationId xmlns:a16="http://schemas.microsoft.com/office/drawing/2014/main" id="{797B3E89-84E9-4A2A-9A9D-2EF270E9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445125"/>
            <a:ext cx="658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电导体由绝缘材料分开就可以产生电容。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B8E9D8ED-71DE-4F76-8F9B-56507E1A0E8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229225"/>
            <a:ext cx="1644650" cy="850900"/>
            <a:chOff x="385" y="3022"/>
            <a:chExt cx="1036" cy="536"/>
          </a:xfrm>
        </p:grpSpPr>
        <p:pic>
          <p:nvPicPr>
            <p:cNvPr id="6172" name="Picture 29" descr="123">
              <a:extLst>
                <a:ext uri="{FF2B5EF4-FFF2-40B4-BE49-F238E27FC236}">
                  <a16:creationId xmlns:a16="http://schemas.microsoft.com/office/drawing/2014/main" id="{42A3C57B-6C6A-4CF3-B620-66A346BF8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3" name="Text Box 30">
              <a:extLst>
                <a:ext uri="{FF2B5EF4-FFF2-40B4-BE49-F238E27FC236}">
                  <a16:creationId xmlns:a16="http://schemas.microsoft.com/office/drawing/2014/main" id="{5B67ECE0-AF57-4D49-9857-EF92FE817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grpSp>
        <p:nvGrpSpPr>
          <p:cNvPr id="6153" name="Group 31">
            <a:extLst>
              <a:ext uri="{FF2B5EF4-FFF2-40B4-BE49-F238E27FC236}">
                <a16:creationId xmlns:a16="http://schemas.microsoft.com/office/drawing/2014/main" id="{92EE97E6-C5C2-450B-AE08-DD9A24C8E07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6170" name="Picture 32" descr="78900">
              <a:extLst>
                <a:ext uri="{FF2B5EF4-FFF2-40B4-BE49-F238E27FC236}">
                  <a16:creationId xmlns:a16="http://schemas.microsoft.com/office/drawing/2014/main" id="{26F3DAE8-C732-4320-BD55-1ABE20B65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1" name="Text Box 3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B44EC4F-363A-49A2-85BF-9E291E51C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A123BB55-8174-4C63-A1C1-7B50D28640B9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781300"/>
            <a:ext cx="3341687" cy="2678113"/>
            <a:chOff x="1247" y="2341"/>
            <a:chExt cx="2105" cy="1687"/>
          </a:xfrm>
        </p:grpSpPr>
        <p:sp>
          <p:nvSpPr>
            <p:cNvPr id="6155" name="Line 36">
              <a:extLst>
                <a:ext uri="{FF2B5EF4-FFF2-40B4-BE49-F238E27FC236}">
                  <a16:creationId xmlns:a16="http://schemas.microsoft.com/office/drawing/2014/main" id="{89F0B259-FD7B-4B78-8E94-EB79E4C9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496"/>
              <a:ext cx="0" cy="9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6" name="Line 37">
              <a:extLst>
                <a:ext uri="{FF2B5EF4-FFF2-40B4-BE49-F238E27FC236}">
                  <a16:creationId xmlns:a16="http://schemas.microsoft.com/office/drawing/2014/main" id="{96F857E9-8068-442C-B490-6AA0C3802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496"/>
              <a:ext cx="0" cy="95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7" name="Line 38">
              <a:extLst>
                <a:ext uri="{FF2B5EF4-FFF2-40B4-BE49-F238E27FC236}">
                  <a16:creationId xmlns:a16="http://schemas.microsoft.com/office/drawing/2014/main" id="{863FB8C5-693B-4FD8-9313-F91B0A95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99"/>
              <a:ext cx="50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8" name="Line 39">
              <a:extLst>
                <a:ext uri="{FF2B5EF4-FFF2-40B4-BE49-F238E27FC236}">
                  <a16:creationId xmlns:a16="http://schemas.microsoft.com/office/drawing/2014/main" id="{FF44DC0A-35BD-480E-A94F-ADDC5509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99"/>
              <a:ext cx="0" cy="6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9" name="Line 40">
              <a:extLst>
                <a:ext uri="{FF2B5EF4-FFF2-40B4-BE49-F238E27FC236}">
                  <a16:creationId xmlns:a16="http://schemas.microsoft.com/office/drawing/2014/main" id="{02892306-9470-4F07-9934-8E2B166EA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670"/>
              <a:ext cx="8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0" name="Line 41">
              <a:extLst>
                <a:ext uri="{FF2B5EF4-FFF2-40B4-BE49-F238E27FC236}">
                  <a16:creationId xmlns:a16="http://schemas.microsoft.com/office/drawing/2014/main" id="{51B99DD5-284B-4AAE-8728-83F588A0B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3447"/>
              <a:ext cx="0" cy="3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1" name="Line 42">
              <a:extLst>
                <a:ext uri="{FF2B5EF4-FFF2-40B4-BE49-F238E27FC236}">
                  <a16:creationId xmlns:a16="http://schemas.microsoft.com/office/drawing/2014/main" id="{625068A0-6B03-4FE2-98F3-BF8EA214C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3559"/>
              <a:ext cx="0" cy="1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2" name="Line 43">
              <a:extLst>
                <a:ext uri="{FF2B5EF4-FFF2-40B4-BE49-F238E27FC236}">
                  <a16:creationId xmlns:a16="http://schemas.microsoft.com/office/drawing/2014/main" id="{FA8916C2-C781-4359-A402-BBF3D662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999"/>
              <a:ext cx="571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3" name="Line 44">
              <a:extLst>
                <a:ext uri="{FF2B5EF4-FFF2-40B4-BE49-F238E27FC236}">
                  <a16:creationId xmlns:a16="http://schemas.microsoft.com/office/drawing/2014/main" id="{4C1BF291-90BD-4C0B-B0F8-B501D6686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999"/>
              <a:ext cx="0" cy="6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4" name="Line 45">
              <a:extLst>
                <a:ext uri="{FF2B5EF4-FFF2-40B4-BE49-F238E27FC236}">
                  <a16:creationId xmlns:a16="http://schemas.microsoft.com/office/drawing/2014/main" id="{0FD9AF24-8B15-4F8A-99A6-0FBD1632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3670"/>
              <a:ext cx="8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5" name="Text Box 46">
              <a:extLst>
                <a:ext uri="{FF2B5EF4-FFF2-40B4-BE49-F238E27FC236}">
                  <a16:creationId xmlns:a16="http://schemas.microsoft.com/office/drawing/2014/main" id="{CD8E90AD-EF20-452E-904D-14A6DF133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341"/>
              <a:ext cx="38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166" name="Text Box 47">
              <a:extLst>
                <a:ext uri="{FF2B5EF4-FFF2-40B4-BE49-F238E27FC236}">
                  <a16:creationId xmlns:a16="http://schemas.microsoft.com/office/drawing/2014/main" id="{8502B4D4-9C06-407F-8390-D7FA13D4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478"/>
              <a:ext cx="7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 q</a:t>
              </a:r>
              <a:endParaRPr kumimoji="1" lang="en-US" altLang="zh-CN" sz="3600" b="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167" name="Text Box 48">
              <a:extLst>
                <a:ext uri="{FF2B5EF4-FFF2-40B4-BE49-F238E27FC236}">
                  <a16:creationId xmlns:a16="http://schemas.microsoft.com/office/drawing/2014/main" id="{B2FA34F0-DA72-4C57-8A7C-46926F66E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478"/>
              <a:ext cx="3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6168" name="Rectangle 49">
              <a:extLst>
                <a:ext uri="{FF2B5EF4-FFF2-40B4-BE49-F238E27FC236}">
                  <a16:creationId xmlns:a16="http://schemas.microsoft.com/office/drawing/2014/main" id="{B468DD2E-0768-45A0-8DB8-20E8FE57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551"/>
              <a:ext cx="699" cy="84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169" name="Text Box 50">
              <a:extLst>
                <a:ext uri="{FF2B5EF4-FFF2-40B4-BE49-F238E27FC236}">
                  <a16:creationId xmlns:a16="http://schemas.microsoft.com/office/drawing/2014/main" id="{8EDE9C26-676F-4AB2-916A-FF42A8FF7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702"/>
              <a:ext cx="38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9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/>
      <p:bldP spid="335875" grpId="0" animBg="1" autoUpdateAnimBg="0"/>
      <p:bldP spid="335876" grpId="0"/>
      <p:bldP spid="3358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58" name="Object 2">
            <a:extLst>
              <a:ext uri="{FF2B5EF4-FFF2-40B4-BE49-F238E27FC236}">
                <a16:creationId xmlns:a16="http://schemas.microsoft.com/office/drawing/2014/main" id="{6414BB24-A6D8-4D96-A2CB-3DEBC17FF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04838"/>
          <a:ext cx="28082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公式" r:id="rId3" imgW="2190614" imgH="869862" progId="Equation.3">
                  <p:embed/>
                </p:oleObj>
              </mc:Choice>
              <mc:Fallback>
                <p:oleObj name="公式" r:id="rId3" imgW="2190614" imgH="8698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04838"/>
                        <a:ext cx="28082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59" name="AutoShape 3">
            <a:extLst>
              <a:ext uri="{FF2B5EF4-FFF2-40B4-BE49-F238E27FC236}">
                <a16:creationId xmlns:a16="http://schemas.microsoft.com/office/drawing/2014/main" id="{D4BBBDFA-52D3-4A13-8A62-093460BE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1800225" cy="1223963"/>
          </a:xfrm>
          <a:prstGeom prst="wedgeRoundRectCallout">
            <a:avLst>
              <a:gd name="adj1" fmla="val 102556"/>
              <a:gd name="adj2" fmla="val -34954"/>
              <a:gd name="adj3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电感元件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的积分关系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BD19A039-BC38-4258-AAF2-A07B4AC132B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3860" name="Picture 5" descr="78900">
              <a:extLst>
                <a:ext uri="{FF2B5EF4-FFF2-40B4-BE49-F238E27FC236}">
                  <a16:creationId xmlns:a16="http://schemas.microsoft.com/office/drawing/2014/main" id="{75E3A401-0264-4490-A8DA-7E2239A1E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61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FC82665-0A11-4EEA-8173-30556FB40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F37DD26B-F0C7-4087-80E4-975165469FC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3858" name="Picture 8" descr="78900">
              <a:extLst>
                <a:ext uri="{FF2B5EF4-FFF2-40B4-BE49-F238E27FC236}">
                  <a16:creationId xmlns:a16="http://schemas.microsoft.com/office/drawing/2014/main" id="{3D0F254E-7F79-49AB-AA89-1C94672B9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9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35EA195-19FA-411C-A013-E3885D5E1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326666" name="Object 10">
            <a:extLst>
              <a:ext uri="{FF2B5EF4-FFF2-40B4-BE49-F238E27FC236}">
                <a16:creationId xmlns:a16="http://schemas.microsoft.com/office/drawing/2014/main" id="{7F0FA841-6DC7-42BA-A064-FF28CC2AC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96900"/>
          <a:ext cx="36718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公式" r:id="rId9" imgW="3066939" imgH="1111075" progId="Equation.3">
                  <p:embed/>
                </p:oleObj>
              </mc:Choice>
              <mc:Fallback>
                <p:oleObj name="公式" r:id="rId9" imgW="3066939" imgH="11110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96900"/>
                        <a:ext cx="367188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7" name="Object 11">
            <a:extLst>
              <a:ext uri="{FF2B5EF4-FFF2-40B4-BE49-F238E27FC236}">
                <a16:creationId xmlns:a16="http://schemas.microsoft.com/office/drawing/2014/main" id="{0CAC80C1-9769-42C5-84C3-B31BBC36E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484313"/>
          <a:ext cx="288131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公式" r:id="rId11" imgW="2165362" imgH="869862" progId="Equation.3">
                  <p:embed/>
                </p:oleObj>
              </mc:Choice>
              <mc:Fallback>
                <p:oleObj name="公式" r:id="rId11" imgW="2165362" imgH="8698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2881313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Group 20">
            <a:extLst>
              <a:ext uri="{FF2B5EF4-FFF2-40B4-BE49-F238E27FC236}">
                <a16:creationId xmlns:a16="http://schemas.microsoft.com/office/drawing/2014/main" id="{349DDBEE-6426-424A-9153-B0AEF264A6F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3856" name="Picture 21" descr="78900">
              <a:extLst>
                <a:ext uri="{FF2B5EF4-FFF2-40B4-BE49-F238E27FC236}">
                  <a16:creationId xmlns:a16="http://schemas.microsoft.com/office/drawing/2014/main" id="{F5FC9658-8EB7-4B64-A8A3-A1C2ED005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57" name="Text Box 2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836AC77-2155-4B46-81BC-FEB2A12DF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26679" name="Object 23">
            <a:extLst>
              <a:ext uri="{FF2B5EF4-FFF2-40B4-BE49-F238E27FC236}">
                <a16:creationId xmlns:a16="http://schemas.microsoft.com/office/drawing/2014/main" id="{07A65A41-BCA2-466D-90A8-80046BC90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577975"/>
          <a:ext cx="2089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13" imgW="1568388" imgH="412662" progId="Equation.DSMT4">
                  <p:embed/>
                </p:oleObj>
              </mc:Choice>
              <mc:Fallback>
                <p:oleObj name="Equation" r:id="rId13" imgW="1568388" imgH="41266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77975"/>
                        <a:ext cx="2089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2" name="Group 73">
            <a:extLst>
              <a:ext uri="{FF2B5EF4-FFF2-40B4-BE49-F238E27FC236}">
                <a16:creationId xmlns:a16="http://schemas.microsoft.com/office/drawing/2014/main" id="{175FB05F-030C-4D96-AFFC-10BCCBE8C720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951163"/>
            <a:ext cx="3336925" cy="1414462"/>
            <a:chOff x="687" y="1071"/>
            <a:chExt cx="2102" cy="891"/>
          </a:xfrm>
        </p:grpSpPr>
        <p:sp>
          <p:nvSpPr>
            <p:cNvPr id="33839" name="Line 74">
              <a:extLst>
                <a:ext uri="{FF2B5EF4-FFF2-40B4-BE49-F238E27FC236}">
                  <a16:creationId xmlns:a16="http://schemas.microsoft.com/office/drawing/2014/main" id="{2BE4824B-A332-42A7-AA70-9146FC118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112"/>
              <a:ext cx="10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75">
              <a:extLst>
                <a:ext uri="{FF2B5EF4-FFF2-40B4-BE49-F238E27FC236}">
                  <a16:creationId xmlns:a16="http://schemas.microsoft.com/office/drawing/2014/main" id="{DDEC7D91-BC72-4614-A7BF-A926CCE6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949"/>
              <a:ext cx="10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Line 76">
              <a:extLst>
                <a:ext uri="{FF2B5EF4-FFF2-40B4-BE49-F238E27FC236}">
                  <a16:creationId xmlns:a16="http://schemas.microsoft.com/office/drawing/2014/main" id="{8C08D901-C02D-4D7C-A6BE-E7ADDBDF9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" y="1189"/>
              <a:ext cx="28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Text Box 77">
              <a:extLst>
                <a:ext uri="{FF2B5EF4-FFF2-40B4-BE49-F238E27FC236}">
                  <a16:creationId xmlns:a16="http://schemas.microsoft.com/office/drawing/2014/main" id="{EED403EF-C5F0-4F41-B1BD-EF26FF60A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3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843" name="Text Box 78">
              <a:extLst>
                <a:ext uri="{FF2B5EF4-FFF2-40B4-BE49-F238E27FC236}">
                  <a16:creationId xmlns:a16="http://schemas.microsoft.com/office/drawing/2014/main" id="{D78E5B9B-EE54-42D0-8AA2-DFEF0BC41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34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L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844" name="Oval 79">
              <a:extLst>
                <a:ext uri="{FF2B5EF4-FFF2-40B4-BE49-F238E27FC236}">
                  <a16:creationId xmlns:a16="http://schemas.microsoft.com/office/drawing/2014/main" id="{5EDC0386-19BA-4A0B-AC2F-8A19BA55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71"/>
              <a:ext cx="84" cy="8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3845" name="Line 80">
              <a:extLst>
                <a:ext uri="{FF2B5EF4-FFF2-40B4-BE49-F238E27FC236}">
                  <a16:creationId xmlns:a16="http://schemas.microsoft.com/office/drawing/2014/main" id="{7AA8AEFD-D6C9-42EA-90C3-772CD99F4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1106"/>
              <a:ext cx="0" cy="1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6" name="Line 81">
              <a:extLst>
                <a:ext uri="{FF2B5EF4-FFF2-40B4-BE49-F238E27FC236}">
                  <a16:creationId xmlns:a16="http://schemas.microsoft.com/office/drawing/2014/main" id="{56799B2F-94CB-4BF3-B46A-9DA7FC0D5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2" y="1661"/>
              <a:ext cx="5" cy="29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7" name="Text Box 82">
              <a:extLst>
                <a:ext uri="{FF2B5EF4-FFF2-40B4-BE49-F238E27FC236}">
                  <a16:creationId xmlns:a16="http://schemas.microsoft.com/office/drawing/2014/main" id="{BDC0864C-67DE-4017-B3BC-8490D1CE8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1131"/>
              <a:ext cx="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848" name="Text Box 83">
              <a:extLst>
                <a:ext uri="{FF2B5EF4-FFF2-40B4-BE49-F238E27FC236}">
                  <a16:creationId xmlns:a16="http://schemas.microsoft.com/office/drawing/2014/main" id="{C0767693-56B2-4FFD-A8D5-8665C3EA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6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3849" name="Text Box 84">
              <a:extLst>
                <a:ext uri="{FF2B5EF4-FFF2-40B4-BE49-F238E27FC236}">
                  <a16:creationId xmlns:a16="http://schemas.microsoft.com/office/drawing/2014/main" id="{CD91AC76-0469-4E20-B136-DDDF9E046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1446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800" b="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33850" name="Group 85">
              <a:extLst>
                <a:ext uri="{FF2B5EF4-FFF2-40B4-BE49-F238E27FC236}">
                  <a16:creationId xmlns:a16="http://schemas.microsoft.com/office/drawing/2014/main" id="{283C753F-0163-46D7-A111-6CA7CF4F0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7" y="1298"/>
              <a:ext cx="91" cy="363"/>
              <a:chOff x="2744" y="2931"/>
              <a:chExt cx="57" cy="283"/>
            </a:xfrm>
          </p:grpSpPr>
          <p:sp>
            <p:nvSpPr>
              <p:cNvPr id="33853" name="Arc 86">
                <a:extLst>
                  <a:ext uri="{FF2B5EF4-FFF2-40B4-BE49-F238E27FC236}">
                    <a16:creationId xmlns:a16="http://schemas.microsoft.com/office/drawing/2014/main" id="{7295E1CC-CF56-493F-A657-4CC1606962C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4" name="Arc 87">
                <a:extLst>
                  <a:ext uri="{FF2B5EF4-FFF2-40B4-BE49-F238E27FC236}">
                    <a16:creationId xmlns:a16="http://schemas.microsoft.com/office/drawing/2014/main" id="{B10ECC6C-0EC7-4476-BCBE-76117A0E191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5" name="Arc 88">
                <a:extLst>
                  <a:ext uri="{FF2B5EF4-FFF2-40B4-BE49-F238E27FC236}">
                    <a16:creationId xmlns:a16="http://schemas.microsoft.com/office/drawing/2014/main" id="{B7539B94-CB63-4518-BBE1-348BD9A5ED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51" name="Text Box 89">
              <a:extLst>
                <a:ext uri="{FF2B5EF4-FFF2-40B4-BE49-F238E27FC236}">
                  <a16:creationId xmlns:a16="http://schemas.microsoft.com/office/drawing/2014/main" id="{D8F633E7-FC7A-4809-8F2F-786B16E85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17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 i="1" baseline="-25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)=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3852" name="Text Box 90">
              <a:extLst>
                <a:ext uri="{FF2B5EF4-FFF2-40B4-BE49-F238E27FC236}">
                  <a16:creationId xmlns:a16="http://schemas.microsoft.com/office/drawing/2014/main" id="{FF0641B6-5BBB-4B8D-968E-7A287900E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136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33803" name="Group 91">
            <a:extLst>
              <a:ext uri="{FF2B5EF4-FFF2-40B4-BE49-F238E27FC236}">
                <a16:creationId xmlns:a16="http://schemas.microsoft.com/office/drawing/2014/main" id="{3E4980CC-2100-49E7-9B4D-4ABA454B0E0D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420938"/>
            <a:ext cx="3986213" cy="1800225"/>
            <a:chOff x="1911" y="2341"/>
            <a:chExt cx="2511" cy="1134"/>
          </a:xfrm>
        </p:grpSpPr>
        <p:sp>
          <p:nvSpPr>
            <p:cNvPr id="33809" name="Line 92">
              <a:extLst>
                <a:ext uri="{FF2B5EF4-FFF2-40B4-BE49-F238E27FC236}">
                  <a16:creationId xmlns:a16="http://schemas.microsoft.com/office/drawing/2014/main" id="{631A4CD2-F947-4275-A70A-2932BACCD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609"/>
              <a:ext cx="1372" cy="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0" name="Line 93">
              <a:extLst>
                <a:ext uri="{FF2B5EF4-FFF2-40B4-BE49-F238E27FC236}">
                  <a16:creationId xmlns:a16="http://schemas.microsoft.com/office/drawing/2014/main" id="{23BF05B8-B894-458D-9C7F-E72F6B44B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2686"/>
              <a:ext cx="28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Text Box 94">
              <a:extLst>
                <a:ext uri="{FF2B5EF4-FFF2-40B4-BE49-F238E27FC236}">
                  <a16:creationId xmlns:a16="http://schemas.microsoft.com/office/drawing/2014/main" id="{9800829F-5674-472B-8652-3516EF01C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28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812" name="Text Box 95">
              <a:extLst>
                <a:ext uri="{FF2B5EF4-FFF2-40B4-BE49-F238E27FC236}">
                  <a16:creationId xmlns:a16="http://schemas.microsoft.com/office/drawing/2014/main" id="{35957A7A-DC50-4DCD-9113-122D85114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279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L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33813" name="Oval 96">
              <a:extLst>
                <a:ext uri="{FF2B5EF4-FFF2-40B4-BE49-F238E27FC236}">
                  <a16:creationId xmlns:a16="http://schemas.microsoft.com/office/drawing/2014/main" id="{AA982A69-E090-4F1C-B0F0-C1F730EC2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94"/>
              <a:ext cx="84" cy="8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3814" name="Oval 97">
              <a:extLst>
                <a:ext uri="{FF2B5EF4-FFF2-40B4-BE49-F238E27FC236}">
                  <a16:creationId xmlns:a16="http://schemas.microsoft.com/office/drawing/2014/main" id="{A0A6C910-251C-48FD-B21D-2DE7AA62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68"/>
              <a:ext cx="84" cy="8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3815" name="Line 98">
              <a:extLst>
                <a:ext uri="{FF2B5EF4-FFF2-40B4-BE49-F238E27FC236}">
                  <a16:creationId xmlns:a16="http://schemas.microsoft.com/office/drawing/2014/main" id="{0D017285-EAE6-4DDC-A304-13028C8D9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1" y="2603"/>
              <a:ext cx="0" cy="1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99">
              <a:extLst>
                <a:ext uri="{FF2B5EF4-FFF2-40B4-BE49-F238E27FC236}">
                  <a16:creationId xmlns:a16="http://schemas.microsoft.com/office/drawing/2014/main" id="{D1FD216C-F000-45F0-9BF2-4DEEC01FD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0" y="3158"/>
              <a:ext cx="5" cy="29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Text Box 100">
              <a:extLst>
                <a:ext uri="{FF2B5EF4-FFF2-40B4-BE49-F238E27FC236}">
                  <a16:creationId xmlns:a16="http://schemas.microsoft.com/office/drawing/2014/main" id="{C4D38DA7-6E50-4629-949E-DDF1C13A9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" y="2628"/>
              <a:ext cx="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818" name="Text Box 101">
              <a:extLst>
                <a:ext uri="{FF2B5EF4-FFF2-40B4-BE49-F238E27FC236}">
                  <a16:creationId xmlns:a16="http://schemas.microsoft.com/office/drawing/2014/main" id="{37D7A51C-08D1-43A0-B615-90C4D2236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31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3819" name="Text Box 102">
              <a:extLst>
                <a:ext uri="{FF2B5EF4-FFF2-40B4-BE49-F238E27FC236}">
                  <a16:creationId xmlns:a16="http://schemas.microsoft.com/office/drawing/2014/main" id="{3BCF6AA4-362E-4E57-981D-6AB76D38B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2943"/>
              <a:ext cx="1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sz="2800" b="0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33820" name="Group 103">
              <a:extLst>
                <a:ext uri="{FF2B5EF4-FFF2-40B4-BE49-F238E27FC236}">
                  <a16:creationId xmlns:a16="http://schemas.microsoft.com/office/drawing/2014/main" id="{626D7AFF-8985-4FEF-B25C-00C8BB05C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2795"/>
              <a:ext cx="91" cy="363"/>
              <a:chOff x="2744" y="2931"/>
              <a:chExt cx="57" cy="283"/>
            </a:xfrm>
          </p:grpSpPr>
          <p:sp>
            <p:nvSpPr>
              <p:cNvPr id="33836" name="Arc 104">
                <a:extLst>
                  <a:ext uri="{FF2B5EF4-FFF2-40B4-BE49-F238E27FC236}">
                    <a16:creationId xmlns:a16="http://schemas.microsoft.com/office/drawing/2014/main" id="{0A52C61D-7D25-4927-B1A1-D8EE6A9E2E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Arc 105">
                <a:extLst>
                  <a:ext uri="{FF2B5EF4-FFF2-40B4-BE49-F238E27FC236}">
                    <a16:creationId xmlns:a16="http://schemas.microsoft.com/office/drawing/2014/main" id="{F252177B-78BD-4E98-BD5F-05B49BAD295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8" name="Arc 106">
                <a:extLst>
                  <a:ext uri="{FF2B5EF4-FFF2-40B4-BE49-F238E27FC236}">
                    <a16:creationId xmlns:a16="http://schemas.microsoft.com/office/drawing/2014/main" id="{AFA99C6B-2F87-45A7-9AE7-0467FCBAD60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21" name="Group 107">
              <a:extLst>
                <a:ext uri="{FF2B5EF4-FFF2-40B4-BE49-F238E27FC236}">
                  <a16:creationId xmlns:a16="http://schemas.microsoft.com/office/drawing/2014/main" id="{61A4428B-91E6-40A9-A14F-BC4D5AB95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2614"/>
              <a:ext cx="408" cy="835"/>
              <a:chOff x="2880" y="1525"/>
              <a:chExt cx="621" cy="1316"/>
            </a:xfrm>
          </p:grpSpPr>
          <p:sp>
            <p:nvSpPr>
              <p:cNvPr id="33830" name="Line 108">
                <a:extLst>
                  <a:ext uri="{FF2B5EF4-FFF2-40B4-BE49-F238E27FC236}">
                    <a16:creationId xmlns:a16="http://schemas.microsoft.com/office/drawing/2014/main" id="{7CAEF46A-E50B-4047-AEB5-F7719D911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525"/>
                <a:ext cx="0" cy="131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1" name="Text Box 109">
                <a:extLst>
                  <a:ext uri="{FF2B5EF4-FFF2-40B4-BE49-F238E27FC236}">
                    <a16:creationId xmlns:a16="http://schemas.microsoft.com/office/drawing/2014/main" id="{31F7B5D2-BF13-4E05-A4F7-51B3D9229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2160"/>
                <a:ext cx="396" cy="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0" baseline="-25000">
                    <a:latin typeface="Times New Roman" panose="02020603050405020304" pitchFamily="18" charset="0"/>
                  </a:rPr>
                  <a:t>0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32" name="Line 110">
                <a:extLst>
                  <a:ext uri="{FF2B5EF4-FFF2-40B4-BE49-F238E27FC236}">
                    <a16:creationId xmlns:a16="http://schemas.microsoft.com/office/drawing/2014/main" id="{B37998F3-D5BA-4972-980D-4F6C9369B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251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3833" name="Group 111">
                <a:extLst>
                  <a:ext uri="{FF2B5EF4-FFF2-40B4-BE49-F238E27FC236}">
                    <a16:creationId xmlns:a16="http://schemas.microsoft.com/office/drawing/2014/main" id="{24CC99C6-51CB-484E-A9B4-9F5CF0742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1888"/>
                <a:ext cx="363" cy="363"/>
                <a:chOff x="4785" y="709"/>
                <a:chExt cx="363" cy="363"/>
              </a:xfrm>
            </p:grpSpPr>
            <p:sp>
              <p:nvSpPr>
                <p:cNvPr id="33834" name="Oval 112">
                  <a:extLst>
                    <a:ext uri="{FF2B5EF4-FFF2-40B4-BE49-F238E27FC236}">
                      <a16:creationId xmlns:a16="http://schemas.microsoft.com/office/drawing/2014/main" id="{E701542D-021A-46C4-8E71-2A417FD687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5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Blip>
                      <a:blip r:embed="rId6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7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0">
                    <a:solidFill>
                      <a:srgbClr val="FFFF00"/>
                    </a:solidFill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33835" name="Line 113">
                  <a:extLst>
                    <a:ext uri="{FF2B5EF4-FFF2-40B4-BE49-F238E27FC236}">
                      <a16:creationId xmlns:a16="http://schemas.microsoft.com/office/drawing/2014/main" id="{73A0A369-B56C-4A97-9191-F29D832BE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890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822" name="Line 114">
              <a:extLst>
                <a:ext uri="{FF2B5EF4-FFF2-40B4-BE49-F238E27FC236}">
                  <a16:creationId xmlns:a16="http://schemas.microsoft.com/office/drawing/2014/main" id="{4E57E803-3D15-4A1D-8B87-7DA36081C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" y="3451"/>
              <a:ext cx="1372" cy="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3" name="Text Box 115">
              <a:extLst>
                <a:ext uri="{FF2B5EF4-FFF2-40B4-BE49-F238E27FC236}">
                  <a16:creationId xmlns:a16="http://schemas.microsoft.com/office/drawing/2014/main" id="{9C870480-C2CF-427A-AB66-B85ED8F5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2668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3824" name="Text Box 116">
              <a:extLst>
                <a:ext uri="{FF2B5EF4-FFF2-40B4-BE49-F238E27FC236}">
                  <a16:creationId xmlns:a16="http://schemas.microsoft.com/office/drawing/2014/main" id="{F56548C6-38DE-41E3-BEAB-FF94A9036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2568"/>
              <a:ext cx="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825" name="Text Box 117">
              <a:extLst>
                <a:ext uri="{FF2B5EF4-FFF2-40B4-BE49-F238E27FC236}">
                  <a16:creationId xmlns:a16="http://schemas.microsoft.com/office/drawing/2014/main" id="{552644FB-7B15-480C-8831-FF9E9A325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31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3826" name="Text Box 118">
              <a:extLst>
                <a:ext uri="{FF2B5EF4-FFF2-40B4-BE49-F238E27FC236}">
                  <a16:creationId xmlns:a16="http://schemas.microsoft.com/office/drawing/2014/main" id="{9228389A-A7D9-4B2A-BF9F-7B16F9D70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3" y="2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</a:p>
          </p:txBody>
        </p:sp>
        <p:sp>
          <p:nvSpPr>
            <p:cNvPr id="33827" name="Text Box 119">
              <a:extLst>
                <a:ext uri="{FF2B5EF4-FFF2-40B4-BE49-F238E27FC236}">
                  <a16:creationId xmlns:a16="http://schemas.microsoft.com/office/drawing/2014/main" id="{20225CEE-CBF7-4E7A-90E2-41A8526D8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478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 i="1" baseline="-25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)=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3828" name="Text Box 120">
              <a:extLst>
                <a:ext uri="{FF2B5EF4-FFF2-40B4-BE49-F238E27FC236}">
                  <a16:creationId xmlns:a16="http://schemas.microsoft.com/office/drawing/2014/main" id="{55505107-765A-43D2-8998-849DAD027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341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3829" name="Line 121">
              <a:extLst>
                <a:ext uri="{FF2B5EF4-FFF2-40B4-BE49-F238E27FC236}">
                  <a16:creationId xmlns:a16="http://schemas.microsoft.com/office/drawing/2014/main" id="{3E4BB146-024B-4644-BF3F-8F70D1032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14"/>
              <a:ext cx="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778" name="AutoShape 122">
            <a:extLst>
              <a:ext uri="{FF2B5EF4-FFF2-40B4-BE49-F238E27FC236}">
                <a16:creationId xmlns:a16="http://schemas.microsoft.com/office/drawing/2014/main" id="{6B0E9D4A-BEBF-4E98-AC05-6ED107AE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789363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11" name="Group 123">
            <a:extLst>
              <a:ext uri="{FF2B5EF4-FFF2-40B4-BE49-F238E27FC236}">
                <a16:creationId xmlns:a16="http://schemas.microsoft.com/office/drawing/2014/main" id="{E2C6D976-9ADA-4B69-99C2-A3E92F749544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4233863"/>
            <a:ext cx="1663700" cy="850900"/>
            <a:chOff x="385" y="3022"/>
            <a:chExt cx="1019" cy="536"/>
          </a:xfrm>
        </p:grpSpPr>
        <p:pic>
          <p:nvPicPr>
            <p:cNvPr id="33807" name="Picture 124" descr="123">
              <a:extLst>
                <a:ext uri="{FF2B5EF4-FFF2-40B4-BE49-F238E27FC236}">
                  <a16:creationId xmlns:a16="http://schemas.microsoft.com/office/drawing/2014/main" id="{04844ADB-433C-49A3-A17E-181A0C68C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8" name="Text Box 125">
              <a:extLst>
                <a:ext uri="{FF2B5EF4-FFF2-40B4-BE49-F238E27FC236}">
                  <a16:creationId xmlns:a16="http://schemas.microsoft.com/office/drawing/2014/main" id="{2425149F-6BDF-4956-BB5D-D7C69D634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sp>
        <p:nvSpPr>
          <p:cNvPr id="326782" name="Text Box 126">
            <a:extLst>
              <a:ext uri="{FF2B5EF4-FFF2-40B4-BE49-F238E27FC236}">
                <a16:creationId xmlns:a16="http://schemas.microsoft.com/office/drawing/2014/main" id="{CED83154-22C6-49CE-ABAC-1692C2BB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967288"/>
            <a:ext cx="72009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某一时刻的电感电流值与</a:t>
            </a:r>
            <a:r>
              <a:rPr kumimoji="1" lang="en-US" altLang="zh-CN" sz="2800" b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-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到该时刻的所有电流值有关，即电感元件有记忆电压的作用，电感元件也是记忆元件。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3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90" fill="hold"/>
                                        <p:tgtEl>
                                          <p:spTgt spid="3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" fill="hold"/>
                                        <p:tgtEl>
                                          <p:spTgt spid="3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90"/>
                                        <p:tgtEl>
                                          <p:spTgt spid="32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animBg="1"/>
      <p:bldP spid="326778" grpId="0" animBg="1"/>
      <p:bldP spid="32678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358" name="Object 70">
            <a:extLst>
              <a:ext uri="{FF2B5EF4-FFF2-40B4-BE49-F238E27FC236}">
                <a16:creationId xmlns:a16="http://schemas.microsoft.com/office/drawing/2014/main" id="{23E01023-EE69-4CAA-B3D6-674D06AC5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03438"/>
          <a:ext cx="34369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3" imgW="1289038" imgH="400050" progId="Equation.DSMT4">
                  <p:embed/>
                </p:oleObj>
              </mc:Choice>
              <mc:Fallback>
                <p:oleObj name="Equation" r:id="rId3" imgW="1289038" imgH="40005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03438"/>
                        <a:ext cx="34369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59" name="Object 71">
            <a:extLst>
              <a:ext uri="{FF2B5EF4-FFF2-40B4-BE49-F238E27FC236}">
                <a16:creationId xmlns:a16="http://schemas.microsoft.com/office/drawing/2014/main" id="{26414477-07A4-4090-ABDD-E55EB8733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160713"/>
          <a:ext cx="49371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5" imgW="2013061" imgH="400050" progId="Equation.DSMT4">
                  <p:embed/>
                </p:oleObj>
              </mc:Choice>
              <mc:Fallback>
                <p:oleObj name="Equation" r:id="rId5" imgW="2013061" imgH="40005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60713"/>
                        <a:ext cx="49371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60" name="Object 72">
            <a:extLst>
              <a:ext uri="{FF2B5EF4-FFF2-40B4-BE49-F238E27FC236}">
                <a16:creationId xmlns:a16="http://schemas.microsoft.com/office/drawing/2014/main" id="{BC881DA8-23E9-4518-8413-13F41280C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6838" y="5218113"/>
          <a:ext cx="51435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7" imgW="1911264" imgH="400050" progId="Equation.DSMT4">
                  <p:embed/>
                </p:oleObj>
              </mc:Choice>
              <mc:Fallback>
                <p:oleObj name="Equation" r:id="rId7" imgW="1911264" imgH="40005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218113"/>
                        <a:ext cx="51435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61" name="Text Box 73">
            <a:extLst>
              <a:ext uri="{FF2B5EF4-FFF2-40B4-BE49-F238E27FC236}">
                <a16:creationId xmlns:a16="http://schemas.microsoft.com/office/drawing/2014/main" id="{961B01D0-B895-470E-8BFC-21ADA1208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708650"/>
            <a:ext cx="173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0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时刻</a:t>
            </a:r>
          </a:p>
        </p:txBody>
      </p:sp>
      <p:graphicFrame>
        <p:nvGraphicFramePr>
          <p:cNvPr id="524362" name="Object 74">
            <a:extLst>
              <a:ext uri="{FF2B5EF4-FFF2-40B4-BE49-F238E27FC236}">
                <a16:creationId xmlns:a16="http://schemas.microsoft.com/office/drawing/2014/main" id="{29359415-8299-435C-8596-42700C255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221163"/>
          <a:ext cx="38766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12" imgW="1504864" imgH="400050" progId="Equation.DSMT4">
                  <p:embed/>
                </p:oleObj>
              </mc:Choice>
              <mc:Fallback>
                <p:oleObj name="Equation" r:id="rId12" imgW="1504864" imgH="40005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21163"/>
                        <a:ext cx="38766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2">
            <a:extLst>
              <a:ext uri="{FF2B5EF4-FFF2-40B4-BE49-F238E27FC236}">
                <a16:creationId xmlns:a16="http://schemas.microsoft.com/office/drawing/2014/main" id="{E692BDB2-87EE-439E-BD30-709DA2523D05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5011738"/>
            <a:ext cx="1439862" cy="1657350"/>
            <a:chOff x="3833" y="1525"/>
            <a:chExt cx="1043" cy="862"/>
          </a:xfrm>
        </p:grpSpPr>
        <p:sp>
          <p:nvSpPr>
            <p:cNvPr id="34834" name="Line 83">
              <a:extLst>
                <a:ext uri="{FF2B5EF4-FFF2-40B4-BE49-F238E27FC236}">
                  <a16:creationId xmlns:a16="http://schemas.microsoft.com/office/drawing/2014/main" id="{C865C5E0-71CD-4285-84FA-8FAB5EAE4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1752"/>
              <a:ext cx="771" cy="63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Text Box 84">
              <a:extLst>
                <a:ext uri="{FF2B5EF4-FFF2-40B4-BE49-F238E27FC236}">
                  <a16:creationId xmlns:a16="http://schemas.microsoft.com/office/drawing/2014/main" id="{E34BC9EF-C935-4750-9993-1165DD583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1525"/>
              <a:ext cx="27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FF33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0</a:t>
              </a:r>
            </a:p>
          </p:txBody>
        </p:sp>
      </p:grpSp>
      <p:sp>
        <p:nvSpPr>
          <p:cNvPr id="524373" name="Text Box 85">
            <a:extLst>
              <a:ext uri="{FF2B5EF4-FFF2-40B4-BE49-F238E27FC236}">
                <a16:creationId xmlns:a16="http://schemas.microsoft.com/office/drawing/2014/main" id="{F4E8916E-A0FD-487C-AE76-FABD4287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30213"/>
            <a:ext cx="79200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研究某一初始时刻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以后的电感电流，不需要了解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以前的电流，只需知道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时刻开始作用的电压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时刻的电流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）。</a:t>
            </a:r>
          </a:p>
        </p:txBody>
      </p:sp>
      <p:grpSp>
        <p:nvGrpSpPr>
          <p:cNvPr id="34825" name="Group 86">
            <a:extLst>
              <a:ext uri="{FF2B5EF4-FFF2-40B4-BE49-F238E27FC236}">
                <a16:creationId xmlns:a16="http://schemas.microsoft.com/office/drawing/2014/main" id="{21454F71-B03D-43F3-B94E-6A5A864E505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4832" name="Picture 87" descr="78900">
              <a:extLst>
                <a:ext uri="{FF2B5EF4-FFF2-40B4-BE49-F238E27FC236}">
                  <a16:creationId xmlns:a16="http://schemas.microsoft.com/office/drawing/2014/main" id="{1CDCF0B6-210A-4F99-ADE1-B281E6840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Text Box 8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CC5DDF8-43B9-42D8-A255-4725D8516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4826" name="Group 89">
            <a:extLst>
              <a:ext uri="{FF2B5EF4-FFF2-40B4-BE49-F238E27FC236}">
                <a16:creationId xmlns:a16="http://schemas.microsoft.com/office/drawing/2014/main" id="{AB0DCDED-345F-4560-8B8D-F57B52B8BFD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4830" name="Picture 90" descr="78900">
              <a:extLst>
                <a:ext uri="{FF2B5EF4-FFF2-40B4-BE49-F238E27FC236}">
                  <a16:creationId xmlns:a16="http://schemas.microsoft.com/office/drawing/2014/main" id="{B3DE896B-ECCE-48A8-96AD-161A88FEF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Text Box 9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22FECD9-CC68-42E8-B8DC-014D2300E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4827" name="Group 92">
            <a:extLst>
              <a:ext uri="{FF2B5EF4-FFF2-40B4-BE49-F238E27FC236}">
                <a16:creationId xmlns:a16="http://schemas.microsoft.com/office/drawing/2014/main" id="{121F4FEA-D3D6-435B-B620-D141635F156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4828" name="Picture 93" descr="78900">
              <a:extLst>
                <a:ext uri="{FF2B5EF4-FFF2-40B4-BE49-F238E27FC236}">
                  <a16:creationId xmlns:a16="http://schemas.microsoft.com/office/drawing/2014/main" id="{20480757-A3B3-4A64-89FA-57E06DA82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9" name="Text Box 9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BE375DF-F5C6-4DE5-B9F0-424B8E7B5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10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4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" fill="hold"/>
                                        <p:tgtEl>
                                          <p:spTgt spid="52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" fill="hold"/>
                                        <p:tgtEl>
                                          <p:spTgt spid="52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90"/>
                                        <p:tgtEl>
                                          <p:spTgt spid="52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61" grpId="0" build="p" autoUpdateAnimBg="0"/>
      <p:bldP spid="5243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>
            <a:extLst>
              <a:ext uri="{FF2B5EF4-FFF2-40B4-BE49-F238E27FC236}">
                <a16:creationId xmlns:a16="http://schemas.microsoft.com/office/drawing/2014/main" id="{3E0811F5-5CBE-4479-BAC5-8A2EB09193D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5858" name="Picture 3" descr="78900">
              <a:extLst>
                <a:ext uri="{FF2B5EF4-FFF2-40B4-BE49-F238E27FC236}">
                  <a16:creationId xmlns:a16="http://schemas.microsoft.com/office/drawing/2014/main" id="{F865BB5D-7655-4D36-A3E2-8FF4FD178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9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070D03-B64C-4841-AF77-077FD3A56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5843" name="Group 5">
            <a:extLst>
              <a:ext uri="{FF2B5EF4-FFF2-40B4-BE49-F238E27FC236}">
                <a16:creationId xmlns:a16="http://schemas.microsoft.com/office/drawing/2014/main" id="{27B25F20-AEC5-4274-A06A-520961AAF6B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5856" name="Picture 6" descr="78900">
              <a:extLst>
                <a:ext uri="{FF2B5EF4-FFF2-40B4-BE49-F238E27FC236}">
                  <a16:creationId xmlns:a16="http://schemas.microsoft.com/office/drawing/2014/main" id="{2513D533-65DD-496D-9C07-A724DDBAC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7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11F2C5A-DDA3-4424-829A-EC26152A5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E0CCCBAD-7989-40E0-A0FC-4B1EA40AA9D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341438"/>
            <a:ext cx="1663700" cy="850900"/>
            <a:chOff x="385" y="3022"/>
            <a:chExt cx="1020" cy="536"/>
          </a:xfrm>
        </p:grpSpPr>
        <p:pic>
          <p:nvPicPr>
            <p:cNvPr id="35854" name="Picture 10" descr="123">
              <a:extLst>
                <a:ext uri="{FF2B5EF4-FFF2-40B4-BE49-F238E27FC236}">
                  <a16:creationId xmlns:a16="http://schemas.microsoft.com/office/drawing/2014/main" id="{58F557CD-0CEA-4E33-AD77-0B0B7696C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Text Box 11">
              <a:extLst>
                <a:ext uri="{FF2B5EF4-FFF2-40B4-BE49-F238E27FC236}">
                  <a16:creationId xmlns:a16="http://schemas.microsoft.com/office/drawing/2014/main" id="{15DFC5A7-913E-4016-8489-DF814DDBF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327692" name="Text Box 12">
            <a:extLst>
              <a:ext uri="{FF2B5EF4-FFF2-40B4-BE49-F238E27FC236}">
                <a16:creationId xmlns:a16="http://schemas.microsoft.com/office/drawing/2014/main" id="{D7A49EDC-6D5E-4D25-ACE2-DF910365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82825"/>
            <a:ext cx="7162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当电感的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为非关联方向时，上述微分和积分表达式前要冠以负号 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;</a:t>
            </a:r>
          </a:p>
        </p:txBody>
      </p:sp>
      <p:graphicFrame>
        <p:nvGraphicFramePr>
          <p:cNvPr id="327693" name="Object 13">
            <a:extLst>
              <a:ext uri="{FF2B5EF4-FFF2-40B4-BE49-F238E27FC236}">
                <a16:creationId xmlns:a16="http://schemas.microsoft.com/office/drawing/2014/main" id="{4ACF58C6-E73F-40AB-B835-EEC679316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606800"/>
          <a:ext cx="19113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公式" r:id="rId8" imgW="704690" imgH="450894" progId="Equation.3">
                  <p:embed/>
                </p:oleObj>
              </mc:Choice>
              <mc:Fallback>
                <p:oleObj name="公式" r:id="rId8" imgW="704690" imgH="45089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06800"/>
                        <a:ext cx="1911350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4" name="Object 14">
            <a:extLst>
              <a:ext uri="{FF2B5EF4-FFF2-40B4-BE49-F238E27FC236}">
                <a16:creationId xmlns:a16="http://schemas.microsoft.com/office/drawing/2014/main" id="{D1BC63E2-4653-4534-8264-A46315F6A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89338"/>
          <a:ext cx="488156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公式" r:id="rId10" imgW="2990788" imgH="869862" progId="Equation.3">
                  <p:embed/>
                </p:oleObj>
              </mc:Choice>
              <mc:Fallback>
                <p:oleObj name="公式" r:id="rId10" imgW="2990788" imgH="8698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9338"/>
                        <a:ext cx="4881563" cy="12874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5" name="Text Box 15">
            <a:extLst>
              <a:ext uri="{FF2B5EF4-FFF2-40B4-BE49-F238E27FC236}">
                <a16:creationId xmlns:a16="http://schemas.microsoft.com/office/drawing/2014/main" id="{C884E446-A432-4AF3-9B9C-DFFC757F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119688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上式中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(t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称为电感电压的初始值，它反映电感初始时刻的储能状况，也称为初始状态。       </a:t>
            </a:r>
          </a:p>
        </p:txBody>
      </p:sp>
      <p:grpSp>
        <p:nvGrpSpPr>
          <p:cNvPr id="35849" name="Group 19">
            <a:extLst>
              <a:ext uri="{FF2B5EF4-FFF2-40B4-BE49-F238E27FC236}">
                <a16:creationId xmlns:a16="http://schemas.microsoft.com/office/drawing/2014/main" id="{8790690C-14DB-494E-8408-AC262006D08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5852" name="Picture 20" descr="78900">
              <a:extLst>
                <a:ext uri="{FF2B5EF4-FFF2-40B4-BE49-F238E27FC236}">
                  <a16:creationId xmlns:a16="http://schemas.microsoft.com/office/drawing/2014/main" id="{BF5842B3-1AED-46DD-A12D-39BDB9DE0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 Box 2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6AC00A4-A6DE-4882-9667-CF2371130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327702" name="Rectangle 22">
            <a:extLst>
              <a:ext uri="{FF2B5EF4-FFF2-40B4-BE49-F238E27FC236}">
                <a16:creationId xmlns:a16="http://schemas.microsoft.com/office/drawing/2014/main" id="{4FD8FA6C-AFFD-4720-8D89-1FFA3BBD7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754063"/>
            <a:ext cx="2505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为有限值时</a:t>
            </a:r>
          </a:p>
        </p:txBody>
      </p:sp>
      <p:sp>
        <p:nvSpPr>
          <p:cNvPr id="327703" name="Text Box 23">
            <a:extLst>
              <a:ext uri="{FF2B5EF4-FFF2-40B4-BE49-F238E27FC236}">
                <a16:creationId xmlns:a16="http://schemas.microsoft.com/office/drawing/2014/main" id="{57D1D0E8-6599-480D-A9E0-59E10CC8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035050"/>
            <a:ext cx="3240088" cy="6413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(t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36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)= </a:t>
            </a:r>
            <a:r>
              <a:rPr kumimoji="1" lang="en-US" altLang="zh-CN" sz="36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6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(t</a:t>
            </a:r>
            <a:r>
              <a:rPr kumimoji="1" lang="en-US" altLang="zh-CN" sz="36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36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sz="36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9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30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2" grpId="0"/>
      <p:bldP spid="327695" grpId="0"/>
      <p:bldP spid="327702" grpId="0" build="p" autoUpdateAnimBg="0"/>
      <p:bldP spid="32770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F54B2E34-3714-4059-A342-C5F56445970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6883" name="Picture 3" descr="78900">
              <a:extLst>
                <a:ext uri="{FF2B5EF4-FFF2-40B4-BE49-F238E27FC236}">
                  <a16:creationId xmlns:a16="http://schemas.microsoft.com/office/drawing/2014/main" id="{5E6D4FD9-963D-420A-A7AB-6C8D17AF6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4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A33666B-EFB6-4242-B68A-85515A312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6867" name="Group 5">
            <a:extLst>
              <a:ext uri="{FF2B5EF4-FFF2-40B4-BE49-F238E27FC236}">
                <a16:creationId xmlns:a16="http://schemas.microsoft.com/office/drawing/2014/main" id="{EB9240BB-8E55-435E-BB10-3AAD5AF1B0A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6881" name="Picture 6" descr="78900">
              <a:extLst>
                <a:ext uri="{FF2B5EF4-FFF2-40B4-BE49-F238E27FC236}">
                  <a16:creationId xmlns:a16="http://schemas.microsoft.com/office/drawing/2014/main" id="{DE35D99D-B8F1-4FD5-986E-B57DD05E3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2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0BCA4DB-4824-4812-BBC3-111E1D891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28713" name="Text Box 9">
            <a:extLst>
              <a:ext uri="{FF2B5EF4-FFF2-40B4-BE49-F238E27FC236}">
                <a16:creationId xmlns:a16="http://schemas.microsoft.com/office/drawing/2014/main" id="{E46A02D3-865B-42F0-81D1-FE3B4219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4392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4.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电感的功率和储能</a:t>
            </a:r>
          </a:p>
        </p:txBody>
      </p:sp>
      <p:sp>
        <p:nvSpPr>
          <p:cNvPr id="328714" name="Text Box 10">
            <a:extLst>
              <a:ext uri="{FF2B5EF4-FFF2-40B4-BE49-F238E27FC236}">
                <a16:creationId xmlns:a16="http://schemas.microsoft.com/office/drawing/2014/main" id="{1A19C39F-5B05-46A3-9830-18CB3F5ED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28775"/>
            <a:ext cx="1512888" cy="547688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 b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0">
                <a:solidFill>
                  <a:srgbClr val="FF99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功率</a:t>
            </a:r>
          </a:p>
        </p:txBody>
      </p:sp>
      <p:graphicFrame>
        <p:nvGraphicFramePr>
          <p:cNvPr id="328715" name="Object 11">
            <a:extLst>
              <a:ext uri="{FF2B5EF4-FFF2-40B4-BE49-F238E27FC236}">
                <a16:creationId xmlns:a16="http://schemas.microsoft.com/office/drawing/2014/main" id="{3284A7AC-9CBC-4FEE-9479-2EAD943F1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341438"/>
          <a:ext cx="29591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公式" r:id="rId7" imgW="1085838" imgH="450894" progId="Equation.3">
                  <p:embed/>
                </p:oleObj>
              </mc:Choice>
              <mc:Fallback>
                <p:oleObj name="公式" r:id="rId7" imgW="1085838" imgH="45089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341438"/>
                        <a:ext cx="29591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6" name="AutoShape 12">
            <a:extLst>
              <a:ext uri="{FF2B5EF4-FFF2-40B4-BE49-F238E27FC236}">
                <a16:creationId xmlns:a16="http://schemas.microsoft.com/office/drawing/2014/main" id="{89C39722-9A3A-4806-94B6-16519B0BD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836613"/>
            <a:ext cx="2159000" cy="1079500"/>
          </a:xfrm>
          <a:prstGeom prst="wedgeRectCallout">
            <a:avLst>
              <a:gd name="adj1" fmla="val -68384"/>
              <a:gd name="adj2" fmla="val 8000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、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取关联参考方向</a:t>
            </a:r>
          </a:p>
        </p:txBody>
      </p:sp>
      <p:sp>
        <p:nvSpPr>
          <p:cNvPr id="328717" name="Text Box 13">
            <a:extLst>
              <a:ext uri="{FF2B5EF4-FFF2-40B4-BE49-F238E27FC236}">
                <a16:creationId xmlns:a16="http://schemas.microsoft.com/office/drawing/2014/main" id="{2CB96E88-2131-417A-80D8-33E93FE34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5400"/>
            <a:ext cx="6983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当电流增大</a:t>
            </a:r>
            <a:r>
              <a:rPr kumimoji="1" lang="zh-CN" altLang="en-US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p&gt;0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电感吸收功率。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8718" name="Text Box 14">
            <a:extLst>
              <a:ext uri="{FF2B5EF4-FFF2-40B4-BE49-F238E27FC236}">
                <a16:creationId xmlns:a16="http://schemas.microsoft.com/office/drawing/2014/main" id="{DD1DCEF0-E538-4E0D-9E5E-7B0930D5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141663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当电流减小，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&lt;0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电感发出功率。</a:t>
            </a:r>
            <a:endParaRPr kumimoji="1"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8719" name="Text Box 15">
            <a:extLst>
              <a:ext uri="{FF2B5EF4-FFF2-40B4-BE49-F238E27FC236}">
                <a16:creationId xmlns:a16="http://schemas.microsoft.com/office/drawing/2014/main" id="{5A8686C5-0EA4-40B0-9811-0C5C308F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3825"/>
            <a:ext cx="75596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   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电感能在一段时间内吸收外部供给的能量转化为磁场能量储存起来，在另一段时间内又把能量释放回电路，因此电感元件是无源元件、是储能元件，它本身不消耗能量。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DFE1A1C6-CD8E-4E4F-84C0-8B6D636DE04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89363"/>
            <a:ext cx="1663700" cy="850900"/>
            <a:chOff x="385" y="3022"/>
            <a:chExt cx="1019" cy="536"/>
          </a:xfrm>
        </p:grpSpPr>
        <p:pic>
          <p:nvPicPr>
            <p:cNvPr id="36879" name="Picture 17" descr="123">
              <a:extLst>
                <a:ext uri="{FF2B5EF4-FFF2-40B4-BE49-F238E27FC236}">
                  <a16:creationId xmlns:a16="http://schemas.microsoft.com/office/drawing/2014/main" id="{BF10CBD1-670F-41D3-A011-D0A39F31F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Text Box 18">
              <a:extLst>
                <a:ext uri="{FF2B5EF4-FFF2-40B4-BE49-F238E27FC236}">
                  <a16:creationId xmlns:a16="http://schemas.microsoft.com/office/drawing/2014/main" id="{6104A1DB-73BE-4CD9-B761-17AB983A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6876" name="Group 22">
            <a:extLst>
              <a:ext uri="{FF2B5EF4-FFF2-40B4-BE49-F238E27FC236}">
                <a16:creationId xmlns:a16="http://schemas.microsoft.com/office/drawing/2014/main" id="{9CCCF547-6BE2-4DC9-96A9-8577DE99C11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6877" name="Picture 23" descr="78900">
              <a:extLst>
                <a:ext uri="{FF2B5EF4-FFF2-40B4-BE49-F238E27FC236}">
                  <a16:creationId xmlns:a16="http://schemas.microsoft.com/office/drawing/2014/main" id="{8E0FBBAD-F23D-4AC1-95F4-5C0EFC1B1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8" name="Text Box 2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4F88443-6E2A-425F-B1C6-7844C867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" fill="hold"/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9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" fill="hold"/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9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3" grpId="0"/>
      <p:bldP spid="328714" grpId="0" animBg="1"/>
      <p:bldP spid="328716" grpId="0" animBg="1"/>
      <p:bldP spid="328717" grpId="0" autoUpdateAnimBg="0"/>
      <p:bldP spid="328718" grpId="0" autoUpdateAnimBg="0"/>
      <p:bldP spid="3287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>
            <a:extLst>
              <a:ext uri="{FF2B5EF4-FFF2-40B4-BE49-F238E27FC236}">
                <a16:creationId xmlns:a16="http://schemas.microsoft.com/office/drawing/2014/main" id="{3F0098FC-DCD6-43FA-BB77-51A6B9995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933825"/>
            <a:ext cx="525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b="0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电感储能的变化量：</a:t>
            </a:r>
          </a:p>
        </p:txBody>
      </p:sp>
      <p:graphicFrame>
        <p:nvGraphicFramePr>
          <p:cNvPr id="330755" name="Object 3">
            <a:extLst>
              <a:ext uri="{FF2B5EF4-FFF2-40B4-BE49-F238E27FC236}">
                <a16:creationId xmlns:a16="http://schemas.microsoft.com/office/drawing/2014/main" id="{1DEC8881-E52A-4B07-B89A-46D2B16A2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365625"/>
          <a:ext cx="43926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6" imgW="1708064" imgH="438281" progId="Equation.3">
                  <p:embed/>
                </p:oleObj>
              </mc:Choice>
              <mc:Fallback>
                <p:oleObj name="公式" r:id="rId6" imgW="1708064" imgH="4382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439261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>
            <a:extLst>
              <a:ext uri="{FF2B5EF4-FFF2-40B4-BE49-F238E27FC236}">
                <a16:creationId xmlns:a16="http://schemas.microsoft.com/office/drawing/2014/main" id="{CA94E93B-82A7-4577-80C6-A695B41CB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1412875"/>
          <a:ext cx="50101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8" imgW="2000435" imgH="514350" progId="Equation.3">
                  <p:embed/>
                </p:oleObj>
              </mc:Choice>
              <mc:Fallback>
                <p:oleObj name="公式" r:id="rId8" imgW="2000435" imgH="5143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412875"/>
                        <a:ext cx="50101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7" name="Text Box 5">
            <a:extLst>
              <a:ext uri="{FF2B5EF4-FFF2-40B4-BE49-F238E27FC236}">
                <a16:creationId xmlns:a16="http://schemas.microsoft.com/office/drawing/2014/main" id="{D9A3AC64-4D59-4E37-B60E-48D474E5E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3024187" cy="547688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电感的储能</a:t>
            </a:r>
          </a:p>
        </p:txBody>
      </p:sp>
      <p:grpSp>
        <p:nvGrpSpPr>
          <p:cNvPr id="37894" name="Group 6">
            <a:extLst>
              <a:ext uri="{FF2B5EF4-FFF2-40B4-BE49-F238E27FC236}">
                <a16:creationId xmlns:a16="http://schemas.microsoft.com/office/drawing/2014/main" id="{D39DF09E-3C9F-4A98-8886-34AF1F85195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7904" name="Picture 7" descr="78900">
              <a:extLst>
                <a:ext uri="{FF2B5EF4-FFF2-40B4-BE49-F238E27FC236}">
                  <a16:creationId xmlns:a16="http://schemas.microsoft.com/office/drawing/2014/main" id="{5910F6F3-B599-4CBF-8ECE-2E3EB8165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5" name="Text Box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6AC4FAB-2F43-44D0-B89B-A721393A7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7895" name="Group 9">
            <a:extLst>
              <a:ext uri="{FF2B5EF4-FFF2-40B4-BE49-F238E27FC236}">
                <a16:creationId xmlns:a16="http://schemas.microsoft.com/office/drawing/2014/main" id="{EA433E76-7807-4819-A539-5D152AE39E8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7902" name="Picture 10" descr="78900">
              <a:extLst>
                <a:ext uri="{FF2B5EF4-FFF2-40B4-BE49-F238E27FC236}">
                  <a16:creationId xmlns:a16="http://schemas.microsoft.com/office/drawing/2014/main" id="{EFC3A1BA-C1A0-4FBA-B09B-DE9FD8976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Text Box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C11637-C293-461F-9C9A-905555F21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330764" name="Object 12">
            <a:extLst>
              <a:ext uri="{FF2B5EF4-FFF2-40B4-BE49-F238E27FC236}">
                <a16:creationId xmlns:a16="http://schemas.microsoft.com/office/drawing/2014/main" id="{6B0D82C3-BDDE-4C79-BDD2-5AFB53EFB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708275"/>
          <a:ext cx="16573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公式" r:id="rId11" imgW="717710" imgH="438281" progId="Equation.3">
                  <p:embed/>
                </p:oleObj>
              </mc:Choice>
              <mc:Fallback>
                <p:oleObj name="公式" r:id="rId11" imgW="717710" imgH="43828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08275"/>
                        <a:ext cx="16573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65" name="Object 13">
            <a:extLst>
              <a:ext uri="{FF2B5EF4-FFF2-40B4-BE49-F238E27FC236}">
                <a16:creationId xmlns:a16="http://schemas.microsoft.com/office/drawing/2014/main" id="{9342DB52-0784-484C-A04C-8812AD9EE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08275"/>
          <a:ext cx="3667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公式" r:id="rId13" imgW="1594035" imgH="438281" progId="Equation.3">
                  <p:embed/>
                </p:oleObj>
              </mc:Choice>
              <mc:Fallback>
                <p:oleObj name="公式" r:id="rId13" imgW="1594035" imgH="43828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3667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6" name="Line 14">
            <a:extLst>
              <a:ext uri="{FF2B5EF4-FFF2-40B4-BE49-F238E27FC236}">
                <a16:creationId xmlns:a16="http://schemas.microsoft.com/office/drawing/2014/main" id="{D1B6C7EC-0A20-4FA4-8B03-0F2516ACB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2636838"/>
            <a:ext cx="935037" cy="122396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899" name="Group 18">
            <a:extLst>
              <a:ext uri="{FF2B5EF4-FFF2-40B4-BE49-F238E27FC236}">
                <a16:creationId xmlns:a16="http://schemas.microsoft.com/office/drawing/2014/main" id="{D706CEC0-C5D7-46EC-81B7-6ABDAF189AA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7900" name="Picture 19" descr="78900">
              <a:extLst>
                <a:ext uri="{FF2B5EF4-FFF2-40B4-BE49-F238E27FC236}">
                  <a16:creationId xmlns:a16="http://schemas.microsoft.com/office/drawing/2014/main" id="{1C036EC7-20A8-4F43-9CFD-EBAA1FF5E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1" name="Text Box 2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AA9D149-4DAA-40CC-A5ED-FD92F3C1C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/>
      <p:bldP spid="3307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Text Box 2">
            <a:extLst>
              <a:ext uri="{FF2B5EF4-FFF2-40B4-BE49-F238E27FC236}">
                <a16:creationId xmlns:a16="http://schemas.microsoft.com/office/drawing/2014/main" id="{3056ADFA-36BA-43D7-A266-6CEE5881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35238"/>
            <a:ext cx="7561262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电感的储能只与当时的电流值有关，电感电流不能跃变，反映了储能不能跃变。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电感储存的能量一定大于或等于零。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6AA2E29A-4DCF-4395-AE39-309DB1172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620713"/>
          <a:ext cx="31670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公式" r:id="rId6" imgW="1212887" imgH="438281" progId="Equation.3">
                  <p:embed/>
                </p:oleObj>
              </mc:Choice>
              <mc:Fallback>
                <p:oleObj name="公式" r:id="rId6" imgW="1212887" imgH="43828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20713"/>
                        <a:ext cx="3167062" cy="11541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4">
            <a:extLst>
              <a:ext uri="{FF2B5EF4-FFF2-40B4-BE49-F238E27FC236}">
                <a16:creationId xmlns:a16="http://schemas.microsoft.com/office/drawing/2014/main" id="{2E0B380E-2621-487F-9540-F576093258C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8926" name="Picture 5" descr="78900">
              <a:extLst>
                <a:ext uri="{FF2B5EF4-FFF2-40B4-BE49-F238E27FC236}">
                  <a16:creationId xmlns:a16="http://schemas.microsoft.com/office/drawing/2014/main" id="{C766994A-F70F-4829-B66B-C0C0D733B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56E2A44-2DEA-4C2C-8997-311F9FDB3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8917" name="Group 7">
            <a:extLst>
              <a:ext uri="{FF2B5EF4-FFF2-40B4-BE49-F238E27FC236}">
                <a16:creationId xmlns:a16="http://schemas.microsoft.com/office/drawing/2014/main" id="{9C89C3FD-C306-4691-875B-229E287E98F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8924" name="Picture 8" descr="78900">
              <a:extLst>
                <a:ext uri="{FF2B5EF4-FFF2-40B4-BE49-F238E27FC236}">
                  <a16:creationId xmlns:a16="http://schemas.microsoft.com/office/drawing/2014/main" id="{E10AACC1-9732-412E-A02E-2EEA16549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5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EBC7C84-F9A6-427A-83FE-4C774D8DB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C79B307E-53F0-4A37-A1CB-E7974ECED73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773238"/>
            <a:ext cx="1663700" cy="850900"/>
            <a:chOff x="385" y="3022"/>
            <a:chExt cx="1019" cy="536"/>
          </a:xfrm>
        </p:grpSpPr>
        <p:pic>
          <p:nvPicPr>
            <p:cNvPr id="38922" name="Picture 11" descr="123">
              <a:extLst>
                <a:ext uri="{FF2B5EF4-FFF2-40B4-BE49-F238E27FC236}">
                  <a16:creationId xmlns:a16="http://schemas.microsoft.com/office/drawing/2014/main" id="{187B13E8-AEB7-4113-A61C-E09B3DAC4C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3" name="Text Box 12">
              <a:extLst>
                <a:ext uri="{FF2B5EF4-FFF2-40B4-BE49-F238E27FC236}">
                  <a16:creationId xmlns:a16="http://schemas.microsoft.com/office/drawing/2014/main" id="{85B402E9-AF75-4372-9B95-669FD05E2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8919" name="Group 16">
            <a:extLst>
              <a:ext uri="{FF2B5EF4-FFF2-40B4-BE49-F238E27FC236}">
                <a16:creationId xmlns:a16="http://schemas.microsoft.com/office/drawing/2014/main" id="{E529FCF6-673C-40FE-87EA-A1FD9AB5408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8920" name="Picture 17" descr="78900">
              <a:extLst>
                <a:ext uri="{FF2B5EF4-FFF2-40B4-BE49-F238E27FC236}">
                  <a16:creationId xmlns:a16="http://schemas.microsoft.com/office/drawing/2014/main" id="{31504E02-3E91-497F-8CC6-99C5C059B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1" name="Text Box 1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886F06D-0B85-4BCB-B9AD-68B72AFE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2">
            <a:extLst>
              <a:ext uri="{FF2B5EF4-FFF2-40B4-BE49-F238E27FC236}">
                <a16:creationId xmlns:a16="http://schemas.microsoft.com/office/drawing/2014/main" id="{A9026133-3EA0-4E23-832E-70A118C1D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4032250" cy="547687"/>
          </a:xfrm>
          <a:prstGeom prst="rect">
            <a:avLst/>
          </a:prstGeom>
          <a:noFill/>
          <a:ln w="28575" algn="ctr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实际电感线圈的模型</a:t>
            </a:r>
          </a:p>
        </p:txBody>
      </p:sp>
      <p:grpSp>
        <p:nvGrpSpPr>
          <p:cNvPr id="39939" name="Group 3">
            <a:extLst>
              <a:ext uri="{FF2B5EF4-FFF2-40B4-BE49-F238E27FC236}">
                <a16:creationId xmlns:a16="http://schemas.microsoft.com/office/drawing/2014/main" id="{BC1F25DC-10D3-4070-BDBB-7DA516498E4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9976" name="Picture 4" descr="78900">
              <a:extLst>
                <a:ext uri="{FF2B5EF4-FFF2-40B4-BE49-F238E27FC236}">
                  <a16:creationId xmlns:a16="http://schemas.microsoft.com/office/drawing/2014/main" id="{0A81A2D9-0CDF-4A56-B616-9636731E8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7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FA6F93C-C43A-40FF-AF31-2A11EB667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9940" name="Group 6">
            <a:extLst>
              <a:ext uri="{FF2B5EF4-FFF2-40B4-BE49-F238E27FC236}">
                <a16:creationId xmlns:a16="http://schemas.microsoft.com/office/drawing/2014/main" id="{8C1BFA5A-2540-48F4-8CBE-080323A0B71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9974" name="Picture 7" descr="78900">
              <a:extLst>
                <a:ext uri="{FF2B5EF4-FFF2-40B4-BE49-F238E27FC236}">
                  <a16:creationId xmlns:a16="http://schemas.microsoft.com/office/drawing/2014/main" id="{1E113B60-2D54-4B8B-8CE7-428B9CCCC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5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EA41812-14AA-4269-83A1-C62765065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48">
            <a:extLst>
              <a:ext uri="{FF2B5EF4-FFF2-40B4-BE49-F238E27FC236}">
                <a16:creationId xmlns:a16="http://schemas.microsoft.com/office/drawing/2014/main" id="{7E30ACCE-CFB4-40A5-8EF3-CB113851034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54375"/>
            <a:ext cx="3457575" cy="1630363"/>
            <a:chOff x="521" y="2050"/>
            <a:chExt cx="2178" cy="1027"/>
          </a:xfrm>
        </p:grpSpPr>
        <p:sp>
          <p:nvSpPr>
            <p:cNvPr id="39962" name="Text Box 9">
              <a:extLst>
                <a:ext uri="{FF2B5EF4-FFF2-40B4-BE49-F238E27FC236}">
                  <a16:creationId xmlns:a16="http://schemas.microsoft.com/office/drawing/2014/main" id="{12F7AC2F-B2DF-4D37-A50E-FB1A840D6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2050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63" name="Line 10">
              <a:extLst>
                <a:ext uri="{FF2B5EF4-FFF2-40B4-BE49-F238E27FC236}">
                  <a16:creationId xmlns:a16="http://schemas.microsoft.com/office/drawing/2014/main" id="{A5FC1B2E-ABE7-4DE6-B3F0-DCC290495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3" y="2600"/>
              <a:ext cx="545" cy="14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11">
              <a:extLst>
                <a:ext uri="{FF2B5EF4-FFF2-40B4-BE49-F238E27FC236}">
                  <a16:creationId xmlns:a16="http://schemas.microsoft.com/office/drawing/2014/main" id="{D620C522-12E4-44A4-B4B7-DADBF759B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614"/>
              <a:ext cx="408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Oval 12">
              <a:extLst>
                <a:ext uri="{FF2B5EF4-FFF2-40B4-BE49-F238E27FC236}">
                  <a16:creationId xmlns:a16="http://schemas.microsoft.com/office/drawing/2014/main" id="{BE93581C-A026-4EE6-8004-4E9140C5E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567"/>
              <a:ext cx="91" cy="7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9966" name="Oval 13">
              <a:extLst>
                <a:ext uri="{FF2B5EF4-FFF2-40B4-BE49-F238E27FC236}">
                  <a16:creationId xmlns:a16="http://schemas.microsoft.com/office/drawing/2014/main" id="{C8E04371-3E53-427A-B481-7EE01CCB1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568"/>
              <a:ext cx="91" cy="7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9967" name="Text Box 14">
              <a:extLst>
                <a:ext uri="{FF2B5EF4-FFF2-40B4-BE49-F238E27FC236}">
                  <a16:creationId xmlns:a16="http://schemas.microsoft.com/office/drawing/2014/main" id="{633EBF11-2BC9-49F3-BB5F-568208836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14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39968" name="Text Box 15">
              <a:extLst>
                <a:ext uri="{FF2B5EF4-FFF2-40B4-BE49-F238E27FC236}">
                  <a16:creationId xmlns:a16="http://schemas.microsoft.com/office/drawing/2014/main" id="{49A005AB-9CF7-4BD7-AAB8-2321195A4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659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9969" name="Text Box 16">
              <a:extLst>
                <a:ext uri="{FF2B5EF4-FFF2-40B4-BE49-F238E27FC236}">
                  <a16:creationId xmlns:a16="http://schemas.microsoft.com/office/drawing/2014/main" id="{AB756038-BE77-41A7-B844-615AC655B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750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70" name="Text Box 17">
              <a:extLst>
                <a:ext uri="{FF2B5EF4-FFF2-40B4-BE49-F238E27FC236}">
                  <a16:creationId xmlns:a16="http://schemas.microsoft.com/office/drawing/2014/main" id="{FDE56672-2101-4E69-BE17-DA886DAA1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05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71" name="Line 18">
              <a:extLst>
                <a:ext uri="{FF2B5EF4-FFF2-40B4-BE49-F238E27FC236}">
                  <a16:creationId xmlns:a16="http://schemas.microsoft.com/office/drawing/2014/main" id="{BA9ED123-C5ED-423D-979C-58AC137F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478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Rectangle 22">
              <a:extLst>
                <a:ext uri="{FF2B5EF4-FFF2-40B4-BE49-F238E27FC236}">
                  <a16:creationId xmlns:a16="http://schemas.microsoft.com/office/drawing/2014/main" id="{6A8BCA2D-616C-449E-BF56-4C758C1EF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23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39973" name="Object 38">
              <a:extLst>
                <a:ext uri="{FF2B5EF4-FFF2-40B4-BE49-F238E27FC236}">
                  <a16:creationId xmlns:a16="http://schemas.microsoft.com/office/drawing/2014/main" id="{C20AD29F-3454-4565-8A1D-358B92A4C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478"/>
            <a:ext cx="81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8" name="Visio" r:id="rId7" imgW="886592" imgH="116832" progId="Visio.Drawing.6">
                    <p:embed/>
                  </p:oleObj>
                </mc:Choice>
                <mc:Fallback>
                  <p:oleObj name="Visio" r:id="rId7" imgW="886592" imgH="116832" progId="Visio.Drawing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3508" r="23584" b="-12411"/>
                        <a:stretch>
                          <a:fillRect/>
                        </a:stretch>
                      </p:blipFill>
                      <p:spPr bwMode="auto">
                        <a:xfrm>
                          <a:off x="1338" y="2478"/>
                          <a:ext cx="81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8">
            <a:extLst>
              <a:ext uri="{FF2B5EF4-FFF2-40B4-BE49-F238E27FC236}">
                <a16:creationId xmlns:a16="http://schemas.microsoft.com/office/drawing/2014/main" id="{94A858DC-DF1B-46F0-BECA-5E4C7A8F5F9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443038"/>
            <a:ext cx="2952750" cy="1338262"/>
            <a:chOff x="703" y="754"/>
            <a:chExt cx="1860" cy="843"/>
          </a:xfrm>
        </p:grpSpPr>
        <p:graphicFrame>
          <p:nvGraphicFramePr>
            <p:cNvPr id="39955" name="Object 41">
              <a:extLst>
                <a:ext uri="{FF2B5EF4-FFF2-40B4-BE49-F238E27FC236}">
                  <a16:creationId xmlns:a16="http://schemas.microsoft.com/office/drawing/2014/main" id="{0DB73490-A3AB-40A4-A549-1AF6FA9876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7" y="991"/>
            <a:ext cx="182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9" name="Visio" r:id="rId9" imgW="886592" imgH="116832" progId="Visio.Drawing.6">
                    <p:embed/>
                  </p:oleObj>
                </mc:Choice>
                <mc:Fallback>
                  <p:oleObj name="Visio" r:id="rId9" imgW="886592" imgH="116832" progId="Visio.Drawing.6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991"/>
                          <a:ext cx="182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AutoShape 42">
              <a:extLst>
                <a:ext uri="{FF2B5EF4-FFF2-40B4-BE49-F238E27FC236}">
                  <a16:creationId xmlns:a16="http://schemas.microsoft.com/office/drawing/2014/main" id="{F7C06092-785E-4C57-9EAC-2109A7B2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024"/>
              <a:ext cx="305" cy="68"/>
            </a:xfrm>
            <a:prstGeom prst="rightArrow">
              <a:avLst>
                <a:gd name="adj1" fmla="val 50000"/>
                <a:gd name="adj2" fmla="val 112132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39957" name="Text Box 43">
              <a:extLst>
                <a:ext uri="{FF2B5EF4-FFF2-40B4-BE49-F238E27FC236}">
                  <a16:creationId xmlns:a16="http://schemas.microsoft.com/office/drawing/2014/main" id="{849B717B-A25E-442D-9F2D-6A73BE14A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193"/>
              <a:ext cx="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958" name="Text Box 44">
              <a:extLst>
                <a:ext uri="{FF2B5EF4-FFF2-40B4-BE49-F238E27FC236}">
                  <a16:creationId xmlns:a16="http://schemas.microsoft.com/office/drawing/2014/main" id="{648BF7BA-FD6F-4B49-820F-A98106E29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193"/>
              <a:ext cx="2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ea typeface="楷体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9959" name="Text Box 45">
              <a:extLst>
                <a:ext uri="{FF2B5EF4-FFF2-40B4-BE49-F238E27FC236}">
                  <a16:creationId xmlns:a16="http://schemas.microsoft.com/office/drawing/2014/main" id="{5AA68E8D-C181-41AA-A299-8F590C7F9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1193"/>
              <a:ext cx="4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9960" name="Text Box 46">
              <a:extLst>
                <a:ext uri="{FF2B5EF4-FFF2-40B4-BE49-F238E27FC236}">
                  <a16:creationId xmlns:a16="http://schemas.microsoft.com/office/drawing/2014/main" id="{F2774C4C-D506-4CC0-8E4D-B6D0F37E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788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</a:p>
          </p:txBody>
        </p:sp>
        <p:sp>
          <p:nvSpPr>
            <p:cNvPr id="39961" name="Text Box 47">
              <a:extLst>
                <a:ext uri="{FF2B5EF4-FFF2-40B4-BE49-F238E27FC236}">
                  <a16:creationId xmlns:a16="http://schemas.microsoft.com/office/drawing/2014/main" id="{16771987-219A-4252-B048-6744BCD2B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3" y="754"/>
              <a:ext cx="3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grpSp>
        <p:nvGrpSpPr>
          <p:cNvPr id="6" name="Group 79">
            <a:extLst>
              <a:ext uri="{FF2B5EF4-FFF2-40B4-BE49-F238E27FC236}">
                <a16:creationId xmlns:a16="http://schemas.microsoft.com/office/drawing/2014/main" id="{86AF58C1-6F5D-481E-9B78-8D62F17DEE6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454150"/>
            <a:ext cx="3313113" cy="2349500"/>
            <a:chOff x="3152" y="916"/>
            <a:chExt cx="2087" cy="1480"/>
          </a:xfrm>
        </p:grpSpPr>
        <p:sp>
          <p:nvSpPr>
            <p:cNvPr id="39947" name="Line 33">
              <a:extLst>
                <a:ext uri="{FF2B5EF4-FFF2-40B4-BE49-F238E27FC236}">
                  <a16:creationId xmlns:a16="http://schemas.microsoft.com/office/drawing/2014/main" id="{8FBA5D39-82C7-45EE-BD52-AA5D49F5C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797"/>
              <a:ext cx="0" cy="227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Text Box 55">
              <a:extLst>
                <a:ext uri="{FF2B5EF4-FFF2-40B4-BE49-F238E27FC236}">
                  <a16:creationId xmlns:a16="http://schemas.microsoft.com/office/drawing/2014/main" id="{9A5D9BC7-9263-4B20-AE06-885512EB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024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graphicFrame>
          <p:nvGraphicFramePr>
            <p:cNvPr id="39949" name="Object 62">
              <a:extLst>
                <a:ext uri="{FF2B5EF4-FFF2-40B4-BE49-F238E27FC236}">
                  <a16:creationId xmlns:a16="http://schemas.microsoft.com/office/drawing/2014/main" id="{D514480F-C4E3-4713-8CC0-50DD0C7544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253"/>
            <a:ext cx="1905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0" name="Visio" r:id="rId10" imgW="659587" imgH="298216" progId="Visio.Drawing.6">
                    <p:embed/>
                  </p:oleObj>
                </mc:Choice>
                <mc:Fallback>
                  <p:oleObj name="Visio" r:id="rId10" imgW="659587" imgH="298216" progId="Visio.Drawing.6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253"/>
                          <a:ext cx="1905" cy="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0" name="Text Box 64">
              <a:extLst>
                <a:ext uri="{FF2B5EF4-FFF2-40B4-BE49-F238E27FC236}">
                  <a16:creationId xmlns:a16="http://schemas.microsoft.com/office/drawing/2014/main" id="{CFC0491C-77D1-4DCC-B3C6-23AC6CD87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916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51" name="Text Box 70">
              <a:extLst>
                <a:ext uri="{FF2B5EF4-FFF2-40B4-BE49-F238E27FC236}">
                  <a16:creationId xmlns:a16="http://schemas.microsoft.com/office/drawing/2014/main" id="{4B870E3A-91D2-40F9-B4B5-B109F50A2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024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39952" name="Text Box 71">
              <a:extLst>
                <a:ext uri="{FF2B5EF4-FFF2-40B4-BE49-F238E27FC236}">
                  <a16:creationId xmlns:a16="http://schemas.microsoft.com/office/drawing/2014/main" id="{69ED2724-8ECC-421F-975E-45FDC42E9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069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53" name="Text Box 72">
              <a:extLst>
                <a:ext uri="{FF2B5EF4-FFF2-40B4-BE49-F238E27FC236}">
                  <a16:creationId xmlns:a16="http://schemas.microsoft.com/office/drawing/2014/main" id="{7B810316-573A-4CF1-832B-3B2752B4D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981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G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54" name="Text Box 76">
              <a:extLst>
                <a:ext uri="{FF2B5EF4-FFF2-40B4-BE49-F238E27FC236}">
                  <a16:creationId xmlns:a16="http://schemas.microsoft.com/office/drawing/2014/main" id="{68914455-E978-4280-A403-4BA0FB58D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823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9944" name="Group 83">
            <a:extLst>
              <a:ext uri="{FF2B5EF4-FFF2-40B4-BE49-F238E27FC236}">
                <a16:creationId xmlns:a16="http://schemas.microsoft.com/office/drawing/2014/main" id="{AFA0FAFF-33F1-4C2F-BC9B-FC8E91E683B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39945" name="Picture 84" descr="78900">
              <a:extLst>
                <a:ext uri="{FF2B5EF4-FFF2-40B4-BE49-F238E27FC236}">
                  <a16:creationId xmlns:a16="http://schemas.microsoft.com/office/drawing/2014/main" id="{72A35845-AC5E-4AEB-8051-52BD41A62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6" name="Text Box 8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3FB04C5-7A19-4307-9D12-AD860BBBA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9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69930E48-3D22-49E8-AD4C-EC9A7E584A8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0973" name="Picture 3" descr="78900">
              <a:extLst>
                <a:ext uri="{FF2B5EF4-FFF2-40B4-BE49-F238E27FC236}">
                  <a16:creationId xmlns:a16="http://schemas.microsoft.com/office/drawing/2014/main" id="{21C8009C-A68E-4542-BD1F-C5C4B5717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4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4BE0941-CF4F-4864-BC71-A46515723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0963" name="Group 5">
            <a:extLst>
              <a:ext uri="{FF2B5EF4-FFF2-40B4-BE49-F238E27FC236}">
                <a16:creationId xmlns:a16="http://schemas.microsoft.com/office/drawing/2014/main" id="{1BA4E10E-F5FF-4CD9-90CA-6301BAF06B2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0971" name="Picture 6" descr="78900">
              <a:extLst>
                <a:ext uri="{FF2B5EF4-FFF2-40B4-BE49-F238E27FC236}">
                  <a16:creationId xmlns:a16="http://schemas.microsoft.com/office/drawing/2014/main" id="{E3791221-29A6-4A96-B126-2C2CB7EF9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2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18E027-1D90-4009-B090-02ED1C65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40964" name="Picture 8" descr="second">
            <a:extLst>
              <a:ext uri="{FF2B5EF4-FFF2-40B4-BE49-F238E27FC236}">
                <a16:creationId xmlns:a16="http://schemas.microsoft.com/office/drawing/2014/main" id="{6B8BB82F-A377-4B6F-963F-BD1CE2CC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" t="64671" r="50403" b="2490"/>
          <a:stretch>
            <a:fillRect/>
          </a:stretch>
        </p:blipFill>
        <p:spPr bwMode="auto">
          <a:xfrm>
            <a:off x="1547813" y="3429000"/>
            <a:ext cx="604837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9" descr="second">
            <a:extLst>
              <a:ext uri="{FF2B5EF4-FFF2-40B4-BE49-F238E27FC236}">
                <a16:creationId xmlns:a16="http://schemas.microsoft.com/office/drawing/2014/main" id="{BA99B7B1-5A85-4FE9-8DC5-CD5F6B0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t="10455" r="52705" b="54901"/>
          <a:stretch>
            <a:fillRect/>
          </a:stretch>
        </p:blipFill>
        <p:spPr bwMode="auto">
          <a:xfrm>
            <a:off x="1690688" y="549275"/>
            <a:ext cx="57610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10" descr="斜纹布">
            <a:extLst>
              <a:ext uri="{FF2B5EF4-FFF2-40B4-BE49-F238E27FC236}">
                <a16:creationId xmlns:a16="http://schemas.microsoft.com/office/drawing/2014/main" id="{3E932DCC-DE50-466B-9197-263E8676F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852738"/>
            <a:ext cx="2951162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贴片型功率电感</a:t>
            </a:r>
          </a:p>
        </p:txBody>
      </p:sp>
      <p:sp>
        <p:nvSpPr>
          <p:cNvPr id="40967" name="Text Box 11" descr="斜纹布">
            <a:extLst>
              <a:ext uri="{FF2B5EF4-FFF2-40B4-BE49-F238E27FC236}">
                <a16:creationId xmlns:a16="http://schemas.microsoft.com/office/drawing/2014/main" id="{9FA822EA-CDD1-4547-85CE-EDBF4C217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516563"/>
            <a:ext cx="2951162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贴片电感</a:t>
            </a:r>
          </a:p>
        </p:txBody>
      </p:sp>
      <p:grpSp>
        <p:nvGrpSpPr>
          <p:cNvPr id="40968" name="Group 15">
            <a:extLst>
              <a:ext uri="{FF2B5EF4-FFF2-40B4-BE49-F238E27FC236}">
                <a16:creationId xmlns:a16="http://schemas.microsoft.com/office/drawing/2014/main" id="{54C4C1F4-FB33-4D43-B195-E2F22E9E34A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0969" name="Picture 16" descr="78900">
              <a:extLst>
                <a:ext uri="{FF2B5EF4-FFF2-40B4-BE49-F238E27FC236}">
                  <a16:creationId xmlns:a16="http://schemas.microsoft.com/office/drawing/2014/main" id="{0AEACBD2-3465-4056-AD16-A0439459B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0" name="Text Box 1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0085353-6230-46AF-B47A-5748F4403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42F580F6-4FBC-4611-BCB3-AC50377FA8E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2001" name="Picture 3" descr="78900">
              <a:extLst>
                <a:ext uri="{FF2B5EF4-FFF2-40B4-BE49-F238E27FC236}">
                  <a16:creationId xmlns:a16="http://schemas.microsoft.com/office/drawing/2014/main" id="{A86CD2D6-36C6-4AFA-A0D8-915A9FA3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2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74E091F-2EAF-413C-AE9B-CD1D19F5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1987" name="Group 5">
            <a:extLst>
              <a:ext uri="{FF2B5EF4-FFF2-40B4-BE49-F238E27FC236}">
                <a16:creationId xmlns:a16="http://schemas.microsoft.com/office/drawing/2014/main" id="{0B1253C6-6B2B-4473-80D4-A8D7322E408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1999" name="Picture 6" descr="78900">
              <a:extLst>
                <a:ext uri="{FF2B5EF4-FFF2-40B4-BE49-F238E27FC236}">
                  <a16:creationId xmlns:a16="http://schemas.microsoft.com/office/drawing/2014/main" id="{6429C99E-9950-4F14-B29E-CC338EECA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0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A76E90B-2AB3-4EAF-A098-51273873F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41988" name="Picture 8" descr="second">
            <a:extLst>
              <a:ext uri="{FF2B5EF4-FFF2-40B4-BE49-F238E27FC236}">
                <a16:creationId xmlns:a16="http://schemas.microsoft.com/office/drawing/2014/main" id="{CA821C4D-15B2-4AF7-9D15-BCBDA887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8" t="63368" r="2419" b="4079"/>
          <a:stretch>
            <a:fillRect/>
          </a:stretch>
        </p:blipFill>
        <p:spPr bwMode="auto">
          <a:xfrm>
            <a:off x="4787900" y="3500438"/>
            <a:ext cx="32385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9" descr="斜纹布">
            <a:extLst>
              <a:ext uri="{FF2B5EF4-FFF2-40B4-BE49-F238E27FC236}">
                <a16:creationId xmlns:a16="http://schemas.microsoft.com/office/drawing/2014/main" id="{3440CA5C-D21E-409D-BBDE-3B9A9308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2924175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贴片型空心线圈</a:t>
            </a:r>
          </a:p>
        </p:txBody>
      </p:sp>
      <p:sp>
        <p:nvSpPr>
          <p:cNvPr id="41990" name="Text Box 10" descr="斜纹布">
            <a:extLst>
              <a:ext uri="{FF2B5EF4-FFF2-40B4-BE49-F238E27FC236}">
                <a16:creationId xmlns:a16="http://schemas.microsoft.com/office/drawing/2014/main" id="{16983151-B7C4-450C-A8AE-EB900827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924175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可调式电感</a:t>
            </a:r>
          </a:p>
        </p:txBody>
      </p:sp>
      <p:pic>
        <p:nvPicPr>
          <p:cNvPr id="41991" name="Picture 11" descr="second">
            <a:extLst>
              <a:ext uri="{FF2B5EF4-FFF2-40B4-BE49-F238E27FC236}">
                <a16:creationId xmlns:a16="http://schemas.microsoft.com/office/drawing/2014/main" id="{01599202-0093-42B0-91D7-C599EEFA7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8" t="63406" r="26009" b="4041"/>
          <a:stretch>
            <a:fillRect/>
          </a:stretch>
        </p:blipFill>
        <p:spPr bwMode="auto">
          <a:xfrm>
            <a:off x="1258888" y="3500438"/>
            <a:ext cx="31686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2" descr="second">
            <a:extLst>
              <a:ext uri="{FF2B5EF4-FFF2-40B4-BE49-F238E27FC236}">
                <a16:creationId xmlns:a16="http://schemas.microsoft.com/office/drawing/2014/main" id="{1C99D404-BAB7-4C70-9101-DAE144DB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0" t="10271" r="2419" b="55438"/>
          <a:stretch>
            <a:fillRect/>
          </a:stretch>
        </p:blipFill>
        <p:spPr bwMode="auto">
          <a:xfrm>
            <a:off x="4716463" y="549275"/>
            <a:ext cx="33115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3" descr="second">
            <a:extLst>
              <a:ext uri="{FF2B5EF4-FFF2-40B4-BE49-F238E27FC236}">
                <a16:creationId xmlns:a16="http://schemas.microsoft.com/office/drawing/2014/main" id="{10E182C7-FC40-4D21-B579-04837FABF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1" t="10309" r="28445" b="55438"/>
          <a:stretch>
            <a:fillRect/>
          </a:stretch>
        </p:blipFill>
        <p:spPr bwMode="auto">
          <a:xfrm>
            <a:off x="1258888" y="549275"/>
            <a:ext cx="31670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Text Box 14" descr="斜纹布">
            <a:extLst>
              <a:ext uri="{FF2B5EF4-FFF2-40B4-BE49-F238E27FC236}">
                <a16:creationId xmlns:a16="http://schemas.microsoft.com/office/drawing/2014/main" id="{FEF68124-16AB-4CAE-942E-17865540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734050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环形线圈</a:t>
            </a:r>
          </a:p>
        </p:txBody>
      </p:sp>
      <p:sp>
        <p:nvSpPr>
          <p:cNvPr id="41995" name="Text Box 15" descr="斜纹布">
            <a:extLst>
              <a:ext uri="{FF2B5EF4-FFF2-40B4-BE49-F238E27FC236}">
                <a16:creationId xmlns:a16="http://schemas.microsoft.com/office/drawing/2014/main" id="{899EB5E8-56B5-4FE5-9CDF-561FEA3A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734050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立式功率型电感</a:t>
            </a:r>
          </a:p>
        </p:txBody>
      </p:sp>
      <p:grpSp>
        <p:nvGrpSpPr>
          <p:cNvPr id="41996" name="Group 19">
            <a:extLst>
              <a:ext uri="{FF2B5EF4-FFF2-40B4-BE49-F238E27FC236}">
                <a16:creationId xmlns:a16="http://schemas.microsoft.com/office/drawing/2014/main" id="{6A52E170-E3DB-42A3-8267-303F0616D47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1997" name="Picture 20" descr="78900">
              <a:extLst>
                <a:ext uri="{FF2B5EF4-FFF2-40B4-BE49-F238E27FC236}">
                  <a16:creationId xmlns:a16="http://schemas.microsoft.com/office/drawing/2014/main" id="{38E4F2CE-41FF-4CEC-BA84-D106465BA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8" name="Text Box 2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9268DD6-2B81-48DD-83C2-A73B7C643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8CA7824B-B250-4D82-9BDB-1A1FE559700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3020" name="Picture 3" descr="78900">
              <a:extLst>
                <a:ext uri="{FF2B5EF4-FFF2-40B4-BE49-F238E27FC236}">
                  <a16:creationId xmlns:a16="http://schemas.microsoft.com/office/drawing/2014/main" id="{E2F35B97-BD38-4350-9155-F4705831F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1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305D280-4E82-4A41-9683-B95B61A05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3011" name="Group 5">
            <a:extLst>
              <a:ext uri="{FF2B5EF4-FFF2-40B4-BE49-F238E27FC236}">
                <a16:creationId xmlns:a16="http://schemas.microsoft.com/office/drawing/2014/main" id="{254792EC-6E87-433A-955A-4F5589AD489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3018" name="Picture 6" descr="78900">
              <a:extLst>
                <a:ext uri="{FF2B5EF4-FFF2-40B4-BE49-F238E27FC236}">
                  <a16:creationId xmlns:a16="http://schemas.microsoft.com/office/drawing/2014/main" id="{B260BFBD-E6E6-4DE4-950F-E4AF407F3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9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E19787F-56F0-4B8A-B340-B8D323A4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pic>
        <p:nvPicPr>
          <p:cNvPr id="43012" name="Picture 11" descr="2005051914051373499">
            <a:hlinkClick r:id="rId6"/>
            <a:extLst>
              <a:ext uri="{FF2B5EF4-FFF2-40B4-BE49-F238E27FC236}">
                <a16:creationId xmlns:a16="http://schemas.microsoft.com/office/drawing/2014/main" id="{363834C5-C846-49AF-8825-BF0E1C695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9275"/>
            <a:ext cx="32067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2" descr="u=2959381237,508979978&amp;gp=1">
            <a:hlinkClick r:id="rId8"/>
            <a:extLst>
              <a:ext uri="{FF2B5EF4-FFF2-40B4-BE49-F238E27FC236}">
                <a16:creationId xmlns:a16="http://schemas.microsoft.com/office/drawing/2014/main" id="{76CA5E38-AAD2-4EF3-9334-3C5E993C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49275"/>
            <a:ext cx="3816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13" descr="斜纹布">
            <a:extLst>
              <a:ext uri="{FF2B5EF4-FFF2-40B4-BE49-F238E27FC236}">
                <a16:creationId xmlns:a16="http://schemas.microsoft.com/office/drawing/2014/main" id="{868029BD-5765-4FB1-8D4E-59511EE18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661025"/>
            <a:ext cx="2951162" cy="5191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电抗器</a:t>
            </a:r>
          </a:p>
        </p:txBody>
      </p:sp>
      <p:grpSp>
        <p:nvGrpSpPr>
          <p:cNvPr id="43015" name="Group 17">
            <a:extLst>
              <a:ext uri="{FF2B5EF4-FFF2-40B4-BE49-F238E27FC236}">
                <a16:creationId xmlns:a16="http://schemas.microsoft.com/office/drawing/2014/main" id="{DC4346FC-7DA9-4BA2-AC7F-527B3D5CDBCE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3016" name="Picture 18" descr="78900">
              <a:extLst>
                <a:ext uri="{FF2B5EF4-FFF2-40B4-BE49-F238E27FC236}">
                  <a16:creationId xmlns:a16="http://schemas.microsoft.com/office/drawing/2014/main" id="{7C299462-7EF2-45A8-9415-8F56F4D79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7" name="Text Box 1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DF13C31-6640-4F29-8C9B-953378ACA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>
            <a:extLst>
              <a:ext uri="{FF2B5EF4-FFF2-40B4-BE49-F238E27FC236}">
                <a16:creationId xmlns:a16="http://schemas.microsoft.com/office/drawing/2014/main" id="{E3FA0CBA-393A-43BD-A6AA-C6D4ED3D5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1943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1. 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定义</a:t>
            </a:r>
          </a:p>
        </p:txBody>
      </p:sp>
      <p:sp>
        <p:nvSpPr>
          <p:cNvPr id="336899" name="Text Box 3">
            <a:extLst>
              <a:ext uri="{FF2B5EF4-FFF2-40B4-BE49-F238E27FC236}">
                <a16:creationId xmlns:a16="http://schemas.microsoft.com/office/drawing/2014/main" id="{AED28E39-A07B-4143-A0FD-FF21721E1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2087563" cy="557212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电容元件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36900" name="AutoShape 4">
            <a:extLst>
              <a:ext uri="{FF2B5EF4-FFF2-40B4-BE49-F238E27FC236}">
                <a16:creationId xmlns:a16="http://schemas.microsoft.com/office/drawing/2014/main" id="{D0AD4A75-008C-4162-838D-122E233CE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70021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sp>
        <p:nvSpPr>
          <p:cNvPr id="336901" name="Rectangle 5">
            <a:extLst>
              <a:ext uri="{FF2B5EF4-FFF2-40B4-BE49-F238E27FC236}">
                <a16:creationId xmlns:a16="http://schemas.microsoft.com/office/drawing/2014/main" id="{CAB81551-B9C9-47AF-B0E2-F87F7059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620713"/>
            <a:ext cx="49672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储存电能的两端元件。任何时刻其储存的电荷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与其两端的电压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能用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q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～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平面上的一条曲线来描述。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B5F7BF51-11C2-4428-B55A-FF7727C686E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852738"/>
            <a:ext cx="3168650" cy="3024187"/>
            <a:chOff x="3696" y="2296"/>
            <a:chExt cx="1542" cy="1542"/>
          </a:xfrm>
        </p:grpSpPr>
        <p:sp>
          <p:nvSpPr>
            <p:cNvPr id="7187" name="Text Box 8">
              <a:extLst>
                <a:ext uri="{FF2B5EF4-FFF2-40B4-BE49-F238E27FC236}">
                  <a16:creationId xmlns:a16="http://schemas.microsoft.com/office/drawing/2014/main" id="{E6A92E08-F526-40BA-B5E4-F1879FF65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886"/>
              <a:ext cx="3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188" name="Line 9">
              <a:extLst>
                <a:ext uri="{FF2B5EF4-FFF2-40B4-BE49-F238E27FC236}">
                  <a16:creationId xmlns:a16="http://schemas.microsoft.com/office/drawing/2014/main" id="{54F70DCA-A59F-4B6E-9D11-8DE8FF4D7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067"/>
              <a:ext cx="113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0">
              <a:extLst>
                <a:ext uri="{FF2B5EF4-FFF2-40B4-BE49-F238E27FC236}">
                  <a16:creationId xmlns:a16="http://schemas.microsoft.com/office/drawing/2014/main" id="{F8F68238-5397-495C-9DCC-7C42EDEB4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432"/>
              <a:ext cx="46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11">
              <a:extLst>
                <a:ext uri="{FF2B5EF4-FFF2-40B4-BE49-F238E27FC236}">
                  <a16:creationId xmlns:a16="http://schemas.microsoft.com/office/drawing/2014/main" id="{C01125CB-C95E-4A82-B110-D64852C7C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296"/>
              <a:ext cx="3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  <a:endPara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191" name="Freeform 12">
              <a:extLst>
                <a:ext uri="{FF2B5EF4-FFF2-40B4-BE49-F238E27FC236}">
                  <a16:creationId xmlns:a16="http://schemas.microsoft.com/office/drawing/2014/main" id="{7878BC89-58FD-4A2D-A2DF-E3266A572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77"/>
              <a:ext cx="1179" cy="862"/>
            </a:xfrm>
            <a:custGeom>
              <a:avLst/>
              <a:gdLst>
                <a:gd name="T0" fmla="*/ 0 w 1043"/>
                <a:gd name="T1" fmla="*/ 862 h 726"/>
                <a:gd name="T2" fmla="*/ 513 w 1043"/>
                <a:gd name="T3" fmla="*/ 701 h 726"/>
                <a:gd name="T4" fmla="*/ 1179 w 1043"/>
                <a:gd name="T5" fmla="*/ 0 h 726"/>
                <a:gd name="T6" fmla="*/ 0 60000 65536"/>
                <a:gd name="T7" fmla="*/ 0 60000 65536"/>
                <a:gd name="T8" fmla="*/ 0 60000 65536"/>
                <a:gd name="T9" fmla="*/ 0 w 1043"/>
                <a:gd name="T10" fmla="*/ 0 h 726"/>
                <a:gd name="T11" fmla="*/ 1043 w 1043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726">
                  <a:moveTo>
                    <a:pt x="0" y="726"/>
                  </a:moveTo>
                  <a:cubicBezTo>
                    <a:pt x="140" y="718"/>
                    <a:pt x="280" y="711"/>
                    <a:pt x="454" y="590"/>
                  </a:cubicBezTo>
                  <a:cubicBezTo>
                    <a:pt x="628" y="469"/>
                    <a:pt x="945" y="98"/>
                    <a:pt x="1043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5" name="Group 13">
            <a:extLst>
              <a:ext uri="{FF2B5EF4-FFF2-40B4-BE49-F238E27FC236}">
                <a16:creationId xmlns:a16="http://schemas.microsoft.com/office/drawing/2014/main" id="{7F826A91-18FD-4C2A-AE7D-130D31B62AF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185" name="Picture 14" descr="78900">
              <a:extLst>
                <a:ext uri="{FF2B5EF4-FFF2-40B4-BE49-F238E27FC236}">
                  <a16:creationId xmlns:a16="http://schemas.microsoft.com/office/drawing/2014/main" id="{A715C7DF-5397-4804-99DB-3C14B61C5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6" name="Text Box 1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709D320-DD83-4003-B5DF-D50E1384A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7176" name="Group 16">
            <a:extLst>
              <a:ext uri="{FF2B5EF4-FFF2-40B4-BE49-F238E27FC236}">
                <a16:creationId xmlns:a16="http://schemas.microsoft.com/office/drawing/2014/main" id="{70B0A674-29BF-4749-80E4-B3968F84474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183" name="Picture 17" descr="78900">
              <a:extLst>
                <a:ext uri="{FF2B5EF4-FFF2-40B4-BE49-F238E27FC236}">
                  <a16:creationId xmlns:a16="http://schemas.microsoft.com/office/drawing/2014/main" id="{D6F783BB-223C-43AD-B5A3-727754F6A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Text Box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1CC8D6A-2FF2-4367-A913-C280D5F4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36915" name="AutoShape 19">
            <a:extLst>
              <a:ext uri="{FF2B5EF4-FFF2-40B4-BE49-F238E27FC236}">
                <a16:creationId xmlns:a16="http://schemas.microsoft.com/office/drawing/2014/main" id="{77ADCE46-943C-4E63-BEB9-BC43C252A900}"/>
              </a:ext>
            </a:extLst>
          </p:cNvPr>
          <p:cNvSpPr>
            <a:spLocks noChangeArrowheads="1"/>
          </p:cNvSpPr>
          <p:nvPr/>
        </p:nvSpPr>
        <p:spPr bwMode="auto">
          <a:xfrm rot="1635320">
            <a:off x="1908175" y="4221163"/>
            <a:ext cx="2206625" cy="1258887"/>
          </a:xfrm>
          <a:prstGeom prst="curvedUpArrow">
            <a:avLst>
              <a:gd name="adj1" fmla="val 18226"/>
              <a:gd name="adj2" fmla="val 70114"/>
              <a:gd name="adj3" fmla="val 33333"/>
            </a:avLst>
          </a:prstGeom>
          <a:solidFill>
            <a:schemeClr val="tx2"/>
          </a:solid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库伏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99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特性</a:t>
            </a:r>
          </a:p>
        </p:txBody>
      </p:sp>
      <p:sp>
        <p:nvSpPr>
          <p:cNvPr id="336916" name="Text Box 20" descr="斜纹布">
            <a:extLst>
              <a:ext uri="{FF2B5EF4-FFF2-40B4-BE49-F238E27FC236}">
                <a16:creationId xmlns:a16="http://schemas.microsoft.com/office/drawing/2014/main" id="{9D406EB7-84F4-4E6A-9A2D-D9DE6554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65625"/>
            <a:ext cx="360363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</a:rPr>
              <a:t>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7179" name="Group 24">
            <a:extLst>
              <a:ext uri="{FF2B5EF4-FFF2-40B4-BE49-F238E27FC236}">
                <a16:creationId xmlns:a16="http://schemas.microsoft.com/office/drawing/2014/main" id="{4DC6F868-FBE9-4E64-A523-7E6FC52B6E3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7181" name="Picture 25" descr="78900">
              <a:extLst>
                <a:ext uri="{FF2B5EF4-FFF2-40B4-BE49-F238E27FC236}">
                  <a16:creationId xmlns:a16="http://schemas.microsoft.com/office/drawing/2014/main" id="{D0CD8285-B4FE-4527-BE96-7FCB308A7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2" name="Text Box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57BE0CA-FBAF-4D7A-982D-9D64103EE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36924" name="Object 28">
            <a:extLst>
              <a:ext uri="{FF2B5EF4-FFF2-40B4-BE49-F238E27FC236}">
                <a16:creationId xmlns:a16="http://schemas.microsoft.com/office/drawing/2014/main" id="{C294CF03-8CCD-45C5-9146-E5976F7C5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924175"/>
          <a:ext cx="20462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692064" imgH="196675" progId="Equation.DSMT4">
                  <p:embed/>
                </p:oleObj>
              </mc:Choice>
              <mc:Fallback>
                <p:oleObj name="Equation" r:id="rId7" imgW="692064" imgH="19667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2046288" cy="593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899" grpId="0" animBg="1" autoUpdateAnimBg="0"/>
      <p:bldP spid="336900" grpId="0" animBg="1"/>
      <p:bldP spid="336901" grpId="0"/>
      <p:bldP spid="336915" grpId="0" animBg="1"/>
      <p:bldP spid="3369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4">
            <a:extLst>
              <a:ext uri="{FF2B5EF4-FFF2-40B4-BE49-F238E27FC236}">
                <a16:creationId xmlns:a16="http://schemas.microsoft.com/office/drawing/2014/main" id="{B7830F63-1751-4AEA-BCB6-A4EB31AAFE8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4074" name="Picture 5" descr="78900">
              <a:extLst>
                <a:ext uri="{FF2B5EF4-FFF2-40B4-BE49-F238E27FC236}">
                  <a16:creationId xmlns:a16="http://schemas.microsoft.com/office/drawing/2014/main" id="{4012CFF5-CDC5-4ED0-9F19-F5E08A769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5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4E210E0-7C1B-46EC-B648-710DACEF3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4035" name="Group 7">
            <a:extLst>
              <a:ext uri="{FF2B5EF4-FFF2-40B4-BE49-F238E27FC236}">
                <a16:creationId xmlns:a16="http://schemas.microsoft.com/office/drawing/2014/main" id="{FC7DC1F7-F34C-4E86-9040-205D85681FB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4072" name="Picture 8" descr="78900">
              <a:extLst>
                <a:ext uri="{FF2B5EF4-FFF2-40B4-BE49-F238E27FC236}">
                  <a16:creationId xmlns:a16="http://schemas.microsoft.com/office/drawing/2014/main" id="{F05CB6B7-D667-4AF7-84DC-21BCFD5FB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73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712DE76-BD41-457A-811C-CC21A2D7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494654" name="Text Box 62">
            <a:extLst>
              <a:ext uri="{FF2B5EF4-FFF2-40B4-BE49-F238E27FC236}">
                <a16:creationId xmlns:a16="http://schemas.microsoft.com/office/drawing/2014/main" id="{2AF5CC6C-3D23-4D16-B537-B0C16D07E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80645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6.3 </a:t>
            </a:r>
            <a:r>
              <a:rPr kumimoji="1" lang="zh-CN" altLang="en-US" sz="4000">
                <a:ea typeface="楷体_GB2312" panose="02010609030101010101" pitchFamily="49" charset="-122"/>
                <a:sym typeface="Symbol" panose="05050102010706020507" pitchFamily="18" charset="2"/>
              </a:rPr>
              <a:t>电容、</a:t>
            </a:r>
            <a:r>
              <a:rPr kumimoji="1" lang="zh-CN" altLang="en-US" sz="400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电感元件</a:t>
            </a:r>
            <a:r>
              <a:rPr kumimoji="1" lang="zh-CN" altLang="en-US" sz="4000">
                <a:ea typeface="楷体_GB2312" panose="02010609030101010101" pitchFamily="49" charset="-122"/>
                <a:sym typeface="Symbol" panose="05050102010706020507" pitchFamily="18" charset="2"/>
              </a:rPr>
              <a:t>的串联与并联</a:t>
            </a:r>
          </a:p>
        </p:txBody>
      </p:sp>
      <p:sp>
        <p:nvSpPr>
          <p:cNvPr id="494655" name="Text Box 63">
            <a:extLst>
              <a:ext uri="{FF2B5EF4-FFF2-40B4-BE49-F238E27FC236}">
                <a16:creationId xmlns:a16="http://schemas.microsoft.com/office/drawing/2014/main" id="{C2841D9C-9DFC-43CD-AD18-F72535BAB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331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电容的串联</a:t>
            </a:r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id="{267DACBF-7B55-4290-8F88-052DDA53932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341438"/>
            <a:ext cx="2520950" cy="2740025"/>
            <a:chOff x="3379" y="164"/>
            <a:chExt cx="1588" cy="1726"/>
          </a:xfrm>
        </p:grpSpPr>
        <p:sp>
          <p:nvSpPr>
            <p:cNvPr id="44047" name="Line 65">
              <a:extLst>
                <a:ext uri="{FF2B5EF4-FFF2-40B4-BE49-F238E27FC236}">
                  <a16:creationId xmlns:a16="http://schemas.microsoft.com/office/drawing/2014/main" id="{9DBFE116-E0DB-4976-8A1A-61B56D7A5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527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66">
              <a:extLst>
                <a:ext uri="{FF2B5EF4-FFF2-40B4-BE49-F238E27FC236}">
                  <a16:creationId xmlns:a16="http://schemas.microsoft.com/office/drawing/2014/main" id="{31FD44F9-FE38-4407-983E-FA1FDEA27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752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67">
              <a:extLst>
                <a:ext uri="{FF2B5EF4-FFF2-40B4-BE49-F238E27FC236}">
                  <a16:creationId xmlns:a16="http://schemas.microsoft.com/office/drawing/2014/main" id="{399218EF-4CEE-4ABF-9FA2-D65FC666E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7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Line 68">
              <a:extLst>
                <a:ext uri="{FF2B5EF4-FFF2-40B4-BE49-F238E27FC236}">
                  <a16:creationId xmlns:a16="http://schemas.microsoft.com/office/drawing/2014/main" id="{F6A6CF06-E9C9-40E3-A443-B4E408030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890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1" name="Line 69">
              <a:extLst>
                <a:ext uri="{FF2B5EF4-FFF2-40B4-BE49-F238E27FC236}">
                  <a16:creationId xmlns:a16="http://schemas.microsoft.com/office/drawing/2014/main" id="{2206848E-F910-4654-A043-EAB81FD0C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2" name="Group 70">
              <a:extLst>
                <a:ext uri="{FF2B5EF4-FFF2-40B4-BE49-F238E27FC236}">
                  <a16:creationId xmlns:a16="http://schemas.microsoft.com/office/drawing/2014/main" id="{81F65339-9563-479D-88B8-2EAF8A04A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799"/>
              <a:ext cx="318" cy="90"/>
              <a:chOff x="4059" y="1117"/>
              <a:chExt cx="318" cy="90"/>
            </a:xfrm>
          </p:grpSpPr>
          <p:sp>
            <p:nvSpPr>
              <p:cNvPr id="44070" name="Line 71">
                <a:extLst>
                  <a:ext uri="{FF2B5EF4-FFF2-40B4-BE49-F238E27FC236}">
                    <a16:creationId xmlns:a16="http://schemas.microsoft.com/office/drawing/2014/main" id="{4E7EDCB9-BBB5-4A60-8455-0C68CFE3B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1" name="Line 72">
                <a:extLst>
                  <a:ext uri="{FF2B5EF4-FFF2-40B4-BE49-F238E27FC236}">
                    <a16:creationId xmlns:a16="http://schemas.microsoft.com/office/drawing/2014/main" id="{08417D3E-0567-4EEF-A2C4-67C4B1D76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053" name="Group 73">
              <a:extLst>
                <a:ext uri="{FF2B5EF4-FFF2-40B4-BE49-F238E27FC236}">
                  <a16:creationId xmlns:a16="http://schemas.microsoft.com/office/drawing/2014/main" id="{E4A72324-B584-4E4C-AF2F-2CF1E8C4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1389"/>
              <a:ext cx="318" cy="90"/>
              <a:chOff x="4059" y="1117"/>
              <a:chExt cx="318" cy="90"/>
            </a:xfrm>
          </p:grpSpPr>
          <p:sp>
            <p:nvSpPr>
              <p:cNvPr id="44068" name="Line 74">
                <a:extLst>
                  <a:ext uri="{FF2B5EF4-FFF2-40B4-BE49-F238E27FC236}">
                    <a16:creationId xmlns:a16="http://schemas.microsoft.com/office/drawing/2014/main" id="{FA791237-9E8C-4D87-9877-6F37E1E50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75">
                <a:extLst>
                  <a:ext uri="{FF2B5EF4-FFF2-40B4-BE49-F238E27FC236}">
                    <a16:creationId xmlns:a16="http://schemas.microsoft.com/office/drawing/2014/main" id="{5BE34FB3-3244-4718-9B9C-6B3F600DB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54" name="Oval 76" descr="斜纹布">
              <a:extLst>
                <a:ext uri="{FF2B5EF4-FFF2-40B4-BE49-F238E27FC236}">
                  <a16:creationId xmlns:a16="http://schemas.microsoft.com/office/drawing/2014/main" id="{4F7DD9C1-1F7F-4446-B16B-901154487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4055" name="Oval 77" descr="斜纹布">
              <a:extLst>
                <a:ext uri="{FF2B5EF4-FFF2-40B4-BE49-F238E27FC236}">
                  <a16:creationId xmlns:a16="http://schemas.microsoft.com/office/drawing/2014/main" id="{80493520-8D34-49E8-BC1D-C63EC727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4056" name="Text Box 78" descr="斜纹布">
              <a:extLst>
                <a:ext uri="{FF2B5EF4-FFF2-40B4-BE49-F238E27FC236}">
                  <a16:creationId xmlns:a16="http://schemas.microsoft.com/office/drawing/2014/main" id="{EEE99431-B03B-4798-B787-09F416668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66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4057" name="Text Box 79" descr="斜纹布">
              <a:extLst>
                <a:ext uri="{FF2B5EF4-FFF2-40B4-BE49-F238E27FC236}">
                  <a16:creationId xmlns:a16="http://schemas.microsoft.com/office/drawing/2014/main" id="{CE59FD08-19BC-44BB-8BF4-F7077FE29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058" name="Text Box 80" descr="斜纹布">
              <a:extLst>
                <a:ext uri="{FF2B5EF4-FFF2-40B4-BE49-F238E27FC236}">
                  <a16:creationId xmlns:a16="http://schemas.microsoft.com/office/drawing/2014/main" id="{798160C9-254E-4B84-9A27-5D69C5BEA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4059" name="Text Box 81" descr="斜纹布">
              <a:extLst>
                <a:ext uri="{FF2B5EF4-FFF2-40B4-BE49-F238E27FC236}">
                  <a16:creationId xmlns:a16="http://schemas.microsoft.com/office/drawing/2014/main" id="{4A64CB01-026D-4AC3-977C-164235230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66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4060" name="Text Box 82" descr="斜纹布">
              <a:extLst>
                <a:ext uri="{FF2B5EF4-FFF2-40B4-BE49-F238E27FC236}">
                  <a16:creationId xmlns:a16="http://schemas.microsoft.com/office/drawing/2014/main" id="{4A1D7791-0C9E-4793-8203-A770A8F96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4061" name="Line 83">
              <a:extLst>
                <a:ext uri="{FF2B5EF4-FFF2-40B4-BE49-F238E27FC236}">
                  <a16:creationId xmlns:a16="http://schemas.microsoft.com/office/drawing/2014/main" id="{7401BC85-D0DE-4531-B02A-4249DFCD2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482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Text Box 84" descr="斜纹布">
              <a:extLst>
                <a:ext uri="{FF2B5EF4-FFF2-40B4-BE49-F238E27FC236}">
                  <a16:creationId xmlns:a16="http://schemas.microsoft.com/office/drawing/2014/main" id="{6EA2AE8B-931D-48F3-9662-C902E1EC9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2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63" name="Text Box 85" descr="斜纹布">
              <a:extLst>
                <a:ext uri="{FF2B5EF4-FFF2-40B4-BE49-F238E27FC236}">
                  <a16:creationId xmlns:a16="http://schemas.microsoft.com/office/drawing/2014/main" id="{34C10C15-D52A-468A-B5EC-39C74C2BB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43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64" name="Text Box 86" descr="斜纹布">
              <a:extLst>
                <a:ext uri="{FF2B5EF4-FFF2-40B4-BE49-F238E27FC236}">
                  <a16:creationId xmlns:a16="http://schemas.microsoft.com/office/drawing/2014/main" id="{06D2E56E-FD79-4E6E-9994-CDAB77C5E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482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065" name="Text Box 87" descr="斜纹布">
              <a:extLst>
                <a:ext uri="{FF2B5EF4-FFF2-40B4-BE49-F238E27FC236}">
                  <a16:creationId xmlns:a16="http://schemas.microsoft.com/office/drawing/2014/main" id="{EB64D73E-9CFF-406C-97EB-94A71274F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888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4066" name="Text Box 88" descr="斜纹布">
              <a:extLst>
                <a:ext uri="{FF2B5EF4-FFF2-40B4-BE49-F238E27FC236}">
                  <a16:creationId xmlns:a16="http://schemas.microsoft.com/office/drawing/2014/main" id="{B8878A92-428C-4A28-BDFD-57F853116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525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4067" name="Text Box 89" descr="斜纹布">
              <a:extLst>
                <a:ext uri="{FF2B5EF4-FFF2-40B4-BE49-F238E27FC236}">
                  <a16:creationId xmlns:a16="http://schemas.microsoft.com/office/drawing/2014/main" id="{3B26EEE4-011A-4F60-AD8B-07BD2EB14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6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494683" name="Object 91">
            <a:extLst>
              <a:ext uri="{FF2B5EF4-FFF2-40B4-BE49-F238E27FC236}">
                <a16:creationId xmlns:a16="http://schemas.microsoft.com/office/drawing/2014/main" id="{7B38DCE6-0177-4CCF-9A7E-65964A2CD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500438"/>
          <a:ext cx="302418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公式" r:id="rId7" imgW="1225513" imgH="489125" progId="Equation.3">
                  <p:embed/>
                </p:oleObj>
              </mc:Choice>
              <mc:Fallback>
                <p:oleObj name="公式" r:id="rId7" imgW="1225513" imgH="489125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302418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84" name="Object 92">
            <a:extLst>
              <a:ext uri="{FF2B5EF4-FFF2-40B4-BE49-F238E27FC236}">
                <a16:creationId xmlns:a16="http://schemas.microsoft.com/office/drawing/2014/main" id="{A1EAA6CE-A896-4002-B353-4ECAB544E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437063"/>
          <a:ext cx="5689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公式" r:id="rId9" imgW="2241513" imgH="489125" progId="Equation.3">
                  <p:embed/>
                </p:oleObj>
              </mc:Choice>
              <mc:Fallback>
                <p:oleObj name="公式" r:id="rId9" imgW="2241513" imgH="489125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56896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86" name="Text Box 94">
            <a:extLst>
              <a:ext uri="{FF2B5EF4-FFF2-40B4-BE49-F238E27FC236}">
                <a16:creationId xmlns:a16="http://schemas.microsoft.com/office/drawing/2014/main" id="{A5E85AB7-8610-4C0A-B78B-23BEE1CA7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74850"/>
            <a:ext cx="2520950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等效电容</a:t>
            </a:r>
          </a:p>
        </p:txBody>
      </p:sp>
      <p:grpSp>
        <p:nvGrpSpPr>
          <p:cNvPr id="44042" name="Group 98">
            <a:extLst>
              <a:ext uri="{FF2B5EF4-FFF2-40B4-BE49-F238E27FC236}">
                <a16:creationId xmlns:a16="http://schemas.microsoft.com/office/drawing/2014/main" id="{11EEB0FC-EA60-49CF-A77F-63060AA5AF8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4045" name="Picture 99" descr="78900">
              <a:extLst>
                <a:ext uri="{FF2B5EF4-FFF2-40B4-BE49-F238E27FC236}">
                  <a16:creationId xmlns:a16="http://schemas.microsoft.com/office/drawing/2014/main" id="{55887A7A-D0C3-4D0B-B603-BF6E51399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10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AC965F1-113C-4947-87D9-4796ED0C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494693" name="Object 101">
            <a:extLst>
              <a:ext uri="{FF2B5EF4-FFF2-40B4-BE49-F238E27FC236}">
                <a16:creationId xmlns:a16="http://schemas.microsoft.com/office/drawing/2014/main" id="{55C4D7CA-4292-4642-A4A4-064617FF5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36838"/>
          <a:ext cx="2651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11" imgW="1073212" imgH="425275" progId="Equation.DSMT4">
                  <p:embed/>
                </p:oleObj>
              </mc:Choice>
              <mc:Fallback>
                <p:oleObj name="Equation" r:id="rId11" imgW="1073212" imgH="425275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26511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94" name="Object 102">
            <a:extLst>
              <a:ext uri="{FF2B5EF4-FFF2-40B4-BE49-F238E27FC236}">
                <a16:creationId xmlns:a16="http://schemas.microsoft.com/office/drawing/2014/main" id="{C35DB325-4DCA-49CD-9117-FA2641F56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45125"/>
          <a:ext cx="21828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Equation" r:id="rId13" imgW="882638" imgH="387438" progId="Equation.DSMT4">
                  <p:embed/>
                </p:oleObj>
              </mc:Choice>
              <mc:Fallback>
                <p:oleObj name="Equation" r:id="rId13" imgW="882638" imgH="387438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45125"/>
                        <a:ext cx="21828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9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9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4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4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4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49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54" grpId="0"/>
      <p:bldP spid="494655" grpId="0"/>
      <p:bldP spid="49468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3">
            <a:extLst>
              <a:ext uri="{FF2B5EF4-FFF2-40B4-BE49-F238E27FC236}">
                <a16:creationId xmlns:a16="http://schemas.microsoft.com/office/drawing/2014/main" id="{F50983C5-459C-4D80-B89C-90FF2C0AC283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5111" name="Picture 4" descr="78900">
              <a:extLst>
                <a:ext uri="{FF2B5EF4-FFF2-40B4-BE49-F238E27FC236}">
                  <a16:creationId xmlns:a16="http://schemas.microsoft.com/office/drawing/2014/main" id="{16858FAA-31C3-4A10-A494-A1DEF01EE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12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C8AB432-B8DE-4C04-9470-2A57640A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5059" name="Group 6">
            <a:extLst>
              <a:ext uri="{FF2B5EF4-FFF2-40B4-BE49-F238E27FC236}">
                <a16:creationId xmlns:a16="http://schemas.microsoft.com/office/drawing/2014/main" id="{005D650E-5BA0-4612-B964-250484885FC8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5109" name="Picture 7" descr="78900">
              <a:extLst>
                <a:ext uri="{FF2B5EF4-FFF2-40B4-BE49-F238E27FC236}">
                  <a16:creationId xmlns:a16="http://schemas.microsoft.com/office/drawing/2014/main" id="{B7B2EA8A-A47D-415A-B811-BAA5EFBC7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110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B32BB29-93D7-463E-8C45-5BBD81CDD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507942" name="Object 38">
            <a:extLst>
              <a:ext uri="{FF2B5EF4-FFF2-40B4-BE49-F238E27FC236}">
                <a16:creationId xmlns:a16="http://schemas.microsoft.com/office/drawing/2014/main" id="{E67A120D-B2C7-4146-B49F-A4AC03332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338513"/>
          <a:ext cx="25812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公式" r:id="rId7" imgW="946162" imgH="489125" progId="Equation.3">
                  <p:embed/>
                </p:oleObj>
              </mc:Choice>
              <mc:Fallback>
                <p:oleObj name="公式" r:id="rId7" imgW="946162" imgH="48912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38513"/>
                        <a:ext cx="2581275" cy="12430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50000">
                            <a:schemeClr val="tx2"/>
                          </a:gs>
                          <a:gs pos="100000">
                            <a:srgbClr val="99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9">
            <a:extLst>
              <a:ext uri="{FF2B5EF4-FFF2-40B4-BE49-F238E27FC236}">
                <a16:creationId xmlns:a16="http://schemas.microsoft.com/office/drawing/2014/main" id="{E24FBBDB-A470-417B-8BA9-21D1D3DFDFA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033463"/>
            <a:ext cx="2016125" cy="2089150"/>
            <a:chOff x="4195" y="2523"/>
            <a:chExt cx="1270" cy="1316"/>
          </a:xfrm>
        </p:grpSpPr>
        <p:sp>
          <p:nvSpPr>
            <p:cNvPr id="45094" name="Line 40">
              <a:extLst>
                <a:ext uri="{FF2B5EF4-FFF2-40B4-BE49-F238E27FC236}">
                  <a16:creationId xmlns:a16="http://schemas.microsoft.com/office/drawing/2014/main" id="{3AAF9B30-3E73-4D93-A46E-09E87256B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569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5" name="Line 41">
              <a:extLst>
                <a:ext uri="{FF2B5EF4-FFF2-40B4-BE49-F238E27FC236}">
                  <a16:creationId xmlns:a16="http://schemas.microsoft.com/office/drawing/2014/main" id="{45724ADE-D74A-4528-A242-7D266C66E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3793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6" name="Line 42">
              <a:extLst>
                <a:ext uri="{FF2B5EF4-FFF2-40B4-BE49-F238E27FC236}">
                  <a16:creationId xmlns:a16="http://schemas.microsoft.com/office/drawing/2014/main" id="{FDCDD333-3EF1-46DF-82E0-7A4CAFEA8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568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43">
              <a:extLst>
                <a:ext uri="{FF2B5EF4-FFF2-40B4-BE49-F238E27FC236}">
                  <a16:creationId xmlns:a16="http://schemas.microsoft.com/office/drawing/2014/main" id="{61362237-0702-47FB-9A8C-FD0A3DBBD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3158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98" name="Group 44">
              <a:extLst>
                <a:ext uri="{FF2B5EF4-FFF2-40B4-BE49-F238E27FC236}">
                  <a16:creationId xmlns:a16="http://schemas.microsoft.com/office/drawing/2014/main" id="{56BD023F-B9C4-49C0-AA4D-D15326C0A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1" y="3068"/>
              <a:ext cx="318" cy="90"/>
              <a:chOff x="4059" y="1117"/>
              <a:chExt cx="318" cy="90"/>
            </a:xfrm>
          </p:grpSpPr>
          <p:sp>
            <p:nvSpPr>
              <p:cNvPr id="45107" name="Line 45">
                <a:extLst>
                  <a:ext uri="{FF2B5EF4-FFF2-40B4-BE49-F238E27FC236}">
                    <a16:creationId xmlns:a16="http://schemas.microsoft.com/office/drawing/2014/main" id="{B1CE177E-7247-48BB-9125-683C50832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08" name="Line 46">
                <a:extLst>
                  <a:ext uri="{FF2B5EF4-FFF2-40B4-BE49-F238E27FC236}">
                    <a16:creationId xmlns:a16="http://schemas.microsoft.com/office/drawing/2014/main" id="{924A8DA9-7AE9-4BE1-A93B-B1536204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99" name="Oval 47" descr="斜纹布">
              <a:extLst>
                <a:ext uri="{FF2B5EF4-FFF2-40B4-BE49-F238E27FC236}">
                  <a16:creationId xmlns:a16="http://schemas.microsoft.com/office/drawing/2014/main" id="{6331EA6A-144D-440C-8CB3-09BDCBFBF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52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5100" name="Text Box 48" descr="斜纹布">
              <a:extLst>
                <a:ext uri="{FF2B5EF4-FFF2-40B4-BE49-F238E27FC236}">
                  <a16:creationId xmlns:a16="http://schemas.microsoft.com/office/drawing/2014/main" id="{D4559C51-6C00-45EB-9331-F59523C9C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101" name="Text Box 49" descr="斜纹布">
              <a:extLst>
                <a:ext uri="{FF2B5EF4-FFF2-40B4-BE49-F238E27FC236}">
                  <a16:creationId xmlns:a16="http://schemas.microsoft.com/office/drawing/2014/main" id="{8BBC63BC-4216-49A5-B74C-275F3FF13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97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102" name="Text Box 50" descr="斜纹布">
              <a:extLst>
                <a:ext uri="{FF2B5EF4-FFF2-40B4-BE49-F238E27FC236}">
                  <a16:creationId xmlns:a16="http://schemas.microsoft.com/office/drawing/2014/main" id="{5A03F875-F54F-4108-8E3E-54A874C9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523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5103" name="Text Box 51" descr="斜纹布">
              <a:extLst>
                <a:ext uri="{FF2B5EF4-FFF2-40B4-BE49-F238E27FC236}">
                  <a16:creationId xmlns:a16="http://schemas.microsoft.com/office/drawing/2014/main" id="{087588D7-8389-47EC-8438-6B96F4126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3474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5104" name="Line 52">
              <a:extLst>
                <a:ext uri="{FF2B5EF4-FFF2-40B4-BE49-F238E27FC236}">
                  <a16:creationId xmlns:a16="http://schemas.microsoft.com/office/drawing/2014/main" id="{15F64316-05F9-44D4-8EA9-B45F328CD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2705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5" name="Text Box 53" descr="斜纹布">
              <a:extLst>
                <a:ext uri="{FF2B5EF4-FFF2-40B4-BE49-F238E27FC236}">
                  <a16:creationId xmlns:a16="http://schemas.microsoft.com/office/drawing/2014/main" id="{974522F8-8B11-4F89-BB55-88E807903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15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106" name="Oval 54" descr="斜纹布">
              <a:extLst>
                <a:ext uri="{FF2B5EF4-FFF2-40B4-BE49-F238E27FC236}">
                  <a16:creationId xmlns:a16="http://schemas.microsoft.com/office/drawing/2014/main" id="{6F12EAD6-E05E-4EA4-B0D4-18477C5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74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6" name="Group 55">
            <a:extLst>
              <a:ext uri="{FF2B5EF4-FFF2-40B4-BE49-F238E27FC236}">
                <a16:creationId xmlns:a16="http://schemas.microsoft.com/office/drawing/2014/main" id="{2616DA43-A00F-4002-8200-53FC4303FDC7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1681163"/>
            <a:ext cx="1223962" cy="576262"/>
            <a:chOff x="3787" y="2886"/>
            <a:chExt cx="771" cy="363"/>
          </a:xfrm>
        </p:grpSpPr>
        <p:sp>
          <p:nvSpPr>
            <p:cNvPr id="45092" name="Line 56">
              <a:extLst>
                <a:ext uri="{FF2B5EF4-FFF2-40B4-BE49-F238E27FC236}">
                  <a16:creationId xmlns:a16="http://schemas.microsoft.com/office/drawing/2014/main" id="{AF15C077-6D56-44C1-AC76-E5800E196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3249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Text Box 57" descr="斜纹布">
              <a:extLst>
                <a:ext uri="{FF2B5EF4-FFF2-40B4-BE49-F238E27FC236}">
                  <a16:creationId xmlns:a16="http://schemas.microsoft.com/office/drawing/2014/main" id="{60503BCC-3198-4F25-8C6E-485D7DD55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886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id="{ED42B774-041D-4249-B789-D768047D1846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457200"/>
            <a:ext cx="2520950" cy="2740025"/>
            <a:chOff x="3379" y="164"/>
            <a:chExt cx="1588" cy="1726"/>
          </a:xfrm>
        </p:grpSpPr>
        <p:sp>
          <p:nvSpPr>
            <p:cNvPr id="45067" name="Line 60">
              <a:extLst>
                <a:ext uri="{FF2B5EF4-FFF2-40B4-BE49-F238E27FC236}">
                  <a16:creationId xmlns:a16="http://schemas.microsoft.com/office/drawing/2014/main" id="{8E61161D-8726-4031-A311-1912EDAC9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527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Line 61">
              <a:extLst>
                <a:ext uri="{FF2B5EF4-FFF2-40B4-BE49-F238E27FC236}">
                  <a16:creationId xmlns:a16="http://schemas.microsoft.com/office/drawing/2014/main" id="{C263BC76-09C7-4204-B9D0-E2761D725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752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62">
              <a:extLst>
                <a:ext uri="{FF2B5EF4-FFF2-40B4-BE49-F238E27FC236}">
                  <a16:creationId xmlns:a16="http://schemas.microsoft.com/office/drawing/2014/main" id="{F89357E2-548F-44A7-999C-FC62EB16A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7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63">
              <a:extLst>
                <a:ext uri="{FF2B5EF4-FFF2-40B4-BE49-F238E27FC236}">
                  <a16:creationId xmlns:a16="http://schemas.microsoft.com/office/drawing/2014/main" id="{AB6E852D-619E-4387-8B04-1E5E8E3CC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890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64">
              <a:extLst>
                <a:ext uri="{FF2B5EF4-FFF2-40B4-BE49-F238E27FC236}">
                  <a16:creationId xmlns:a16="http://schemas.microsoft.com/office/drawing/2014/main" id="{140FDA38-C37F-4C1A-8B08-99CC8ECD5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072" name="Group 65">
              <a:extLst>
                <a:ext uri="{FF2B5EF4-FFF2-40B4-BE49-F238E27FC236}">
                  <a16:creationId xmlns:a16="http://schemas.microsoft.com/office/drawing/2014/main" id="{13224C42-030A-4B13-A762-5020E7C8D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799"/>
              <a:ext cx="318" cy="90"/>
              <a:chOff x="4059" y="1117"/>
              <a:chExt cx="318" cy="90"/>
            </a:xfrm>
          </p:grpSpPr>
          <p:sp>
            <p:nvSpPr>
              <p:cNvPr id="45090" name="Line 66">
                <a:extLst>
                  <a:ext uri="{FF2B5EF4-FFF2-40B4-BE49-F238E27FC236}">
                    <a16:creationId xmlns:a16="http://schemas.microsoft.com/office/drawing/2014/main" id="{F48189D3-79FA-4911-8CF9-291DD2642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1" name="Line 67">
                <a:extLst>
                  <a:ext uri="{FF2B5EF4-FFF2-40B4-BE49-F238E27FC236}">
                    <a16:creationId xmlns:a16="http://schemas.microsoft.com/office/drawing/2014/main" id="{E453D1CC-4346-498E-8C33-40BBD1F23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73" name="Group 68">
              <a:extLst>
                <a:ext uri="{FF2B5EF4-FFF2-40B4-BE49-F238E27FC236}">
                  <a16:creationId xmlns:a16="http://schemas.microsoft.com/office/drawing/2014/main" id="{1212829A-71D0-4C1D-8951-F0B5186A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1389"/>
              <a:ext cx="318" cy="90"/>
              <a:chOff x="4059" y="1117"/>
              <a:chExt cx="318" cy="90"/>
            </a:xfrm>
          </p:grpSpPr>
          <p:sp>
            <p:nvSpPr>
              <p:cNvPr id="45088" name="Line 69">
                <a:extLst>
                  <a:ext uri="{FF2B5EF4-FFF2-40B4-BE49-F238E27FC236}">
                    <a16:creationId xmlns:a16="http://schemas.microsoft.com/office/drawing/2014/main" id="{03AC43C2-3612-4BEF-9882-8AE186F1C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9" name="Line 70">
                <a:extLst>
                  <a:ext uri="{FF2B5EF4-FFF2-40B4-BE49-F238E27FC236}">
                    <a16:creationId xmlns:a16="http://schemas.microsoft.com/office/drawing/2014/main" id="{9EC46E02-929D-4417-9E3C-0D556A2CC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074" name="Oval 71" descr="斜纹布">
              <a:extLst>
                <a:ext uri="{FF2B5EF4-FFF2-40B4-BE49-F238E27FC236}">
                  <a16:creationId xmlns:a16="http://schemas.microsoft.com/office/drawing/2014/main" id="{6654CD8E-9190-42A3-8D5A-B5121EE3A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5075" name="Oval 72" descr="斜纹布">
              <a:extLst>
                <a:ext uri="{FF2B5EF4-FFF2-40B4-BE49-F238E27FC236}">
                  <a16:creationId xmlns:a16="http://schemas.microsoft.com/office/drawing/2014/main" id="{64875F3C-8251-4BCB-8CA5-B0D784290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5076" name="Text Box 73" descr="斜纹布">
              <a:extLst>
                <a:ext uri="{FF2B5EF4-FFF2-40B4-BE49-F238E27FC236}">
                  <a16:creationId xmlns:a16="http://schemas.microsoft.com/office/drawing/2014/main" id="{6AC96CB0-F075-450F-B800-6F5FFE595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66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5077" name="Text Box 74" descr="斜纹布">
              <a:extLst>
                <a:ext uri="{FF2B5EF4-FFF2-40B4-BE49-F238E27FC236}">
                  <a16:creationId xmlns:a16="http://schemas.microsoft.com/office/drawing/2014/main" id="{8564477B-7741-442C-A1E9-63BF536C6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078" name="Text Box 75" descr="斜纹布">
              <a:extLst>
                <a:ext uri="{FF2B5EF4-FFF2-40B4-BE49-F238E27FC236}">
                  <a16:creationId xmlns:a16="http://schemas.microsoft.com/office/drawing/2014/main" id="{C9B8FC86-FDA7-4953-A402-859883AEA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079" name="Text Box 76" descr="斜纹布">
              <a:extLst>
                <a:ext uri="{FF2B5EF4-FFF2-40B4-BE49-F238E27FC236}">
                  <a16:creationId xmlns:a16="http://schemas.microsoft.com/office/drawing/2014/main" id="{0BBC6BAD-980C-4104-BA8A-2FF5EEEC9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66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5080" name="Text Box 77" descr="斜纹布">
              <a:extLst>
                <a:ext uri="{FF2B5EF4-FFF2-40B4-BE49-F238E27FC236}">
                  <a16:creationId xmlns:a16="http://schemas.microsoft.com/office/drawing/2014/main" id="{BD569ADB-7B6A-42FA-A68C-C422A4A1D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081" name="Line 78">
              <a:extLst>
                <a:ext uri="{FF2B5EF4-FFF2-40B4-BE49-F238E27FC236}">
                  <a16:creationId xmlns:a16="http://schemas.microsoft.com/office/drawing/2014/main" id="{5E496A62-5102-4117-B0D1-84F560FA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482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Text Box 79" descr="斜纹布">
              <a:extLst>
                <a:ext uri="{FF2B5EF4-FFF2-40B4-BE49-F238E27FC236}">
                  <a16:creationId xmlns:a16="http://schemas.microsoft.com/office/drawing/2014/main" id="{5999E67E-C1DF-41DF-8808-E9A9A14E2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2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5083" name="Text Box 80" descr="斜纹布">
              <a:extLst>
                <a:ext uri="{FF2B5EF4-FFF2-40B4-BE49-F238E27FC236}">
                  <a16:creationId xmlns:a16="http://schemas.microsoft.com/office/drawing/2014/main" id="{0F4C28FE-71EB-40BF-9BAF-A0BB19160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43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5084" name="Text Box 81" descr="斜纹布">
              <a:extLst>
                <a:ext uri="{FF2B5EF4-FFF2-40B4-BE49-F238E27FC236}">
                  <a16:creationId xmlns:a16="http://schemas.microsoft.com/office/drawing/2014/main" id="{5E37DAA5-9C04-4CEA-AD01-7B500C421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482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5085" name="Text Box 82" descr="斜纹布">
              <a:extLst>
                <a:ext uri="{FF2B5EF4-FFF2-40B4-BE49-F238E27FC236}">
                  <a16:creationId xmlns:a16="http://schemas.microsoft.com/office/drawing/2014/main" id="{70961837-4A95-497F-BD9F-F44BC26C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888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5086" name="Text Box 83" descr="斜纹布">
              <a:extLst>
                <a:ext uri="{FF2B5EF4-FFF2-40B4-BE49-F238E27FC236}">
                  <a16:creationId xmlns:a16="http://schemas.microsoft.com/office/drawing/2014/main" id="{68176A83-8DE5-4467-BE16-1D896DDEC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525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5087" name="Text Box 84" descr="斜纹布">
              <a:extLst>
                <a:ext uri="{FF2B5EF4-FFF2-40B4-BE49-F238E27FC236}">
                  <a16:creationId xmlns:a16="http://schemas.microsoft.com/office/drawing/2014/main" id="{B526BDF4-C9C0-4762-A540-6D33EA12D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6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5064" name="Group 92">
            <a:extLst>
              <a:ext uri="{FF2B5EF4-FFF2-40B4-BE49-F238E27FC236}">
                <a16:creationId xmlns:a16="http://schemas.microsoft.com/office/drawing/2014/main" id="{30ABEAFC-E48F-48FF-B45F-80944604ED5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5065" name="Picture 93" descr="78900">
              <a:extLst>
                <a:ext uri="{FF2B5EF4-FFF2-40B4-BE49-F238E27FC236}">
                  <a16:creationId xmlns:a16="http://schemas.microsoft.com/office/drawing/2014/main" id="{C545B75B-E1A9-4422-9EA8-511F55BFB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6" name="Text Box 9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945DD17-2BCF-4732-BEB4-08410271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618" name="Object 2">
            <a:extLst>
              <a:ext uri="{FF2B5EF4-FFF2-40B4-BE49-F238E27FC236}">
                <a16:creationId xmlns:a16="http://schemas.microsoft.com/office/drawing/2014/main" id="{7FBC3598-9AC2-403B-B5A0-EA33C743C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196975"/>
          <a:ext cx="2879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3" imgW="1187635" imgH="489125" progId="Equation.3">
                  <p:embed/>
                </p:oleObj>
              </mc:Choice>
              <mc:Fallback>
                <p:oleObj name="公式" r:id="rId3" imgW="1187635" imgH="4891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28797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3" name="Group 3">
            <a:extLst>
              <a:ext uri="{FF2B5EF4-FFF2-40B4-BE49-F238E27FC236}">
                <a16:creationId xmlns:a16="http://schemas.microsoft.com/office/drawing/2014/main" id="{D7F1A0D2-572F-48D4-B6D3-BA2392C59D7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6137" name="Picture 4" descr="78900">
              <a:extLst>
                <a:ext uri="{FF2B5EF4-FFF2-40B4-BE49-F238E27FC236}">
                  <a16:creationId xmlns:a16="http://schemas.microsoft.com/office/drawing/2014/main" id="{7AA5A910-645B-4928-9D39-2773F1753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38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C12D7AB-3652-46FB-A2E9-43ECB83CF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6084" name="Group 6">
            <a:extLst>
              <a:ext uri="{FF2B5EF4-FFF2-40B4-BE49-F238E27FC236}">
                <a16:creationId xmlns:a16="http://schemas.microsoft.com/office/drawing/2014/main" id="{968884B8-CCBB-430A-9361-AFFC792D1BB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6135" name="Picture 7" descr="78900">
              <a:extLst>
                <a:ext uri="{FF2B5EF4-FFF2-40B4-BE49-F238E27FC236}">
                  <a16:creationId xmlns:a16="http://schemas.microsoft.com/office/drawing/2014/main" id="{565A13BD-2363-4C19-9359-3EC2D6A36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36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9204323-926A-487C-8B2B-F6AD6FAF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aphicFrame>
        <p:nvGraphicFramePr>
          <p:cNvPr id="495625" name="Object 9">
            <a:extLst>
              <a:ext uri="{FF2B5EF4-FFF2-40B4-BE49-F238E27FC236}">
                <a16:creationId xmlns:a16="http://schemas.microsoft.com/office/drawing/2014/main" id="{268B89EC-6AEA-42DC-A176-1B91C49F7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349500"/>
          <a:ext cx="3095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公式" r:id="rId9" imgW="1225513" imgH="489125" progId="Equation.3">
                  <p:embed/>
                </p:oleObj>
              </mc:Choice>
              <mc:Fallback>
                <p:oleObj name="公式" r:id="rId9" imgW="1225513" imgH="4891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49500"/>
                        <a:ext cx="30956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6" name="Object 10">
            <a:extLst>
              <a:ext uri="{FF2B5EF4-FFF2-40B4-BE49-F238E27FC236}">
                <a16:creationId xmlns:a16="http://schemas.microsoft.com/office/drawing/2014/main" id="{68090331-83D7-4F8E-9202-08D3F9FDE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44900"/>
          <a:ext cx="2881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公式" r:id="rId11" imgW="1111090" imgH="450894" progId="Equation.3">
                  <p:embed/>
                </p:oleObj>
              </mc:Choice>
              <mc:Fallback>
                <p:oleObj name="公式" r:id="rId11" imgW="1111090" imgH="45089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28813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7" name="Object 11">
            <a:extLst>
              <a:ext uri="{FF2B5EF4-FFF2-40B4-BE49-F238E27FC236}">
                <a16:creationId xmlns:a16="http://schemas.microsoft.com/office/drawing/2014/main" id="{1F9321B3-D905-4E31-94F3-D15C0763D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868863"/>
          <a:ext cx="34559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公式" r:id="rId13" imgW="1453965" imgH="489125" progId="Equation.3">
                  <p:embed/>
                </p:oleObj>
              </mc:Choice>
              <mc:Fallback>
                <p:oleObj name="公式" r:id="rId13" imgW="1453965" imgH="4891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34559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>
            <a:extLst>
              <a:ext uri="{FF2B5EF4-FFF2-40B4-BE49-F238E27FC236}">
                <a16:creationId xmlns:a16="http://schemas.microsoft.com/office/drawing/2014/main" id="{87BAD01C-6DA8-4259-9E9E-62EFCDDEA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797425"/>
          <a:ext cx="37433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公式" r:id="rId15" imgW="1479612" imgH="489125" progId="Equation.3">
                  <p:embed/>
                </p:oleObj>
              </mc:Choice>
              <mc:Fallback>
                <p:oleObj name="公式" r:id="rId15" imgW="1479612" imgH="4891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37433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9" name="Group 13">
            <a:extLst>
              <a:ext uri="{FF2B5EF4-FFF2-40B4-BE49-F238E27FC236}">
                <a16:creationId xmlns:a16="http://schemas.microsoft.com/office/drawing/2014/main" id="{F156D32F-197B-4E1D-99FE-6B26B6A9D7B4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1557338"/>
            <a:ext cx="2016125" cy="2089150"/>
            <a:chOff x="4059" y="2160"/>
            <a:chExt cx="1270" cy="1316"/>
          </a:xfrm>
        </p:grpSpPr>
        <p:sp>
          <p:nvSpPr>
            <p:cNvPr id="46120" name="Line 14">
              <a:extLst>
                <a:ext uri="{FF2B5EF4-FFF2-40B4-BE49-F238E27FC236}">
                  <a16:creationId xmlns:a16="http://schemas.microsoft.com/office/drawing/2014/main" id="{0339F44B-BA91-49CC-98A3-B07BA3311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20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Line 15">
              <a:extLst>
                <a:ext uri="{FF2B5EF4-FFF2-40B4-BE49-F238E27FC236}">
                  <a16:creationId xmlns:a16="http://schemas.microsoft.com/office/drawing/2014/main" id="{9B32BA5E-6EC4-497F-A0D9-22BE49733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43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16">
              <a:extLst>
                <a:ext uri="{FF2B5EF4-FFF2-40B4-BE49-F238E27FC236}">
                  <a16:creationId xmlns:a16="http://schemas.microsoft.com/office/drawing/2014/main" id="{8F07BB23-1B8A-4FC6-AE0A-CFF9CE485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05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17">
              <a:extLst>
                <a:ext uri="{FF2B5EF4-FFF2-40B4-BE49-F238E27FC236}">
                  <a16:creationId xmlns:a16="http://schemas.microsoft.com/office/drawing/2014/main" id="{8F67D59B-7935-401F-87B4-B28688552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2795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24" name="Group 18">
              <a:extLst>
                <a:ext uri="{FF2B5EF4-FFF2-40B4-BE49-F238E27FC236}">
                  <a16:creationId xmlns:a16="http://schemas.microsoft.com/office/drawing/2014/main" id="{6F126D2C-E4CF-476E-8A54-392A50F1F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705"/>
              <a:ext cx="318" cy="90"/>
              <a:chOff x="4059" y="1117"/>
              <a:chExt cx="318" cy="90"/>
            </a:xfrm>
          </p:grpSpPr>
          <p:sp>
            <p:nvSpPr>
              <p:cNvPr id="46133" name="Line 19">
                <a:extLst>
                  <a:ext uri="{FF2B5EF4-FFF2-40B4-BE49-F238E27FC236}">
                    <a16:creationId xmlns:a16="http://schemas.microsoft.com/office/drawing/2014/main" id="{92EAED0C-8FF3-4EE4-9163-3390079AF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34" name="Line 20">
                <a:extLst>
                  <a:ext uri="{FF2B5EF4-FFF2-40B4-BE49-F238E27FC236}">
                    <a16:creationId xmlns:a16="http://schemas.microsoft.com/office/drawing/2014/main" id="{5D1A49DE-E7E3-450C-B7DC-2F02CD3BF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25" name="Oval 21" descr="斜纹布">
              <a:extLst>
                <a:ext uri="{FF2B5EF4-FFF2-40B4-BE49-F238E27FC236}">
                  <a16:creationId xmlns:a16="http://schemas.microsoft.com/office/drawing/2014/main" id="{BBCFD077-EAA2-4507-A34D-A14FC3AA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6126" name="Text Box 22" descr="斜纹布">
              <a:extLst>
                <a:ext uri="{FF2B5EF4-FFF2-40B4-BE49-F238E27FC236}">
                  <a16:creationId xmlns:a16="http://schemas.microsoft.com/office/drawing/2014/main" id="{476D5460-D0D7-4FA3-8414-CEDBB23D2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2251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27" name="Text Box 23" descr="斜纹布">
              <a:extLst>
                <a:ext uri="{FF2B5EF4-FFF2-40B4-BE49-F238E27FC236}">
                  <a16:creationId xmlns:a16="http://schemas.microsoft.com/office/drawing/2014/main" id="{A32063C1-EEE8-417F-A87E-387A84795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28" name="Text Box 24" descr="斜纹布">
              <a:extLst>
                <a:ext uri="{FF2B5EF4-FFF2-40B4-BE49-F238E27FC236}">
                  <a16:creationId xmlns:a16="http://schemas.microsoft.com/office/drawing/2014/main" id="{41CAA5D5-944A-49C9-B3CB-7C8889BCB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160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29" name="Text Box 25" descr="斜纹布">
              <a:extLst>
                <a:ext uri="{FF2B5EF4-FFF2-40B4-BE49-F238E27FC236}">
                  <a16:creationId xmlns:a16="http://schemas.microsoft.com/office/drawing/2014/main" id="{79FFE29E-6A2D-4B39-BD03-F9D866CF5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6130" name="Line 26">
              <a:extLst>
                <a:ext uri="{FF2B5EF4-FFF2-40B4-BE49-F238E27FC236}">
                  <a16:creationId xmlns:a16="http://schemas.microsoft.com/office/drawing/2014/main" id="{99BB1AED-934D-4A42-BF88-1F1E58781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31" name="Text Box 27" descr="斜纹布">
              <a:extLst>
                <a:ext uri="{FF2B5EF4-FFF2-40B4-BE49-F238E27FC236}">
                  <a16:creationId xmlns:a16="http://schemas.microsoft.com/office/drawing/2014/main" id="{8413F49D-EB68-462E-8BB0-5C5AD7149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9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32" name="Oval 28" descr="斜纹布">
              <a:extLst>
                <a:ext uri="{FF2B5EF4-FFF2-40B4-BE49-F238E27FC236}">
                  <a16:creationId xmlns:a16="http://schemas.microsoft.com/office/drawing/2014/main" id="{C04F8865-08F2-4362-9317-C20C3BE1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38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46090" name="Group 29">
            <a:extLst>
              <a:ext uri="{FF2B5EF4-FFF2-40B4-BE49-F238E27FC236}">
                <a16:creationId xmlns:a16="http://schemas.microsoft.com/office/drawing/2014/main" id="{0AAE20C8-EAD0-4F50-9F63-4E6C5CF9B084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052513"/>
            <a:ext cx="2520950" cy="2740025"/>
            <a:chOff x="3379" y="164"/>
            <a:chExt cx="1588" cy="1726"/>
          </a:xfrm>
        </p:grpSpPr>
        <p:sp>
          <p:nvSpPr>
            <p:cNvPr id="46095" name="Line 30">
              <a:extLst>
                <a:ext uri="{FF2B5EF4-FFF2-40B4-BE49-F238E27FC236}">
                  <a16:creationId xmlns:a16="http://schemas.microsoft.com/office/drawing/2014/main" id="{AD34E22A-8A75-4F3C-8E3C-C428B0A10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527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6" name="Line 31">
              <a:extLst>
                <a:ext uri="{FF2B5EF4-FFF2-40B4-BE49-F238E27FC236}">
                  <a16:creationId xmlns:a16="http://schemas.microsoft.com/office/drawing/2014/main" id="{2BE93CAC-0B3B-4C4E-9FB2-75B64B87F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752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7" name="Line 32">
              <a:extLst>
                <a:ext uri="{FF2B5EF4-FFF2-40B4-BE49-F238E27FC236}">
                  <a16:creationId xmlns:a16="http://schemas.microsoft.com/office/drawing/2014/main" id="{05805D36-8940-40C8-9FF7-AC7B9D688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527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Line 33">
              <a:extLst>
                <a:ext uri="{FF2B5EF4-FFF2-40B4-BE49-F238E27FC236}">
                  <a16:creationId xmlns:a16="http://schemas.microsoft.com/office/drawing/2014/main" id="{EB83AB13-5B7E-42E0-A9A6-5241837A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890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9" name="Line 34">
              <a:extLst>
                <a:ext uri="{FF2B5EF4-FFF2-40B4-BE49-F238E27FC236}">
                  <a16:creationId xmlns:a16="http://schemas.microsoft.com/office/drawing/2014/main" id="{7141B19E-39C5-46DC-9BDD-1F8EF6A20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1480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00" name="Group 35">
              <a:extLst>
                <a:ext uri="{FF2B5EF4-FFF2-40B4-BE49-F238E27FC236}">
                  <a16:creationId xmlns:a16="http://schemas.microsoft.com/office/drawing/2014/main" id="{E3C9F693-E720-4807-9C30-F23159B7C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799"/>
              <a:ext cx="318" cy="90"/>
              <a:chOff x="4059" y="1117"/>
              <a:chExt cx="318" cy="90"/>
            </a:xfrm>
          </p:grpSpPr>
          <p:sp>
            <p:nvSpPr>
              <p:cNvPr id="46118" name="Line 36">
                <a:extLst>
                  <a:ext uri="{FF2B5EF4-FFF2-40B4-BE49-F238E27FC236}">
                    <a16:creationId xmlns:a16="http://schemas.microsoft.com/office/drawing/2014/main" id="{6D38B216-5085-45D9-8083-C4770A7DA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Line 37">
                <a:extLst>
                  <a:ext uri="{FF2B5EF4-FFF2-40B4-BE49-F238E27FC236}">
                    <a16:creationId xmlns:a16="http://schemas.microsoft.com/office/drawing/2014/main" id="{10D6E554-AE20-4DA3-978F-9D45B638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101" name="Group 38">
              <a:extLst>
                <a:ext uri="{FF2B5EF4-FFF2-40B4-BE49-F238E27FC236}">
                  <a16:creationId xmlns:a16="http://schemas.microsoft.com/office/drawing/2014/main" id="{3F3035EC-EC9C-40E0-AF8E-E624A4C8E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1389"/>
              <a:ext cx="318" cy="90"/>
              <a:chOff x="4059" y="1117"/>
              <a:chExt cx="318" cy="90"/>
            </a:xfrm>
          </p:grpSpPr>
          <p:sp>
            <p:nvSpPr>
              <p:cNvPr id="46116" name="Line 39">
                <a:extLst>
                  <a:ext uri="{FF2B5EF4-FFF2-40B4-BE49-F238E27FC236}">
                    <a16:creationId xmlns:a16="http://schemas.microsoft.com/office/drawing/2014/main" id="{907A7432-E19E-4A00-A246-EB3B715BA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7" name="Line 40">
                <a:extLst>
                  <a:ext uri="{FF2B5EF4-FFF2-40B4-BE49-F238E27FC236}">
                    <a16:creationId xmlns:a16="http://schemas.microsoft.com/office/drawing/2014/main" id="{025E1D60-A21C-438E-BE07-91AB3AF78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102" name="Oval 41" descr="斜纹布">
              <a:extLst>
                <a:ext uri="{FF2B5EF4-FFF2-40B4-BE49-F238E27FC236}">
                  <a16:creationId xmlns:a16="http://schemas.microsoft.com/office/drawing/2014/main" id="{C100DE45-9155-4FD1-B729-D7A3728BF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482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6103" name="Oval 42" descr="斜纹布">
              <a:extLst>
                <a:ext uri="{FF2B5EF4-FFF2-40B4-BE49-F238E27FC236}">
                  <a16:creationId xmlns:a16="http://schemas.microsoft.com/office/drawing/2014/main" id="{C319727A-3002-41A9-8D27-FEA48D29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6104" name="Text Box 43" descr="斜纹布">
              <a:extLst>
                <a:ext uri="{FF2B5EF4-FFF2-40B4-BE49-F238E27FC236}">
                  <a16:creationId xmlns:a16="http://schemas.microsoft.com/office/drawing/2014/main" id="{9B893D81-E83D-43D2-AB05-61788EC01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66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6105" name="Text Box 44" descr="斜纹布">
              <a:extLst>
                <a:ext uri="{FF2B5EF4-FFF2-40B4-BE49-F238E27FC236}">
                  <a16:creationId xmlns:a16="http://schemas.microsoft.com/office/drawing/2014/main" id="{760C6F79-9C50-46F5-8ECE-E0CB126E6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6106" name="Text Box 45" descr="斜纹布">
              <a:extLst>
                <a:ext uri="{FF2B5EF4-FFF2-40B4-BE49-F238E27FC236}">
                  <a16:creationId xmlns:a16="http://schemas.microsoft.com/office/drawing/2014/main" id="{B57190CD-1F27-4594-9835-6DA64E74A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6107" name="Text Box 46" descr="斜纹布">
              <a:extLst>
                <a:ext uri="{FF2B5EF4-FFF2-40B4-BE49-F238E27FC236}">
                  <a16:creationId xmlns:a16="http://schemas.microsoft.com/office/drawing/2014/main" id="{D9F1197B-FBDE-4F37-84F6-77D12E496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66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6108" name="Text Box 47" descr="斜纹布">
              <a:extLst>
                <a:ext uri="{FF2B5EF4-FFF2-40B4-BE49-F238E27FC236}">
                  <a16:creationId xmlns:a16="http://schemas.microsoft.com/office/drawing/2014/main" id="{4C073CF5-2057-4520-88E2-BE44A38E8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6109" name="Line 48">
              <a:extLst>
                <a:ext uri="{FF2B5EF4-FFF2-40B4-BE49-F238E27FC236}">
                  <a16:creationId xmlns:a16="http://schemas.microsoft.com/office/drawing/2014/main" id="{AEC4055A-FED8-44FF-84F5-5BA2F924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482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Text Box 49" descr="斜纹布">
              <a:extLst>
                <a:ext uri="{FF2B5EF4-FFF2-40B4-BE49-F238E27FC236}">
                  <a16:creationId xmlns:a16="http://schemas.microsoft.com/office/drawing/2014/main" id="{478C6546-40A8-4FD2-98FA-70CF73F26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2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11" name="Text Box 50" descr="斜纹布">
              <a:extLst>
                <a:ext uri="{FF2B5EF4-FFF2-40B4-BE49-F238E27FC236}">
                  <a16:creationId xmlns:a16="http://schemas.microsoft.com/office/drawing/2014/main" id="{20A49E6F-879A-41C6-AA6F-CC825F823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43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12" name="Text Box 51" descr="斜纹布">
              <a:extLst>
                <a:ext uri="{FF2B5EF4-FFF2-40B4-BE49-F238E27FC236}">
                  <a16:creationId xmlns:a16="http://schemas.microsoft.com/office/drawing/2014/main" id="{9EB5A269-DF82-40DD-A4C5-70F028F50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482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6113" name="Text Box 52" descr="斜纹布">
              <a:extLst>
                <a:ext uri="{FF2B5EF4-FFF2-40B4-BE49-F238E27FC236}">
                  <a16:creationId xmlns:a16="http://schemas.microsoft.com/office/drawing/2014/main" id="{4E5C538C-00E6-40AB-A675-90AF8660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888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6114" name="Text Box 53" descr="斜纹布">
              <a:extLst>
                <a:ext uri="{FF2B5EF4-FFF2-40B4-BE49-F238E27FC236}">
                  <a16:creationId xmlns:a16="http://schemas.microsoft.com/office/drawing/2014/main" id="{FC5D4E0F-AB55-4572-9348-EADBCC87D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525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6115" name="Text Box 54" descr="斜纹布">
              <a:extLst>
                <a:ext uri="{FF2B5EF4-FFF2-40B4-BE49-F238E27FC236}">
                  <a16:creationId xmlns:a16="http://schemas.microsoft.com/office/drawing/2014/main" id="{7CD30F4F-5B5F-4A21-98C5-74C844DEE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6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95671" name="Text Box 55">
            <a:extLst>
              <a:ext uri="{FF2B5EF4-FFF2-40B4-BE49-F238E27FC236}">
                <a16:creationId xmlns:a16="http://schemas.microsoft.com/office/drawing/2014/main" id="{9CFEE215-8FBB-4FE1-A224-DB20C397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6425"/>
            <a:ext cx="33115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串联电容的分压</a:t>
            </a:r>
          </a:p>
        </p:txBody>
      </p:sp>
      <p:grpSp>
        <p:nvGrpSpPr>
          <p:cNvPr id="46092" name="Group 59">
            <a:extLst>
              <a:ext uri="{FF2B5EF4-FFF2-40B4-BE49-F238E27FC236}">
                <a16:creationId xmlns:a16="http://schemas.microsoft.com/office/drawing/2014/main" id="{F493A80B-5590-40B7-9287-5E251D7115E3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6093" name="Picture 60" descr="78900">
              <a:extLst>
                <a:ext uri="{FF2B5EF4-FFF2-40B4-BE49-F238E27FC236}">
                  <a16:creationId xmlns:a16="http://schemas.microsoft.com/office/drawing/2014/main" id="{6DADB929-3917-452D-BD29-0B929D988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4" name="Text Box 6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18CEDDF-A3E0-4AF5-AE36-B49A7CACD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20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7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>
            <a:extLst>
              <a:ext uri="{FF2B5EF4-FFF2-40B4-BE49-F238E27FC236}">
                <a16:creationId xmlns:a16="http://schemas.microsoft.com/office/drawing/2014/main" id="{F9CE0D54-FB87-43BF-8DF2-BB13CC69B90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7165" name="Picture 3" descr="78900">
              <a:extLst>
                <a:ext uri="{FF2B5EF4-FFF2-40B4-BE49-F238E27FC236}">
                  <a16:creationId xmlns:a16="http://schemas.microsoft.com/office/drawing/2014/main" id="{D0CBD1CC-F1A3-4AB4-9C79-598DF9AD9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66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774AC5D-DB47-4C92-893D-461E13A16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7107" name="Group 5">
            <a:extLst>
              <a:ext uri="{FF2B5EF4-FFF2-40B4-BE49-F238E27FC236}">
                <a16:creationId xmlns:a16="http://schemas.microsoft.com/office/drawing/2014/main" id="{B206431A-B007-489F-B0D4-00EFF29E93B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7163" name="Picture 6" descr="78900">
              <a:extLst>
                <a:ext uri="{FF2B5EF4-FFF2-40B4-BE49-F238E27FC236}">
                  <a16:creationId xmlns:a16="http://schemas.microsoft.com/office/drawing/2014/main" id="{E0A4BB11-446B-466D-8720-B4A44D78D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64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8831EE-716A-4A13-B9AD-4260DB059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9305D756-00F7-4610-8F5A-D66F20C691B6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33375"/>
            <a:ext cx="2520950" cy="2520950"/>
            <a:chOff x="1474" y="527"/>
            <a:chExt cx="1588" cy="1588"/>
          </a:xfrm>
        </p:grpSpPr>
        <p:sp>
          <p:nvSpPr>
            <p:cNvPr id="47138" name="Line 9">
              <a:extLst>
                <a:ext uri="{FF2B5EF4-FFF2-40B4-BE49-F238E27FC236}">
                  <a16:creationId xmlns:a16="http://schemas.microsoft.com/office/drawing/2014/main" id="{51937B7A-3839-4874-9C6F-FF48ED376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845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10">
              <a:extLst>
                <a:ext uri="{FF2B5EF4-FFF2-40B4-BE49-F238E27FC236}">
                  <a16:creationId xmlns:a16="http://schemas.microsoft.com/office/drawing/2014/main" id="{048360B7-71A3-4AEC-85D7-BC3EED344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069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11">
              <a:extLst>
                <a:ext uri="{FF2B5EF4-FFF2-40B4-BE49-F238E27FC236}">
                  <a16:creationId xmlns:a16="http://schemas.microsoft.com/office/drawing/2014/main" id="{2ABD98B6-630A-43D6-9D21-50A8D26DF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844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12">
              <a:extLst>
                <a:ext uri="{FF2B5EF4-FFF2-40B4-BE49-F238E27FC236}">
                  <a16:creationId xmlns:a16="http://schemas.microsoft.com/office/drawing/2014/main" id="{81661FB6-68A2-4EFE-A245-3494BEE3C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845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13">
              <a:extLst>
                <a:ext uri="{FF2B5EF4-FFF2-40B4-BE49-F238E27FC236}">
                  <a16:creationId xmlns:a16="http://schemas.microsoft.com/office/drawing/2014/main" id="{0195A677-C56B-48F9-82D6-9AE429C57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43" name="Group 14">
              <a:extLst>
                <a:ext uri="{FF2B5EF4-FFF2-40B4-BE49-F238E27FC236}">
                  <a16:creationId xmlns:a16="http://schemas.microsoft.com/office/drawing/2014/main" id="{2FD542C3-36AB-4DFD-AB32-E3A56A590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344"/>
              <a:ext cx="318" cy="90"/>
              <a:chOff x="4059" y="1117"/>
              <a:chExt cx="318" cy="90"/>
            </a:xfrm>
          </p:grpSpPr>
          <p:sp>
            <p:nvSpPr>
              <p:cNvPr id="47161" name="Line 15">
                <a:extLst>
                  <a:ext uri="{FF2B5EF4-FFF2-40B4-BE49-F238E27FC236}">
                    <a16:creationId xmlns:a16="http://schemas.microsoft.com/office/drawing/2014/main" id="{AFBC2F3C-2F8D-411D-A67A-49824E598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2" name="Line 16">
                <a:extLst>
                  <a:ext uri="{FF2B5EF4-FFF2-40B4-BE49-F238E27FC236}">
                    <a16:creationId xmlns:a16="http://schemas.microsoft.com/office/drawing/2014/main" id="{AA958888-5F1F-4244-B1E4-56F718704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44" name="Group 17">
              <a:extLst>
                <a:ext uri="{FF2B5EF4-FFF2-40B4-BE49-F238E27FC236}">
                  <a16:creationId xmlns:a16="http://schemas.microsoft.com/office/drawing/2014/main" id="{275A8331-E074-4823-84F0-391E95E61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1344"/>
              <a:ext cx="318" cy="90"/>
              <a:chOff x="4059" y="1117"/>
              <a:chExt cx="318" cy="90"/>
            </a:xfrm>
          </p:grpSpPr>
          <p:sp>
            <p:nvSpPr>
              <p:cNvPr id="47159" name="Line 18">
                <a:extLst>
                  <a:ext uri="{FF2B5EF4-FFF2-40B4-BE49-F238E27FC236}">
                    <a16:creationId xmlns:a16="http://schemas.microsoft.com/office/drawing/2014/main" id="{20114EFB-888A-4E05-914F-11A6CC52D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0" name="Line 19">
                <a:extLst>
                  <a:ext uri="{FF2B5EF4-FFF2-40B4-BE49-F238E27FC236}">
                    <a16:creationId xmlns:a16="http://schemas.microsoft.com/office/drawing/2014/main" id="{16E9D22C-DF33-4DCA-8855-A7891DCB7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45" name="Oval 20" descr="斜纹布">
              <a:extLst>
                <a:ext uri="{FF2B5EF4-FFF2-40B4-BE49-F238E27FC236}">
                  <a16:creationId xmlns:a16="http://schemas.microsoft.com/office/drawing/2014/main" id="{45A4DEB8-6A5B-4781-A7EA-CB055769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799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7146" name="Oval 21" descr="斜纹布">
              <a:extLst>
                <a:ext uri="{FF2B5EF4-FFF2-40B4-BE49-F238E27FC236}">
                  <a16:creationId xmlns:a16="http://schemas.microsoft.com/office/drawing/2014/main" id="{C95CF38D-25DC-498B-B0F7-A6C4D246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7147" name="Line 22">
              <a:extLst>
                <a:ext uri="{FF2B5EF4-FFF2-40B4-BE49-F238E27FC236}">
                  <a16:creationId xmlns:a16="http://schemas.microsoft.com/office/drawing/2014/main" id="{4479C51C-F15E-45B3-B31A-875FF6DCB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Text Box 23" descr="斜纹布">
              <a:extLst>
                <a:ext uri="{FF2B5EF4-FFF2-40B4-BE49-F238E27FC236}">
                  <a16:creationId xmlns:a16="http://schemas.microsoft.com/office/drawing/2014/main" id="{25B5D3C4-201A-4C13-BA9D-B4F22BCD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149" name="Text Box 24" descr="斜纹布">
              <a:extLst>
                <a:ext uri="{FF2B5EF4-FFF2-40B4-BE49-F238E27FC236}">
                  <a16:creationId xmlns:a16="http://schemas.microsoft.com/office/drawing/2014/main" id="{2944103E-95A6-46D5-B12E-C9AB85E63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7150" name="Text Box 25" descr="斜纹布">
              <a:extLst>
                <a:ext uri="{FF2B5EF4-FFF2-40B4-BE49-F238E27FC236}">
                  <a16:creationId xmlns:a16="http://schemas.microsoft.com/office/drawing/2014/main" id="{18EE3538-0D41-41DC-933B-19C413C14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51" name="Text Box 26" descr="斜纹布">
              <a:extLst>
                <a:ext uri="{FF2B5EF4-FFF2-40B4-BE49-F238E27FC236}">
                  <a16:creationId xmlns:a16="http://schemas.microsoft.com/office/drawing/2014/main" id="{A0BD3D1D-0425-4572-81E8-EB7E5E97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79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152" name="Text Box 27" descr="斜纹布">
              <a:extLst>
                <a:ext uri="{FF2B5EF4-FFF2-40B4-BE49-F238E27FC236}">
                  <a16:creationId xmlns:a16="http://schemas.microsoft.com/office/drawing/2014/main" id="{F4B658EE-C82B-422F-93F8-54102D21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750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7153" name="Line 28">
              <a:extLst>
                <a:ext uri="{FF2B5EF4-FFF2-40B4-BE49-F238E27FC236}">
                  <a16:creationId xmlns:a16="http://schemas.microsoft.com/office/drawing/2014/main" id="{56EB8E0E-138C-4580-92B8-842A6C3BB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29">
              <a:extLst>
                <a:ext uri="{FF2B5EF4-FFF2-40B4-BE49-F238E27FC236}">
                  <a16:creationId xmlns:a16="http://schemas.microsoft.com/office/drawing/2014/main" id="{6B3C6FAA-DC0C-4DC9-980C-524A25176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30" descr="斜纹布">
              <a:extLst>
                <a:ext uri="{FF2B5EF4-FFF2-40B4-BE49-F238E27FC236}">
                  <a16:creationId xmlns:a16="http://schemas.microsoft.com/office/drawing/2014/main" id="{6BBBF22B-FA2A-4A65-83D5-F747BC543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3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7156" name="Text Box 31" descr="斜纹布">
              <a:extLst>
                <a:ext uri="{FF2B5EF4-FFF2-40B4-BE49-F238E27FC236}">
                  <a16:creationId xmlns:a16="http://schemas.microsoft.com/office/drawing/2014/main" id="{15A0AD98-1B2C-40A3-92E1-8599D50D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43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7157" name="Text Box 32" descr="斜纹布">
              <a:extLst>
                <a:ext uri="{FF2B5EF4-FFF2-40B4-BE49-F238E27FC236}">
                  <a16:creationId xmlns:a16="http://schemas.microsoft.com/office/drawing/2014/main" id="{E58ED9C6-6044-4814-A9F2-F7715982D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52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58" name="Line 33">
              <a:extLst>
                <a:ext uri="{FF2B5EF4-FFF2-40B4-BE49-F238E27FC236}">
                  <a16:creationId xmlns:a16="http://schemas.microsoft.com/office/drawing/2014/main" id="{64F81B14-4B53-4CD3-B213-9F953A0BE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890"/>
              <a:ext cx="182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6674" name="Object 34">
            <a:extLst>
              <a:ext uri="{FF2B5EF4-FFF2-40B4-BE49-F238E27FC236}">
                <a16:creationId xmlns:a16="http://schemas.microsoft.com/office/drawing/2014/main" id="{D9BE5DE8-83F8-4A99-AD13-719EC672D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1655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公式" r:id="rId7" imgW="692064" imgH="450894" progId="Equation.3">
                  <p:embed/>
                </p:oleObj>
              </mc:Choice>
              <mc:Fallback>
                <p:oleObj name="公式" r:id="rId7" imgW="692064" imgH="45089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16557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5" name="Object 35">
            <a:extLst>
              <a:ext uri="{FF2B5EF4-FFF2-40B4-BE49-F238E27FC236}">
                <a16:creationId xmlns:a16="http://schemas.microsoft.com/office/drawing/2014/main" id="{456B4CD0-135A-4BB8-8DE3-B83D68B35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628775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公式" r:id="rId9" imgW="717710" imgH="450894" progId="Equation.3">
                  <p:embed/>
                </p:oleObj>
              </mc:Choice>
              <mc:Fallback>
                <p:oleObj name="公式" r:id="rId9" imgW="717710" imgH="45089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628775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6" name="Object 36">
            <a:extLst>
              <a:ext uri="{FF2B5EF4-FFF2-40B4-BE49-F238E27FC236}">
                <a16:creationId xmlns:a16="http://schemas.microsoft.com/office/drawing/2014/main" id="{9DF48FE1-C6FD-441A-B0C8-8074DA3F8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781300"/>
          <a:ext cx="4105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公式" r:id="rId11" imgW="1644539" imgH="450894" progId="Equation.3">
                  <p:embed/>
                </p:oleObj>
              </mc:Choice>
              <mc:Fallback>
                <p:oleObj name="公式" r:id="rId11" imgW="1644539" imgH="45089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4105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>
            <a:extLst>
              <a:ext uri="{FF2B5EF4-FFF2-40B4-BE49-F238E27FC236}">
                <a16:creationId xmlns:a16="http://schemas.microsoft.com/office/drawing/2014/main" id="{43FC5739-8432-458D-BE2F-202E03B81F57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005263"/>
            <a:ext cx="2016125" cy="2089150"/>
            <a:chOff x="4059" y="2160"/>
            <a:chExt cx="1270" cy="1316"/>
          </a:xfrm>
        </p:grpSpPr>
        <p:sp>
          <p:nvSpPr>
            <p:cNvPr id="47123" name="Line 42">
              <a:extLst>
                <a:ext uri="{FF2B5EF4-FFF2-40B4-BE49-F238E27FC236}">
                  <a16:creationId xmlns:a16="http://schemas.microsoft.com/office/drawing/2014/main" id="{840883D9-0BA6-4D6B-9045-084F3924A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20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43">
              <a:extLst>
                <a:ext uri="{FF2B5EF4-FFF2-40B4-BE49-F238E27FC236}">
                  <a16:creationId xmlns:a16="http://schemas.microsoft.com/office/drawing/2014/main" id="{A2B027E4-A292-4604-8888-A16BB70F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43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44">
              <a:extLst>
                <a:ext uri="{FF2B5EF4-FFF2-40B4-BE49-F238E27FC236}">
                  <a16:creationId xmlns:a16="http://schemas.microsoft.com/office/drawing/2014/main" id="{2BE96CE2-65CC-4DC1-8D90-6144F40FD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05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45">
              <a:extLst>
                <a:ext uri="{FF2B5EF4-FFF2-40B4-BE49-F238E27FC236}">
                  <a16:creationId xmlns:a16="http://schemas.microsoft.com/office/drawing/2014/main" id="{BF4DC4A3-2718-44A7-B004-914A0D4A3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2795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27" name="Group 46">
              <a:extLst>
                <a:ext uri="{FF2B5EF4-FFF2-40B4-BE49-F238E27FC236}">
                  <a16:creationId xmlns:a16="http://schemas.microsoft.com/office/drawing/2014/main" id="{2F14700D-D904-48AF-96B7-F10244029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705"/>
              <a:ext cx="318" cy="90"/>
              <a:chOff x="4059" y="1117"/>
              <a:chExt cx="318" cy="90"/>
            </a:xfrm>
          </p:grpSpPr>
          <p:sp>
            <p:nvSpPr>
              <p:cNvPr id="47136" name="Line 47">
                <a:extLst>
                  <a:ext uri="{FF2B5EF4-FFF2-40B4-BE49-F238E27FC236}">
                    <a16:creationId xmlns:a16="http://schemas.microsoft.com/office/drawing/2014/main" id="{AD170394-7422-402B-9817-880419A39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7" name="Line 48">
                <a:extLst>
                  <a:ext uri="{FF2B5EF4-FFF2-40B4-BE49-F238E27FC236}">
                    <a16:creationId xmlns:a16="http://schemas.microsoft.com/office/drawing/2014/main" id="{9ECD41E2-BAA3-457B-B62F-3538BCCF7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28" name="Oval 49" descr="斜纹布">
              <a:extLst>
                <a:ext uri="{FF2B5EF4-FFF2-40B4-BE49-F238E27FC236}">
                  <a16:creationId xmlns:a16="http://schemas.microsoft.com/office/drawing/2014/main" id="{25256B91-D786-4591-A1FF-CF55A8357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7129" name="Text Box 50" descr="斜纹布">
              <a:extLst>
                <a:ext uri="{FF2B5EF4-FFF2-40B4-BE49-F238E27FC236}">
                  <a16:creationId xmlns:a16="http://schemas.microsoft.com/office/drawing/2014/main" id="{95EB0045-1051-49A4-A712-A61DA55BE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2251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30" name="Text Box 51" descr="斜纹布">
              <a:extLst>
                <a:ext uri="{FF2B5EF4-FFF2-40B4-BE49-F238E27FC236}">
                  <a16:creationId xmlns:a16="http://schemas.microsoft.com/office/drawing/2014/main" id="{0A13DAEC-4D7F-4A47-BBA3-50ED1F1B6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31" name="Text Box 52" descr="斜纹布">
              <a:extLst>
                <a:ext uri="{FF2B5EF4-FFF2-40B4-BE49-F238E27FC236}">
                  <a16:creationId xmlns:a16="http://schemas.microsoft.com/office/drawing/2014/main" id="{1FAC4CBF-9F32-49FC-B54A-62E8CC2CE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160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7132" name="Text Box 53" descr="斜纹布">
              <a:extLst>
                <a:ext uri="{FF2B5EF4-FFF2-40B4-BE49-F238E27FC236}">
                  <a16:creationId xmlns:a16="http://schemas.microsoft.com/office/drawing/2014/main" id="{A633E87D-F338-4E00-9F9D-E9B2DABA9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7133" name="Line 54">
              <a:extLst>
                <a:ext uri="{FF2B5EF4-FFF2-40B4-BE49-F238E27FC236}">
                  <a16:creationId xmlns:a16="http://schemas.microsoft.com/office/drawing/2014/main" id="{4647806E-7DE6-4FC6-ADF7-3BDEA0AAB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55" descr="斜纹布">
              <a:extLst>
                <a:ext uri="{FF2B5EF4-FFF2-40B4-BE49-F238E27FC236}">
                  <a16:creationId xmlns:a16="http://schemas.microsoft.com/office/drawing/2014/main" id="{35D13B1F-5319-4129-A21C-135680760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9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7135" name="Oval 56" descr="斜纹布">
              <a:extLst>
                <a:ext uri="{FF2B5EF4-FFF2-40B4-BE49-F238E27FC236}">
                  <a16:creationId xmlns:a16="http://schemas.microsoft.com/office/drawing/2014/main" id="{16DD78DE-C1DD-445C-853A-24F717CA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38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9" name="Group 57">
            <a:extLst>
              <a:ext uri="{FF2B5EF4-FFF2-40B4-BE49-F238E27FC236}">
                <a16:creationId xmlns:a16="http://schemas.microsoft.com/office/drawing/2014/main" id="{10F6F0B6-51C2-4396-A31F-6BA355EA1D77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068638"/>
            <a:ext cx="1223962" cy="720725"/>
            <a:chOff x="4014" y="1933"/>
            <a:chExt cx="771" cy="454"/>
          </a:xfrm>
        </p:grpSpPr>
        <p:sp>
          <p:nvSpPr>
            <p:cNvPr id="47121" name="Line 58">
              <a:extLst>
                <a:ext uri="{FF2B5EF4-FFF2-40B4-BE49-F238E27FC236}">
                  <a16:creationId xmlns:a16="http://schemas.microsoft.com/office/drawing/2014/main" id="{0795FB4C-DC80-40DD-801C-2BB6E3B5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933"/>
              <a:ext cx="0" cy="454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Text Box 59" descr="斜纹布">
              <a:extLst>
                <a:ext uri="{FF2B5EF4-FFF2-40B4-BE49-F238E27FC236}">
                  <a16:creationId xmlns:a16="http://schemas.microsoft.com/office/drawing/2014/main" id="{492C9972-28B4-4D7D-9DA2-47A3D152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79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96700" name="Text Box 60">
            <a:extLst>
              <a:ext uri="{FF2B5EF4-FFF2-40B4-BE49-F238E27FC236}">
                <a16:creationId xmlns:a16="http://schemas.microsoft.com/office/drawing/2014/main" id="{E790E955-136F-4598-A816-25CFF684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331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电容的并联</a:t>
            </a:r>
          </a:p>
        </p:txBody>
      </p:sp>
      <p:sp>
        <p:nvSpPr>
          <p:cNvPr id="496701" name="Text Box 61">
            <a:extLst>
              <a:ext uri="{FF2B5EF4-FFF2-40B4-BE49-F238E27FC236}">
                <a16:creationId xmlns:a16="http://schemas.microsoft.com/office/drawing/2014/main" id="{440306E3-4B92-46C8-B9FF-A1C13415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82688"/>
            <a:ext cx="2376487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等效电容</a:t>
            </a:r>
          </a:p>
        </p:txBody>
      </p:sp>
      <p:grpSp>
        <p:nvGrpSpPr>
          <p:cNvPr id="47116" name="Group 65">
            <a:extLst>
              <a:ext uri="{FF2B5EF4-FFF2-40B4-BE49-F238E27FC236}">
                <a16:creationId xmlns:a16="http://schemas.microsoft.com/office/drawing/2014/main" id="{4670D714-21D6-4B3F-A854-544FBB987D4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7119" name="Picture 66" descr="78900">
              <a:extLst>
                <a:ext uri="{FF2B5EF4-FFF2-40B4-BE49-F238E27FC236}">
                  <a16:creationId xmlns:a16="http://schemas.microsoft.com/office/drawing/2014/main" id="{954DCE8A-0B46-459B-A102-46C7A629F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0" name="Text Box 6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EA89A86-3251-4F14-A8FD-F2061F56C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496708" name="Object 68">
            <a:extLst>
              <a:ext uri="{FF2B5EF4-FFF2-40B4-BE49-F238E27FC236}">
                <a16:creationId xmlns:a16="http://schemas.microsoft.com/office/drawing/2014/main" id="{B97D84A0-4F0D-4E1B-A0C9-C999E4995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789363"/>
          <a:ext cx="11144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13" imgW="463612" imgH="387438" progId="Equation.DSMT4">
                  <p:embed/>
                </p:oleObj>
              </mc:Choice>
              <mc:Fallback>
                <p:oleObj name="Equation" r:id="rId13" imgW="463612" imgH="387438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11144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709" name="Object 69">
            <a:extLst>
              <a:ext uri="{FF2B5EF4-FFF2-40B4-BE49-F238E27FC236}">
                <a16:creationId xmlns:a16="http://schemas.microsoft.com/office/drawing/2014/main" id="{4CEA2745-0E9A-465A-9CCB-4AABCDBEB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797425"/>
          <a:ext cx="2047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15" imgW="857386" imgH="222294" progId="Equation.DSMT4">
                  <p:embed/>
                </p:oleObj>
              </mc:Choice>
              <mc:Fallback>
                <p:oleObj name="Equation" r:id="rId15" imgW="857386" imgH="222294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97425"/>
                        <a:ext cx="2047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6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9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9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9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00" grpId="0"/>
      <p:bldP spid="4967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52A9B0B9-2A83-49EE-B891-0C4AF53E17B2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8185" name="Picture 3" descr="78900">
              <a:extLst>
                <a:ext uri="{FF2B5EF4-FFF2-40B4-BE49-F238E27FC236}">
                  <a16:creationId xmlns:a16="http://schemas.microsoft.com/office/drawing/2014/main" id="{E8425E82-54E3-4B37-A35F-4845D202E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86" name="Text Box 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CD954F7-9D35-4519-8B1D-A54E2C3D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8131" name="Group 5">
            <a:extLst>
              <a:ext uri="{FF2B5EF4-FFF2-40B4-BE49-F238E27FC236}">
                <a16:creationId xmlns:a16="http://schemas.microsoft.com/office/drawing/2014/main" id="{8EB8DE69-1EE5-4C98-87AB-89032000C1A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8183" name="Picture 6" descr="78900">
              <a:extLst>
                <a:ext uri="{FF2B5EF4-FFF2-40B4-BE49-F238E27FC236}">
                  <a16:creationId xmlns:a16="http://schemas.microsoft.com/office/drawing/2014/main" id="{D9FE993B-16F3-4A1C-8346-25729B7D1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84" name="Text Box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C5BE4F5-3AFF-414D-916E-243D4B3D1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8132" name="Group 8">
            <a:extLst>
              <a:ext uri="{FF2B5EF4-FFF2-40B4-BE49-F238E27FC236}">
                <a16:creationId xmlns:a16="http://schemas.microsoft.com/office/drawing/2014/main" id="{5C140F69-39C4-4942-91AD-50480E643681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620713"/>
            <a:ext cx="2520950" cy="2520950"/>
            <a:chOff x="1474" y="527"/>
            <a:chExt cx="1588" cy="1588"/>
          </a:xfrm>
        </p:grpSpPr>
        <p:sp>
          <p:nvSpPr>
            <p:cNvPr id="48158" name="Line 9">
              <a:extLst>
                <a:ext uri="{FF2B5EF4-FFF2-40B4-BE49-F238E27FC236}">
                  <a16:creationId xmlns:a16="http://schemas.microsoft.com/office/drawing/2014/main" id="{C70A9DDB-4E98-41A7-A989-111AA6756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845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Line 10">
              <a:extLst>
                <a:ext uri="{FF2B5EF4-FFF2-40B4-BE49-F238E27FC236}">
                  <a16:creationId xmlns:a16="http://schemas.microsoft.com/office/drawing/2014/main" id="{9B7101F6-C171-4673-BA95-76451031E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069"/>
              <a:ext cx="99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11">
              <a:extLst>
                <a:ext uri="{FF2B5EF4-FFF2-40B4-BE49-F238E27FC236}">
                  <a16:creationId xmlns:a16="http://schemas.microsoft.com/office/drawing/2014/main" id="{55A7BD0A-CD0B-41BA-BAA9-CDF3F05F8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844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12">
              <a:extLst>
                <a:ext uri="{FF2B5EF4-FFF2-40B4-BE49-F238E27FC236}">
                  <a16:creationId xmlns:a16="http://schemas.microsoft.com/office/drawing/2014/main" id="{02CE1F46-49DF-41CC-B876-FD0EFF86B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845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Line 13">
              <a:extLst>
                <a:ext uri="{FF2B5EF4-FFF2-40B4-BE49-F238E27FC236}">
                  <a16:creationId xmlns:a16="http://schemas.microsoft.com/office/drawing/2014/main" id="{5BBDD075-AAD6-4EB2-A5F1-B86C78CCC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63" name="Group 14">
              <a:extLst>
                <a:ext uri="{FF2B5EF4-FFF2-40B4-BE49-F238E27FC236}">
                  <a16:creationId xmlns:a16="http://schemas.microsoft.com/office/drawing/2014/main" id="{724D33D1-867F-498A-AB3A-DDB419B831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344"/>
              <a:ext cx="318" cy="90"/>
              <a:chOff x="4059" y="1117"/>
              <a:chExt cx="318" cy="90"/>
            </a:xfrm>
          </p:grpSpPr>
          <p:sp>
            <p:nvSpPr>
              <p:cNvPr id="48181" name="Line 15">
                <a:extLst>
                  <a:ext uri="{FF2B5EF4-FFF2-40B4-BE49-F238E27FC236}">
                    <a16:creationId xmlns:a16="http://schemas.microsoft.com/office/drawing/2014/main" id="{9C9E1D3B-D606-4F4B-A9FB-06DB51942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2" name="Line 16">
                <a:extLst>
                  <a:ext uri="{FF2B5EF4-FFF2-40B4-BE49-F238E27FC236}">
                    <a16:creationId xmlns:a16="http://schemas.microsoft.com/office/drawing/2014/main" id="{0234DFC9-5A66-43A4-804C-A4806940C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64" name="Group 17">
              <a:extLst>
                <a:ext uri="{FF2B5EF4-FFF2-40B4-BE49-F238E27FC236}">
                  <a16:creationId xmlns:a16="http://schemas.microsoft.com/office/drawing/2014/main" id="{57E84212-2299-4FCB-8178-C40D68887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1344"/>
              <a:ext cx="318" cy="90"/>
              <a:chOff x="4059" y="1117"/>
              <a:chExt cx="318" cy="90"/>
            </a:xfrm>
          </p:grpSpPr>
          <p:sp>
            <p:nvSpPr>
              <p:cNvPr id="48179" name="Line 18">
                <a:extLst>
                  <a:ext uri="{FF2B5EF4-FFF2-40B4-BE49-F238E27FC236}">
                    <a16:creationId xmlns:a16="http://schemas.microsoft.com/office/drawing/2014/main" id="{62004888-139C-4509-9394-94F4FB357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80" name="Line 19">
                <a:extLst>
                  <a:ext uri="{FF2B5EF4-FFF2-40B4-BE49-F238E27FC236}">
                    <a16:creationId xmlns:a16="http://schemas.microsoft.com/office/drawing/2014/main" id="{B3251AA3-E2A5-42EC-B926-687DA96F3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65" name="Oval 20" descr="斜纹布">
              <a:extLst>
                <a:ext uri="{FF2B5EF4-FFF2-40B4-BE49-F238E27FC236}">
                  <a16:creationId xmlns:a16="http://schemas.microsoft.com/office/drawing/2014/main" id="{9FC20826-8656-4472-BE2E-956BE965A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799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8166" name="Oval 21" descr="斜纹布">
              <a:extLst>
                <a:ext uri="{FF2B5EF4-FFF2-40B4-BE49-F238E27FC236}">
                  <a16:creationId xmlns:a16="http://schemas.microsoft.com/office/drawing/2014/main" id="{1A6CBADE-0B14-4A98-9660-FFAB7AA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024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8167" name="Line 22">
              <a:extLst>
                <a:ext uri="{FF2B5EF4-FFF2-40B4-BE49-F238E27FC236}">
                  <a16:creationId xmlns:a16="http://schemas.microsoft.com/office/drawing/2014/main" id="{C81724C0-5552-4A61-BF4F-BFFF18A69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43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8" name="Text Box 23" descr="斜纹布">
              <a:extLst>
                <a:ext uri="{FF2B5EF4-FFF2-40B4-BE49-F238E27FC236}">
                  <a16:creationId xmlns:a16="http://schemas.microsoft.com/office/drawing/2014/main" id="{72E8D107-CE95-4E39-BBE2-E42A787A0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8169" name="Text Box 24" descr="斜纹布">
              <a:extLst>
                <a:ext uri="{FF2B5EF4-FFF2-40B4-BE49-F238E27FC236}">
                  <a16:creationId xmlns:a16="http://schemas.microsoft.com/office/drawing/2014/main" id="{72FA34A7-60E6-420B-B3DE-DB0832F58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9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8170" name="Text Box 25" descr="斜纹布">
              <a:extLst>
                <a:ext uri="{FF2B5EF4-FFF2-40B4-BE49-F238E27FC236}">
                  <a16:creationId xmlns:a16="http://schemas.microsoft.com/office/drawing/2014/main" id="{06897396-5F45-4CDA-9F8F-EC381EA8C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53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71" name="Text Box 26" descr="斜纹布">
              <a:extLst>
                <a:ext uri="{FF2B5EF4-FFF2-40B4-BE49-F238E27FC236}">
                  <a16:creationId xmlns:a16="http://schemas.microsoft.com/office/drawing/2014/main" id="{DF3F624B-033C-45D8-86E6-B47E72ED1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79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8172" name="Text Box 27" descr="斜纹布">
              <a:extLst>
                <a:ext uri="{FF2B5EF4-FFF2-40B4-BE49-F238E27FC236}">
                  <a16:creationId xmlns:a16="http://schemas.microsoft.com/office/drawing/2014/main" id="{A1C6BAD3-F5D7-4F4E-B0B4-BD3756F71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750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8173" name="Line 28">
              <a:extLst>
                <a:ext uri="{FF2B5EF4-FFF2-40B4-BE49-F238E27FC236}">
                  <a16:creationId xmlns:a16="http://schemas.microsoft.com/office/drawing/2014/main" id="{0B09C8A4-73CA-4D99-B627-FED56A8EC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4" name="Line 29">
              <a:extLst>
                <a:ext uri="{FF2B5EF4-FFF2-40B4-BE49-F238E27FC236}">
                  <a16:creationId xmlns:a16="http://schemas.microsoft.com/office/drawing/2014/main" id="{50DF0258-6B66-4C3E-8F47-5F9CFB238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981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5" name="Text Box 30" descr="斜纹布">
              <a:extLst>
                <a:ext uri="{FF2B5EF4-FFF2-40B4-BE49-F238E27FC236}">
                  <a16:creationId xmlns:a16="http://schemas.microsoft.com/office/drawing/2014/main" id="{5F55090E-9BCE-4366-A8E4-C3485DD16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3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8176" name="Text Box 31" descr="斜纹布">
              <a:extLst>
                <a:ext uri="{FF2B5EF4-FFF2-40B4-BE49-F238E27FC236}">
                  <a16:creationId xmlns:a16="http://schemas.microsoft.com/office/drawing/2014/main" id="{9761825E-7ADA-4238-85FB-1891017C9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43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8177" name="Text Box 32" descr="斜纹布">
              <a:extLst>
                <a:ext uri="{FF2B5EF4-FFF2-40B4-BE49-F238E27FC236}">
                  <a16:creationId xmlns:a16="http://schemas.microsoft.com/office/drawing/2014/main" id="{534DC166-F605-4FA0-B312-E7247C58F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52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78" name="Line 33">
              <a:extLst>
                <a:ext uri="{FF2B5EF4-FFF2-40B4-BE49-F238E27FC236}">
                  <a16:creationId xmlns:a16="http://schemas.microsoft.com/office/drawing/2014/main" id="{C40B4ECB-C408-4707-B1CD-188840FF2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890"/>
              <a:ext cx="182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8962" name="Object 34">
            <a:extLst>
              <a:ext uri="{FF2B5EF4-FFF2-40B4-BE49-F238E27FC236}">
                <a16:creationId xmlns:a16="http://schemas.microsoft.com/office/drawing/2014/main" id="{15300FC9-735E-4AF5-940B-4AE21063B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341438"/>
          <a:ext cx="16557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公式" r:id="rId7" imgW="692064" imgH="450894" progId="Equation.3">
                  <p:embed/>
                </p:oleObj>
              </mc:Choice>
              <mc:Fallback>
                <p:oleObj name="公式" r:id="rId7" imgW="692064" imgH="45089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16557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3" name="Object 35">
            <a:extLst>
              <a:ext uri="{FF2B5EF4-FFF2-40B4-BE49-F238E27FC236}">
                <a16:creationId xmlns:a16="http://schemas.microsoft.com/office/drawing/2014/main" id="{2E6D8611-9A1E-4B67-81C7-FC6437198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268413"/>
          <a:ext cx="18002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公式" r:id="rId9" imgW="717710" imgH="450894" progId="Equation.3">
                  <p:embed/>
                </p:oleObj>
              </mc:Choice>
              <mc:Fallback>
                <p:oleObj name="公式" r:id="rId9" imgW="717710" imgH="45089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68413"/>
                        <a:ext cx="18002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Group 41">
            <a:extLst>
              <a:ext uri="{FF2B5EF4-FFF2-40B4-BE49-F238E27FC236}">
                <a16:creationId xmlns:a16="http://schemas.microsoft.com/office/drawing/2014/main" id="{3C490AF5-9E85-4888-AA08-2BFA85DB7460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644900"/>
            <a:ext cx="2016125" cy="2089150"/>
            <a:chOff x="4059" y="2160"/>
            <a:chExt cx="1270" cy="1316"/>
          </a:xfrm>
        </p:grpSpPr>
        <p:sp>
          <p:nvSpPr>
            <p:cNvPr id="48143" name="Line 42">
              <a:extLst>
                <a:ext uri="{FF2B5EF4-FFF2-40B4-BE49-F238E27FC236}">
                  <a16:creationId xmlns:a16="http://schemas.microsoft.com/office/drawing/2014/main" id="{AB088A8B-0121-4DD1-9AD1-0C6491C8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20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43">
              <a:extLst>
                <a:ext uri="{FF2B5EF4-FFF2-40B4-BE49-F238E27FC236}">
                  <a16:creationId xmlns:a16="http://schemas.microsoft.com/office/drawing/2014/main" id="{CA6C5AB0-C0D3-4522-9A1E-09863B2D7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430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44">
              <a:extLst>
                <a:ext uri="{FF2B5EF4-FFF2-40B4-BE49-F238E27FC236}">
                  <a16:creationId xmlns:a16="http://schemas.microsoft.com/office/drawing/2014/main" id="{4027B0EC-1B49-405C-82D2-42E36EA13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205"/>
              <a:ext cx="0" cy="50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45">
              <a:extLst>
                <a:ext uri="{FF2B5EF4-FFF2-40B4-BE49-F238E27FC236}">
                  <a16:creationId xmlns:a16="http://schemas.microsoft.com/office/drawing/2014/main" id="{61326691-883D-491E-8A10-4362D008D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2795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47" name="Group 46">
              <a:extLst>
                <a:ext uri="{FF2B5EF4-FFF2-40B4-BE49-F238E27FC236}">
                  <a16:creationId xmlns:a16="http://schemas.microsoft.com/office/drawing/2014/main" id="{CD73D4B7-E8E0-4528-95F6-CEBBFACF8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2705"/>
              <a:ext cx="318" cy="90"/>
              <a:chOff x="4059" y="1117"/>
              <a:chExt cx="318" cy="90"/>
            </a:xfrm>
          </p:grpSpPr>
          <p:sp>
            <p:nvSpPr>
              <p:cNvPr id="48156" name="Line 47">
                <a:extLst>
                  <a:ext uri="{FF2B5EF4-FFF2-40B4-BE49-F238E27FC236}">
                    <a16:creationId xmlns:a16="http://schemas.microsoft.com/office/drawing/2014/main" id="{2DD8C18F-5650-4B12-9DBB-AB1AC65D8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7" name="Line 48">
                <a:extLst>
                  <a:ext uri="{FF2B5EF4-FFF2-40B4-BE49-F238E27FC236}">
                    <a16:creationId xmlns:a16="http://schemas.microsoft.com/office/drawing/2014/main" id="{4074AB63-EBEF-42FE-81A3-86BCDD0A2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8" name="Oval 49" descr="斜纹布">
              <a:extLst>
                <a:ext uri="{FF2B5EF4-FFF2-40B4-BE49-F238E27FC236}">
                  <a16:creationId xmlns:a16="http://schemas.microsoft.com/office/drawing/2014/main" id="{BDC2FE07-9480-4F4D-A5F2-301ECD067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6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8149" name="Text Box 50" descr="斜纹布">
              <a:extLst>
                <a:ext uri="{FF2B5EF4-FFF2-40B4-BE49-F238E27FC236}">
                  <a16:creationId xmlns:a16="http://schemas.microsoft.com/office/drawing/2014/main" id="{AA58C18F-E818-4F24-926A-119E26170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2251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50" name="Text Box 51" descr="斜纹布">
              <a:extLst>
                <a:ext uri="{FF2B5EF4-FFF2-40B4-BE49-F238E27FC236}">
                  <a16:creationId xmlns:a16="http://schemas.microsoft.com/office/drawing/2014/main" id="{AF8B6BA5-1382-475C-859D-C53E3002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51" name="Text Box 52" descr="斜纹布">
              <a:extLst>
                <a:ext uri="{FF2B5EF4-FFF2-40B4-BE49-F238E27FC236}">
                  <a16:creationId xmlns:a16="http://schemas.microsoft.com/office/drawing/2014/main" id="{0FC09930-8D2E-441A-AF04-632D7BAB0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160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8152" name="Text Box 53" descr="斜纹布">
              <a:extLst>
                <a:ext uri="{FF2B5EF4-FFF2-40B4-BE49-F238E27FC236}">
                  <a16:creationId xmlns:a16="http://schemas.microsoft.com/office/drawing/2014/main" id="{4C3102F4-F4B8-4A52-B328-5A1657ED6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11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8153" name="Line 54">
              <a:extLst>
                <a:ext uri="{FF2B5EF4-FFF2-40B4-BE49-F238E27FC236}">
                  <a16:creationId xmlns:a16="http://schemas.microsoft.com/office/drawing/2014/main" id="{6097F287-2E3D-4236-AAD2-C12F22FB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Text Box 55" descr="斜纹布">
              <a:extLst>
                <a:ext uri="{FF2B5EF4-FFF2-40B4-BE49-F238E27FC236}">
                  <a16:creationId xmlns:a16="http://schemas.microsoft.com/office/drawing/2014/main" id="{CEFC8AEF-9929-48A9-91CB-E415BF9C2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79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155" name="Oval 56" descr="斜纹布">
              <a:extLst>
                <a:ext uri="{FF2B5EF4-FFF2-40B4-BE49-F238E27FC236}">
                  <a16:creationId xmlns:a16="http://schemas.microsoft.com/office/drawing/2014/main" id="{8D764FAE-D88E-4D9D-B290-9DEAA893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38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08989" name="Text Box 61">
            <a:extLst>
              <a:ext uri="{FF2B5EF4-FFF2-40B4-BE49-F238E27FC236}">
                <a16:creationId xmlns:a16="http://schemas.microsoft.com/office/drawing/2014/main" id="{C57E63EC-0D27-4BAF-A00F-511F7176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6425"/>
            <a:ext cx="33115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并联电容的分流</a:t>
            </a:r>
          </a:p>
        </p:txBody>
      </p:sp>
      <p:grpSp>
        <p:nvGrpSpPr>
          <p:cNvPr id="48137" name="Group 65">
            <a:extLst>
              <a:ext uri="{FF2B5EF4-FFF2-40B4-BE49-F238E27FC236}">
                <a16:creationId xmlns:a16="http://schemas.microsoft.com/office/drawing/2014/main" id="{B5C4D00E-B8A4-4633-A79D-DCAF4DB36BF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8141" name="Picture 66" descr="78900">
              <a:extLst>
                <a:ext uri="{FF2B5EF4-FFF2-40B4-BE49-F238E27FC236}">
                  <a16:creationId xmlns:a16="http://schemas.microsoft.com/office/drawing/2014/main" id="{0104465A-EC6B-4545-B98A-980B8BF8E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6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0BF477E-0D88-4046-B151-B0BC21425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508996" name="Object 68">
            <a:extLst>
              <a:ext uri="{FF2B5EF4-FFF2-40B4-BE49-F238E27FC236}">
                <a16:creationId xmlns:a16="http://schemas.microsoft.com/office/drawing/2014/main" id="{AE059292-B9E5-4028-BBF8-7972C1291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492375"/>
          <a:ext cx="12954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1" imgW="539762" imgH="387438" progId="Equation.DSMT4">
                  <p:embed/>
                </p:oleObj>
              </mc:Choice>
              <mc:Fallback>
                <p:oleObj name="Equation" r:id="rId11" imgW="539762" imgH="387438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92375"/>
                        <a:ext cx="12954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97" name="Object 69">
            <a:extLst>
              <a:ext uri="{FF2B5EF4-FFF2-40B4-BE49-F238E27FC236}">
                <a16:creationId xmlns:a16="http://schemas.microsoft.com/office/drawing/2014/main" id="{4D72280D-02C5-41DA-98F1-9177939DE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860800"/>
          <a:ext cx="12049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13" imgW="501490" imgH="387438" progId="Equation.DSMT4">
                  <p:embed/>
                </p:oleObj>
              </mc:Choice>
              <mc:Fallback>
                <p:oleObj name="Equation" r:id="rId13" imgW="501490" imgH="387438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120491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98" name="Object 70">
            <a:extLst>
              <a:ext uri="{FF2B5EF4-FFF2-40B4-BE49-F238E27FC236}">
                <a16:creationId xmlns:a16="http://schemas.microsoft.com/office/drawing/2014/main" id="{2C3689B4-849E-492E-8973-4464F589E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860800"/>
          <a:ext cx="12954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15" imgW="539762" imgH="387438" progId="Equation.DSMT4">
                  <p:embed/>
                </p:oleObj>
              </mc:Choice>
              <mc:Fallback>
                <p:oleObj name="Equation" r:id="rId15" imgW="539762" imgH="387438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12954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0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0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0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8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>
            <a:extLst>
              <a:ext uri="{FF2B5EF4-FFF2-40B4-BE49-F238E27FC236}">
                <a16:creationId xmlns:a16="http://schemas.microsoft.com/office/drawing/2014/main" id="{C371CDAA-06D9-4EBF-8AA0-E31592A0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403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3. 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电感的串联</a:t>
            </a:r>
          </a:p>
        </p:txBody>
      </p:sp>
      <p:grpSp>
        <p:nvGrpSpPr>
          <p:cNvPr id="49155" name="Group 4">
            <a:extLst>
              <a:ext uri="{FF2B5EF4-FFF2-40B4-BE49-F238E27FC236}">
                <a16:creationId xmlns:a16="http://schemas.microsoft.com/office/drawing/2014/main" id="{59237774-925C-4D78-B58A-F966E78DD5DA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9215" name="Picture 5" descr="78900">
              <a:extLst>
                <a:ext uri="{FF2B5EF4-FFF2-40B4-BE49-F238E27FC236}">
                  <a16:creationId xmlns:a16="http://schemas.microsoft.com/office/drawing/2014/main" id="{ED80316A-E832-4250-9C9A-37EF7E908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16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4B33E8B-34B6-42BD-95B8-0F178BF19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9156" name="Group 7">
            <a:extLst>
              <a:ext uri="{FF2B5EF4-FFF2-40B4-BE49-F238E27FC236}">
                <a16:creationId xmlns:a16="http://schemas.microsoft.com/office/drawing/2014/main" id="{F2FC58B0-79D8-4E64-BF6D-FF568FC87F0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9213" name="Picture 8" descr="78900">
              <a:extLst>
                <a:ext uri="{FF2B5EF4-FFF2-40B4-BE49-F238E27FC236}">
                  <a16:creationId xmlns:a16="http://schemas.microsoft.com/office/drawing/2014/main" id="{B2B374A1-4968-4824-8B8F-995FE7953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14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E7F5FD3-6F83-428E-9A38-F5A06CA6B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78669506-FE36-4339-ABE6-F9846F93DF1E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692150"/>
            <a:ext cx="2520950" cy="2813050"/>
            <a:chOff x="2290" y="2069"/>
            <a:chExt cx="1588" cy="1772"/>
          </a:xfrm>
        </p:grpSpPr>
        <p:sp>
          <p:nvSpPr>
            <p:cNvPr id="49186" name="Line 13">
              <a:extLst>
                <a:ext uri="{FF2B5EF4-FFF2-40B4-BE49-F238E27FC236}">
                  <a16:creationId xmlns:a16="http://schemas.microsoft.com/office/drawing/2014/main" id="{6CE8945B-D2EB-4FA1-853B-BA72D69EE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478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14">
              <a:extLst>
                <a:ext uri="{FF2B5EF4-FFF2-40B4-BE49-F238E27FC236}">
                  <a16:creationId xmlns:a16="http://schemas.microsoft.com/office/drawing/2014/main" id="{69E92C49-B7CA-4D4E-99ED-005EB583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703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15">
              <a:extLst>
                <a:ext uri="{FF2B5EF4-FFF2-40B4-BE49-F238E27FC236}">
                  <a16:creationId xmlns:a16="http://schemas.microsoft.com/office/drawing/2014/main" id="{BC20D896-66FD-4358-95E6-3E92A3BCB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478"/>
              <a:ext cx="0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16">
              <a:extLst>
                <a:ext uri="{FF2B5EF4-FFF2-40B4-BE49-F238E27FC236}">
                  <a16:creationId xmlns:a16="http://schemas.microsoft.com/office/drawing/2014/main" id="{80EB78C8-0753-4A40-A071-E3578D9AD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977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17">
              <a:extLst>
                <a:ext uri="{FF2B5EF4-FFF2-40B4-BE49-F238E27FC236}">
                  <a16:creationId xmlns:a16="http://schemas.microsoft.com/office/drawing/2014/main" id="{AD750DA4-DE7E-4C87-A1C9-1302DC35C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3521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1" name="Oval 18" descr="斜纹布">
              <a:extLst>
                <a:ext uri="{FF2B5EF4-FFF2-40B4-BE49-F238E27FC236}">
                  <a16:creationId xmlns:a16="http://schemas.microsoft.com/office/drawing/2014/main" id="{009F4A46-DD5A-405E-9A4D-4EA1CD56A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43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9192" name="Oval 19" descr="斜纹布">
              <a:extLst>
                <a:ext uri="{FF2B5EF4-FFF2-40B4-BE49-F238E27FC236}">
                  <a16:creationId xmlns:a16="http://schemas.microsoft.com/office/drawing/2014/main" id="{FF066BE5-8947-4DF1-913D-91BC99109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65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9193" name="Text Box 20" descr="斜纹布">
              <a:extLst>
                <a:ext uri="{FF2B5EF4-FFF2-40B4-BE49-F238E27FC236}">
                  <a16:creationId xmlns:a16="http://schemas.microsoft.com/office/drawing/2014/main" id="{A45601CF-41AF-49A8-981B-980F796F2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9194" name="Text Box 21" descr="斜纹布">
              <a:extLst>
                <a:ext uri="{FF2B5EF4-FFF2-40B4-BE49-F238E27FC236}">
                  <a16:creationId xmlns:a16="http://schemas.microsoft.com/office/drawing/2014/main" id="{F8DDBEE5-CA8C-4A07-B494-75A7F8303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88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95" name="Text Box 22" descr="斜纹布">
              <a:extLst>
                <a:ext uri="{FF2B5EF4-FFF2-40B4-BE49-F238E27FC236}">
                  <a16:creationId xmlns:a16="http://schemas.microsoft.com/office/drawing/2014/main" id="{D51A83AB-07D5-4DE3-8103-A9AC547D9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20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9196" name="Text Box 23" descr="斜纹布">
              <a:extLst>
                <a:ext uri="{FF2B5EF4-FFF2-40B4-BE49-F238E27FC236}">
                  <a16:creationId xmlns:a16="http://schemas.microsoft.com/office/drawing/2014/main" id="{36966CD5-12C3-4A5A-985E-1D8B4FD4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9197" name="Text Box 24" descr="斜纹布">
              <a:extLst>
                <a:ext uri="{FF2B5EF4-FFF2-40B4-BE49-F238E27FC236}">
                  <a16:creationId xmlns:a16="http://schemas.microsoft.com/office/drawing/2014/main" id="{758838BB-1FB8-418B-BBB4-8C7565B60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0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9198" name="Line 25">
              <a:extLst>
                <a:ext uri="{FF2B5EF4-FFF2-40B4-BE49-F238E27FC236}">
                  <a16:creationId xmlns:a16="http://schemas.microsoft.com/office/drawing/2014/main" id="{FF4B86B8-11C3-411F-A449-FE4AD8F15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433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9" name="Text Box 26" descr="斜纹布">
              <a:extLst>
                <a:ext uri="{FF2B5EF4-FFF2-40B4-BE49-F238E27FC236}">
                  <a16:creationId xmlns:a16="http://schemas.microsoft.com/office/drawing/2014/main" id="{438EEBD8-1398-4403-AEA1-A8A80139C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97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200" name="Text Box 27" descr="斜纹布">
              <a:extLst>
                <a:ext uri="{FF2B5EF4-FFF2-40B4-BE49-F238E27FC236}">
                  <a16:creationId xmlns:a16="http://schemas.microsoft.com/office/drawing/2014/main" id="{EE540511-86AA-4BCD-93D2-033783A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38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201" name="Text Box 28" descr="斜纹布">
              <a:extLst>
                <a:ext uri="{FF2B5EF4-FFF2-40B4-BE49-F238E27FC236}">
                  <a16:creationId xmlns:a16="http://schemas.microsoft.com/office/drawing/2014/main" id="{08EEE819-C1F0-4F59-AA30-8E4D3262A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33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202" name="Text Box 29" descr="斜纹布">
              <a:extLst>
                <a:ext uri="{FF2B5EF4-FFF2-40B4-BE49-F238E27FC236}">
                  <a16:creationId xmlns:a16="http://schemas.microsoft.com/office/drawing/2014/main" id="{4E8A5158-EADD-4C31-BE48-32C7BEE6A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83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9203" name="Text Box 30" descr="斜纹布">
              <a:extLst>
                <a:ext uri="{FF2B5EF4-FFF2-40B4-BE49-F238E27FC236}">
                  <a16:creationId xmlns:a16="http://schemas.microsoft.com/office/drawing/2014/main" id="{8C895DD6-9A1F-496E-85EF-ECBD17060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347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9204" name="Text Box 31" descr="斜纹布">
              <a:extLst>
                <a:ext uri="{FF2B5EF4-FFF2-40B4-BE49-F238E27FC236}">
                  <a16:creationId xmlns:a16="http://schemas.microsoft.com/office/drawing/2014/main" id="{EADA15A4-1374-47E4-83B8-B4D0E538A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069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49205" name="Group 32">
              <a:extLst>
                <a:ext uri="{FF2B5EF4-FFF2-40B4-BE49-F238E27FC236}">
                  <a16:creationId xmlns:a16="http://schemas.microsoft.com/office/drawing/2014/main" id="{E166A428-2658-42F7-A093-C57A31CD3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158"/>
              <a:ext cx="91" cy="363"/>
              <a:chOff x="2744" y="2931"/>
              <a:chExt cx="57" cy="283"/>
            </a:xfrm>
          </p:grpSpPr>
          <p:sp>
            <p:nvSpPr>
              <p:cNvPr id="49210" name="Arc 33">
                <a:extLst>
                  <a:ext uri="{FF2B5EF4-FFF2-40B4-BE49-F238E27FC236}">
                    <a16:creationId xmlns:a16="http://schemas.microsoft.com/office/drawing/2014/main" id="{49148333-DF6A-48FF-B438-A44EC7605E5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1" name="Arc 34">
                <a:extLst>
                  <a:ext uri="{FF2B5EF4-FFF2-40B4-BE49-F238E27FC236}">
                    <a16:creationId xmlns:a16="http://schemas.microsoft.com/office/drawing/2014/main" id="{2372FFE8-20B1-40B1-ACAA-3239D8F02BE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2" name="Arc 35">
                <a:extLst>
                  <a:ext uri="{FF2B5EF4-FFF2-40B4-BE49-F238E27FC236}">
                    <a16:creationId xmlns:a16="http://schemas.microsoft.com/office/drawing/2014/main" id="{80C16387-685F-49CA-9D3E-F5334C09089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206" name="Group 36">
              <a:extLst>
                <a:ext uri="{FF2B5EF4-FFF2-40B4-BE49-F238E27FC236}">
                  <a16:creationId xmlns:a16="http://schemas.microsoft.com/office/drawing/2014/main" id="{9D0A6EB6-34A9-4D68-879D-4706BA4B1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614"/>
              <a:ext cx="91" cy="363"/>
              <a:chOff x="2744" y="2931"/>
              <a:chExt cx="57" cy="283"/>
            </a:xfrm>
          </p:grpSpPr>
          <p:sp>
            <p:nvSpPr>
              <p:cNvPr id="49207" name="Arc 37">
                <a:extLst>
                  <a:ext uri="{FF2B5EF4-FFF2-40B4-BE49-F238E27FC236}">
                    <a16:creationId xmlns:a16="http://schemas.microsoft.com/office/drawing/2014/main" id="{7FBB0D96-341E-4AFF-A808-8A54C228A95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8" name="Arc 38">
                <a:extLst>
                  <a:ext uri="{FF2B5EF4-FFF2-40B4-BE49-F238E27FC236}">
                    <a16:creationId xmlns:a16="http://schemas.microsoft.com/office/drawing/2014/main" id="{0D715BED-5604-4FF0-B765-0C8208E66D2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09" name="Arc 39">
                <a:extLst>
                  <a:ext uri="{FF2B5EF4-FFF2-40B4-BE49-F238E27FC236}">
                    <a16:creationId xmlns:a16="http://schemas.microsoft.com/office/drawing/2014/main" id="{22C97FA8-8046-4AE2-B114-71DEB4E135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40">
            <a:extLst>
              <a:ext uri="{FF2B5EF4-FFF2-40B4-BE49-F238E27FC236}">
                <a16:creationId xmlns:a16="http://schemas.microsoft.com/office/drawing/2014/main" id="{A4B97EF4-A987-48D7-B304-E88A34300755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1196975"/>
            <a:ext cx="1512887" cy="2089150"/>
            <a:chOff x="1701" y="1706"/>
            <a:chExt cx="953" cy="1316"/>
          </a:xfrm>
        </p:grpSpPr>
        <p:sp>
          <p:nvSpPr>
            <p:cNvPr id="49170" name="Line 41">
              <a:extLst>
                <a:ext uri="{FF2B5EF4-FFF2-40B4-BE49-F238E27FC236}">
                  <a16:creationId xmlns:a16="http://schemas.microsoft.com/office/drawing/2014/main" id="{817E98A4-33B7-4357-9260-1F2BE3983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42">
              <a:extLst>
                <a:ext uri="{FF2B5EF4-FFF2-40B4-BE49-F238E27FC236}">
                  <a16:creationId xmlns:a16="http://schemas.microsoft.com/office/drawing/2014/main" id="{22945AFE-236A-40DC-8284-4598E73A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43">
              <a:extLst>
                <a:ext uri="{FF2B5EF4-FFF2-40B4-BE49-F238E27FC236}">
                  <a16:creationId xmlns:a16="http://schemas.microsoft.com/office/drawing/2014/main" id="{E7407B2D-4D6B-4EC4-B072-00479FFC5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44">
              <a:extLst>
                <a:ext uri="{FF2B5EF4-FFF2-40B4-BE49-F238E27FC236}">
                  <a16:creationId xmlns:a16="http://schemas.microsoft.com/office/drawing/2014/main" id="{28920949-1C4C-4574-A74C-64E9E917A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4" name="Oval 45" descr="斜纹布">
              <a:extLst>
                <a:ext uri="{FF2B5EF4-FFF2-40B4-BE49-F238E27FC236}">
                  <a16:creationId xmlns:a16="http://schemas.microsoft.com/office/drawing/2014/main" id="{43E259FE-FE3A-421A-88C9-A2E0A1E4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49175" name="Text Box 46" descr="斜纹布">
              <a:extLst>
                <a:ext uri="{FF2B5EF4-FFF2-40B4-BE49-F238E27FC236}">
                  <a16:creationId xmlns:a16="http://schemas.microsoft.com/office/drawing/2014/main" id="{D12A881F-2BA8-4096-A05A-3FFA1D423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76" name="Text Box 47" descr="斜纹布">
              <a:extLst>
                <a:ext uri="{FF2B5EF4-FFF2-40B4-BE49-F238E27FC236}">
                  <a16:creationId xmlns:a16="http://schemas.microsoft.com/office/drawing/2014/main" id="{16D64F94-3BFE-4356-B880-6D8FC4238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77" name="Text Box 48" descr="斜纹布">
              <a:extLst>
                <a:ext uri="{FF2B5EF4-FFF2-40B4-BE49-F238E27FC236}">
                  <a16:creationId xmlns:a16="http://schemas.microsoft.com/office/drawing/2014/main" id="{21522328-1C88-4624-9394-3C775E69C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9178" name="Text Box 49" descr="斜纹布">
              <a:extLst>
                <a:ext uri="{FF2B5EF4-FFF2-40B4-BE49-F238E27FC236}">
                  <a16:creationId xmlns:a16="http://schemas.microsoft.com/office/drawing/2014/main" id="{7537B243-7C28-4471-8E2F-5E64DDAC0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49179" name="Line 50">
              <a:extLst>
                <a:ext uri="{FF2B5EF4-FFF2-40B4-BE49-F238E27FC236}">
                  <a16:creationId xmlns:a16="http://schemas.microsoft.com/office/drawing/2014/main" id="{14F7AF91-6DE9-4DC4-9A97-CB6F820E1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Text Box 51" descr="斜纹布">
              <a:extLst>
                <a:ext uri="{FF2B5EF4-FFF2-40B4-BE49-F238E27FC236}">
                  <a16:creationId xmlns:a16="http://schemas.microsoft.com/office/drawing/2014/main" id="{DE396551-59F9-4E25-AE4D-4B989C981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181" name="Oval 52" descr="斜纹布">
              <a:extLst>
                <a:ext uri="{FF2B5EF4-FFF2-40B4-BE49-F238E27FC236}">
                  <a16:creationId xmlns:a16="http://schemas.microsoft.com/office/drawing/2014/main" id="{893F2DA2-F8DA-4A3A-BAA4-FD6E64AD5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49182" name="Group 53">
              <a:extLst>
                <a:ext uri="{FF2B5EF4-FFF2-40B4-BE49-F238E27FC236}">
                  <a16:creationId xmlns:a16="http://schemas.microsoft.com/office/drawing/2014/main" id="{C33885D8-BC28-4B39-98A8-77C798756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49183" name="Arc 54">
                <a:extLst>
                  <a:ext uri="{FF2B5EF4-FFF2-40B4-BE49-F238E27FC236}">
                    <a16:creationId xmlns:a16="http://schemas.microsoft.com/office/drawing/2014/main" id="{EFBEE63A-ECC8-4EB6-961A-F00FABC76D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4" name="Arc 55">
                <a:extLst>
                  <a:ext uri="{FF2B5EF4-FFF2-40B4-BE49-F238E27FC236}">
                    <a16:creationId xmlns:a16="http://schemas.microsoft.com/office/drawing/2014/main" id="{64958ED7-7074-4EB5-AFAE-E9D842492B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5" name="Arc 56">
                <a:extLst>
                  <a:ext uri="{FF2B5EF4-FFF2-40B4-BE49-F238E27FC236}">
                    <a16:creationId xmlns:a16="http://schemas.microsoft.com/office/drawing/2014/main" id="{ED97A8F6-441C-4816-97E8-810F358243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A3B029F5-DF2D-44E7-A368-9A683CC056D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844675"/>
            <a:ext cx="1223963" cy="576263"/>
            <a:chOff x="2381" y="1298"/>
            <a:chExt cx="771" cy="363"/>
          </a:xfrm>
        </p:grpSpPr>
        <p:sp>
          <p:nvSpPr>
            <p:cNvPr id="49168" name="Line 59">
              <a:extLst>
                <a:ext uri="{FF2B5EF4-FFF2-40B4-BE49-F238E27FC236}">
                  <a16:creationId xmlns:a16="http://schemas.microsoft.com/office/drawing/2014/main" id="{F1765BC1-59A1-4EE7-AB1A-799985DF3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Text Box 60" descr="斜纹布">
              <a:extLst>
                <a:ext uri="{FF2B5EF4-FFF2-40B4-BE49-F238E27FC236}">
                  <a16:creationId xmlns:a16="http://schemas.microsoft.com/office/drawing/2014/main" id="{7981C5E5-0D41-4CB7-A3E0-30290FF49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97728" name="Text Box 64">
            <a:extLst>
              <a:ext uri="{FF2B5EF4-FFF2-40B4-BE49-F238E27FC236}">
                <a16:creationId xmlns:a16="http://schemas.microsoft.com/office/drawing/2014/main" id="{9519D74A-413F-42C4-B6B0-70C90F6D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27150"/>
            <a:ext cx="2520950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等效电感</a:t>
            </a:r>
          </a:p>
        </p:txBody>
      </p:sp>
      <p:grpSp>
        <p:nvGrpSpPr>
          <p:cNvPr id="49161" name="Group 68">
            <a:extLst>
              <a:ext uri="{FF2B5EF4-FFF2-40B4-BE49-F238E27FC236}">
                <a16:creationId xmlns:a16="http://schemas.microsoft.com/office/drawing/2014/main" id="{7668B602-A3A8-451A-8DAA-9324E0D1A54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49166" name="Picture 69" descr="78900">
              <a:extLst>
                <a:ext uri="{FF2B5EF4-FFF2-40B4-BE49-F238E27FC236}">
                  <a16:creationId xmlns:a16="http://schemas.microsoft.com/office/drawing/2014/main" id="{21F14B96-0D57-420F-9EAA-CD23B21F8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Text Box 7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B37E0D7-79EC-44A2-A76F-F49F4365F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497736" name="Object 72">
            <a:extLst>
              <a:ext uri="{FF2B5EF4-FFF2-40B4-BE49-F238E27FC236}">
                <a16:creationId xmlns:a16="http://schemas.microsoft.com/office/drawing/2014/main" id="{DF1D80E0-605B-4DE1-BA33-C449EC72D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060575"/>
          <a:ext cx="14462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7" imgW="603287" imgH="387438" progId="Equation.DSMT4">
                  <p:embed/>
                </p:oleObj>
              </mc:Choice>
              <mc:Fallback>
                <p:oleObj name="Equation" r:id="rId7" imgW="603287" imgH="387438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14462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37" name="Object 73">
            <a:extLst>
              <a:ext uri="{FF2B5EF4-FFF2-40B4-BE49-F238E27FC236}">
                <a16:creationId xmlns:a16="http://schemas.microsoft.com/office/drawing/2014/main" id="{8EABB7B2-10A7-41A6-A7B9-12D27CAF4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97200"/>
          <a:ext cx="15351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9" imgW="641165" imgH="387438" progId="Equation.DSMT4">
                  <p:embed/>
                </p:oleObj>
              </mc:Choice>
              <mc:Fallback>
                <p:oleObj name="Equation" r:id="rId9" imgW="641165" imgH="387438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153511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38" name="Object 74">
            <a:extLst>
              <a:ext uri="{FF2B5EF4-FFF2-40B4-BE49-F238E27FC236}">
                <a16:creationId xmlns:a16="http://schemas.microsoft.com/office/drawing/2014/main" id="{63E18740-1349-42F6-A53D-E238CC9F3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05263"/>
          <a:ext cx="45481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11" imgW="1911264" imgH="387438" progId="Equation.DSMT4">
                  <p:embed/>
                </p:oleObj>
              </mc:Choice>
              <mc:Fallback>
                <p:oleObj name="Equation" r:id="rId11" imgW="1911264" imgH="387438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05263"/>
                        <a:ext cx="45481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739" name="Object 75">
            <a:extLst>
              <a:ext uri="{FF2B5EF4-FFF2-40B4-BE49-F238E27FC236}">
                <a16:creationId xmlns:a16="http://schemas.microsoft.com/office/drawing/2014/main" id="{05F82BAC-FA78-4450-BCBD-394C71D31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229225"/>
          <a:ext cx="1717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13" imgW="717710" imgH="222294" progId="Equation.DSMT4">
                  <p:embed/>
                </p:oleObj>
              </mc:Choice>
              <mc:Fallback>
                <p:oleObj name="Equation" r:id="rId13" imgW="717710" imgH="222294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17176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9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9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9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/>
      <p:bldP spid="4977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3">
            <a:extLst>
              <a:ext uri="{FF2B5EF4-FFF2-40B4-BE49-F238E27FC236}">
                <a16:creationId xmlns:a16="http://schemas.microsoft.com/office/drawing/2014/main" id="{0B896D85-B406-4745-8E25-771D27027C5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0236" name="Picture 4" descr="78900">
              <a:extLst>
                <a:ext uri="{FF2B5EF4-FFF2-40B4-BE49-F238E27FC236}">
                  <a16:creationId xmlns:a16="http://schemas.microsoft.com/office/drawing/2014/main" id="{A77C5EB9-CE4E-428E-A8B5-D7E012BE6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7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B07A12-61A6-47B4-81A2-11E4B59CA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0179" name="Group 6">
            <a:extLst>
              <a:ext uri="{FF2B5EF4-FFF2-40B4-BE49-F238E27FC236}">
                <a16:creationId xmlns:a16="http://schemas.microsoft.com/office/drawing/2014/main" id="{82C1CBBC-9924-46B7-B377-F0B203EA015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0234" name="Picture 7" descr="78900">
              <a:extLst>
                <a:ext uri="{FF2B5EF4-FFF2-40B4-BE49-F238E27FC236}">
                  <a16:creationId xmlns:a16="http://schemas.microsoft.com/office/drawing/2014/main" id="{274DC371-C53A-4607-A090-3FC0880AD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5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EEBCD71-3AF9-4C45-B0C7-9E56428CB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0180" name="Group 10">
            <a:extLst>
              <a:ext uri="{FF2B5EF4-FFF2-40B4-BE49-F238E27FC236}">
                <a16:creationId xmlns:a16="http://schemas.microsoft.com/office/drawing/2014/main" id="{FCCD21CC-2E63-443D-82E9-289CDEBE2B0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500438"/>
            <a:ext cx="2520950" cy="2813050"/>
            <a:chOff x="2290" y="2069"/>
            <a:chExt cx="1588" cy="1772"/>
          </a:xfrm>
        </p:grpSpPr>
        <p:sp>
          <p:nvSpPr>
            <p:cNvPr id="50207" name="Line 11">
              <a:extLst>
                <a:ext uri="{FF2B5EF4-FFF2-40B4-BE49-F238E27FC236}">
                  <a16:creationId xmlns:a16="http://schemas.microsoft.com/office/drawing/2014/main" id="{FEF6E44F-CC59-40D4-BE52-8622EABD4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478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8" name="Line 12">
              <a:extLst>
                <a:ext uri="{FF2B5EF4-FFF2-40B4-BE49-F238E27FC236}">
                  <a16:creationId xmlns:a16="http://schemas.microsoft.com/office/drawing/2014/main" id="{55611CC0-4368-4A74-8AA8-1C7A7B9B9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703"/>
              <a:ext cx="72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13">
              <a:extLst>
                <a:ext uri="{FF2B5EF4-FFF2-40B4-BE49-F238E27FC236}">
                  <a16:creationId xmlns:a16="http://schemas.microsoft.com/office/drawing/2014/main" id="{07AC030E-F041-41DF-98E5-B15E81AA6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478"/>
              <a:ext cx="0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Line 14">
              <a:extLst>
                <a:ext uri="{FF2B5EF4-FFF2-40B4-BE49-F238E27FC236}">
                  <a16:creationId xmlns:a16="http://schemas.microsoft.com/office/drawing/2014/main" id="{42FBD3A1-DD1E-4FD1-BCDC-C6F379EFA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977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15">
              <a:extLst>
                <a:ext uri="{FF2B5EF4-FFF2-40B4-BE49-F238E27FC236}">
                  <a16:creationId xmlns:a16="http://schemas.microsoft.com/office/drawing/2014/main" id="{BFF5F3B6-3B26-4497-83AE-FB9AA9B3A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3521"/>
              <a:ext cx="0" cy="18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Oval 16" descr="斜纹布">
              <a:extLst>
                <a:ext uri="{FF2B5EF4-FFF2-40B4-BE49-F238E27FC236}">
                  <a16:creationId xmlns:a16="http://schemas.microsoft.com/office/drawing/2014/main" id="{982B9CB5-4396-43E1-892E-FB65E481A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433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0213" name="Oval 17" descr="斜纹布">
              <a:extLst>
                <a:ext uri="{FF2B5EF4-FFF2-40B4-BE49-F238E27FC236}">
                  <a16:creationId xmlns:a16="http://schemas.microsoft.com/office/drawing/2014/main" id="{EAED11BE-A6C7-470C-BDD8-26895C7B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3657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0214" name="Text Box 18" descr="斜纹布">
              <a:extLst>
                <a:ext uri="{FF2B5EF4-FFF2-40B4-BE49-F238E27FC236}">
                  <a16:creationId xmlns:a16="http://schemas.microsoft.com/office/drawing/2014/main" id="{01DC6FE2-5AD5-4744-AC7C-5DE77FAF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15" name="Text Box 19" descr="斜纹布">
              <a:extLst>
                <a:ext uri="{FF2B5EF4-FFF2-40B4-BE49-F238E27FC236}">
                  <a16:creationId xmlns:a16="http://schemas.microsoft.com/office/drawing/2014/main" id="{F2FBE987-2193-4DA4-ADA1-F0D71CD76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88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216" name="Text Box 20" descr="斜纹布">
              <a:extLst>
                <a:ext uri="{FF2B5EF4-FFF2-40B4-BE49-F238E27FC236}">
                  <a16:creationId xmlns:a16="http://schemas.microsoft.com/office/drawing/2014/main" id="{3D462117-320B-412F-B6F0-3BB82121E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20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0217" name="Text Box 21" descr="斜纹布">
              <a:extLst>
                <a:ext uri="{FF2B5EF4-FFF2-40B4-BE49-F238E27FC236}">
                  <a16:creationId xmlns:a16="http://schemas.microsoft.com/office/drawing/2014/main" id="{60F12C6A-2124-4FC6-8ADB-A7A3A050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61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218" name="Text Box 22" descr="斜纹布">
              <a:extLst>
                <a:ext uri="{FF2B5EF4-FFF2-40B4-BE49-F238E27FC236}">
                  <a16:creationId xmlns:a16="http://schemas.microsoft.com/office/drawing/2014/main" id="{50D3A2EB-BBD9-4CE2-A226-FF101E54B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04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0219" name="Line 23">
              <a:extLst>
                <a:ext uri="{FF2B5EF4-FFF2-40B4-BE49-F238E27FC236}">
                  <a16:creationId xmlns:a16="http://schemas.microsoft.com/office/drawing/2014/main" id="{A1C9F249-FC2B-432D-A291-7A711DA29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433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Text Box 24" descr="斜纹布">
              <a:extLst>
                <a:ext uri="{FF2B5EF4-FFF2-40B4-BE49-F238E27FC236}">
                  <a16:creationId xmlns:a16="http://schemas.microsoft.com/office/drawing/2014/main" id="{16F3DBCE-3685-49F8-9E97-D7A3FBBEC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97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221" name="Text Box 25" descr="斜纹布">
              <a:extLst>
                <a:ext uri="{FF2B5EF4-FFF2-40B4-BE49-F238E27FC236}">
                  <a16:creationId xmlns:a16="http://schemas.microsoft.com/office/drawing/2014/main" id="{6E1F7828-CBD8-4584-97B7-A81B6328B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38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222" name="Text Box 26" descr="斜纹布">
              <a:extLst>
                <a:ext uri="{FF2B5EF4-FFF2-40B4-BE49-F238E27FC236}">
                  <a16:creationId xmlns:a16="http://schemas.microsoft.com/office/drawing/2014/main" id="{011BAFEF-47C8-4D37-8FBA-F68AC9C0C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433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223" name="Text Box 27" descr="斜纹布">
              <a:extLst>
                <a:ext uri="{FF2B5EF4-FFF2-40B4-BE49-F238E27FC236}">
                  <a16:creationId xmlns:a16="http://schemas.microsoft.com/office/drawing/2014/main" id="{C12DB4D7-9FAC-438F-B59D-CDB92B7D5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2839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0224" name="Text Box 28" descr="斜纹布">
              <a:extLst>
                <a:ext uri="{FF2B5EF4-FFF2-40B4-BE49-F238E27FC236}">
                  <a16:creationId xmlns:a16="http://schemas.microsoft.com/office/drawing/2014/main" id="{5B8DBD89-6DAB-4E5D-92A0-F83B78D9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347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0225" name="Text Box 29" descr="斜纹布">
              <a:extLst>
                <a:ext uri="{FF2B5EF4-FFF2-40B4-BE49-F238E27FC236}">
                  <a16:creationId xmlns:a16="http://schemas.microsoft.com/office/drawing/2014/main" id="{BC543F4C-AF21-4DFF-A5EB-E9A04900B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069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50226" name="Group 30">
              <a:extLst>
                <a:ext uri="{FF2B5EF4-FFF2-40B4-BE49-F238E27FC236}">
                  <a16:creationId xmlns:a16="http://schemas.microsoft.com/office/drawing/2014/main" id="{61FDD48D-98BC-4723-B646-9C4D04031A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3158"/>
              <a:ext cx="91" cy="363"/>
              <a:chOff x="2744" y="2931"/>
              <a:chExt cx="57" cy="283"/>
            </a:xfrm>
          </p:grpSpPr>
          <p:sp>
            <p:nvSpPr>
              <p:cNvPr id="50231" name="Arc 31">
                <a:extLst>
                  <a:ext uri="{FF2B5EF4-FFF2-40B4-BE49-F238E27FC236}">
                    <a16:creationId xmlns:a16="http://schemas.microsoft.com/office/drawing/2014/main" id="{CA093E0E-61F0-401E-9A4E-DBA6C9601E3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2" name="Arc 32">
                <a:extLst>
                  <a:ext uri="{FF2B5EF4-FFF2-40B4-BE49-F238E27FC236}">
                    <a16:creationId xmlns:a16="http://schemas.microsoft.com/office/drawing/2014/main" id="{2BFD531D-1869-4AE9-907B-31CB5483CD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3" name="Arc 33">
                <a:extLst>
                  <a:ext uri="{FF2B5EF4-FFF2-40B4-BE49-F238E27FC236}">
                    <a16:creationId xmlns:a16="http://schemas.microsoft.com/office/drawing/2014/main" id="{33C0C08F-F56E-470C-9B87-F9F4D5820BE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227" name="Group 34">
              <a:extLst>
                <a:ext uri="{FF2B5EF4-FFF2-40B4-BE49-F238E27FC236}">
                  <a16:creationId xmlns:a16="http://schemas.microsoft.com/office/drawing/2014/main" id="{78D021E5-142F-4D1E-969A-71AF44F18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" y="2614"/>
              <a:ext cx="91" cy="363"/>
              <a:chOff x="2744" y="2931"/>
              <a:chExt cx="57" cy="283"/>
            </a:xfrm>
          </p:grpSpPr>
          <p:sp>
            <p:nvSpPr>
              <p:cNvPr id="50228" name="Arc 35">
                <a:extLst>
                  <a:ext uri="{FF2B5EF4-FFF2-40B4-BE49-F238E27FC236}">
                    <a16:creationId xmlns:a16="http://schemas.microsoft.com/office/drawing/2014/main" id="{A8E9CB3F-318A-4E64-9937-1F5430C6B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9" name="Arc 36">
                <a:extLst>
                  <a:ext uri="{FF2B5EF4-FFF2-40B4-BE49-F238E27FC236}">
                    <a16:creationId xmlns:a16="http://schemas.microsoft.com/office/drawing/2014/main" id="{189DCBA4-19C8-4105-8508-73A693EF7A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0" name="Arc 37">
                <a:extLst>
                  <a:ext uri="{FF2B5EF4-FFF2-40B4-BE49-F238E27FC236}">
                    <a16:creationId xmlns:a16="http://schemas.microsoft.com/office/drawing/2014/main" id="{A619E098-169A-48AF-9309-56FB343BF0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181" name="Group 38">
            <a:extLst>
              <a:ext uri="{FF2B5EF4-FFF2-40B4-BE49-F238E27FC236}">
                <a16:creationId xmlns:a16="http://schemas.microsoft.com/office/drawing/2014/main" id="{CAA57F75-3980-4E76-A4F7-415B31361E56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076700"/>
            <a:ext cx="1512888" cy="2089150"/>
            <a:chOff x="1701" y="1706"/>
            <a:chExt cx="953" cy="1316"/>
          </a:xfrm>
        </p:grpSpPr>
        <p:sp>
          <p:nvSpPr>
            <p:cNvPr id="50191" name="Line 39">
              <a:extLst>
                <a:ext uri="{FF2B5EF4-FFF2-40B4-BE49-F238E27FC236}">
                  <a16:creationId xmlns:a16="http://schemas.microsoft.com/office/drawing/2014/main" id="{2C07C8CA-D5A6-44F1-842D-67A79AF9B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40">
              <a:extLst>
                <a:ext uri="{FF2B5EF4-FFF2-40B4-BE49-F238E27FC236}">
                  <a16:creationId xmlns:a16="http://schemas.microsoft.com/office/drawing/2014/main" id="{AE0BFEAC-E4A8-41E7-90F7-B00FC1391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41">
              <a:extLst>
                <a:ext uri="{FF2B5EF4-FFF2-40B4-BE49-F238E27FC236}">
                  <a16:creationId xmlns:a16="http://schemas.microsoft.com/office/drawing/2014/main" id="{A683E436-ED9C-45B2-9606-1F63511B0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Line 42">
              <a:extLst>
                <a:ext uri="{FF2B5EF4-FFF2-40B4-BE49-F238E27FC236}">
                  <a16:creationId xmlns:a16="http://schemas.microsoft.com/office/drawing/2014/main" id="{4FB10F67-E2C3-4852-A733-C407F2A28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Oval 43" descr="斜纹布">
              <a:extLst>
                <a:ext uri="{FF2B5EF4-FFF2-40B4-BE49-F238E27FC236}">
                  <a16:creationId xmlns:a16="http://schemas.microsoft.com/office/drawing/2014/main" id="{E059E6D4-EF46-464E-92A5-7496FBCD7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0196" name="Text Box 44" descr="斜纹布">
              <a:extLst>
                <a:ext uri="{FF2B5EF4-FFF2-40B4-BE49-F238E27FC236}">
                  <a16:creationId xmlns:a16="http://schemas.microsoft.com/office/drawing/2014/main" id="{B097C4EA-B01F-460D-9CDC-4A6C054D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197" name="Text Box 45" descr="斜纹布">
              <a:extLst>
                <a:ext uri="{FF2B5EF4-FFF2-40B4-BE49-F238E27FC236}">
                  <a16:creationId xmlns:a16="http://schemas.microsoft.com/office/drawing/2014/main" id="{59513E1C-C4C6-4508-8F0A-61C4D4FBB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198" name="Text Box 46" descr="斜纹布">
              <a:extLst>
                <a:ext uri="{FF2B5EF4-FFF2-40B4-BE49-F238E27FC236}">
                  <a16:creationId xmlns:a16="http://schemas.microsoft.com/office/drawing/2014/main" id="{DD3B84B8-6000-4672-8151-8D910818D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0199" name="Text Box 47" descr="斜纹布">
              <a:extLst>
                <a:ext uri="{FF2B5EF4-FFF2-40B4-BE49-F238E27FC236}">
                  <a16:creationId xmlns:a16="http://schemas.microsoft.com/office/drawing/2014/main" id="{21000FD8-F563-448D-87AD-7A9A594AC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0200" name="Line 48">
              <a:extLst>
                <a:ext uri="{FF2B5EF4-FFF2-40B4-BE49-F238E27FC236}">
                  <a16:creationId xmlns:a16="http://schemas.microsoft.com/office/drawing/2014/main" id="{A23AF9F7-01D0-453D-A539-0362269B4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Text Box 49" descr="斜纹布">
              <a:extLst>
                <a:ext uri="{FF2B5EF4-FFF2-40B4-BE49-F238E27FC236}">
                  <a16:creationId xmlns:a16="http://schemas.microsoft.com/office/drawing/2014/main" id="{9C5A7991-80A2-4045-83C0-DFEBB8CBA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202" name="Oval 50" descr="斜纹布">
              <a:extLst>
                <a:ext uri="{FF2B5EF4-FFF2-40B4-BE49-F238E27FC236}">
                  <a16:creationId xmlns:a16="http://schemas.microsoft.com/office/drawing/2014/main" id="{62B2D01B-F144-4E5F-95AD-B4A40AE5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50203" name="Group 51">
              <a:extLst>
                <a:ext uri="{FF2B5EF4-FFF2-40B4-BE49-F238E27FC236}">
                  <a16:creationId xmlns:a16="http://schemas.microsoft.com/office/drawing/2014/main" id="{56BB250B-BB9B-4D2A-B069-C68F48952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50204" name="Arc 52">
                <a:extLst>
                  <a:ext uri="{FF2B5EF4-FFF2-40B4-BE49-F238E27FC236}">
                    <a16:creationId xmlns:a16="http://schemas.microsoft.com/office/drawing/2014/main" id="{AB8F8485-5A55-4B9A-BC66-5370D077D2A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5" name="Arc 53">
                <a:extLst>
                  <a:ext uri="{FF2B5EF4-FFF2-40B4-BE49-F238E27FC236}">
                    <a16:creationId xmlns:a16="http://schemas.microsoft.com/office/drawing/2014/main" id="{6430868B-925E-4932-A48C-ECA759FB5A4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6" name="Arc 54">
                <a:extLst>
                  <a:ext uri="{FF2B5EF4-FFF2-40B4-BE49-F238E27FC236}">
                    <a16:creationId xmlns:a16="http://schemas.microsoft.com/office/drawing/2014/main" id="{3421A5BF-FD86-4856-8AD3-886D5378223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182" name="Group 55">
            <a:extLst>
              <a:ext uri="{FF2B5EF4-FFF2-40B4-BE49-F238E27FC236}">
                <a16:creationId xmlns:a16="http://schemas.microsoft.com/office/drawing/2014/main" id="{BD78ADE4-4AA5-4150-BE9A-0163DA62FE89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652963"/>
            <a:ext cx="1223962" cy="576262"/>
            <a:chOff x="2381" y="1298"/>
            <a:chExt cx="771" cy="363"/>
          </a:xfrm>
        </p:grpSpPr>
        <p:sp>
          <p:nvSpPr>
            <p:cNvPr id="50189" name="Line 56">
              <a:extLst>
                <a:ext uri="{FF2B5EF4-FFF2-40B4-BE49-F238E27FC236}">
                  <a16:creationId xmlns:a16="http://schemas.microsoft.com/office/drawing/2014/main" id="{53A013EA-00BA-4A6C-9291-D201B7009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661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Text Box 57" descr="斜纹布">
              <a:extLst>
                <a:ext uri="{FF2B5EF4-FFF2-40B4-BE49-F238E27FC236}">
                  <a16:creationId xmlns:a16="http://schemas.microsoft.com/office/drawing/2014/main" id="{08B21CD4-379D-4CB1-A7B4-51E1F10FC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298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98746" name="Text Box 58">
            <a:extLst>
              <a:ext uri="{FF2B5EF4-FFF2-40B4-BE49-F238E27FC236}">
                <a16:creationId xmlns:a16="http://schemas.microsoft.com/office/drawing/2014/main" id="{FF59C445-27A0-419C-BCF7-9970FC1A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6425"/>
            <a:ext cx="33115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串联电感的分压</a:t>
            </a:r>
          </a:p>
        </p:txBody>
      </p:sp>
      <p:grpSp>
        <p:nvGrpSpPr>
          <p:cNvPr id="50184" name="Group 62">
            <a:extLst>
              <a:ext uri="{FF2B5EF4-FFF2-40B4-BE49-F238E27FC236}">
                <a16:creationId xmlns:a16="http://schemas.microsoft.com/office/drawing/2014/main" id="{64B77C0B-B6F3-4A92-AAC1-676D5EEBCEA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0187" name="Picture 63" descr="78900">
              <a:extLst>
                <a:ext uri="{FF2B5EF4-FFF2-40B4-BE49-F238E27FC236}">
                  <a16:creationId xmlns:a16="http://schemas.microsoft.com/office/drawing/2014/main" id="{9C47EE26-81C9-4C81-A7BF-8EEB96843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Text Box 6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29EB203-DAF5-4C08-8467-BDB43B7E5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498753" name="Object 65">
            <a:extLst>
              <a:ext uri="{FF2B5EF4-FFF2-40B4-BE49-F238E27FC236}">
                <a16:creationId xmlns:a16="http://schemas.microsoft.com/office/drawing/2014/main" id="{2424BA90-CA7E-4B95-9993-882576319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341438"/>
          <a:ext cx="4038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7" imgW="1695438" imgH="425275" progId="Equation.DSMT4">
                  <p:embed/>
                </p:oleObj>
              </mc:Choice>
              <mc:Fallback>
                <p:oleObj name="Equation" r:id="rId7" imgW="1695438" imgH="425275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4038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54" name="Object 66">
            <a:extLst>
              <a:ext uri="{FF2B5EF4-FFF2-40B4-BE49-F238E27FC236}">
                <a16:creationId xmlns:a16="http://schemas.microsoft.com/office/drawing/2014/main" id="{9F97C32C-068F-41BC-86C8-AF33B5A4F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0938"/>
          <a:ext cx="41576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9" imgW="1746336" imgH="425275" progId="Equation.DSMT4">
                  <p:embed/>
                </p:oleObj>
              </mc:Choice>
              <mc:Fallback>
                <p:oleObj name="Equation" r:id="rId9" imgW="1746336" imgH="425275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41576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98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98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9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3">
            <a:extLst>
              <a:ext uri="{FF2B5EF4-FFF2-40B4-BE49-F238E27FC236}">
                <a16:creationId xmlns:a16="http://schemas.microsoft.com/office/drawing/2014/main" id="{D95400D8-9E7F-4904-9D46-E5C9645A0B7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262" name="Picture 4" descr="78900">
              <a:extLst>
                <a:ext uri="{FF2B5EF4-FFF2-40B4-BE49-F238E27FC236}">
                  <a16:creationId xmlns:a16="http://schemas.microsoft.com/office/drawing/2014/main" id="{F1BBB239-70C8-45F2-8FFE-108AC59C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3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32BC049-4274-4DE5-99EA-50ED9B40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1203" name="Group 6">
            <a:extLst>
              <a:ext uri="{FF2B5EF4-FFF2-40B4-BE49-F238E27FC236}">
                <a16:creationId xmlns:a16="http://schemas.microsoft.com/office/drawing/2014/main" id="{EA3D7469-4C23-46D2-B074-4C1428151FD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1260" name="Picture 7" descr="78900">
              <a:extLst>
                <a:ext uri="{FF2B5EF4-FFF2-40B4-BE49-F238E27FC236}">
                  <a16:creationId xmlns:a16="http://schemas.microsoft.com/office/drawing/2014/main" id="{BDB7B9EC-2948-4513-89B5-D46061737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1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4A8C6C1-8912-4EE2-A8F8-B0127B0F6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70D6B872-5BEC-4C21-BE01-074C546BC0F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125538"/>
            <a:ext cx="2449513" cy="2089150"/>
            <a:chOff x="3923" y="981"/>
            <a:chExt cx="1543" cy="1316"/>
          </a:xfrm>
        </p:grpSpPr>
        <p:sp>
          <p:nvSpPr>
            <p:cNvPr id="51235" name="Line 10">
              <a:extLst>
                <a:ext uri="{FF2B5EF4-FFF2-40B4-BE49-F238E27FC236}">
                  <a16:creationId xmlns:a16="http://schemas.microsoft.com/office/drawing/2014/main" id="{11B66522-4756-45BF-B55A-4745D65A7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027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11">
              <a:extLst>
                <a:ext uri="{FF2B5EF4-FFF2-40B4-BE49-F238E27FC236}">
                  <a16:creationId xmlns:a16="http://schemas.microsoft.com/office/drawing/2014/main" id="{11D26853-9570-4D51-BB69-96EC69F2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251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Line 12">
              <a:extLst>
                <a:ext uri="{FF2B5EF4-FFF2-40B4-BE49-F238E27FC236}">
                  <a16:creationId xmlns:a16="http://schemas.microsoft.com/office/drawing/2014/main" id="{E73755F7-0BDB-495B-9139-D35720815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Line 13">
              <a:extLst>
                <a:ext uri="{FF2B5EF4-FFF2-40B4-BE49-F238E27FC236}">
                  <a16:creationId xmlns:a16="http://schemas.microsoft.com/office/drawing/2014/main" id="{CAB6EEDD-7125-4749-8073-56AB00D5C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9" name="Oval 14" descr="斜纹布">
              <a:extLst>
                <a:ext uri="{FF2B5EF4-FFF2-40B4-BE49-F238E27FC236}">
                  <a16:creationId xmlns:a16="http://schemas.microsoft.com/office/drawing/2014/main" id="{A39406D2-0569-49A0-A095-1DEC4C98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98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1240" name="Text Box 15" descr="斜纹布">
              <a:extLst>
                <a:ext uri="{FF2B5EF4-FFF2-40B4-BE49-F238E27FC236}">
                  <a16:creationId xmlns:a16="http://schemas.microsoft.com/office/drawing/2014/main" id="{A18F617A-AF6A-4329-88EF-04243EEF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4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41" name="Text Box 16" descr="斜纹布">
              <a:extLst>
                <a:ext uri="{FF2B5EF4-FFF2-40B4-BE49-F238E27FC236}">
                  <a16:creationId xmlns:a16="http://schemas.microsoft.com/office/drawing/2014/main" id="{EC27A013-1BC3-4A76-B0C7-93C51BC0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98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1242" name="Text Box 17" descr="斜纹布">
              <a:extLst>
                <a:ext uri="{FF2B5EF4-FFF2-40B4-BE49-F238E27FC236}">
                  <a16:creationId xmlns:a16="http://schemas.microsoft.com/office/drawing/2014/main" id="{6A397237-2E65-4404-977A-3B7335E9A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32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1243" name="Line 18">
              <a:extLst>
                <a:ext uri="{FF2B5EF4-FFF2-40B4-BE49-F238E27FC236}">
                  <a16:creationId xmlns:a16="http://schemas.microsoft.com/office/drawing/2014/main" id="{6DA576B5-9BC0-4E69-BB56-B63E59E1E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Text Box 19" descr="斜纹布">
              <a:extLst>
                <a:ext uri="{FF2B5EF4-FFF2-40B4-BE49-F238E27FC236}">
                  <a16:creationId xmlns:a16="http://schemas.microsoft.com/office/drawing/2014/main" id="{8B5FA50E-1173-4BB2-BCD4-74AF3DCEF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48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1245" name="Oval 20" descr="斜纹布">
              <a:extLst>
                <a:ext uri="{FF2B5EF4-FFF2-40B4-BE49-F238E27FC236}">
                  <a16:creationId xmlns:a16="http://schemas.microsoft.com/office/drawing/2014/main" id="{ABD0754D-D2D9-417C-9719-71921885F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0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51246" name="Group 21">
              <a:extLst>
                <a:ext uri="{FF2B5EF4-FFF2-40B4-BE49-F238E27FC236}">
                  <a16:creationId xmlns:a16="http://schemas.microsoft.com/office/drawing/2014/main" id="{774496D9-8EFF-4DB0-BF48-8ECA0B995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" y="1435"/>
              <a:ext cx="91" cy="363"/>
              <a:chOff x="2744" y="2931"/>
              <a:chExt cx="57" cy="283"/>
            </a:xfrm>
          </p:grpSpPr>
          <p:sp>
            <p:nvSpPr>
              <p:cNvPr id="51257" name="Arc 22">
                <a:extLst>
                  <a:ext uri="{FF2B5EF4-FFF2-40B4-BE49-F238E27FC236}">
                    <a16:creationId xmlns:a16="http://schemas.microsoft.com/office/drawing/2014/main" id="{A5BA06EE-E3ED-4A0B-B21C-0A781AB7655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8" name="Arc 23">
                <a:extLst>
                  <a:ext uri="{FF2B5EF4-FFF2-40B4-BE49-F238E27FC236}">
                    <a16:creationId xmlns:a16="http://schemas.microsoft.com/office/drawing/2014/main" id="{BA7217C4-1606-4D70-84FA-D519C5751EC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9" name="Arc 24">
                <a:extLst>
                  <a:ext uri="{FF2B5EF4-FFF2-40B4-BE49-F238E27FC236}">
                    <a16:creationId xmlns:a16="http://schemas.microsoft.com/office/drawing/2014/main" id="{900335AC-7648-4FE1-9430-E1B79F522C8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47" name="Line 25">
              <a:extLst>
                <a:ext uri="{FF2B5EF4-FFF2-40B4-BE49-F238E27FC236}">
                  <a16:creationId xmlns:a16="http://schemas.microsoft.com/office/drawing/2014/main" id="{3B1F3A75-1937-41E8-A0AC-76E11C500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Line 26">
              <a:extLst>
                <a:ext uri="{FF2B5EF4-FFF2-40B4-BE49-F238E27FC236}">
                  <a16:creationId xmlns:a16="http://schemas.microsoft.com/office/drawing/2014/main" id="{3E16B98B-757E-4798-9378-4494ED557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7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9" name="Line 27">
              <a:extLst>
                <a:ext uri="{FF2B5EF4-FFF2-40B4-BE49-F238E27FC236}">
                  <a16:creationId xmlns:a16="http://schemas.microsoft.com/office/drawing/2014/main" id="{58E23CA8-2DE3-45AF-80EB-5D63F1B0F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50" name="Group 28">
              <a:extLst>
                <a:ext uri="{FF2B5EF4-FFF2-40B4-BE49-F238E27FC236}">
                  <a16:creationId xmlns:a16="http://schemas.microsoft.com/office/drawing/2014/main" id="{DFF237D8-CB45-409F-9A17-D13E7789C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" y="1435"/>
              <a:ext cx="91" cy="363"/>
              <a:chOff x="2744" y="2931"/>
              <a:chExt cx="57" cy="283"/>
            </a:xfrm>
          </p:grpSpPr>
          <p:sp>
            <p:nvSpPr>
              <p:cNvPr id="51254" name="Arc 29">
                <a:extLst>
                  <a:ext uri="{FF2B5EF4-FFF2-40B4-BE49-F238E27FC236}">
                    <a16:creationId xmlns:a16="http://schemas.microsoft.com/office/drawing/2014/main" id="{A8D857C6-AC53-4301-9EE5-698CAD7528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5" name="Arc 30">
                <a:extLst>
                  <a:ext uri="{FF2B5EF4-FFF2-40B4-BE49-F238E27FC236}">
                    <a16:creationId xmlns:a16="http://schemas.microsoft.com/office/drawing/2014/main" id="{962321C8-C583-4ED2-AA01-B4F5A02C271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6" name="Arc 31">
                <a:extLst>
                  <a:ext uri="{FF2B5EF4-FFF2-40B4-BE49-F238E27FC236}">
                    <a16:creationId xmlns:a16="http://schemas.microsoft.com/office/drawing/2014/main" id="{293B8EB2-2AA6-4F84-8A5E-F63914C44B4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51" name="Text Box 32" descr="斜纹布">
              <a:extLst>
                <a:ext uri="{FF2B5EF4-FFF2-40B4-BE49-F238E27FC236}">
                  <a16:creationId xmlns:a16="http://schemas.microsoft.com/office/drawing/2014/main" id="{91936E49-D05C-40A8-95E5-18C4F0314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48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252" name="Text Box 33" descr="斜纹布">
              <a:extLst>
                <a:ext uri="{FF2B5EF4-FFF2-40B4-BE49-F238E27FC236}">
                  <a16:creationId xmlns:a16="http://schemas.microsoft.com/office/drawing/2014/main" id="{C9B82863-08B7-43EF-9218-4D80CEC39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02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253" name="Text Box 34" descr="斜纹布">
              <a:extLst>
                <a:ext uri="{FF2B5EF4-FFF2-40B4-BE49-F238E27FC236}">
                  <a16:creationId xmlns:a16="http://schemas.microsoft.com/office/drawing/2014/main" id="{A313EA45-5E79-461D-82C0-D19D2696F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02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66B9EDCA-EA69-4541-84DC-5C385EBC017A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981075"/>
            <a:ext cx="1512888" cy="2089150"/>
            <a:chOff x="1701" y="1706"/>
            <a:chExt cx="953" cy="1316"/>
          </a:xfrm>
        </p:grpSpPr>
        <p:sp>
          <p:nvSpPr>
            <p:cNvPr id="51219" name="Line 36">
              <a:extLst>
                <a:ext uri="{FF2B5EF4-FFF2-40B4-BE49-F238E27FC236}">
                  <a16:creationId xmlns:a16="http://schemas.microsoft.com/office/drawing/2014/main" id="{D365DEEA-DDBE-4200-B072-CC2520E3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37">
              <a:extLst>
                <a:ext uri="{FF2B5EF4-FFF2-40B4-BE49-F238E27FC236}">
                  <a16:creationId xmlns:a16="http://schemas.microsoft.com/office/drawing/2014/main" id="{30DC4D98-74DB-4D68-81EA-A04703E1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38">
              <a:extLst>
                <a:ext uri="{FF2B5EF4-FFF2-40B4-BE49-F238E27FC236}">
                  <a16:creationId xmlns:a16="http://schemas.microsoft.com/office/drawing/2014/main" id="{82155AE8-D0B9-491F-A688-4D23A5A31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Line 39">
              <a:extLst>
                <a:ext uri="{FF2B5EF4-FFF2-40B4-BE49-F238E27FC236}">
                  <a16:creationId xmlns:a16="http://schemas.microsoft.com/office/drawing/2014/main" id="{5BF01319-C512-454D-91BB-CCF25DC0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Oval 40" descr="斜纹布">
              <a:extLst>
                <a:ext uri="{FF2B5EF4-FFF2-40B4-BE49-F238E27FC236}">
                  <a16:creationId xmlns:a16="http://schemas.microsoft.com/office/drawing/2014/main" id="{0E731D77-C3A3-44EE-9CAD-6AEBD0D9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1224" name="Text Box 41" descr="斜纹布">
              <a:extLst>
                <a:ext uri="{FF2B5EF4-FFF2-40B4-BE49-F238E27FC236}">
                  <a16:creationId xmlns:a16="http://schemas.microsoft.com/office/drawing/2014/main" id="{BDA70093-2D21-407D-A995-DC1D9952D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25" name="Text Box 42" descr="斜纹布">
              <a:extLst>
                <a:ext uri="{FF2B5EF4-FFF2-40B4-BE49-F238E27FC236}">
                  <a16:creationId xmlns:a16="http://schemas.microsoft.com/office/drawing/2014/main" id="{A16996AD-6924-4666-93CA-46D76373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26" name="Text Box 43" descr="斜纹布">
              <a:extLst>
                <a:ext uri="{FF2B5EF4-FFF2-40B4-BE49-F238E27FC236}">
                  <a16:creationId xmlns:a16="http://schemas.microsoft.com/office/drawing/2014/main" id="{84381FFD-E117-4B23-B3DF-CF907EE1E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1227" name="Text Box 44" descr="斜纹布">
              <a:extLst>
                <a:ext uri="{FF2B5EF4-FFF2-40B4-BE49-F238E27FC236}">
                  <a16:creationId xmlns:a16="http://schemas.microsoft.com/office/drawing/2014/main" id="{DF849C83-924C-416A-B3D9-6840AA0A9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1228" name="Line 45">
              <a:extLst>
                <a:ext uri="{FF2B5EF4-FFF2-40B4-BE49-F238E27FC236}">
                  <a16:creationId xmlns:a16="http://schemas.microsoft.com/office/drawing/2014/main" id="{C670180B-1F02-405E-976F-EB95B8789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Text Box 46" descr="斜纹布">
              <a:extLst>
                <a:ext uri="{FF2B5EF4-FFF2-40B4-BE49-F238E27FC236}">
                  <a16:creationId xmlns:a16="http://schemas.microsoft.com/office/drawing/2014/main" id="{34A8FC3C-64D0-43B3-AC34-719E28190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230" name="Oval 47" descr="斜纹布">
              <a:extLst>
                <a:ext uri="{FF2B5EF4-FFF2-40B4-BE49-F238E27FC236}">
                  <a16:creationId xmlns:a16="http://schemas.microsoft.com/office/drawing/2014/main" id="{3C741381-2E0E-4248-8B17-76CBD19C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51231" name="Group 48">
              <a:extLst>
                <a:ext uri="{FF2B5EF4-FFF2-40B4-BE49-F238E27FC236}">
                  <a16:creationId xmlns:a16="http://schemas.microsoft.com/office/drawing/2014/main" id="{160C393A-AFFD-4CF5-A4FA-106D95F20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51232" name="Arc 49">
                <a:extLst>
                  <a:ext uri="{FF2B5EF4-FFF2-40B4-BE49-F238E27FC236}">
                    <a16:creationId xmlns:a16="http://schemas.microsoft.com/office/drawing/2014/main" id="{1FA9C8E6-06A4-434E-A1BF-9BD59B1A6A9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3" name="Arc 50">
                <a:extLst>
                  <a:ext uri="{FF2B5EF4-FFF2-40B4-BE49-F238E27FC236}">
                    <a16:creationId xmlns:a16="http://schemas.microsoft.com/office/drawing/2014/main" id="{63D7C7E3-6B01-4EEE-9EFB-894E1737C73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4" name="Arc 51">
                <a:extLst>
                  <a:ext uri="{FF2B5EF4-FFF2-40B4-BE49-F238E27FC236}">
                    <a16:creationId xmlns:a16="http://schemas.microsoft.com/office/drawing/2014/main" id="{1392B3EC-9354-4F67-8F2C-4F1F12CC2F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2">
            <a:extLst>
              <a:ext uri="{FF2B5EF4-FFF2-40B4-BE49-F238E27FC236}">
                <a16:creationId xmlns:a16="http://schemas.microsoft.com/office/drawing/2014/main" id="{D48FDBF9-6138-4134-AAC1-645B79C53EFC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700213"/>
            <a:ext cx="1223962" cy="647700"/>
            <a:chOff x="3470" y="2840"/>
            <a:chExt cx="771" cy="408"/>
          </a:xfrm>
        </p:grpSpPr>
        <p:sp>
          <p:nvSpPr>
            <p:cNvPr id="51217" name="Line 53">
              <a:extLst>
                <a:ext uri="{FF2B5EF4-FFF2-40B4-BE49-F238E27FC236}">
                  <a16:creationId xmlns:a16="http://schemas.microsoft.com/office/drawing/2014/main" id="{B9D9F367-BECA-4F49-B7DB-66F7EAAE2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248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Text Box 54" descr="斜纹布">
              <a:extLst>
                <a:ext uri="{FF2B5EF4-FFF2-40B4-BE49-F238E27FC236}">
                  <a16:creationId xmlns:a16="http://schemas.microsoft.com/office/drawing/2014/main" id="{5F692EFC-EFDA-4576-A529-8F0B9483B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840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499771" name="Text Box 59">
            <a:extLst>
              <a:ext uri="{FF2B5EF4-FFF2-40B4-BE49-F238E27FC236}">
                <a16:creationId xmlns:a16="http://schemas.microsoft.com/office/drawing/2014/main" id="{2AD57EF2-FCE7-4B96-B68F-F3D3B18E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403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4.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电感的并联</a:t>
            </a:r>
          </a:p>
        </p:txBody>
      </p:sp>
      <p:sp>
        <p:nvSpPr>
          <p:cNvPr id="499772" name="Text Box 60">
            <a:extLst>
              <a:ext uri="{FF2B5EF4-FFF2-40B4-BE49-F238E27FC236}">
                <a16:creationId xmlns:a16="http://schemas.microsoft.com/office/drawing/2014/main" id="{1C1721B0-B4D5-4FF5-B03B-5E19CDCF7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27150"/>
            <a:ext cx="26638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等效电感</a:t>
            </a:r>
          </a:p>
        </p:txBody>
      </p:sp>
      <p:grpSp>
        <p:nvGrpSpPr>
          <p:cNvPr id="51209" name="Group 64">
            <a:extLst>
              <a:ext uri="{FF2B5EF4-FFF2-40B4-BE49-F238E27FC236}">
                <a16:creationId xmlns:a16="http://schemas.microsoft.com/office/drawing/2014/main" id="{EC1A0991-506F-416B-8FF9-E40E74E0A95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1215" name="Picture 65" descr="78900">
              <a:extLst>
                <a:ext uri="{FF2B5EF4-FFF2-40B4-BE49-F238E27FC236}">
                  <a16:creationId xmlns:a16="http://schemas.microsoft.com/office/drawing/2014/main" id="{9B6F71ED-101B-445A-AC65-9599E08EB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6" name="Text Box 6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D2C61F7-346E-49FA-A249-A2E4B434C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499779" name="Object 67">
            <a:extLst>
              <a:ext uri="{FF2B5EF4-FFF2-40B4-BE49-F238E27FC236}">
                <a16:creationId xmlns:a16="http://schemas.microsoft.com/office/drawing/2014/main" id="{DD4A2966-3712-49DC-B6D8-A71D218AC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157788"/>
          <a:ext cx="3827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7" imgW="1606661" imgH="476119" progId="Equation.DSMT4">
                  <p:embed/>
                </p:oleObj>
              </mc:Choice>
              <mc:Fallback>
                <p:oleObj name="Equation" r:id="rId7" imgW="1606661" imgH="476119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38274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80" name="Object 68">
            <a:extLst>
              <a:ext uri="{FF2B5EF4-FFF2-40B4-BE49-F238E27FC236}">
                <a16:creationId xmlns:a16="http://schemas.microsoft.com/office/drawing/2014/main" id="{4B968CEA-4F3F-4A87-BB16-5F72C6F40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933825"/>
          <a:ext cx="21685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9" imgW="907890" imgH="387438" progId="Equation.DSMT4">
                  <p:embed/>
                </p:oleObj>
              </mc:Choice>
              <mc:Fallback>
                <p:oleObj name="Equation" r:id="rId9" imgW="907890" imgH="387438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933825"/>
                        <a:ext cx="21685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81" name="Object 69">
            <a:extLst>
              <a:ext uri="{FF2B5EF4-FFF2-40B4-BE49-F238E27FC236}">
                <a16:creationId xmlns:a16="http://schemas.microsoft.com/office/drawing/2014/main" id="{7628A26E-E1C6-4898-8BE3-23E550299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989138"/>
          <a:ext cx="25304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11" imgW="1060586" imgH="425275" progId="Equation.DSMT4">
                  <p:embed/>
                </p:oleObj>
              </mc:Choice>
              <mc:Fallback>
                <p:oleObj name="Equation" r:id="rId11" imgW="1060586" imgH="425275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89138"/>
                        <a:ext cx="25304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82" name="Object 70">
            <a:extLst>
              <a:ext uri="{FF2B5EF4-FFF2-40B4-BE49-F238E27FC236}">
                <a16:creationId xmlns:a16="http://schemas.microsoft.com/office/drawing/2014/main" id="{F67490D1-D9C3-4951-B0F4-C8A0032D4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852738"/>
          <a:ext cx="25923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13" imgW="1085838" imgH="425275" progId="Equation.DSMT4">
                  <p:embed/>
                </p:oleObj>
              </mc:Choice>
              <mc:Fallback>
                <p:oleObj name="Equation" r:id="rId13" imgW="1085838" imgH="425275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25923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83" name="Object 71">
            <a:extLst>
              <a:ext uri="{FF2B5EF4-FFF2-40B4-BE49-F238E27FC236}">
                <a16:creationId xmlns:a16="http://schemas.microsoft.com/office/drawing/2014/main" id="{54302B47-6C24-4E4A-8408-899A5EFB7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860800"/>
          <a:ext cx="45799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15" imgW="1923890" imgH="476119" progId="Equation.DSMT4">
                  <p:embed/>
                </p:oleObj>
              </mc:Choice>
              <mc:Fallback>
                <p:oleObj name="Equation" r:id="rId15" imgW="1923890" imgH="476119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45799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9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9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9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9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9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71" grpId="0"/>
      <p:bldP spid="49977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">
            <a:extLst>
              <a:ext uri="{FF2B5EF4-FFF2-40B4-BE49-F238E27FC236}">
                <a16:creationId xmlns:a16="http://schemas.microsoft.com/office/drawing/2014/main" id="{5FF9F52A-123E-4BF3-ACC3-9FB51F301687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2283" name="Picture 4" descr="78900">
              <a:extLst>
                <a:ext uri="{FF2B5EF4-FFF2-40B4-BE49-F238E27FC236}">
                  <a16:creationId xmlns:a16="http://schemas.microsoft.com/office/drawing/2014/main" id="{62B16BAA-D9AD-4E4B-9E49-3AF1A28A3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84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2795A5D-2A35-41FA-BFC9-D3FBF6E57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2227" name="Group 6">
            <a:extLst>
              <a:ext uri="{FF2B5EF4-FFF2-40B4-BE49-F238E27FC236}">
                <a16:creationId xmlns:a16="http://schemas.microsoft.com/office/drawing/2014/main" id="{722211A8-D27A-43D4-BAE9-722CE3478CCA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2281" name="Picture 7" descr="78900">
              <a:extLst>
                <a:ext uri="{FF2B5EF4-FFF2-40B4-BE49-F238E27FC236}">
                  <a16:creationId xmlns:a16="http://schemas.microsoft.com/office/drawing/2014/main" id="{C847547A-E38F-4DBC-8196-A6FADCA8E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82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C210475-C0E3-468E-A346-00A21064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2228" name="Group 11">
            <a:extLst>
              <a:ext uri="{FF2B5EF4-FFF2-40B4-BE49-F238E27FC236}">
                <a16:creationId xmlns:a16="http://schemas.microsoft.com/office/drawing/2014/main" id="{A1DEC45E-0BE3-404B-80D2-6ACB6390B04D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196975"/>
            <a:ext cx="2449513" cy="2089150"/>
            <a:chOff x="3923" y="981"/>
            <a:chExt cx="1543" cy="1316"/>
          </a:xfrm>
        </p:grpSpPr>
        <p:sp>
          <p:nvSpPr>
            <p:cNvPr id="52256" name="Line 12">
              <a:extLst>
                <a:ext uri="{FF2B5EF4-FFF2-40B4-BE49-F238E27FC236}">
                  <a16:creationId xmlns:a16="http://schemas.microsoft.com/office/drawing/2014/main" id="{F638093C-F947-43A2-A8CB-6E0E1B614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027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Line 13">
              <a:extLst>
                <a:ext uri="{FF2B5EF4-FFF2-40B4-BE49-F238E27FC236}">
                  <a16:creationId xmlns:a16="http://schemas.microsoft.com/office/drawing/2014/main" id="{EA825AB8-846C-4D38-9E6F-C3E49CDC7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251"/>
              <a:ext cx="12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Line 14">
              <a:extLst>
                <a:ext uri="{FF2B5EF4-FFF2-40B4-BE49-F238E27FC236}">
                  <a16:creationId xmlns:a16="http://schemas.microsoft.com/office/drawing/2014/main" id="{A146C4AA-A508-4165-8C2C-13FCFEAB1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Line 15">
              <a:extLst>
                <a:ext uri="{FF2B5EF4-FFF2-40B4-BE49-F238E27FC236}">
                  <a16:creationId xmlns:a16="http://schemas.microsoft.com/office/drawing/2014/main" id="{B3C4CA22-969E-46FF-97E1-13EC7C64A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Oval 16" descr="斜纹布">
              <a:extLst>
                <a:ext uri="{FF2B5EF4-FFF2-40B4-BE49-F238E27FC236}">
                  <a16:creationId xmlns:a16="http://schemas.microsoft.com/office/drawing/2014/main" id="{B03CDC05-9F94-46EE-92BF-83B5CFAD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981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2261" name="Text Box 17" descr="斜纹布">
              <a:extLst>
                <a:ext uri="{FF2B5EF4-FFF2-40B4-BE49-F238E27FC236}">
                  <a16:creationId xmlns:a16="http://schemas.microsoft.com/office/drawing/2014/main" id="{CED7325C-62C4-48DE-9A6F-FBDABFC2E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43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262" name="Text Box 18" descr="斜纹布">
              <a:extLst>
                <a:ext uri="{FF2B5EF4-FFF2-40B4-BE49-F238E27FC236}">
                  <a16:creationId xmlns:a16="http://schemas.microsoft.com/office/drawing/2014/main" id="{D4E68698-6091-44EE-BC8C-5FC539AB4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981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263" name="Text Box 19" descr="斜纹布">
              <a:extLst>
                <a:ext uri="{FF2B5EF4-FFF2-40B4-BE49-F238E27FC236}">
                  <a16:creationId xmlns:a16="http://schemas.microsoft.com/office/drawing/2014/main" id="{447D49F1-9EA8-4BEA-8EF6-12F5F7763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932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2264" name="Line 20">
              <a:extLst>
                <a:ext uri="{FF2B5EF4-FFF2-40B4-BE49-F238E27FC236}">
                  <a16:creationId xmlns:a16="http://schemas.microsoft.com/office/drawing/2014/main" id="{D6CBC0F3-9497-4D8A-88FC-B94C9097F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5" name="Text Box 21" descr="斜纹布">
              <a:extLst>
                <a:ext uri="{FF2B5EF4-FFF2-40B4-BE49-F238E27FC236}">
                  <a16:creationId xmlns:a16="http://schemas.microsoft.com/office/drawing/2014/main" id="{9B67760B-2D9F-4664-A399-EEB53A169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48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2266" name="Oval 22" descr="斜纹布">
              <a:extLst>
                <a:ext uri="{FF2B5EF4-FFF2-40B4-BE49-F238E27FC236}">
                  <a16:creationId xmlns:a16="http://schemas.microsoft.com/office/drawing/2014/main" id="{BD4C4799-D4AA-405A-94F6-9F9577D6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05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52267" name="Group 23">
              <a:extLst>
                <a:ext uri="{FF2B5EF4-FFF2-40B4-BE49-F238E27FC236}">
                  <a16:creationId xmlns:a16="http://schemas.microsoft.com/office/drawing/2014/main" id="{835BB0AA-AE9D-434F-B02B-BA2066F9B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" y="1435"/>
              <a:ext cx="91" cy="363"/>
              <a:chOff x="2744" y="2931"/>
              <a:chExt cx="57" cy="283"/>
            </a:xfrm>
          </p:grpSpPr>
          <p:sp>
            <p:nvSpPr>
              <p:cNvPr id="52278" name="Arc 24">
                <a:extLst>
                  <a:ext uri="{FF2B5EF4-FFF2-40B4-BE49-F238E27FC236}">
                    <a16:creationId xmlns:a16="http://schemas.microsoft.com/office/drawing/2014/main" id="{87470765-8E5A-4054-935B-62E25E35576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9" name="Arc 25">
                <a:extLst>
                  <a:ext uri="{FF2B5EF4-FFF2-40B4-BE49-F238E27FC236}">
                    <a16:creationId xmlns:a16="http://schemas.microsoft.com/office/drawing/2014/main" id="{CB9056A3-88C4-4887-B1F6-7D47B3C0E9B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80" name="Arc 26">
                <a:extLst>
                  <a:ext uri="{FF2B5EF4-FFF2-40B4-BE49-F238E27FC236}">
                    <a16:creationId xmlns:a16="http://schemas.microsoft.com/office/drawing/2014/main" id="{69CEA066-E130-40A7-81FA-C974102BD5F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68" name="Line 27">
              <a:extLst>
                <a:ext uri="{FF2B5EF4-FFF2-40B4-BE49-F238E27FC236}">
                  <a16:creationId xmlns:a16="http://schemas.microsoft.com/office/drawing/2014/main" id="{09502138-4EF5-4D91-B792-42245229E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4" y="1026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9" name="Line 28">
              <a:extLst>
                <a:ext uri="{FF2B5EF4-FFF2-40B4-BE49-F238E27FC236}">
                  <a16:creationId xmlns:a16="http://schemas.microsoft.com/office/drawing/2014/main" id="{C631F2DB-97DA-4937-A2AD-782E7C99B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74" y="1798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29">
              <a:extLst>
                <a:ext uri="{FF2B5EF4-FFF2-40B4-BE49-F238E27FC236}">
                  <a16:creationId xmlns:a16="http://schemas.microsoft.com/office/drawing/2014/main" id="{BCCCF8C9-A2F8-42CD-ACDB-977204598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117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71" name="Group 30">
              <a:extLst>
                <a:ext uri="{FF2B5EF4-FFF2-40B4-BE49-F238E27FC236}">
                  <a16:creationId xmlns:a16="http://schemas.microsoft.com/office/drawing/2014/main" id="{FD950EEE-D37B-4973-A8E3-08FEB6453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" y="1435"/>
              <a:ext cx="91" cy="363"/>
              <a:chOff x="2744" y="2931"/>
              <a:chExt cx="57" cy="283"/>
            </a:xfrm>
          </p:grpSpPr>
          <p:sp>
            <p:nvSpPr>
              <p:cNvPr id="52275" name="Arc 31">
                <a:extLst>
                  <a:ext uri="{FF2B5EF4-FFF2-40B4-BE49-F238E27FC236}">
                    <a16:creationId xmlns:a16="http://schemas.microsoft.com/office/drawing/2014/main" id="{701B8A20-A625-4EEB-8855-A215559EE95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6" name="Arc 32">
                <a:extLst>
                  <a:ext uri="{FF2B5EF4-FFF2-40B4-BE49-F238E27FC236}">
                    <a16:creationId xmlns:a16="http://schemas.microsoft.com/office/drawing/2014/main" id="{86B8810F-9440-4AB3-A19A-CA13B120F3E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7" name="Arc 33">
                <a:extLst>
                  <a:ext uri="{FF2B5EF4-FFF2-40B4-BE49-F238E27FC236}">
                    <a16:creationId xmlns:a16="http://schemas.microsoft.com/office/drawing/2014/main" id="{CB2D32A7-7AB3-4DD5-8BBC-9AAF483DAC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72" name="Text Box 34" descr="斜纹布">
              <a:extLst>
                <a:ext uri="{FF2B5EF4-FFF2-40B4-BE49-F238E27FC236}">
                  <a16:creationId xmlns:a16="http://schemas.microsoft.com/office/drawing/2014/main" id="{5F87F00B-CC59-4ECC-ACD0-428542BA7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48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2273" name="Text Box 35" descr="斜纹布">
              <a:extLst>
                <a:ext uri="{FF2B5EF4-FFF2-40B4-BE49-F238E27FC236}">
                  <a16:creationId xmlns:a16="http://schemas.microsoft.com/office/drawing/2014/main" id="{6C7CE8B3-CF3E-4529-AAA0-CF8BCC40D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102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2274" name="Text Box 36" descr="斜纹布">
              <a:extLst>
                <a:ext uri="{FF2B5EF4-FFF2-40B4-BE49-F238E27FC236}">
                  <a16:creationId xmlns:a16="http://schemas.microsoft.com/office/drawing/2014/main" id="{4798F136-ED50-49F2-95AF-7F334C91E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026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52229" name="Group 37">
            <a:extLst>
              <a:ext uri="{FF2B5EF4-FFF2-40B4-BE49-F238E27FC236}">
                <a16:creationId xmlns:a16="http://schemas.microsoft.com/office/drawing/2014/main" id="{74BB8EA1-3FF8-4DE1-8664-01A7AE7166F1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196975"/>
            <a:ext cx="1512888" cy="2089150"/>
            <a:chOff x="1701" y="1706"/>
            <a:chExt cx="953" cy="1316"/>
          </a:xfrm>
        </p:grpSpPr>
        <p:sp>
          <p:nvSpPr>
            <p:cNvPr id="52240" name="Line 38">
              <a:extLst>
                <a:ext uri="{FF2B5EF4-FFF2-40B4-BE49-F238E27FC236}">
                  <a16:creationId xmlns:a16="http://schemas.microsoft.com/office/drawing/2014/main" id="{DFCAC3BD-A1A0-489B-8981-175E847E5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752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Line 39">
              <a:extLst>
                <a:ext uri="{FF2B5EF4-FFF2-40B4-BE49-F238E27FC236}">
                  <a16:creationId xmlns:a16="http://schemas.microsoft.com/office/drawing/2014/main" id="{D497FCB6-5A20-40D4-A107-0D7D90060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976"/>
              <a:ext cx="68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Line 40">
              <a:extLst>
                <a:ext uri="{FF2B5EF4-FFF2-40B4-BE49-F238E27FC236}">
                  <a16:creationId xmlns:a16="http://schemas.microsoft.com/office/drawing/2014/main" id="{A4403F85-86D9-4B08-8455-EF13EAACC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1751"/>
              <a:ext cx="1" cy="40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Line 41">
              <a:extLst>
                <a:ext uri="{FF2B5EF4-FFF2-40B4-BE49-F238E27FC236}">
                  <a16:creationId xmlns:a16="http://schemas.microsoft.com/office/drawing/2014/main" id="{60787933-3B71-401D-B59F-D2E3FA647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2" y="2523"/>
              <a:ext cx="1" cy="45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Oval 42" descr="斜纹布">
              <a:extLst>
                <a:ext uri="{FF2B5EF4-FFF2-40B4-BE49-F238E27FC236}">
                  <a16:creationId xmlns:a16="http://schemas.microsoft.com/office/drawing/2014/main" id="{8634F309-55E3-4651-9718-64BADEEE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706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52245" name="Text Box 43" descr="斜纹布">
              <a:extLst>
                <a:ext uri="{FF2B5EF4-FFF2-40B4-BE49-F238E27FC236}">
                  <a16:creationId xmlns:a16="http://schemas.microsoft.com/office/drawing/2014/main" id="{375E7FDB-2369-4ECE-B7BA-D2F876963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79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246" name="Text Box 44" descr="斜纹布">
              <a:extLst>
                <a:ext uri="{FF2B5EF4-FFF2-40B4-BE49-F238E27FC236}">
                  <a16:creationId xmlns:a16="http://schemas.microsoft.com/office/drawing/2014/main" id="{B8CC79B5-CB77-44C3-8E7D-87B0460B7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160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247" name="Text Box 45" descr="斜纹布">
              <a:extLst>
                <a:ext uri="{FF2B5EF4-FFF2-40B4-BE49-F238E27FC236}">
                  <a16:creationId xmlns:a16="http://schemas.microsoft.com/office/drawing/2014/main" id="{A018AAEF-FDE0-4AA6-95B5-970F5F5BA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706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2248" name="Text Box 46" descr="斜纹布">
              <a:extLst>
                <a:ext uri="{FF2B5EF4-FFF2-40B4-BE49-F238E27FC236}">
                  <a16:creationId xmlns:a16="http://schemas.microsoft.com/office/drawing/2014/main" id="{7A07329F-7389-42DC-B725-1EE927E1D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657"/>
              <a:ext cx="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52249" name="Line 47">
              <a:extLst>
                <a:ext uri="{FF2B5EF4-FFF2-40B4-BE49-F238E27FC236}">
                  <a16:creationId xmlns:a16="http://schemas.microsoft.com/office/drawing/2014/main" id="{B9FF6751-37FF-4D6A-863B-3E3C6EB5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842"/>
              <a:ext cx="0" cy="22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Text Box 48" descr="斜纹布">
              <a:extLst>
                <a:ext uri="{FF2B5EF4-FFF2-40B4-BE49-F238E27FC236}">
                  <a16:creationId xmlns:a16="http://schemas.microsoft.com/office/drawing/2014/main" id="{2C50DBB5-F4A9-4723-92C4-2FDC2B7A5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20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L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251" name="Oval 49" descr="斜纹布">
              <a:extLst>
                <a:ext uri="{FF2B5EF4-FFF2-40B4-BE49-F238E27FC236}">
                  <a16:creationId xmlns:a16="http://schemas.microsoft.com/office/drawing/2014/main" id="{DFBAB66E-11DE-4449-946B-FAE28F18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930"/>
              <a:ext cx="90" cy="91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grpSp>
          <p:nvGrpSpPr>
            <p:cNvPr id="52252" name="Group 50">
              <a:extLst>
                <a:ext uri="{FF2B5EF4-FFF2-40B4-BE49-F238E27FC236}">
                  <a16:creationId xmlns:a16="http://schemas.microsoft.com/office/drawing/2014/main" id="{919D7BFB-CDDD-454B-911F-2E750E47E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160"/>
              <a:ext cx="91" cy="363"/>
              <a:chOff x="2744" y="2931"/>
              <a:chExt cx="57" cy="283"/>
            </a:xfrm>
          </p:grpSpPr>
          <p:sp>
            <p:nvSpPr>
              <p:cNvPr id="52253" name="Arc 51">
                <a:extLst>
                  <a:ext uri="{FF2B5EF4-FFF2-40B4-BE49-F238E27FC236}">
                    <a16:creationId xmlns:a16="http://schemas.microsoft.com/office/drawing/2014/main" id="{67B18E49-CE36-4CB7-A675-14A77B5D1E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4" name="Arc 52">
                <a:extLst>
                  <a:ext uri="{FF2B5EF4-FFF2-40B4-BE49-F238E27FC236}">
                    <a16:creationId xmlns:a16="http://schemas.microsoft.com/office/drawing/2014/main" id="{2D3E77DB-45AA-4FAF-B796-CB7D136F7E8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5" name="Arc 53">
                <a:extLst>
                  <a:ext uri="{FF2B5EF4-FFF2-40B4-BE49-F238E27FC236}">
                    <a16:creationId xmlns:a16="http://schemas.microsoft.com/office/drawing/2014/main" id="{F6C0182D-4E76-4769-9CBF-20F67DB565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T0" fmla="*/ 0 w 22723"/>
                  <a:gd name="T1" fmla="*/ 0 h 43200"/>
                  <a:gd name="T2" fmla="*/ 0 w 22723"/>
                  <a:gd name="T3" fmla="*/ 0 h 43200"/>
                  <a:gd name="T4" fmla="*/ 0 w 2272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723"/>
                  <a:gd name="T10" fmla="*/ 0 h 43200"/>
                  <a:gd name="T11" fmla="*/ 22723 w 2272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2" y="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230" name="Group 54">
            <a:extLst>
              <a:ext uri="{FF2B5EF4-FFF2-40B4-BE49-F238E27FC236}">
                <a16:creationId xmlns:a16="http://schemas.microsoft.com/office/drawing/2014/main" id="{546F8EBD-3BAB-4EDD-98F6-75D5491452BF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773238"/>
            <a:ext cx="1223962" cy="647700"/>
            <a:chOff x="3470" y="2840"/>
            <a:chExt cx="771" cy="408"/>
          </a:xfrm>
        </p:grpSpPr>
        <p:sp>
          <p:nvSpPr>
            <p:cNvPr id="52238" name="Line 55">
              <a:extLst>
                <a:ext uri="{FF2B5EF4-FFF2-40B4-BE49-F238E27FC236}">
                  <a16:creationId xmlns:a16="http://schemas.microsoft.com/office/drawing/2014/main" id="{2D90E978-5435-44E0-AAE1-5BE8A5203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248"/>
              <a:ext cx="545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Text Box 56" descr="斜纹布">
              <a:extLst>
                <a:ext uri="{FF2B5EF4-FFF2-40B4-BE49-F238E27FC236}">
                  <a16:creationId xmlns:a16="http://schemas.microsoft.com/office/drawing/2014/main" id="{09CA35A9-0FCE-4E7F-B5AB-1EDCD120E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840"/>
              <a:ext cx="771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等效</a:t>
              </a:r>
            </a:p>
          </p:txBody>
        </p:sp>
      </p:grpSp>
      <p:sp>
        <p:nvSpPr>
          <p:cNvPr id="500793" name="Text Box 57">
            <a:extLst>
              <a:ext uri="{FF2B5EF4-FFF2-40B4-BE49-F238E27FC236}">
                <a16:creationId xmlns:a16="http://schemas.microsoft.com/office/drawing/2014/main" id="{1AEB8851-1392-4C84-B04D-36807FC5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4988"/>
            <a:ext cx="3311525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并联电感的分流</a:t>
            </a:r>
          </a:p>
        </p:txBody>
      </p:sp>
      <p:grpSp>
        <p:nvGrpSpPr>
          <p:cNvPr id="52232" name="Group 61">
            <a:extLst>
              <a:ext uri="{FF2B5EF4-FFF2-40B4-BE49-F238E27FC236}">
                <a16:creationId xmlns:a16="http://schemas.microsoft.com/office/drawing/2014/main" id="{222687C7-A1ED-44A4-B548-B46777EC6EC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2236" name="Picture 62" descr="78900">
              <a:extLst>
                <a:ext uri="{FF2B5EF4-FFF2-40B4-BE49-F238E27FC236}">
                  <a16:creationId xmlns:a16="http://schemas.microsoft.com/office/drawing/2014/main" id="{CB93416B-AB0F-4E1A-BC16-6B3D046DC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7" name="Text Box 6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BBD8D55-1C1E-4B85-A782-7010A91E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500800" name="Object 64">
            <a:extLst>
              <a:ext uri="{FF2B5EF4-FFF2-40B4-BE49-F238E27FC236}">
                <a16:creationId xmlns:a16="http://schemas.microsoft.com/office/drawing/2014/main" id="{99CCE36F-9EFA-4C82-8990-B85B2C201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438525"/>
          <a:ext cx="22288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7" imgW="933536" imgH="323981" progId="Equation.DSMT4">
                  <p:embed/>
                </p:oleObj>
              </mc:Choice>
              <mc:Fallback>
                <p:oleObj name="Equation" r:id="rId7" imgW="933536" imgH="323981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38525"/>
                        <a:ext cx="22288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01" name="Object 65">
            <a:extLst>
              <a:ext uri="{FF2B5EF4-FFF2-40B4-BE49-F238E27FC236}">
                <a16:creationId xmlns:a16="http://schemas.microsoft.com/office/drawing/2014/main" id="{531BA956-763C-4436-9B0F-12E78A0D2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351338"/>
          <a:ext cx="47910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9" imgW="2013061" imgH="425275" progId="Equation.DSMT4">
                  <p:embed/>
                </p:oleObj>
              </mc:Choice>
              <mc:Fallback>
                <p:oleObj name="Equation" r:id="rId9" imgW="2013061" imgH="425275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51338"/>
                        <a:ext cx="47910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0802" name="Object 66">
            <a:extLst>
              <a:ext uri="{FF2B5EF4-FFF2-40B4-BE49-F238E27FC236}">
                <a16:creationId xmlns:a16="http://schemas.microsoft.com/office/drawing/2014/main" id="{C67E4173-9644-4703-9A14-72FD49622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30838"/>
          <a:ext cx="49117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11" imgW="2063565" imgH="425275" progId="Equation.DSMT4">
                  <p:embed/>
                </p:oleObj>
              </mc:Choice>
              <mc:Fallback>
                <p:oleObj name="Equation" r:id="rId11" imgW="2063565" imgH="425275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30838"/>
                        <a:ext cx="49117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0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0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9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3">
            <a:extLst>
              <a:ext uri="{FF2B5EF4-FFF2-40B4-BE49-F238E27FC236}">
                <a16:creationId xmlns:a16="http://schemas.microsoft.com/office/drawing/2014/main" id="{101AF19A-6C41-4D0E-B650-B612ED192B8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3261" name="Picture 4" descr="78900">
              <a:extLst>
                <a:ext uri="{FF2B5EF4-FFF2-40B4-BE49-F238E27FC236}">
                  <a16:creationId xmlns:a16="http://schemas.microsoft.com/office/drawing/2014/main" id="{06BFC6E6-FF61-4FF7-9533-623A5E3D7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2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66132E1-11AF-495A-8020-C99385859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3251" name="Group 6">
            <a:extLst>
              <a:ext uri="{FF2B5EF4-FFF2-40B4-BE49-F238E27FC236}">
                <a16:creationId xmlns:a16="http://schemas.microsoft.com/office/drawing/2014/main" id="{529DDD7D-1186-428F-8087-EA3C9564C37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3259" name="Picture 7" descr="78900">
              <a:extLst>
                <a:ext uri="{FF2B5EF4-FFF2-40B4-BE49-F238E27FC236}">
                  <a16:creationId xmlns:a16="http://schemas.microsoft.com/office/drawing/2014/main" id="{3C33A0C7-D1E3-4364-9814-A18D3F0A8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0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99EB2AD-047C-4A0B-A48B-CA5AF7705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58">
            <a:extLst>
              <a:ext uri="{FF2B5EF4-FFF2-40B4-BE49-F238E27FC236}">
                <a16:creationId xmlns:a16="http://schemas.microsoft.com/office/drawing/2014/main" id="{91492069-7206-4D3E-8863-A058B314EC3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549275"/>
            <a:ext cx="1663700" cy="850900"/>
            <a:chOff x="385" y="3022"/>
            <a:chExt cx="1018" cy="536"/>
          </a:xfrm>
        </p:grpSpPr>
        <p:pic>
          <p:nvPicPr>
            <p:cNvPr id="53257" name="Picture 59" descr="123">
              <a:extLst>
                <a:ext uri="{FF2B5EF4-FFF2-40B4-BE49-F238E27FC236}">
                  <a16:creationId xmlns:a16="http://schemas.microsoft.com/office/drawing/2014/main" id="{2576AA37-2147-4F36-A781-4FC3F37D2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8" name="Text Box 60">
              <a:extLst>
                <a:ext uri="{FF2B5EF4-FFF2-40B4-BE49-F238E27FC236}">
                  <a16:creationId xmlns:a16="http://schemas.microsoft.com/office/drawing/2014/main" id="{D62EC350-2299-40BB-BDFC-59692E83C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512061" name="Text Box 61">
            <a:extLst>
              <a:ext uri="{FF2B5EF4-FFF2-40B4-BE49-F238E27FC236}">
                <a16:creationId xmlns:a16="http://schemas.microsoft.com/office/drawing/2014/main" id="{34D426AB-09A2-4B37-8B0E-4AE37204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72723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   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以上虽然是关于两个电容或两个电感的串联和并联等效，但其结论可以推广到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个电容或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0">
                <a:solidFill>
                  <a:srgbClr val="FFFF00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个电感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的串联</a:t>
            </a: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和并联等效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3254" name="Group 65">
            <a:extLst>
              <a:ext uri="{FF2B5EF4-FFF2-40B4-BE49-F238E27FC236}">
                <a16:creationId xmlns:a16="http://schemas.microsoft.com/office/drawing/2014/main" id="{22AC974E-AB2C-475A-B72B-0B490844BF5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53255" name="Picture 66" descr="78900">
              <a:extLst>
                <a:ext uri="{FF2B5EF4-FFF2-40B4-BE49-F238E27FC236}">
                  <a16:creationId xmlns:a16="http://schemas.microsoft.com/office/drawing/2014/main" id="{55E454C6-2CD6-469B-B5ED-5C4D0E4DB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6" name="Text Box 6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9593A0C-906B-4DC6-A287-825A646C8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>
            <a:extLst>
              <a:ext uri="{FF2B5EF4-FFF2-40B4-BE49-F238E27FC236}">
                <a16:creationId xmlns:a16="http://schemas.microsoft.com/office/drawing/2014/main" id="{AEA7DBE4-9A54-4E32-A9B6-EDD641367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6327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任何时刻，电容元件极板上的电荷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与电压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成正比。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</a:rPr>
              <a:t>q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特性曲线是过原点的直线。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F43FA29-F0B4-4CD8-8035-E94817607CF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141663"/>
            <a:ext cx="2520950" cy="2708275"/>
            <a:chOff x="3795" y="1360"/>
            <a:chExt cx="1406" cy="1538"/>
          </a:xfrm>
        </p:grpSpPr>
        <p:grpSp>
          <p:nvGrpSpPr>
            <p:cNvPr id="8209" name="Group 5">
              <a:extLst>
                <a:ext uri="{FF2B5EF4-FFF2-40B4-BE49-F238E27FC236}">
                  <a16:creationId xmlns:a16="http://schemas.microsoft.com/office/drawing/2014/main" id="{AE68ACB9-BF4C-418F-B5B9-05F98DACC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1391"/>
              <a:ext cx="1406" cy="1507"/>
              <a:chOff x="336" y="1872"/>
              <a:chExt cx="1056" cy="1104"/>
            </a:xfrm>
          </p:grpSpPr>
          <p:sp>
            <p:nvSpPr>
              <p:cNvPr id="8216" name="Line 6">
                <a:extLst>
                  <a:ext uri="{FF2B5EF4-FFF2-40B4-BE49-F238E27FC236}">
                    <a16:creationId xmlns:a16="http://schemas.microsoft.com/office/drawing/2014/main" id="{75619645-2317-42DA-A30F-065B52DEA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Line 7">
                <a:extLst>
                  <a:ext uri="{FF2B5EF4-FFF2-40B4-BE49-F238E27FC236}">
                    <a16:creationId xmlns:a16="http://schemas.microsoft.com/office/drawing/2014/main" id="{07F72AFC-E6FA-4C22-9C1B-C62C76698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0" name="Text Box 8">
              <a:extLst>
                <a:ext uri="{FF2B5EF4-FFF2-40B4-BE49-F238E27FC236}">
                  <a16:creationId xmlns:a16="http://schemas.microsoft.com/office/drawing/2014/main" id="{927C6E8D-4E52-413C-836E-15D803FF7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4" y="1360"/>
              <a:ext cx="20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8211" name="Text Box 9">
              <a:extLst>
                <a:ext uri="{FF2B5EF4-FFF2-40B4-BE49-F238E27FC236}">
                  <a16:creationId xmlns:a16="http://schemas.microsoft.com/office/drawing/2014/main" id="{AA0A286C-D45C-4C90-982F-F725E977F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9" y="2324"/>
              <a:ext cx="20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8212" name="Text Box 10">
              <a:extLst>
                <a:ext uri="{FF2B5EF4-FFF2-40B4-BE49-F238E27FC236}">
                  <a16:creationId xmlns:a16="http://schemas.microsoft.com/office/drawing/2014/main" id="{B80E7200-84BE-4D89-A994-6D30B3E8D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2325"/>
              <a:ext cx="2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3" name="Freeform 11">
              <a:extLst>
                <a:ext uri="{FF2B5EF4-FFF2-40B4-BE49-F238E27FC236}">
                  <a16:creationId xmlns:a16="http://schemas.microsoft.com/office/drawing/2014/main" id="{709EDA9E-765F-4C42-BA0B-D97227A9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160"/>
              <a:ext cx="55" cy="117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  <a:gd name="T6" fmla="*/ 0 60000 65536"/>
                <a:gd name="T7" fmla="*/ 0 60000 65536"/>
                <a:gd name="T8" fmla="*/ 0 60000 65536"/>
                <a:gd name="T9" fmla="*/ 0 w 55"/>
                <a:gd name="T10" fmla="*/ 0 h 117"/>
                <a:gd name="T11" fmla="*/ 55 w 55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4" name="Text Box 12">
              <a:extLst>
                <a:ext uri="{FF2B5EF4-FFF2-40B4-BE49-F238E27FC236}">
                  <a16:creationId xmlns:a16="http://schemas.microsoft.com/office/drawing/2014/main" id="{643997A3-90DB-44C5-A435-83AEA3DB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949"/>
              <a:ext cx="43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8215" name="Line 13">
              <a:extLst>
                <a:ext uri="{FF2B5EF4-FFF2-40B4-BE49-F238E27FC236}">
                  <a16:creationId xmlns:a16="http://schemas.microsoft.com/office/drawing/2014/main" id="{C61205D6-849A-41E4-A454-E0E68E261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797"/>
              <a:ext cx="998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6" name="Group 14">
            <a:extLst>
              <a:ext uri="{FF2B5EF4-FFF2-40B4-BE49-F238E27FC236}">
                <a16:creationId xmlns:a16="http://schemas.microsoft.com/office/drawing/2014/main" id="{98942D1A-339C-4576-B54F-0D4045C5226E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07" name="Picture 15" descr="78900">
              <a:extLst>
                <a:ext uri="{FF2B5EF4-FFF2-40B4-BE49-F238E27FC236}">
                  <a16:creationId xmlns:a16="http://schemas.microsoft.com/office/drawing/2014/main" id="{00760715-63C5-41DE-B17C-C5E668B5C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 Box 1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9C5AFB3-9BD5-4D2B-9CC3-27664D3A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8197" name="Group 17">
            <a:extLst>
              <a:ext uri="{FF2B5EF4-FFF2-40B4-BE49-F238E27FC236}">
                <a16:creationId xmlns:a16="http://schemas.microsoft.com/office/drawing/2014/main" id="{8D7190FA-FBAC-4B77-A4A6-958A0C06911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205" name="Picture 18" descr="78900">
              <a:extLst>
                <a:ext uri="{FF2B5EF4-FFF2-40B4-BE49-F238E27FC236}">
                  <a16:creationId xmlns:a16="http://schemas.microsoft.com/office/drawing/2014/main" id="{DEE425BF-B8C9-4446-8443-B213EA697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6" name="Text Box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2552574-AB16-4435-8A77-239BB13DF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37940" name="Text Box 20">
            <a:extLst>
              <a:ext uri="{FF2B5EF4-FFF2-40B4-BE49-F238E27FC236}">
                <a16:creationId xmlns:a16="http://schemas.microsoft.com/office/drawing/2014/main" id="{DD744A54-4517-4258-AA55-6D041BB57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5473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2.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线性时不变电容元件</a:t>
            </a:r>
            <a:endParaRPr kumimoji="1" lang="zh-CN" altLang="en-US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37941" name="Object 21">
            <a:extLst>
              <a:ext uri="{FF2B5EF4-FFF2-40B4-BE49-F238E27FC236}">
                <a16:creationId xmlns:a16="http://schemas.microsoft.com/office/drawing/2014/main" id="{BBE837D4-86A6-4EB1-B81F-AD56412B6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76700"/>
          <a:ext cx="33845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7" imgW="1149362" imgH="450894" progId="Equation.DSMT4">
                  <p:embed/>
                </p:oleObj>
              </mc:Choice>
              <mc:Fallback>
                <p:oleObj name="Equation" r:id="rId7" imgW="1149362" imgH="45089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3384550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2" name="AutoShape 22">
            <a:extLst>
              <a:ext uri="{FF2B5EF4-FFF2-40B4-BE49-F238E27FC236}">
                <a16:creationId xmlns:a16="http://schemas.microsoft.com/office/drawing/2014/main" id="{8FF6D67F-B845-4986-A490-C441B168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2924175"/>
            <a:ext cx="1079500" cy="1439863"/>
          </a:xfrm>
          <a:prstGeom prst="wedgeRoundRectCallout">
            <a:avLst>
              <a:gd name="adj1" fmla="val -196324"/>
              <a:gd name="adj2" fmla="val -24421"/>
              <a:gd name="adj3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电容器的电容</a:t>
            </a:r>
          </a:p>
        </p:txBody>
      </p:sp>
      <p:grpSp>
        <p:nvGrpSpPr>
          <p:cNvPr id="8201" name="Group 26">
            <a:extLst>
              <a:ext uri="{FF2B5EF4-FFF2-40B4-BE49-F238E27FC236}">
                <a16:creationId xmlns:a16="http://schemas.microsoft.com/office/drawing/2014/main" id="{2BED03CA-BCCF-47F9-9038-5C3B62CB058C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8203" name="Picture 27" descr="78900">
              <a:extLst>
                <a:ext uri="{FF2B5EF4-FFF2-40B4-BE49-F238E27FC236}">
                  <a16:creationId xmlns:a16="http://schemas.microsoft.com/office/drawing/2014/main" id="{891602A9-7A75-4082-A285-B53EB2756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4" name="Text Box 2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81AC239-5B22-4615-967A-FB940EC44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37950" name="Object 30">
            <a:extLst>
              <a:ext uri="{FF2B5EF4-FFF2-40B4-BE49-F238E27FC236}">
                <a16:creationId xmlns:a16="http://schemas.microsoft.com/office/drawing/2014/main" id="{DB970DCB-6D84-4037-A741-0531007E4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24175"/>
          <a:ext cx="171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9" imgW="578035" imgH="196675" progId="Equation.DSMT4">
                  <p:embed/>
                </p:oleObj>
              </mc:Choice>
              <mc:Fallback>
                <p:oleObj name="Equation" r:id="rId9" imgW="578035" imgH="19667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1711325" cy="593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10"/>
                            </p:stCondLst>
                            <p:childTnLst>
                              <p:par>
                                <p:cTn id="1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1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3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3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40" grpId="0"/>
      <p:bldP spid="3379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>
            <a:extLst>
              <a:ext uri="{FF2B5EF4-FFF2-40B4-BE49-F238E27FC236}">
                <a16:creationId xmlns:a16="http://schemas.microsoft.com/office/drawing/2014/main" id="{DEA73B5D-F1A9-49E9-B6D0-A38F6801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57275"/>
            <a:ext cx="2049462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电路符号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BACECAC-91FD-42FC-8C59-E8F0F809F007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620713"/>
            <a:ext cx="3190875" cy="1990725"/>
            <a:chOff x="2517" y="1052"/>
            <a:chExt cx="2010" cy="1254"/>
          </a:xfrm>
        </p:grpSpPr>
        <p:grpSp>
          <p:nvGrpSpPr>
            <p:cNvPr id="9232" name="Group 4">
              <a:extLst>
                <a:ext uri="{FF2B5EF4-FFF2-40B4-BE49-F238E27FC236}">
                  <a16:creationId xmlns:a16="http://schemas.microsoft.com/office/drawing/2014/main" id="{6DD6E09D-6956-42BD-A740-8637F21B2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052"/>
              <a:ext cx="1919" cy="905"/>
              <a:chOff x="2256" y="2717"/>
              <a:chExt cx="1919" cy="905"/>
            </a:xfrm>
          </p:grpSpPr>
          <p:sp>
            <p:nvSpPr>
              <p:cNvPr id="9238" name="Text Box 5">
                <a:extLst>
                  <a:ext uri="{FF2B5EF4-FFF2-40B4-BE49-F238E27FC236}">
                    <a16:creationId xmlns:a16="http://schemas.microsoft.com/office/drawing/2014/main" id="{4C9CE42E-7899-4F20-99C3-5F53B863C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717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39" name="Line 6">
                <a:extLst>
                  <a:ext uri="{FF2B5EF4-FFF2-40B4-BE49-F238E27FC236}">
                    <a16:creationId xmlns:a16="http://schemas.microsoft.com/office/drawing/2014/main" id="{C100C9A6-934F-4F7F-8688-964B72FAE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Line 7">
                <a:extLst>
                  <a:ext uri="{FF2B5EF4-FFF2-40B4-BE49-F238E27FC236}">
                    <a16:creationId xmlns:a16="http://schemas.microsoft.com/office/drawing/2014/main" id="{C4253D4B-99E7-4BFA-AFDB-6FA7E985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Oval 8">
                <a:extLst>
                  <a:ext uri="{FF2B5EF4-FFF2-40B4-BE49-F238E27FC236}">
                    <a16:creationId xmlns:a16="http://schemas.microsoft.com/office/drawing/2014/main" id="{96ED3611-F3A5-44FB-AEE4-19A7BBE17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9242" name="Oval 9">
                <a:extLst>
                  <a:ext uri="{FF2B5EF4-FFF2-40B4-BE49-F238E27FC236}">
                    <a16:creationId xmlns:a16="http://schemas.microsoft.com/office/drawing/2014/main" id="{02AA18AF-0820-4FC9-90E1-D3D521095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9243" name="Group 10">
                <a:extLst>
                  <a:ext uri="{FF2B5EF4-FFF2-40B4-BE49-F238E27FC236}">
                    <a16:creationId xmlns:a16="http://schemas.microsoft.com/office/drawing/2014/main" id="{08DA9395-F3FC-4F9B-AF6B-74C7697CD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9244" name="Line 11">
                  <a:extLst>
                    <a:ext uri="{FF2B5EF4-FFF2-40B4-BE49-F238E27FC236}">
                      <a16:creationId xmlns:a16="http://schemas.microsoft.com/office/drawing/2014/main" id="{05826D61-3572-4B37-8F61-8F302D192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5" name="Line 12">
                  <a:extLst>
                    <a:ext uri="{FF2B5EF4-FFF2-40B4-BE49-F238E27FC236}">
                      <a16:creationId xmlns:a16="http://schemas.microsoft.com/office/drawing/2014/main" id="{F50CD83B-5EE9-4A18-B660-554F2A98A8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33" name="Text Box 13">
              <a:extLst>
                <a:ext uri="{FF2B5EF4-FFF2-40B4-BE49-F238E27FC236}">
                  <a16:creationId xmlns:a16="http://schemas.microsoft.com/office/drawing/2014/main" id="{44B2EBE1-A00A-4605-8DC4-3E177A49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706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9234" name="Text Box 14">
              <a:extLst>
                <a:ext uri="{FF2B5EF4-FFF2-40B4-BE49-F238E27FC236}">
                  <a16:creationId xmlns:a16="http://schemas.microsoft.com/office/drawing/2014/main" id="{2820ECAD-094C-4A4B-AFD7-1ED93D53A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706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9235" name="Text Box 15">
              <a:extLst>
                <a:ext uri="{FF2B5EF4-FFF2-40B4-BE49-F238E27FC236}">
                  <a16:creationId xmlns:a16="http://schemas.microsoft.com/office/drawing/2014/main" id="{5253FE52-54B5-422A-A26E-42934F77E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9236" name="Text Box 16">
              <a:extLst>
                <a:ext uri="{FF2B5EF4-FFF2-40B4-BE49-F238E27FC236}">
                  <a16:creationId xmlns:a16="http://schemas.microsoft.com/office/drawing/2014/main" id="{967A6C56-67BD-40B8-B2F4-2077364A0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9237" name="Text Box 17">
              <a:extLst>
                <a:ext uri="{FF2B5EF4-FFF2-40B4-BE49-F238E27FC236}">
                  <a16:creationId xmlns:a16="http://schemas.microsoft.com/office/drawing/2014/main" id="{50A31385-ACC3-4E28-8679-4E35FCA69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29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</a:p>
          </p:txBody>
        </p:sp>
      </p:grpSp>
      <p:sp>
        <p:nvSpPr>
          <p:cNvPr id="338962" name="Text Box 18">
            <a:extLst>
              <a:ext uri="{FF2B5EF4-FFF2-40B4-BE49-F238E27FC236}">
                <a16:creationId xmlns:a16="http://schemas.microsoft.com/office/drawing/2014/main" id="{606D0DD9-7DC0-4D96-ACEF-D8DC25281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765425"/>
            <a:ext cx="576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法拉</a:t>
            </a:r>
            <a:r>
              <a:rPr kumimoji="1" lang="en-US" altLang="zh-CN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), 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常用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F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pF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等表示</a:t>
            </a:r>
            <a:r>
              <a:rPr kumimoji="1" lang="zh-CN" altLang="en-US" sz="2800" b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。</a:t>
            </a:r>
            <a:endParaRPr kumimoji="1" lang="zh-CN" altLang="en-US" sz="2800" b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8963" name="Text Box 19">
            <a:extLst>
              <a:ext uri="{FF2B5EF4-FFF2-40B4-BE49-F238E27FC236}">
                <a16:creationId xmlns:a16="http://schemas.microsoft.com/office/drawing/2014/main" id="{171693F7-46A4-48D3-9302-CC3A2BCC8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636838"/>
            <a:ext cx="1512888" cy="547687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单位</a:t>
            </a:r>
          </a:p>
        </p:txBody>
      </p:sp>
      <p:grpSp>
        <p:nvGrpSpPr>
          <p:cNvPr id="9222" name="Group 20">
            <a:extLst>
              <a:ext uri="{FF2B5EF4-FFF2-40B4-BE49-F238E27FC236}">
                <a16:creationId xmlns:a16="http://schemas.microsoft.com/office/drawing/2014/main" id="{663471A8-D143-4D24-9EF6-22B0DEB91173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9230" name="Picture 21" descr="78900">
              <a:extLst>
                <a:ext uri="{FF2B5EF4-FFF2-40B4-BE49-F238E27FC236}">
                  <a16:creationId xmlns:a16="http://schemas.microsoft.com/office/drawing/2014/main" id="{B0A69F52-9911-40EF-8CCA-E57B54A3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1" name="Text Box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5C475E5-E108-4C6D-A861-F04B4D2DB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9223" name="Group 23">
            <a:extLst>
              <a:ext uri="{FF2B5EF4-FFF2-40B4-BE49-F238E27FC236}">
                <a16:creationId xmlns:a16="http://schemas.microsoft.com/office/drawing/2014/main" id="{AF904462-8573-423F-82E8-D0DAEF3902B3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9228" name="Picture 24" descr="78900">
              <a:extLst>
                <a:ext uri="{FF2B5EF4-FFF2-40B4-BE49-F238E27FC236}">
                  <a16:creationId xmlns:a16="http://schemas.microsoft.com/office/drawing/2014/main" id="{FEF9F0DA-E38B-4309-B580-D9EF4A181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Text Box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58ECA7E-A2CE-4145-B25E-80BE2F24B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38970" name="Text Box 26">
            <a:extLst>
              <a:ext uri="{FF2B5EF4-FFF2-40B4-BE49-F238E27FC236}">
                <a16:creationId xmlns:a16="http://schemas.microsoft.com/office/drawing/2014/main" id="{859DC757-C516-41A8-8758-F5F3A0ACE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644900"/>
            <a:ext cx="3384550" cy="13112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1F=10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=10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pF</a:t>
            </a:r>
          </a:p>
        </p:txBody>
      </p:sp>
      <p:grpSp>
        <p:nvGrpSpPr>
          <p:cNvPr id="9225" name="Group 31">
            <a:extLst>
              <a:ext uri="{FF2B5EF4-FFF2-40B4-BE49-F238E27FC236}">
                <a16:creationId xmlns:a16="http://schemas.microsoft.com/office/drawing/2014/main" id="{86B23653-AC67-4849-BDE3-DACD787798A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9226" name="Picture 32" descr="78900">
              <a:extLst>
                <a:ext uri="{FF2B5EF4-FFF2-40B4-BE49-F238E27FC236}">
                  <a16:creationId xmlns:a16="http://schemas.microsoft.com/office/drawing/2014/main" id="{73FFB026-803B-4751-8B97-EF5876A1D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Text Box 3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D68CB76-B169-4E4C-B47F-CDBB5C0B9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" fill="hold"/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" fill="hold"/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 autoUpdateAnimBg="0"/>
      <p:bldP spid="338962" grpId="0" autoUpdateAnimBg="0"/>
      <p:bldP spid="338963" grpId="0" animBg="1"/>
      <p:bldP spid="3389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Object 2">
            <a:extLst>
              <a:ext uri="{FF2B5EF4-FFF2-40B4-BE49-F238E27FC236}">
                <a16:creationId xmlns:a16="http://schemas.microsoft.com/office/drawing/2014/main" id="{0B500DD5-A960-44AC-963A-0DA84D846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357563"/>
          <a:ext cx="430847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公式" r:id="rId3" imgW="1492238" imgH="450894" progId="Equation.3">
                  <p:embed/>
                </p:oleObj>
              </mc:Choice>
              <mc:Fallback>
                <p:oleObj name="公式" r:id="rId3" imgW="1492238" imgH="45089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57563"/>
                        <a:ext cx="4308475" cy="13096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Rectangle 3">
            <a:extLst>
              <a:ext uri="{FF2B5EF4-FFF2-40B4-BE49-F238E27FC236}">
                <a16:creationId xmlns:a16="http://schemas.microsoft.com/office/drawing/2014/main" id="{BD4C8A78-66BC-424A-9CB2-0ACBE0346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92150"/>
            <a:ext cx="489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电容的电压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</a:t>
            </a:r>
            <a:r>
              <a:rPr kumimoji="1"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电流关系</a:t>
            </a:r>
          </a:p>
        </p:txBody>
      </p:sp>
      <p:sp>
        <p:nvSpPr>
          <p:cNvPr id="339972" name="AutoShape 4">
            <a:extLst>
              <a:ext uri="{FF2B5EF4-FFF2-40B4-BE49-F238E27FC236}">
                <a16:creationId xmlns:a16="http://schemas.microsoft.com/office/drawing/2014/main" id="{CA281FAA-5A47-4CA3-B032-070E992F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268413"/>
            <a:ext cx="2736850" cy="1008062"/>
          </a:xfrm>
          <a:prstGeom prst="wedgeRoundRectCallout">
            <a:avLst>
              <a:gd name="adj1" fmla="val -48954"/>
              <a:gd name="adj2" fmla="val 153306"/>
              <a:gd name="adj3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电容元件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VCR</a:t>
            </a:r>
            <a:r>
              <a:rPr kumimoji="1" lang="zh-CN" altLang="en-US" sz="280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的微分形式</a:t>
            </a:r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DD151FE4-B76F-4FEF-99A0-C6543224AC99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268" name="Picture 6" descr="78900">
              <a:extLst>
                <a:ext uri="{FF2B5EF4-FFF2-40B4-BE49-F238E27FC236}">
                  <a16:creationId xmlns:a16="http://schemas.microsoft.com/office/drawing/2014/main" id="{FFA8D9E0-DA69-4B32-A4BC-F4356E233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9" name="Text Box 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1F38B5-42AB-44EF-8150-ACC49734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0246" name="Group 8">
            <a:extLst>
              <a:ext uri="{FF2B5EF4-FFF2-40B4-BE49-F238E27FC236}">
                <a16:creationId xmlns:a16="http://schemas.microsoft.com/office/drawing/2014/main" id="{9623E99E-5698-4484-AC35-05B15B59113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0266" name="Picture 9" descr="78900">
              <a:extLst>
                <a:ext uri="{FF2B5EF4-FFF2-40B4-BE49-F238E27FC236}">
                  <a16:creationId xmlns:a16="http://schemas.microsoft.com/office/drawing/2014/main" id="{564E2B15-0210-4D1F-BC52-1EB574998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7" name="Text Box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539275B-F9A9-4445-A262-20A92A9A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339979" name="AutoShape 11">
            <a:extLst>
              <a:ext uri="{FF2B5EF4-FFF2-40B4-BE49-F238E27FC236}">
                <a16:creationId xmlns:a16="http://schemas.microsoft.com/office/drawing/2014/main" id="{D1A6D2EC-4266-47DE-B8DF-6593DE3D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357563"/>
            <a:ext cx="2374900" cy="936625"/>
          </a:xfrm>
          <a:prstGeom prst="wedgeRoundRectCallout">
            <a:avLst>
              <a:gd name="adj1" fmla="val 7352"/>
              <a:gd name="adj2" fmla="val -159153"/>
              <a:gd name="adj3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800" b="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取关联参考方向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BF8EC6D6-FAD2-46D8-89D6-B4F260CA9CA3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268413"/>
            <a:ext cx="3189287" cy="1757362"/>
            <a:chOff x="657" y="1007"/>
            <a:chExt cx="2009" cy="1107"/>
          </a:xfrm>
        </p:grpSpPr>
        <p:grpSp>
          <p:nvGrpSpPr>
            <p:cNvPr id="10252" name="Group 13">
              <a:extLst>
                <a:ext uri="{FF2B5EF4-FFF2-40B4-BE49-F238E27FC236}">
                  <a16:creationId xmlns:a16="http://schemas.microsoft.com/office/drawing/2014/main" id="{B02A0634-73DD-4D12-8E9D-367560656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7" y="1007"/>
              <a:ext cx="1919" cy="762"/>
              <a:chOff x="2256" y="2679"/>
              <a:chExt cx="1919" cy="943"/>
            </a:xfrm>
          </p:grpSpPr>
          <p:sp>
            <p:nvSpPr>
              <p:cNvPr id="10258" name="Text Box 14">
                <a:extLst>
                  <a:ext uri="{FF2B5EF4-FFF2-40B4-BE49-F238E27FC236}">
                    <a16:creationId xmlns:a16="http://schemas.microsoft.com/office/drawing/2014/main" id="{CB967315-4B66-4AF9-AE43-1F9BA3055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679"/>
                <a:ext cx="293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800" b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259" name="Line 15">
                <a:extLst>
                  <a:ext uri="{FF2B5EF4-FFF2-40B4-BE49-F238E27FC236}">
                    <a16:creationId xmlns:a16="http://schemas.microsoft.com/office/drawing/2014/main" id="{AE1826BD-0FB4-489E-B752-E4986A71F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Line 16">
                <a:extLst>
                  <a:ext uri="{FF2B5EF4-FFF2-40B4-BE49-F238E27FC236}">
                    <a16:creationId xmlns:a16="http://schemas.microsoft.com/office/drawing/2014/main" id="{410B936D-2F57-435C-B29A-6409D05A4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Oval 17">
                <a:extLst>
                  <a:ext uri="{FF2B5EF4-FFF2-40B4-BE49-F238E27FC236}">
                    <a16:creationId xmlns:a16="http://schemas.microsoft.com/office/drawing/2014/main" id="{CA69DD9D-7514-4E52-9F4C-AE8F04E7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0262" name="Oval 18">
                <a:extLst>
                  <a:ext uri="{FF2B5EF4-FFF2-40B4-BE49-F238E27FC236}">
                    <a16:creationId xmlns:a16="http://schemas.microsoft.com/office/drawing/2014/main" id="{44308AC2-C6FC-4B0B-B950-4368CA35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0263" name="Group 19">
                <a:extLst>
                  <a:ext uri="{FF2B5EF4-FFF2-40B4-BE49-F238E27FC236}">
                    <a16:creationId xmlns:a16="http://schemas.microsoft.com/office/drawing/2014/main" id="{4F180A0F-DCA6-4998-8D95-B38C61A190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0264" name="Line 20">
                  <a:extLst>
                    <a:ext uri="{FF2B5EF4-FFF2-40B4-BE49-F238E27FC236}">
                      <a16:creationId xmlns:a16="http://schemas.microsoft.com/office/drawing/2014/main" id="{844B1AC1-69AE-46E1-880A-4A5398016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5" name="Line 21">
                  <a:extLst>
                    <a:ext uri="{FF2B5EF4-FFF2-40B4-BE49-F238E27FC236}">
                      <a16:creationId xmlns:a16="http://schemas.microsoft.com/office/drawing/2014/main" id="{399967F2-370D-4639-9234-065F96D43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53" name="Text Box 22">
              <a:extLst>
                <a:ext uri="{FF2B5EF4-FFF2-40B4-BE49-F238E27FC236}">
                  <a16:creationId xmlns:a16="http://schemas.microsoft.com/office/drawing/2014/main" id="{6E0593EC-6EB8-4A21-8ED6-AED8D0301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640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10254" name="Text Box 23">
              <a:extLst>
                <a:ext uri="{FF2B5EF4-FFF2-40B4-BE49-F238E27FC236}">
                  <a16:creationId xmlns:a16="http://schemas.microsoft.com/office/drawing/2014/main" id="{410F439B-F717-4604-AA22-002C9BFFF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640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10255" name="Text Box 24">
              <a:extLst>
                <a:ext uri="{FF2B5EF4-FFF2-40B4-BE49-F238E27FC236}">
                  <a16:creationId xmlns:a16="http://schemas.microsoft.com/office/drawing/2014/main" id="{AB281D5C-650F-41FB-A9A9-2BFC2E66B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1787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256" name="Text Box 25">
              <a:extLst>
                <a:ext uri="{FF2B5EF4-FFF2-40B4-BE49-F238E27FC236}">
                  <a16:creationId xmlns:a16="http://schemas.microsoft.com/office/drawing/2014/main" id="{89D7BC18-B833-41B8-B347-E541F7694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207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257" name="Line 26">
              <a:extLst>
                <a:ext uri="{FF2B5EF4-FFF2-40B4-BE49-F238E27FC236}">
                  <a16:creationId xmlns:a16="http://schemas.microsoft.com/office/drawing/2014/main" id="{028DB10E-4205-43B2-9FD3-05BE53BED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434"/>
              <a:ext cx="408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9" name="Group 30">
            <a:extLst>
              <a:ext uri="{FF2B5EF4-FFF2-40B4-BE49-F238E27FC236}">
                <a16:creationId xmlns:a16="http://schemas.microsoft.com/office/drawing/2014/main" id="{3DBF8663-C0E6-4ACE-917C-50FEA2B12F9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0250" name="Picture 31" descr="78900">
              <a:extLst>
                <a:ext uri="{FF2B5EF4-FFF2-40B4-BE49-F238E27FC236}">
                  <a16:creationId xmlns:a16="http://schemas.microsoft.com/office/drawing/2014/main" id="{8E798588-EC34-41FF-804D-B22E04C78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32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74E27CA-61E1-4AA1-86A4-4C703A7F4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2" grpId="0" animBg="1"/>
      <p:bldP spid="3399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>
            <a:extLst>
              <a:ext uri="{FF2B5EF4-FFF2-40B4-BE49-F238E27FC236}">
                <a16:creationId xmlns:a16="http://schemas.microsoft.com/office/drawing/2014/main" id="{B3D49075-8600-4AC1-BEFC-4BDC31BD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813752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circleNumDbPlain" startAt="2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为常数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直流</a:t>
            </a:r>
            <a:r>
              <a:rPr kumimoji="1"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时，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 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=0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。电容相当于开路，电容有隔断直流作用；</a:t>
            </a:r>
            <a:endParaRPr kumimoji="1" lang="zh-CN" altLang="en-US" sz="2800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7DF2915D-7C9B-49D2-9B53-F058A0E3926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1294" name="Picture 6" descr="78900">
              <a:extLst>
                <a:ext uri="{FF2B5EF4-FFF2-40B4-BE49-F238E27FC236}">
                  <a16:creationId xmlns:a16="http://schemas.microsoft.com/office/drawing/2014/main" id="{20E6ED1B-02A1-4992-9E9B-BA7B9DB95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5" name="Text Box 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7B1E40F-0166-4286-A99C-51DC57DB5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1268" name="Group 8">
            <a:extLst>
              <a:ext uri="{FF2B5EF4-FFF2-40B4-BE49-F238E27FC236}">
                <a16:creationId xmlns:a16="http://schemas.microsoft.com/office/drawing/2014/main" id="{AACF2038-ACD9-4A3A-A49A-C30FB91C1D6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1292" name="Picture 9" descr="78900">
              <a:extLst>
                <a:ext uri="{FF2B5EF4-FFF2-40B4-BE49-F238E27FC236}">
                  <a16:creationId xmlns:a16="http://schemas.microsoft.com/office/drawing/2014/main" id="{065C791E-315B-4B8F-8420-F20A904A5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3" name="Text Box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837BBB-9355-4C42-B4CA-A7DE25CD5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5A518B0-62ED-47BA-A143-F555CE7B9EC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060575"/>
            <a:ext cx="1663700" cy="850900"/>
            <a:chOff x="385" y="3022"/>
            <a:chExt cx="1019" cy="536"/>
          </a:xfrm>
        </p:grpSpPr>
        <p:pic>
          <p:nvPicPr>
            <p:cNvPr id="11290" name="Picture 12" descr="123">
              <a:extLst>
                <a:ext uri="{FF2B5EF4-FFF2-40B4-BE49-F238E27FC236}">
                  <a16:creationId xmlns:a16="http://schemas.microsoft.com/office/drawing/2014/main" id="{94C2A6F0-A19F-407D-BC2C-6DA5A2D68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Text Box 13">
              <a:extLst>
                <a:ext uri="{FF2B5EF4-FFF2-40B4-BE49-F238E27FC236}">
                  <a16:creationId xmlns:a16="http://schemas.microsoft.com/office/drawing/2014/main" id="{79151869-EAF7-40EA-97E0-E04715056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1270" name="Group 29">
            <a:extLst>
              <a:ext uri="{FF2B5EF4-FFF2-40B4-BE49-F238E27FC236}">
                <a16:creationId xmlns:a16="http://schemas.microsoft.com/office/drawing/2014/main" id="{C364C820-9638-4271-AE36-C840DC4C243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49275"/>
            <a:ext cx="3190875" cy="1990725"/>
            <a:chOff x="2517" y="1052"/>
            <a:chExt cx="2010" cy="1254"/>
          </a:xfrm>
        </p:grpSpPr>
        <p:grpSp>
          <p:nvGrpSpPr>
            <p:cNvPr id="11276" name="Group 30">
              <a:extLst>
                <a:ext uri="{FF2B5EF4-FFF2-40B4-BE49-F238E27FC236}">
                  <a16:creationId xmlns:a16="http://schemas.microsoft.com/office/drawing/2014/main" id="{A0240407-47FE-4966-8417-9FEAD4E7F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052"/>
              <a:ext cx="1919" cy="905"/>
              <a:chOff x="2256" y="2717"/>
              <a:chExt cx="1919" cy="905"/>
            </a:xfrm>
          </p:grpSpPr>
          <p:sp>
            <p:nvSpPr>
              <p:cNvPr id="11282" name="Text Box 31">
                <a:extLst>
                  <a:ext uri="{FF2B5EF4-FFF2-40B4-BE49-F238E27FC236}">
                    <a16:creationId xmlns:a16="http://schemas.microsoft.com/office/drawing/2014/main" id="{1419D7EC-FFD9-4832-8CFC-4B9DFBFF3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2717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1283" name="Line 32">
                <a:extLst>
                  <a:ext uri="{FF2B5EF4-FFF2-40B4-BE49-F238E27FC236}">
                    <a16:creationId xmlns:a16="http://schemas.microsoft.com/office/drawing/2014/main" id="{5F65C39E-35EE-499E-B04B-FBA352190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4" name="Line 33">
                <a:extLst>
                  <a:ext uri="{FF2B5EF4-FFF2-40B4-BE49-F238E27FC236}">
                    <a16:creationId xmlns:a16="http://schemas.microsoft.com/office/drawing/2014/main" id="{3C49A6FE-7124-43BD-8EFF-A61AF4D95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Oval 34">
                <a:extLst>
                  <a:ext uri="{FF2B5EF4-FFF2-40B4-BE49-F238E27FC236}">
                    <a16:creationId xmlns:a16="http://schemas.microsoft.com/office/drawing/2014/main" id="{59BB5627-9C33-4700-B654-962025AB7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sp>
            <p:nvSpPr>
              <p:cNvPr id="11286" name="Oval 35">
                <a:extLst>
                  <a:ext uri="{FF2B5EF4-FFF2-40B4-BE49-F238E27FC236}">
                    <a16:creationId xmlns:a16="http://schemas.microsoft.com/office/drawing/2014/main" id="{FA05E44F-F4E5-4804-840C-DF0C97A3F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1287" name="Group 36">
                <a:extLst>
                  <a:ext uri="{FF2B5EF4-FFF2-40B4-BE49-F238E27FC236}">
                    <a16:creationId xmlns:a16="http://schemas.microsoft.com/office/drawing/2014/main" id="{514E4F4A-E57A-49A5-98A2-BD01B6063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1288" name="Line 37">
                  <a:extLst>
                    <a:ext uri="{FF2B5EF4-FFF2-40B4-BE49-F238E27FC236}">
                      <a16:creationId xmlns:a16="http://schemas.microsoft.com/office/drawing/2014/main" id="{8CD8F0F6-EB83-4675-9099-9E02193E5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9" name="Line 38">
                  <a:extLst>
                    <a:ext uri="{FF2B5EF4-FFF2-40B4-BE49-F238E27FC236}">
                      <a16:creationId xmlns:a16="http://schemas.microsoft.com/office/drawing/2014/main" id="{2472E11C-5A16-4BA3-8792-2FAC87990A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77" name="Text Box 39">
              <a:extLst>
                <a:ext uri="{FF2B5EF4-FFF2-40B4-BE49-F238E27FC236}">
                  <a16:creationId xmlns:a16="http://schemas.microsoft.com/office/drawing/2014/main" id="{F00756A0-E72B-427F-9A18-97DA2C7D0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706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11278" name="Text Box 40">
              <a:extLst>
                <a:ext uri="{FF2B5EF4-FFF2-40B4-BE49-F238E27FC236}">
                  <a16:creationId xmlns:a16="http://schemas.microsoft.com/office/drawing/2014/main" id="{B3EC27A2-FEB4-41C9-8FCF-6BF852CB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706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11279" name="Text Box 41">
              <a:extLst>
                <a:ext uri="{FF2B5EF4-FFF2-40B4-BE49-F238E27FC236}">
                  <a16:creationId xmlns:a16="http://schemas.microsoft.com/office/drawing/2014/main" id="{3FB6E047-29D1-477E-B21F-9C57EE0EF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11280" name="Text Box 42">
              <a:extLst>
                <a:ext uri="{FF2B5EF4-FFF2-40B4-BE49-F238E27FC236}">
                  <a16:creationId xmlns:a16="http://schemas.microsoft.com/office/drawing/2014/main" id="{12DB1575-37A6-4BA1-B438-29CC2836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11281" name="Text Box 43">
              <a:extLst>
                <a:ext uri="{FF2B5EF4-FFF2-40B4-BE49-F238E27FC236}">
                  <a16:creationId xmlns:a16="http://schemas.microsoft.com/office/drawing/2014/main" id="{49C5BD3F-A435-4888-BD09-3A1BCCA5F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29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仿宋_GB2312" panose="02010609030101010101" pitchFamily="49" charset="-122"/>
                  <a:sym typeface="Symbol" panose="05050102010706020507" pitchFamily="18" charset="2"/>
                </a:rPr>
                <a:t>q</a:t>
              </a:r>
            </a:p>
          </p:txBody>
        </p:sp>
      </p:grpSp>
      <p:sp>
        <p:nvSpPr>
          <p:cNvPr id="341036" name="Rectangle 44" descr="斜纹布">
            <a:extLst>
              <a:ext uri="{FF2B5EF4-FFF2-40B4-BE49-F238E27FC236}">
                <a16:creationId xmlns:a16="http://schemas.microsoft.com/office/drawing/2014/main" id="{2E035F7F-DDC9-4CAB-8299-3880EF71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81300"/>
            <a:ext cx="7994650" cy="1692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</a:rPr>
              <a:t>某一时刻电容电流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 </a:t>
            </a: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</a:rPr>
              <a:t>的大小取决于电容电压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</a:rPr>
              <a:t>的变化率</a:t>
            </a:r>
            <a:r>
              <a:rPr kumimoji="1" lang="en-US" altLang="zh-CN" sz="2800">
                <a:solidFill>
                  <a:srgbClr val="FFFF00"/>
                </a:solidFill>
                <a:ea typeface="楷体_GB2312" panose="02010609030101010101" pitchFamily="49" charset="-122"/>
              </a:rPr>
              <a:t>,</a:t>
            </a: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</a:rPr>
              <a:t>而与该时刻电压</a:t>
            </a:r>
            <a:r>
              <a:rPr kumimoji="1" lang="zh-CN" altLang="en-US" sz="2800" b="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i="1">
                <a:solidFill>
                  <a:srgbClr val="FFFF00"/>
                </a:solidFill>
                <a:ea typeface="楷体_GB2312" panose="02010609030101010101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ea typeface="楷体_GB2312" panose="02010609030101010101" pitchFamily="49" charset="-122"/>
              </a:rPr>
              <a:t>的大小无关。电容是动态元件；</a:t>
            </a:r>
          </a:p>
        </p:txBody>
      </p:sp>
      <p:grpSp>
        <p:nvGrpSpPr>
          <p:cNvPr id="11272" name="Group 48">
            <a:extLst>
              <a:ext uri="{FF2B5EF4-FFF2-40B4-BE49-F238E27FC236}">
                <a16:creationId xmlns:a16="http://schemas.microsoft.com/office/drawing/2014/main" id="{AFECA7A9-5F6A-4812-B59C-55240232F6E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1274" name="Picture 49" descr="78900">
              <a:extLst>
                <a:ext uri="{FF2B5EF4-FFF2-40B4-BE49-F238E27FC236}">
                  <a16:creationId xmlns:a16="http://schemas.microsoft.com/office/drawing/2014/main" id="{D5C19C0F-210F-429D-B9CF-AA54872E9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Text Box 5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64B10119-32D3-4246-8F2B-1E1B6381D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341045" name="Object 53">
            <a:extLst>
              <a:ext uri="{FF2B5EF4-FFF2-40B4-BE49-F238E27FC236}">
                <a16:creationId xmlns:a16="http://schemas.microsoft.com/office/drawing/2014/main" id="{2616BFA4-6E7F-4905-8231-60F488A58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1125538"/>
          <a:ext cx="16002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8" imgW="539762" imgH="387438" progId="Equation.DSMT4">
                  <p:embed/>
                </p:oleObj>
              </mc:Choice>
              <mc:Fallback>
                <p:oleObj name="Equation" r:id="rId8" imgW="539762" imgH="387438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125538"/>
                        <a:ext cx="1600200" cy="11509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3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/>
      <p:bldP spid="3410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>
            <a:extLst>
              <a:ext uri="{FF2B5EF4-FFF2-40B4-BE49-F238E27FC236}">
                <a16:creationId xmlns:a16="http://schemas.microsoft.com/office/drawing/2014/main" id="{37F3D934-38F9-4DF0-904E-568736C8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4813"/>
            <a:ext cx="71294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AutoNum type="circleNumDbPlain" startAt="3"/>
            </a:pP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实际电路中通过电容的电流</a:t>
            </a:r>
            <a:r>
              <a:rPr kumimoji="1" lang="zh-CN" altLang="en-US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i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为有限值，则电容电压 </a:t>
            </a:r>
            <a:r>
              <a:rPr kumimoji="1" lang="en-US" altLang="zh-CN" sz="2800" b="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u </a:t>
            </a:r>
            <a:r>
              <a:rPr kumimoji="1"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必定是时间的连续函数。</a:t>
            </a:r>
          </a:p>
        </p:txBody>
      </p:sp>
      <p:graphicFrame>
        <p:nvGraphicFramePr>
          <p:cNvPr id="342027" name="Object 11">
            <a:extLst>
              <a:ext uri="{FF2B5EF4-FFF2-40B4-BE49-F238E27FC236}">
                <a16:creationId xmlns:a16="http://schemas.microsoft.com/office/drawing/2014/main" id="{FE8C7762-ADB9-4AF3-BFEF-6B15F7F20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700213"/>
          <a:ext cx="26654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公式" r:id="rId6" imgW="1174614" imgH="450894" progId="Equation.3">
                  <p:embed/>
                </p:oleObj>
              </mc:Choice>
              <mc:Fallback>
                <p:oleObj name="公式" r:id="rId6" imgW="1174614" imgH="45089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00213"/>
                        <a:ext cx="26654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9" name="Object 13">
            <a:extLst>
              <a:ext uri="{FF2B5EF4-FFF2-40B4-BE49-F238E27FC236}">
                <a16:creationId xmlns:a16="http://schemas.microsoft.com/office/drawing/2014/main" id="{683B95B6-5813-4437-ABA5-F13FFDC58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068638"/>
          <a:ext cx="43926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公式" r:id="rId8" imgW="3829235" imgH="971550" progId="Equation.3">
                  <p:embed/>
                </p:oleObj>
              </mc:Choice>
              <mc:Fallback>
                <p:oleObj name="公式" r:id="rId8" imgW="3829235" imgH="97155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68638"/>
                        <a:ext cx="43926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30" name="Object 14">
            <a:extLst>
              <a:ext uri="{FF2B5EF4-FFF2-40B4-BE49-F238E27FC236}">
                <a16:creationId xmlns:a16="http://schemas.microsoft.com/office/drawing/2014/main" id="{91F61D68-3071-4D1B-B750-8EFDC879E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103688"/>
          <a:ext cx="30241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公式" r:id="rId10" imgW="2216261" imgH="793794" progId="Equation.3">
                  <p:embed/>
                </p:oleObj>
              </mc:Choice>
              <mc:Fallback>
                <p:oleObj name="公式" r:id="rId10" imgW="2216261" imgH="79379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03688"/>
                        <a:ext cx="30241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056FB76E-27DA-4B11-9ABE-C25AADC9D297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1492250"/>
            <a:ext cx="2305050" cy="1425575"/>
            <a:chOff x="793" y="1071"/>
            <a:chExt cx="1587" cy="1286"/>
          </a:xfrm>
        </p:grpSpPr>
        <p:grpSp>
          <p:nvGrpSpPr>
            <p:cNvPr id="12348" name="Group 3">
              <a:extLst>
                <a:ext uri="{FF2B5EF4-FFF2-40B4-BE49-F238E27FC236}">
                  <a16:creationId xmlns:a16="http://schemas.microsoft.com/office/drawing/2014/main" id="{BFF207B9-AC0D-4598-BD1D-7ADC5A6C0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071"/>
              <a:ext cx="1496" cy="1286"/>
              <a:chOff x="839" y="845"/>
              <a:chExt cx="1496" cy="1286"/>
            </a:xfrm>
          </p:grpSpPr>
          <p:sp>
            <p:nvSpPr>
              <p:cNvPr id="12350" name="Line 4">
                <a:extLst>
                  <a:ext uri="{FF2B5EF4-FFF2-40B4-BE49-F238E27FC236}">
                    <a16:creationId xmlns:a16="http://schemas.microsoft.com/office/drawing/2014/main" id="{D9B8C560-D556-459D-A337-4E54B0447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661"/>
                <a:ext cx="140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1" name="Line 5">
                <a:extLst>
                  <a:ext uri="{FF2B5EF4-FFF2-40B4-BE49-F238E27FC236}">
                    <a16:creationId xmlns:a16="http://schemas.microsoft.com/office/drawing/2014/main" id="{5121EE9F-C2C6-4307-A04D-2301D8D54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5" y="935"/>
                <a:ext cx="0" cy="9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2" name="Text Box 6" descr="斜纹布">
                <a:extLst>
                  <a:ext uri="{FF2B5EF4-FFF2-40B4-BE49-F238E27FC236}">
                    <a16:creationId xmlns:a16="http://schemas.microsoft.com/office/drawing/2014/main" id="{4665FF8F-FB43-485C-AD19-62D305ECE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663"/>
                <a:ext cx="317" cy="46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anose="02010609030101010101" pitchFamily="49" charset="-122"/>
                    <a:sym typeface="Symbol" panose="05050102010706020507" pitchFamily="18" charset="2"/>
                  </a:rPr>
                  <a:t>t</a:t>
                </a:r>
              </a:p>
            </p:txBody>
          </p:sp>
          <p:sp>
            <p:nvSpPr>
              <p:cNvPr id="12353" name="Text Box 7" descr="斜纹布">
                <a:extLst>
                  <a:ext uri="{FF2B5EF4-FFF2-40B4-BE49-F238E27FC236}">
                    <a16:creationId xmlns:a16="http://schemas.microsoft.com/office/drawing/2014/main" id="{DEE3C48D-7BE8-48C6-84C3-945360DBA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317" cy="46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ea typeface="仿宋_GB2312" panose="02010609030101010101" pitchFamily="49" charset="-122"/>
                    <a:sym typeface="Symbol" panose="05050102010706020507" pitchFamily="18" charset="2"/>
                  </a:rPr>
                  <a:t>u</a:t>
                </a:r>
              </a:p>
            </p:txBody>
          </p:sp>
          <p:sp>
            <p:nvSpPr>
              <p:cNvPr id="12354" name="Line 8">
                <a:extLst>
                  <a:ext uri="{FF2B5EF4-FFF2-40B4-BE49-F238E27FC236}">
                    <a16:creationId xmlns:a16="http://schemas.microsoft.com/office/drawing/2014/main" id="{DCB4BD7E-DDA6-4647-8B6D-B54DB3E8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1389"/>
                <a:ext cx="408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5" name="Line 9">
                <a:extLst>
                  <a:ext uri="{FF2B5EF4-FFF2-40B4-BE49-F238E27FC236}">
                    <a16:creationId xmlns:a16="http://schemas.microsoft.com/office/drawing/2014/main" id="{68392F66-9A70-453F-8CA7-A0CFF5656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681" cy="0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Line 10">
                <a:extLst>
                  <a:ext uri="{FF2B5EF4-FFF2-40B4-BE49-F238E27FC236}">
                    <a16:creationId xmlns:a16="http://schemas.microsoft.com/office/drawing/2014/main" id="{DC0A9E94-35F5-4EE4-800B-F6ADE59DF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071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49" name="Text Box 21" descr="斜纹布">
              <a:extLst>
                <a:ext uri="{FF2B5EF4-FFF2-40B4-BE49-F238E27FC236}">
                  <a16:creationId xmlns:a16="http://schemas.microsoft.com/office/drawing/2014/main" id="{EE5D0C26-76D3-4248-B300-6A06D8357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843"/>
              <a:ext cx="272" cy="46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0</a:t>
              </a:r>
            </a:p>
          </p:txBody>
        </p:sp>
      </p:grpSp>
      <p:graphicFrame>
        <p:nvGraphicFramePr>
          <p:cNvPr id="342047" name="Object 31">
            <a:extLst>
              <a:ext uri="{FF2B5EF4-FFF2-40B4-BE49-F238E27FC236}">
                <a16:creationId xmlns:a16="http://schemas.microsoft.com/office/drawing/2014/main" id="{148F5644-5225-4BB3-B17C-A3D77FBA6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3" y="3133725"/>
          <a:ext cx="3162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2" imgW="2610035" imgH="857250" progId="Equation.DSMT4">
                  <p:embed/>
                </p:oleObj>
              </mc:Choice>
              <mc:Fallback>
                <p:oleObj name="Equation" r:id="rId12" imgW="2610035" imgH="85725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133725"/>
                        <a:ext cx="31623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6" name="Group 128">
            <a:extLst>
              <a:ext uri="{FF2B5EF4-FFF2-40B4-BE49-F238E27FC236}">
                <a16:creationId xmlns:a16="http://schemas.microsoft.com/office/drawing/2014/main" id="{940ADF6F-3BF7-4C7F-9811-0C5B13E1130A}"/>
              </a:ext>
            </a:extLst>
          </p:cNvPr>
          <p:cNvGrpSpPr>
            <a:grpSpLocks/>
          </p:cNvGrpSpPr>
          <p:nvPr/>
        </p:nvGrpSpPr>
        <p:grpSpPr bwMode="auto">
          <a:xfrm>
            <a:off x="6777038" y="3986213"/>
            <a:ext cx="2187575" cy="2035175"/>
            <a:chOff x="3061" y="2685"/>
            <a:chExt cx="1707" cy="1476"/>
          </a:xfrm>
        </p:grpSpPr>
        <p:sp>
          <p:nvSpPr>
            <p:cNvPr id="12325" name="Line 129">
              <a:extLst>
                <a:ext uri="{FF2B5EF4-FFF2-40B4-BE49-F238E27FC236}">
                  <a16:creationId xmlns:a16="http://schemas.microsoft.com/office/drawing/2014/main" id="{B4789567-AC3E-40A3-946C-8C4A393A8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3699"/>
              <a:ext cx="30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130">
              <a:extLst>
                <a:ext uri="{FF2B5EF4-FFF2-40B4-BE49-F238E27FC236}">
                  <a16:creationId xmlns:a16="http://schemas.microsoft.com/office/drawing/2014/main" id="{5C51F4D3-DD36-4ABE-A68F-C7553CC14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3792"/>
              <a:ext cx="30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131">
              <a:extLst>
                <a:ext uri="{FF2B5EF4-FFF2-40B4-BE49-F238E27FC236}">
                  <a16:creationId xmlns:a16="http://schemas.microsoft.com/office/drawing/2014/main" id="{0D134060-CAF7-44D2-AD96-846D32C02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4" y="2748"/>
              <a:ext cx="9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132">
              <a:extLst>
                <a:ext uri="{FF2B5EF4-FFF2-40B4-BE49-F238E27FC236}">
                  <a16:creationId xmlns:a16="http://schemas.microsoft.com/office/drawing/2014/main" id="{7A6A3D45-90EA-4CDD-8F08-6C6E1C6C9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2" y="4137"/>
              <a:ext cx="95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133">
              <a:extLst>
                <a:ext uri="{FF2B5EF4-FFF2-40B4-BE49-F238E27FC236}">
                  <a16:creationId xmlns:a16="http://schemas.microsoft.com/office/drawing/2014/main" id="{F1536DFE-A555-48CD-AC9B-F08D4A61A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2794"/>
              <a:ext cx="268" cy="1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Text Box 134">
              <a:extLst>
                <a:ext uri="{FF2B5EF4-FFF2-40B4-BE49-F238E27FC236}">
                  <a16:creationId xmlns:a16="http://schemas.microsoft.com/office/drawing/2014/main" id="{7250997C-CF16-487E-9871-E8C756805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3478"/>
              <a:ext cx="59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31" name="Line 135">
              <a:extLst>
                <a:ext uri="{FF2B5EF4-FFF2-40B4-BE49-F238E27FC236}">
                  <a16:creationId xmlns:a16="http://schemas.microsoft.com/office/drawing/2014/main" id="{2D571232-3E8A-41EB-A53D-014B44C79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7" y="4137"/>
              <a:ext cx="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Line 136">
              <a:extLst>
                <a:ext uri="{FF2B5EF4-FFF2-40B4-BE49-F238E27FC236}">
                  <a16:creationId xmlns:a16="http://schemas.microsoft.com/office/drawing/2014/main" id="{71EE4CA1-8067-40B4-894D-DD0C4ACBB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" y="3801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Text Box 137">
              <a:extLst>
                <a:ext uri="{FF2B5EF4-FFF2-40B4-BE49-F238E27FC236}">
                  <a16:creationId xmlns:a16="http://schemas.microsoft.com/office/drawing/2014/main" id="{793E252F-8679-4B60-9667-B315F82C7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3782"/>
              <a:ext cx="328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C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2334" name="Oval 138">
              <a:extLst>
                <a:ext uri="{FF2B5EF4-FFF2-40B4-BE49-F238E27FC236}">
                  <a16:creationId xmlns:a16="http://schemas.microsoft.com/office/drawing/2014/main" id="{9AE83462-1677-4D49-AD9C-F694B08CB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2704"/>
              <a:ext cx="82" cy="9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2335" name="Oval 139">
              <a:extLst>
                <a:ext uri="{FF2B5EF4-FFF2-40B4-BE49-F238E27FC236}">
                  <a16:creationId xmlns:a16="http://schemas.microsoft.com/office/drawing/2014/main" id="{EBF1CECB-BE82-4449-AAFD-9655D689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4066"/>
              <a:ext cx="81" cy="9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2336" name="Text Box 140">
              <a:extLst>
                <a:ext uri="{FF2B5EF4-FFF2-40B4-BE49-F238E27FC236}">
                  <a16:creationId xmlns:a16="http://schemas.microsoft.com/office/drawing/2014/main" id="{23BBF5CC-F04A-49A9-9DD0-E2D1F87C3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3323"/>
              <a:ext cx="3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37" name="Text Box 141">
              <a:extLst>
                <a:ext uri="{FF2B5EF4-FFF2-40B4-BE49-F238E27FC236}">
                  <a16:creationId xmlns:a16="http://schemas.microsoft.com/office/drawing/2014/main" id="{1E2AA8A8-04BF-439F-9397-7F9EA5C9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3743"/>
              <a:ext cx="236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2338" name="Oval 142">
              <a:extLst>
                <a:ext uri="{FF2B5EF4-FFF2-40B4-BE49-F238E27FC236}">
                  <a16:creationId xmlns:a16="http://schemas.microsoft.com/office/drawing/2014/main" id="{578128FF-F89F-4CF3-93B3-2CDFF237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93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2339" name="Text Box 143">
              <a:extLst>
                <a:ext uri="{FF2B5EF4-FFF2-40B4-BE49-F238E27FC236}">
                  <a16:creationId xmlns:a16="http://schemas.microsoft.com/office/drawing/2014/main" id="{B1931998-2109-4F54-8AE1-485112DA3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2911"/>
              <a:ext cx="43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i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  <a:r>
                <a:rPr lang="en-US" altLang="zh-CN" sz="2800" b="0" i="1" baseline="-25000">
                  <a:latin typeface="Times New Roman" panose="02020603050405020304" pitchFamily="18" charset="0"/>
                  <a:ea typeface="楷体_GB2312" panose="02010609030101010101" pitchFamily="49" charset="-122"/>
                </a:rPr>
                <a:t>0</a:t>
              </a:r>
              <a:endParaRPr lang="en-US" altLang="zh-CN" sz="2800" b="0">
                <a:ea typeface="仿宋_GB2312" panose="02010609030101010101" pitchFamily="49" charset="-122"/>
              </a:endParaRPr>
            </a:p>
          </p:txBody>
        </p:sp>
        <p:sp>
          <p:nvSpPr>
            <p:cNvPr id="12340" name="Text Box 144">
              <a:extLst>
                <a:ext uri="{FF2B5EF4-FFF2-40B4-BE49-F238E27FC236}">
                  <a16:creationId xmlns:a16="http://schemas.microsoft.com/office/drawing/2014/main" id="{FB27B335-0351-4816-A847-E9C76C972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685"/>
              <a:ext cx="29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+</a:t>
              </a:r>
              <a:endParaRPr lang="en-US" altLang="zh-CN" sz="2800" b="0">
                <a:ea typeface="仿宋_GB2312" panose="02010609030101010101" pitchFamily="49" charset="-122"/>
              </a:endParaRPr>
            </a:p>
          </p:txBody>
        </p:sp>
        <p:sp>
          <p:nvSpPr>
            <p:cNvPr id="12341" name="Text Box 145">
              <a:extLst>
                <a:ext uri="{FF2B5EF4-FFF2-40B4-BE49-F238E27FC236}">
                  <a16:creationId xmlns:a16="http://schemas.microsoft.com/office/drawing/2014/main" id="{A8E67785-5F95-42E7-BAF1-3D11BE593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3093"/>
              <a:ext cx="283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–</a:t>
              </a:r>
              <a:endParaRPr lang="en-US" altLang="zh-CN" sz="2800" b="0">
                <a:ea typeface="仿宋_GB2312" panose="02010609030101010101" pitchFamily="49" charset="-122"/>
              </a:endParaRPr>
            </a:p>
          </p:txBody>
        </p:sp>
        <p:sp>
          <p:nvSpPr>
            <p:cNvPr id="12342" name="Line 146">
              <a:extLst>
                <a:ext uri="{FF2B5EF4-FFF2-40B4-BE49-F238E27FC236}">
                  <a16:creationId xmlns:a16="http://schemas.microsoft.com/office/drawing/2014/main" id="{377ADF9E-2B76-4476-99C4-C8BE7269B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8" y="2755"/>
              <a:ext cx="24" cy="9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Text Box 147">
              <a:extLst>
                <a:ext uri="{FF2B5EF4-FFF2-40B4-BE49-F238E27FC236}">
                  <a16:creationId xmlns:a16="http://schemas.microsoft.com/office/drawing/2014/main" id="{22F6F055-7D1B-46A9-A6ED-B0B01F68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749"/>
              <a:ext cx="95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u</a:t>
              </a:r>
              <a:r>
                <a:rPr lang="en-US" altLang="zh-CN" sz="2400" b="0" baseline="-25000">
                  <a:latin typeface="Times New Roman" panose="02020603050405020304" pitchFamily="18" charset="0"/>
                  <a:ea typeface="楷体_GB2312" panose="02010609030101010101" pitchFamily="49" charset="-122"/>
                </a:rPr>
                <a:t>1</a:t>
              </a:r>
              <a:r>
                <a:rPr lang="en-US" altLang="zh-CN" sz="2400" b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lang="en-US" altLang="zh-CN" sz="2400" b="0" i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t</a:t>
              </a:r>
              <a:r>
                <a:rPr lang="en-US" altLang="zh-CN" sz="2400" b="0" baseline="-25000">
                  <a:latin typeface="Times New Roman" panose="02020603050405020304" pitchFamily="18" charset="0"/>
                  <a:ea typeface="楷体_GB2312" panose="02010609030101010101" pitchFamily="49" charset="-122"/>
                </a:rPr>
                <a:t>0</a:t>
              </a:r>
              <a:r>
                <a:rPr lang="en-US" altLang="zh-CN" sz="2400" b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)=0</a:t>
              </a:r>
              <a:endParaRPr lang="en-US" altLang="zh-CN" sz="2400" b="0">
                <a:ea typeface="仿宋_GB2312" panose="02010609030101010101" pitchFamily="49" charset="-122"/>
              </a:endParaRPr>
            </a:p>
          </p:txBody>
        </p:sp>
        <p:sp>
          <p:nvSpPr>
            <p:cNvPr id="12344" name="Text Box 148">
              <a:extLst>
                <a:ext uri="{FF2B5EF4-FFF2-40B4-BE49-F238E27FC236}">
                  <a16:creationId xmlns:a16="http://schemas.microsoft.com/office/drawing/2014/main" id="{E1A36F7F-CD53-47A1-91C5-3D73CBC1E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728"/>
              <a:ext cx="50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45" name="Text Box 149">
              <a:extLst>
                <a:ext uri="{FF2B5EF4-FFF2-40B4-BE49-F238E27FC236}">
                  <a16:creationId xmlns:a16="http://schemas.microsoft.com/office/drawing/2014/main" id="{966B5BAB-34A2-4B0C-9A96-5AB6AD406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211"/>
              <a:ext cx="545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0" i="1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8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46" name="Text Box 150">
              <a:extLst>
                <a:ext uri="{FF2B5EF4-FFF2-40B4-BE49-F238E27FC236}">
                  <a16:creationId xmlns:a16="http://schemas.microsoft.com/office/drawing/2014/main" id="{D3A4AE79-962A-4901-A91D-5ED99BE1F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2725"/>
              <a:ext cx="29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47" name="Text Box 151">
              <a:extLst>
                <a:ext uri="{FF2B5EF4-FFF2-40B4-BE49-F238E27FC236}">
                  <a16:creationId xmlns:a16="http://schemas.microsoft.com/office/drawing/2014/main" id="{E8DB2153-92BE-4BB1-921B-E598B4208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" y="3725"/>
              <a:ext cx="23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342168" name="AutoShape 152">
            <a:extLst>
              <a:ext uri="{FF2B5EF4-FFF2-40B4-BE49-F238E27FC236}">
                <a16:creationId xmlns:a16="http://schemas.microsoft.com/office/drawing/2014/main" id="{1D91231E-76ED-485E-91B2-22A7FADF4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157788"/>
            <a:ext cx="503238" cy="142875"/>
          </a:xfrm>
          <a:prstGeom prst="rightArrow">
            <a:avLst>
              <a:gd name="adj1" fmla="val 50000"/>
              <a:gd name="adj2" fmla="val 88056"/>
            </a:avLst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FFFF00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12298" name="Group 153">
            <a:extLst>
              <a:ext uri="{FF2B5EF4-FFF2-40B4-BE49-F238E27FC236}">
                <a16:creationId xmlns:a16="http://schemas.microsoft.com/office/drawing/2014/main" id="{0CD1F82C-64AE-469C-BB27-D8BD2BD8B2A0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510088"/>
            <a:ext cx="2447925" cy="1439862"/>
            <a:chOff x="204" y="1117"/>
            <a:chExt cx="1542" cy="907"/>
          </a:xfrm>
        </p:grpSpPr>
        <p:sp>
          <p:nvSpPr>
            <p:cNvPr id="12309" name="Line 154">
              <a:extLst>
                <a:ext uri="{FF2B5EF4-FFF2-40B4-BE49-F238E27FC236}">
                  <a16:creationId xmlns:a16="http://schemas.microsoft.com/office/drawing/2014/main" id="{69CC9797-C506-4EC8-B4AB-490BC5531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562"/>
              <a:ext cx="30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55">
              <a:extLst>
                <a:ext uri="{FF2B5EF4-FFF2-40B4-BE49-F238E27FC236}">
                  <a16:creationId xmlns:a16="http://schemas.microsoft.com/office/drawing/2014/main" id="{AF339809-5E84-48FC-9E6E-06AA2FF23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1655"/>
              <a:ext cx="306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156">
              <a:extLst>
                <a:ext uri="{FF2B5EF4-FFF2-40B4-BE49-F238E27FC236}">
                  <a16:creationId xmlns:a16="http://schemas.microsoft.com/office/drawing/2014/main" id="{0EAB7FF0-DF5F-45CA-9E4D-2696A94E8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" y="1161"/>
              <a:ext cx="9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157">
              <a:extLst>
                <a:ext uri="{FF2B5EF4-FFF2-40B4-BE49-F238E27FC236}">
                  <a16:creationId xmlns:a16="http://schemas.microsoft.com/office/drawing/2014/main" id="{4EB14723-6385-4B2C-9C80-F5F5B66C3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000"/>
              <a:ext cx="95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58">
              <a:extLst>
                <a:ext uri="{FF2B5EF4-FFF2-40B4-BE49-F238E27FC236}">
                  <a16:creationId xmlns:a16="http://schemas.microsoft.com/office/drawing/2014/main" id="{5DEFE910-33FE-403B-843D-978DE1687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207"/>
              <a:ext cx="268" cy="1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Text Box 159">
              <a:extLst>
                <a:ext uri="{FF2B5EF4-FFF2-40B4-BE49-F238E27FC236}">
                  <a16:creationId xmlns:a16="http://schemas.microsoft.com/office/drawing/2014/main" id="{8F3DCBE9-886A-4158-AA0E-4492F04AF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62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15" name="Text Box 160">
              <a:extLst>
                <a:ext uri="{FF2B5EF4-FFF2-40B4-BE49-F238E27FC236}">
                  <a16:creationId xmlns:a16="http://schemas.microsoft.com/office/drawing/2014/main" id="{25954475-EAEC-40C2-B21C-2D2F1573B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424"/>
              <a:ext cx="54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0" i="1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8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b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316" name="Line 161">
              <a:extLst>
                <a:ext uri="{FF2B5EF4-FFF2-40B4-BE49-F238E27FC236}">
                  <a16:creationId xmlns:a16="http://schemas.microsoft.com/office/drawing/2014/main" id="{51C931C3-F120-4EDA-9FD0-71F8E5ABE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2" y="2000"/>
              <a:ext cx="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62">
              <a:extLst>
                <a:ext uri="{FF2B5EF4-FFF2-40B4-BE49-F238E27FC236}">
                  <a16:creationId xmlns:a16="http://schemas.microsoft.com/office/drawing/2014/main" id="{C33D0218-B494-48BE-9927-5547E6171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7" y="1664"/>
              <a:ext cx="0" cy="3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163">
              <a:extLst>
                <a:ext uri="{FF2B5EF4-FFF2-40B4-BE49-F238E27FC236}">
                  <a16:creationId xmlns:a16="http://schemas.microsoft.com/office/drawing/2014/main" id="{DF571B1A-D39C-4D59-9679-BC8A5D033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7" y="1161"/>
              <a:ext cx="0" cy="3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Text Box 164">
              <a:extLst>
                <a:ext uri="{FF2B5EF4-FFF2-40B4-BE49-F238E27FC236}">
                  <a16:creationId xmlns:a16="http://schemas.microsoft.com/office/drawing/2014/main" id="{E4AF620F-16C2-498D-AF00-48C5C0C5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25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</a:rPr>
                <a:t>C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  <p:sp>
          <p:nvSpPr>
            <p:cNvPr id="12320" name="Oval 165">
              <a:extLst>
                <a:ext uri="{FF2B5EF4-FFF2-40B4-BE49-F238E27FC236}">
                  <a16:creationId xmlns:a16="http://schemas.microsoft.com/office/drawing/2014/main" id="{90B9EB86-E22C-49CA-9562-9372B71F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117"/>
              <a:ext cx="82" cy="9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2321" name="Oval 166">
              <a:extLst>
                <a:ext uri="{FF2B5EF4-FFF2-40B4-BE49-F238E27FC236}">
                  <a16:creationId xmlns:a16="http://schemas.microsoft.com/office/drawing/2014/main" id="{7A4DF41B-F730-4F2A-B9A1-E46F65BA2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929"/>
              <a:ext cx="81" cy="95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2322" name="Text Box 167">
              <a:extLst>
                <a:ext uri="{FF2B5EF4-FFF2-40B4-BE49-F238E27FC236}">
                  <a16:creationId xmlns:a16="http://schemas.microsoft.com/office/drawing/2014/main" id="{CB7466BC-8627-418A-B10D-A8316EE2B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" y="1211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23" name="Text Box 168">
              <a:extLst>
                <a:ext uri="{FF2B5EF4-FFF2-40B4-BE49-F238E27FC236}">
                  <a16:creationId xmlns:a16="http://schemas.microsoft.com/office/drawing/2014/main" id="{F03F63F9-0AAF-4F1A-A2E9-DA99DA500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" y="1630"/>
              <a:ext cx="1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2324" name="Text Box 169">
              <a:extLst>
                <a:ext uri="{FF2B5EF4-FFF2-40B4-BE49-F238E27FC236}">
                  <a16:creationId xmlns:a16="http://schemas.microsoft.com/office/drawing/2014/main" id="{9047F227-ED82-4928-A97D-CB22CF591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645"/>
              <a:ext cx="1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0" i="1" baseline="-25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0" i="1" baseline="-2500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400" b="0">
                  <a:latin typeface="Times New Roman" panose="02020603050405020304" pitchFamily="18" charset="0"/>
                </a:rPr>
                <a:t>)=U</a:t>
              </a:r>
              <a:r>
                <a:rPr kumimoji="1" lang="en-US" altLang="zh-CN" sz="2400" b="0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42186" name="Object 170">
            <a:extLst>
              <a:ext uri="{FF2B5EF4-FFF2-40B4-BE49-F238E27FC236}">
                <a16:creationId xmlns:a16="http://schemas.microsoft.com/office/drawing/2014/main" id="{F01992D7-7BA7-4B34-AB18-B4772C109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5283200"/>
          <a:ext cx="21605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4" imgW="1758962" imgH="425275" progId="Equation.DSMT4">
                  <p:embed/>
                </p:oleObj>
              </mc:Choice>
              <mc:Fallback>
                <p:oleObj name="Equation" r:id="rId14" imgW="1758962" imgH="425275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283200"/>
                        <a:ext cx="2160588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171">
            <a:extLst>
              <a:ext uri="{FF2B5EF4-FFF2-40B4-BE49-F238E27FC236}">
                <a16:creationId xmlns:a16="http://schemas.microsoft.com/office/drawing/2014/main" id="{EF99F803-6098-45E1-9D08-1C41D48379A4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2307" name="Picture 172" descr="78900">
              <a:extLst>
                <a:ext uri="{FF2B5EF4-FFF2-40B4-BE49-F238E27FC236}">
                  <a16:creationId xmlns:a16="http://schemas.microsoft.com/office/drawing/2014/main" id="{0B454289-CF5F-4BCD-9347-FA52B0E2B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8" name="Text Box 173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D7F9BE5-E8EB-4602-AF04-6268012F3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2301" name="Group 174">
            <a:extLst>
              <a:ext uri="{FF2B5EF4-FFF2-40B4-BE49-F238E27FC236}">
                <a16:creationId xmlns:a16="http://schemas.microsoft.com/office/drawing/2014/main" id="{429208EC-3703-438A-B848-2BCC939851DC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2305" name="Picture 175" descr="78900">
              <a:extLst>
                <a:ext uri="{FF2B5EF4-FFF2-40B4-BE49-F238E27FC236}">
                  <a16:creationId xmlns:a16="http://schemas.microsoft.com/office/drawing/2014/main" id="{D3D8BC22-24B0-45EC-ACD9-712797CCD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6" name="Text Box 17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B3B67B-197E-40F3-94A8-ABE3EAA32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2302" name="Group 177">
            <a:extLst>
              <a:ext uri="{FF2B5EF4-FFF2-40B4-BE49-F238E27FC236}">
                <a16:creationId xmlns:a16="http://schemas.microsoft.com/office/drawing/2014/main" id="{A43E7916-12E7-4FB3-853E-2BF76503ADD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5250"/>
            <a:ext cx="792163" cy="366713"/>
            <a:chOff x="4649" y="4020"/>
            <a:chExt cx="499" cy="231"/>
          </a:xfrm>
        </p:grpSpPr>
        <p:pic>
          <p:nvPicPr>
            <p:cNvPr id="12303" name="Picture 178" descr="78900">
              <a:extLst>
                <a:ext uri="{FF2B5EF4-FFF2-40B4-BE49-F238E27FC236}">
                  <a16:creationId xmlns:a16="http://schemas.microsoft.com/office/drawing/2014/main" id="{64F594DA-BC97-4CE3-B54F-776952CD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Text Box 17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A66FBE6-6445-4D1F-B796-65BEF1A3D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 b="0"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4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/>
      <p:bldP spid="342168" grpId="0" animBg="1"/>
    </p:bld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7163</TotalTime>
  <Words>1960</Words>
  <Application>Microsoft Office PowerPoint</Application>
  <PresentationFormat>全屏显示(4:3)</PresentationFormat>
  <Paragraphs>593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</vt:lpstr>
      <vt:lpstr>楷体_GB2312</vt:lpstr>
      <vt:lpstr>宋体</vt:lpstr>
      <vt:lpstr>Wingdings</vt:lpstr>
      <vt:lpstr>隶书</vt:lpstr>
      <vt:lpstr>Times New Roman</vt:lpstr>
      <vt:lpstr>Monotype Sorts</vt:lpstr>
      <vt:lpstr>仿宋_GB2312</vt:lpstr>
      <vt:lpstr>Symbol</vt:lpstr>
      <vt:lpstr>华文行楷</vt:lpstr>
      <vt:lpstr>华文中宋</vt:lpstr>
      <vt:lpstr>Beam</vt:lpstr>
      <vt:lpstr>MathType 5.0 Equation</vt:lpstr>
      <vt:lpstr>Microsoft 公式 3.0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lwt</cp:lastModifiedBy>
  <cp:revision>658</cp:revision>
  <dcterms:created xsi:type="dcterms:W3CDTF">2002-05-27T07:30:13Z</dcterms:created>
  <dcterms:modified xsi:type="dcterms:W3CDTF">2022-03-18T01:22:38Z</dcterms:modified>
</cp:coreProperties>
</file>