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49"/>
  </p:handoutMasterIdLst>
  <p:sldIdLst>
    <p:sldId id="456" r:id="rId3"/>
    <p:sldId id="311" r:id="rId4"/>
    <p:sldId id="285" r:id="rId5"/>
    <p:sldId id="287" r:id="rId6"/>
    <p:sldId id="258" r:id="rId7"/>
    <p:sldId id="259" r:id="rId8"/>
    <p:sldId id="260" r:id="rId9"/>
    <p:sldId id="261" r:id="rId10"/>
    <p:sldId id="262" r:id="rId11"/>
    <p:sldId id="263" r:id="rId12"/>
    <p:sldId id="264" r:id="rId14"/>
    <p:sldId id="353" r:id="rId15"/>
    <p:sldId id="279" r:id="rId16"/>
    <p:sldId id="269" r:id="rId17"/>
    <p:sldId id="314" r:id="rId18"/>
    <p:sldId id="386" r:id="rId19"/>
    <p:sldId id="312" r:id="rId20"/>
    <p:sldId id="268" r:id="rId21"/>
    <p:sldId id="271" r:id="rId22"/>
    <p:sldId id="272" r:id="rId23"/>
    <p:sldId id="270" r:id="rId24"/>
    <p:sldId id="288" r:id="rId25"/>
    <p:sldId id="289" r:id="rId26"/>
    <p:sldId id="417" r:id="rId27"/>
    <p:sldId id="290" r:id="rId28"/>
    <p:sldId id="291" r:id="rId29"/>
    <p:sldId id="292" r:id="rId30"/>
    <p:sldId id="293" r:id="rId31"/>
    <p:sldId id="299" r:id="rId32"/>
    <p:sldId id="304" r:id="rId33"/>
    <p:sldId id="305" r:id="rId34"/>
    <p:sldId id="300" r:id="rId35"/>
    <p:sldId id="301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502" r:id="rId45"/>
    <p:sldId id="503" r:id="rId46"/>
    <p:sldId id="501" r:id="rId47"/>
    <p:sldId id="504" r:id="rId4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C"/>
    <a:srgbClr val="99FF99"/>
    <a:srgbClr val="CCFFCC"/>
    <a:srgbClr val="FB05C0"/>
    <a:srgbClr val="FFCC00"/>
    <a:srgbClr val="66FF99"/>
    <a:srgbClr val="003300"/>
    <a:srgbClr val="00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/>
    <p:restoredTop sz="91111"/>
  </p:normalViewPr>
  <p:slideViewPr>
    <p:cSldViewPr showGuides="1">
      <p:cViewPr varScale="1">
        <p:scale>
          <a:sx n="92" d="100"/>
          <a:sy n="92" d="100"/>
        </p:scale>
        <p:origin x="924" y="84"/>
      </p:cViewPr>
      <p:guideLst>
        <p:guide orient="horz" pos="1860"/>
        <p:guide pos="1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emf"/><Relationship Id="rId8" Type="http://schemas.openxmlformats.org/officeDocument/2006/relationships/image" Target="../media/image116.emf"/><Relationship Id="rId7" Type="http://schemas.openxmlformats.org/officeDocument/2006/relationships/image" Target="../media/image115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3" Type="http://schemas.openxmlformats.org/officeDocument/2006/relationships/image" Target="../media/image111.emf"/><Relationship Id="rId2" Type="http://schemas.openxmlformats.org/officeDocument/2006/relationships/image" Target="../media/image110.emf"/><Relationship Id="rId18" Type="http://schemas.openxmlformats.org/officeDocument/2006/relationships/image" Target="../media/image126.wmf"/><Relationship Id="rId17" Type="http://schemas.openxmlformats.org/officeDocument/2006/relationships/image" Target="../media/image125.wmf"/><Relationship Id="rId16" Type="http://schemas.openxmlformats.org/officeDocument/2006/relationships/image" Target="../media/image124.wmf"/><Relationship Id="rId15" Type="http://schemas.openxmlformats.org/officeDocument/2006/relationships/image" Target="../media/image123.wmf"/><Relationship Id="rId14" Type="http://schemas.openxmlformats.org/officeDocument/2006/relationships/image" Target="../media/image122.wmf"/><Relationship Id="rId13" Type="http://schemas.openxmlformats.org/officeDocument/2006/relationships/image" Target="../media/image121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09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emf"/><Relationship Id="rId8" Type="http://schemas.openxmlformats.org/officeDocument/2006/relationships/image" Target="../media/image144.emf"/><Relationship Id="rId7" Type="http://schemas.openxmlformats.org/officeDocument/2006/relationships/image" Target="../media/image143.emf"/><Relationship Id="rId6" Type="http://schemas.openxmlformats.org/officeDocument/2006/relationships/image" Target="../media/image142.emf"/><Relationship Id="rId5" Type="http://schemas.openxmlformats.org/officeDocument/2006/relationships/image" Target="../media/image141.emf"/><Relationship Id="rId4" Type="http://schemas.openxmlformats.org/officeDocument/2006/relationships/image" Target="../media/image140.e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3" Type="http://schemas.openxmlformats.org/officeDocument/2006/relationships/image" Target="../media/image149.emf"/><Relationship Id="rId12" Type="http://schemas.openxmlformats.org/officeDocument/2006/relationships/image" Target="../media/image148.emf"/><Relationship Id="rId11" Type="http://schemas.openxmlformats.org/officeDocument/2006/relationships/image" Target="../media/image147.emf"/><Relationship Id="rId10" Type="http://schemas.openxmlformats.org/officeDocument/2006/relationships/image" Target="../media/image146.emf"/><Relationship Id="rId1" Type="http://schemas.openxmlformats.org/officeDocument/2006/relationships/image" Target="../media/image137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emf"/><Relationship Id="rId8" Type="http://schemas.openxmlformats.org/officeDocument/2006/relationships/image" Target="../media/image157.emf"/><Relationship Id="rId7" Type="http://schemas.openxmlformats.org/officeDocument/2006/relationships/image" Target="../media/image156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2" Type="http://schemas.openxmlformats.org/officeDocument/2006/relationships/image" Target="../media/image161.emf"/><Relationship Id="rId11" Type="http://schemas.openxmlformats.org/officeDocument/2006/relationships/image" Target="../media/image160.emf"/><Relationship Id="rId10" Type="http://schemas.openxmlformats.org/officeDocument/2006/relationships/image" Target="../media/image159.emf"/><Relationship Id="rId1" Type="http://schemas.openxmlformats.org/officeDocument/2006/relationships/image" Target="../media/image150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emf"/><Relationship Id="rId7" Type="http://schemas.openxmlformats.org/officeDocument/2006/relationships/image" Target="../media/image168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0" Type="http://schemas.openxmlformats.org/officeDocument/2006/relationships/image" Target="../media/image171.wmf"/><Relationship Id="rId1" Type="http://schemas.openxmlformats.org/officeDocument/2006/relationships/image" Target="../media/image16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7" Type="http://schemas.openxmlformats.org/officeDocument/2006/relationships/image" Target="../media/image178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emf"/><Relationship Id="rId8" Type="http://schemas.openxmlformats.org/officeDocument/2006/relationships/image" Target="../media/image187.emf"/><Relationship Id="rId7" Type="http://schemas.openxmlformats.org/officeDocument/2006/relationships/image" Target="../media/image186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2" Type="http://schemas.openxmlformats.org/officeDocument/2006/relationships/image" Target="../media/image191.emf"/><Relationship Id="rId11" Type="http://schemas.openxmlformats.org/officeDocument/2006/relationships/image" Target="../media/image190.emf"/><Relationship Id="rId10" Type="http://schemas.openxmlformats.org/officeDocument/2006/relationships/image" Target="../media/image189.emf"/><Relationship Id="rId1" Type="http://schemas.openxmlformats.org/officeDocument/2006/relationships/image" Target="../media/image180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emf"/><Relationship Id="rId8" Type="http://schemas.openxmlformats.org/officeDocument/2006/relationships/image" Target="../media/image199.emf"/><Relationship Id="rId7" Type="http://schemas.openxmlformats.org/officeDocument/2006/relationships/image" Target="../media/image198.emf"/><Relationship Id="rId6" Type="http://schemas.openxmlformats.org/officeDocument/2006/relationships/image" Target="../media/image197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Relationship Id="rId3" Type="http://schemas.openxmlformats.org/officeDocument/2006/relationships/image" Target="../media/image194.emf"/><Relationship Id="rId2" Type="http://schemas.openxmlformats.org/officeDocument/2006/relationships/image" Target="../media/image193.emf"/><Relationship Id="rId16" Type="http://schemas.openxmlformats.org/officeDocument/2006/relationships/image" Target="../media/image207.emf"/><Relationship Id="rId15" Type="http://schemas.openxmlformats.org/officeDocument/2006/relationships/image" Target="../media/image206.emf"/><Relationship Id="rId14" Type="http://schemas.openxmlformats.org/officeDocument/2006/relationships/image" Target="../media/image205.emf"/><Relationship Id="rId13" Type="http://schemas.openxmlformats.org/officeDocument/2006/relationships/image" Target="../media/image204.emf"/><Relationship Id="rId12" Type="http://schemas.openxmlformats.org/officeDocument/2006/relationships/image" Target="../media/image203.emf"/><Relationship Id="rId11" Type="http://schemas.openxmlformats.org/officeDocument/2006/relationships/image" Target="../media/image202.emf"/><Relationship Id="rId10" Type="http://schemas.openxmlformats.org/officeDocument/2006/relationships/image" Target="../media/image201.emf"/><Relationship Id="rId1" Type="http://schemas.openxmlformats.org/officeDocument/2006/relationships/image" Target="../media/image192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13.e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0" Type="http://schemas.openxmlformats.org/officeDocument/2006/relationships/image" Target="../media/image217.wmf"/><Relationship Id="rId1" Type="http://schemas.openxmlformats.org/officeDocument/2006/relationships/image" Target="../media/image20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4.emf"/><Relationship Id="rId6" Type="http://schemas.openxmlformats.org/officeDocument/2006/relationships/image" Target="../media/image223.emf"/><Relationship Id="rId5" Type="http://schemas.openxmlformats.org/officeDocument/2006/relationships/image" Target="../media/image222.emf"/><Relationship Id="rId4" Type="http://schemas.openxmlformats.org/officeDocument/2006/relationships/image" Target="../media/image221.emf"/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9.emf"/><Relationship Id="rId4" Type="http://schemas.openxmlformats.org/officeDocument/2006/relationships/image" Target="../media/image228.emf"/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" Type="http://schemas.openxmlformats.org/officeDocument/2006/relationships/image" Target="../media/image225.e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4.wmf"/><Relationship Id="rId4" Type="http://schemas.openxmlformats.org/officeDocument/2006/relationships/image" Target="../media/image233.emf"/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7.emf"/><Relationship Id="rId8" Type="http://schemas.openxmlformats.org/officeDocument/2006/relationships/image" Target="../media/image246.emf"/><Relationship Id="rId7" Type="http://schemas.openxmlformats.org/officeDocument/2006/relationships/image" Target="../media/image245.emf"/><Relationship Id="rId6" Type="http://schemas.openxmlformats.org/officeDocument/2006/relationships/image" Target="../media/image244.emf"/><Relationship Id="rId5" Type="http://schemas.openxmlformats.org/officeDocument/2006/relationships/image" Target="../media/image243.emf"/><Relationship Id="rId4" Type="http://schemas.openxmlformats.org/officeDocument/2006/relationships/image" Target="../media/image242.emf"/><Relationship Id="rId3" Type="http://schemas.openxmlformats.org/officeDocument/2006/relationships/image" Target="../media/image241.emf"/><Relationship Id="rId22" Type="http://schemas.openxmlformats.org/officeDocument/2006/relationships/image" Target="../media/image260.emf"/><Relationship Id="rId21" Type="http://schemas.openxmlformats.org/officeDocument/2006/relationships/image" Target="../media/image259.emf"/><Relationship Id="rId20" Type="http://schemas.openxmlformats.org/officeDocument/2006/relationships/image" Target="../media/image258.emf"/><Relationship Id="rId2" Type="http://schemas.openxmlformats.org/officeDocument/2006/relationships/image" Target="../media/image240.emf"/><Relationship Id="rId19" Type="http://schemas.openxmlformats.org/officeDocument/2006/relationships/image" Target="../media/image257.emf"/><Relationship Id="rId18" Type="http://schemas.openxmlformats.org/officeDocument/2006/relationships/image" Target="../media/image256.emf"/><Relationship Id="rId17" Type="http://schemas.openxmlformats.org/officeDocument/2006/relationships/image" Target="../media/image255.emf"/><Relationship Id="rId16" Type="http://schemas.openxmlformats.org/officeDocument/2006/relationships/image" Target="../media/image254.emf"/><Relationship Id="rId15" Type="http://schemas.openxmlformats.org/officeDocument/2006/relationships/image" Target="../media/image253.emf"/><Relationship Id="rId14" Type="http://schemas.openxmlformats.org/officeDocument/2006/relationships/image" Target="../media/image252.emf"/><Relationship Id="rId13" Type="http://schemas.openxmlformats.org/officeDocument/2006/relationships/image" Target="../media/image251.emf"/><Relationship Id="rId12" Type="http://schemas.openxmlformats.org/officeDocument/2006/relationships/image" Target="../media/image250.emf"/><Relationship Id="rId11" Type="http://schemas.openxmlformats.org/officeDocument/2006/relationships/image" Target="../media/image249.emf"/><Relationship Id="rId10" Type="http://schemas.openxmlformats.org/officeDocument/2006/relationships/image" Target="../media/image248.emf"/><Relationship Id="rId1" Type="http://schemas.openxmlformats.org/officeDocument/2006/relationships/image" Target="../media/image239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emf"/><Relationship Id="rId8" Type="http://schemas.openxmlformats.org/officeDocument/2006/relationships/image" Target="../media/image268.emf"/><Relationship Id="rId7" Type="http://schemas.openxmlformats.org/officeDocument/2006/relationships/image" Target="../media/image267.emf"/><Relationship Id="rId6" Type="http://schemas.openxmlformats.org/officeDocument/2006/relationships/image" Target="../media/image266.emf"/><Relationship Id="rId5" Type="http://schemas.openxmlformats.org/officeDocument/2006/relationships/image" Target="../media/image265.emf"/><Relationship Id="rId4" Type="http://schemas.openxmlformats.org/officeDocument/2006/relationships/image" Target="../media/image264.emf"/><Relationship Id="rId3" Type="http://schemas.openxmlformats.org/officeDocument/2006/relationships/image" Target="../media/image263.emf"/><Relationship Id="rId24" Type="http://schemas.openxmlformats.org/officeDocument/2006/relationships/image" Target="../media/image284.emf"/><Relationship Id="rId23" Type="http://schemas.openxmlformats.org/officeDocument/2006/relationships/image" Target="../media/image283.emf"/><Relationship Id="rId22" Type="http://schemas.openxmlformats.org/officeDocument/2006/relationships/image" Target="../media/image282.emf"/><Relationship Id="rId21" Type="http://schemas.openxmlformats.org/officeDocument/2006/relationships/image" Target="../media/image281.emf"/><Relationship Id="rId20" Type="http://schemas.openxmlformats.org/officeDocument/2006/relationships/image" Target="../media/image280.emf"/><Relationship Id="rId2" Type="http://schemas.openxmlformats.org/officeDocument/2006/relationships/image" Target="../media/image262.emf"/><Relationship Id="rId19" Type="http://schemas.openxmlformats.org/officeDocument/2006/relationships/image" Target="../media/image279.emf"/><Relationship Id="rId18" Type="http://schemas.openxmlformats.org/officeDocument/2006/relationships/image" Target="../media/image278.emf"/><Relationship Id="rId17" Type="http://schemas.openxmlformats.org/officeDocument/2006/relationships/image" Target="../media/image277.emf"/><Relationship Id="rId16" Type="http://schemas.openxmlformats.org/officeDocument/2006/relationships/image" Target="../media/image276.emf"/><Relationship Id="rId15" Type="http://schemas.openxmlformats.org/officeDocument/2006/relationships/image" Target="../media/image275.emf"/><Relationship Id="rId14" Type="http://schemas.openxmlformats.org/officeDocument/2006/relationships/image" Target="../media/image274.emf"/><Relationship Id="rId13" Type="http://schemas.openxmlformats.org/officeDocument/2006/relationships/image" Target="../media/image273.emf"/><Relationship Id="rId12" Type="http://schemas.openxmlformats.org/officeDocument/2006/relationships/image" Target="../media/image272.emf"/><Relationship Id="rId11" Type="http://schemas.openxmlformats.org/officeDocument/2006/relationships/image" Target="../media/image271.emf"/><Relationship Id="rId10" Type="http://schemas.openxmlformats.org/officeDocument/2006/relationships/image" Target="../media/image270.emf"/><Relationship Id="rId1" Type="http://schemas.openxmlformats.org/officeDocument/2006/relationships/image" Target="../media/image261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emf"/><Relationship Id="rId8" Type="http://schemas.openxmlformats.org/officeDocument/2006/relationships/image" Target="../media/image292.emf"/><Relationship Id="rId7" Type="http://schemas.openxmlformats.org/officeDocument/2006/relationships/image" Target="../media/image291.emf"/><Relationship Id="rId6" Type="http://schemas.openxmlformats.org/officeDocument/2006/relationships/image" Target="../media/image290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Relationship Id="rId3" Type="http://schemas.openxmlformats.org/officeDocument/2006/relationships/image" Target="../media/image287.emf"/><Relationship Id="rId23" Type="http://schemas.openxmlformats.org/officeDocument/2006/relationships/image" Target="../media/image307.emf"/><Relationship Id="rId22" Type="http://schemas.openxmlformats.org/officeDocument/2006/relationships/image" Target="../media/image306.emf"/><Relationship Id="rId21" Type="http://schemas.openxmlformats.org/officeDocument/2006/relationships/image" Target="../media/image305.emf"/><Relationship Id="rId20" Type="http://schemas.openxmlformats.org/officeDocument/2006/relationships/image" Target="../media/image304.emf"/><Relationship Id="rId2" Type="http://schemas.openxmlformats.org/officeDocument/2006/relationships/image" Target="../media/image286.emf"/><Relationship Id="rId19" Type="http://schemas.openxmlformats.org/officeDocument/2006/relationships/image" Target="../media/image303.emf"/><Relationship Id="rId18" Type="http://schemas.openxmlformats.org/officeDocument/2006/relationships/image" Target="../media/image302.emf"/><Relationship Id="rId17" Type="http://schemas.openxmlformats.org/officeDocument/2006/relationships/image" Target="../media/image301.emf"/><Relationship Id="rId16" Type="http://schemas.openxmlformats.org/officeDocument/2006/relationships/image" Target="../media/image300.emf"/><Relationship Id="rId15" Type="http://schemas.openxmlformats.org/officeDocument/2006/relationships/image" Target="../media/image299.emf"/><Relationship Id="rId14" Type="http://schemas.openxmlformats.org/officeDocument/2006/relationships/image" Target="../media/image298.emf"/><Relationship Id="rId13" Type="http://schemas.openxmlformats.org/officeDocument/2006/relationships/image" Target="../media/image297.emf"/><Relationship Id="rId12" Type="http://schemas.openxmlformats.org/officeDocument/2006/relationships/image" Target="../media/image296.emf"/><Relationship Id="rId11" Type="http://schemas.openxmlformats.org/officeDocument/2006/relationships/image" Target="../media/image295.emf"/><Relationship Id="rId10" Type="http://schemas.openxmlformats.org/officeDocument/2006/relationships/image" Target="../media/image294.emf"/><Relationship Id="rId1" Type="http://schemas.openxmlformats.org/officeDocument/2006/relationships/image" Target="../media/image285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emf"/><Relationship Id="rId8" Type="http://schemas.openxmlformats.org/officeDocument/2006/relationships/image" Target="../media/image315.emf"/><Relationship Id="rId7" Type="http://schemas.openxmlformats.org/officeDocument/2006/relationships/image" Target="../media/image314.emf"/><Relationship Id="rId6" Type="http://schemas.openxmlformats.org/officeDocument/2006/relationships/image" Target="../media/image313.emf"/><Relationship Id="rId5" Type="http://schemas.openxmlformats.org/officeDocument/2006/relationships/image" Target="../media/image312.emf"/><Relationship Id="rId4" Type="http://schemas.openxmlformats.org/officeDocument/2006/relationships/image" Target="../media/image311.emf"/><Relationship Id="rId3" Type="http://schemas.openxmlformats.org/officeDocument/2006/relationships/image" Target="../media/image310.emf"/><Relationship Id="rId2" Type="http://schemas.openxmlformats.org/officeDocument/2006/relationships/image" Target="../media/image309.emf"/><Relationship Id="rId13" Type="http://schemas.openxmlformats.org/officeDocument/2006/relationships/image" Target="../media/image320.emf"/><Relationship Id="rId12" Type="http://schemas.openxmlformats.org/officeDocument/2006/relationships/image" Target="../media/image319.emf"/><Relationship Id="rId11" Type="http://schemas.openxmlformats.org/officeDocument/2006/relationships/image" Target="../media/image318.emf"/><Relationship Id="rId10" Type="http://schemas.openxmlformats.org/officeDocument/2006/relationships/image" Target="../media/image317.emf"/><Relationship Id="rId1" Type="http://schemas.openxmlformats.org/officeDocument/2006/relationships/image" Target="../media/image308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9.emf"/><Relationship Id="rId8" Type="http://schemas.openxmlformats.org/officeDocument/2006/relationships/image" Target="../media/image328.emf"/><Relationship Id="rId7" Type="http://schemas.openxmlformats.org/officeDocument/2006/relationships/image" Target="../media/image327.emf"/><Relationship Id="rId6" Type="http://schemas.openxmlformats.org/officeDocument/2006/relationships/image" Target="../media/image326.emf"/><Relationship Id="rId5" Type="http://schemas.openxmlformats.org/officeDocument/2006/relationships/image" Target="../media/image325.emf"/><Relationship Id="rId4" Type="http://schemas.openxmlformats.org/officeDocument/2006/relationships/image" Target="../media/image324.emf"/><Relationship Id="rId3" Type="http://schemas.openxmlformats.org/officeDocument/2006/relationships/image" Target="../media/image323.emf"/><Relationship Id="rId2" Type="http://schemas.openxmlformats.org/officeDocument/2006/relationships/image" Target="../media/image322.emf"/><Relationship Id="rId13" Type="http://schemas.openxmlformats.org/officeDocument/2006/relationships/image" Target="../media/image333.emf"/><Relationship Id="rId12" Type="http://schemas.openxmlformats.org/officeDocument/2006/relationships/image" Target="../media/image332.emf"/><Relationship Id="rId11" Type="http://schemas.openxmlformats.org/officeDocument/2006/relationships/image" Target="../media/image331.emf"/><Relationship Id="rId10" Type="http://schemas.openxmlformats.org/officeDocument/2006/relationships/image" Target="../media/image330.emf"/><Relationship Id="rId1" Type="http://schemas.openxmlformats.org/officeDocument/2006/relationships/image" Target="../media/image321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emf"/><Relationship Id="rId7" Type="http://schemas.openxmlformats.org/officeDocument/2006/relationships/image" Target="../media/image340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Relationship Id="rId3" Type="http://schemas.openxmlformats.org/officeDocument/2006/relationships/image" Target="../media/image336.emf"/><Relationship Id="rId2" Type="http://schemas.openxmlformats.org/officeDocument/2006/relationships/image" Target="../media/image335.emf"/><Relationship Id="rId10" Type="http://schemas.openxmlformats.org/officeDocument/2006/relationships/image" Target="../media/image343.emf"/><Relationship Id="rId1" Type="http://schemas.openxmlformats.org/officeDocument/2006/relationships/image" Target="../media/image334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2.emf"/><Relationship Id="rId8" Type="http://schemas.openxmlformats.org/officeDocument/2006/relationships/image" Target="../media/image351.emf"/><Relationship Id="rId7" Type="http://schemas.openxmlformats.org/officeDocument/2006/relationships/image" Target="../media/image350.emf"/><Relationship Id="rId6" Type="http://schemas.openxmlformats.org/officeDocument/2006/relationships/image" Target="../media/image349.emf"/><Relationship Id="rId5" Type="http://schemas.openxmlformats.org/officeDocument/2006/relationships/image" Target="../media/image348.emf"/><Relationship Id="rId4" Type="http://schemas.openxmlformats.org/officeDocument/2006/relationships/image" Target="../media/image347.emf"/><Relationship Id="rId3" Type="http://schemas.openxmlformats.org/officeDocument/2006/relationships/image" Target="../media/image346.emf"/><Relationship Id="rId2" Type="http://schemas.openxmlformats.org/officeDocument/2006/relationships/image" Target="../media/image345.emf"/><Relationship Id="rId10" Type="http://schemas.openxmlformats.org/officeDocument/2006/relationships/image" Target="../media/image353.emf"/><Relationship Id="rId1" Type="http://schemas.openxmlformats.org/officeDocument/2006/relationships/image" Target="../media/image344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2.emf"/><Relationship Id="rId8" Type="http://schemas.openxmlformats.org/officeDocument/2006/relationships/image" Target="../media/image361.emf"/><Relationship Id="rId7" Type="http://schemas.openxmlformats.org/officeDocument/2006/relationships/image" Target="../media/image360.emf"/><Relationship Id="rId6" Type="http://schemas.openxmlformats.org/officeDocument/2006/relationships/image" Target="../media/image359.emf"/><Relationship Id="rId5" Type="http://schemas.openxmlformats.org/officeDocument/2006/relationships/image" Target="../media/image358.emf"/><Relationship Id="rId4" Type="http://schemas.openxmlformats.org/officeDocument/2006/relationships/image" Target="../media/image357.emf"/><Relationship Id="rId3" Type="http://schemas.openxmlformats.org/officeDocument/2006/relationships/image" Target="../media/image356.emf"/><Relationship Id="rId2" Type="http://schemas.openxmlformats.org/officeDocument/2006/relationships/image" Target="../media/image355.emf"/><Relationship Id="rId11" Type="http://schemas.openxmlformats.org/officeDocument/2006/relationships/image" Target="../media/image364.emf"/><Relationship Id="rId10" Type="http://schemas.openxmlformats.org/officeDocument/2006/relationships/image" Target="../media/image363.emf"/><Relationship Id="rId1" Type="http://schemas.openxmlformats.org/officeDocument/2006/relationships/image" Target="../media/image354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3.emf"/><Relationship Id="rId8" Type="http://schemas.openxmlformats.org/officeDocument/2006/relationships/image" Target="../media/image372.emf"/><Relationship Id="rId7" Type="http://schemas.openxmlformats.org/officeDocument/2006/relationships/image" Target="../media/image371.emf"/><Relationship Id="rId6" Type="http://schemas.openxmlformats.org/officeDocument/2006/relationships/image" Target="../media/image370.emf"/><Relationship Id="rId5" Type="http://schemas.openxmlformats.org/officeDocument/2006/relationships/image" Target="../media/image369.emf"/><Relationship Id="rId4" Type="http://schemas.openxmlformats.org/officeDocument/2006/relationships/image" Target="../media/image368.emf"/><Relationship Id="rId3" Type="http://schemas.openxmlformats.org/officeDocument/2006/relationships/image" Target="../media/image367.emf"/><Relationship Id="rId2" Type="http://schemas.openxmlformats.org/officeDocument/2006/relationships/image" Target="../media/image366.emf"/><Relationship Id="rId1" Type="http://schemas.openxmlformats.org/officeDocument/2006/relationships/image" Target="../media/image365.e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6" Type="http://schemas.openxmlformats.org/officeDocument/2006/relationships/image" Target="../media/image379.wmf"/><Relationship Id="rId5" Type="http://schemas.openxmlformats.org/officeDocument/2006/relationships/image" Target="../media/image378.wmf"/><Relationship Id="rId4" Type="http://schemas.openxmlformats.org/officeDocument/2006/relationships/image" Target="../media/image377.emf"/><Relationship Id="rId3" Type="http://schemas.openxmlformats.org/officeDocument/2006/relationships/image" Target="../media/image376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emf"/><Relationship Id="rId8" Type="http://schemas.openxmlformats.org/officeDocument/2006/relationships/image" Target="../media/image387.emf"/><Relationship Id="rId7" Type="http://schemas.openxmlformats.org/officeDocument/2006/relationships/image" Target="../media/image386.emf"/><Relationship Id="rId6" Type="http://schemas.openxmlformats.org/officeDocument/2006/relationships/image" Target="../media/image385.emf"/><Relationship Id="rId5" Type="http://schemas.openxmlformats.org/officeDocument/2006/relationships/image" Target="../media/image384.emf"/><Relationship Id="rId4" Type="http://schemas.openxmlformats.org/officeDocument/2006/relationships/image" Target="../media/image383.wmf"/><Relationship Id="rId3" Type="http://schemas.openxmlformats.org/officeDocument/2006/relationships/image" Target="../media/image382.emf"/><Relationship Id="rId2" Type="http://schemas.openxmlformats.org/officeDocument/2006/relationships/image" Target="../media/image381.emf"/><Relationship Id="rId15" Type="http://schemas.openxmlformats.org/officeDocument/2006/relationships/image" Target="../media/image394.wmf"/><Relationship Id="rId14" Type="http://schemas.openxmlformats.org/officeDocument/2006/relationships/image" Target="../media/image393.wmf"/><Relationship Id="rId13" Type="http://schemas.openxmlformats.org/officeDocument/2006/relationships/image" Target="../media/image392.emf"/><Relationship Id="rId12" Type="http://schemas.openxmlformats.org/officeDocument/2006/relationships/image" Target="../media/image391.emf"/><Relationship Id="rId11" Type="http://schemas.openxmlformats.org/officeDocument/2006/relationships/image" Target="../media/image390.emf"/><Relationship Id="rId10" Type="http://schemas.openxmlformats.org/officeDocument/2006/relationships/image" Target="../media/image389.emf"/><Relationship Id="rId1" Type="http://schemas.openxmlformats.org/officeDocument/2006/relationships/image" Target="../media/image380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3.emf"/><Relationship Id="rId8" Type="http://schemas.openxmlformats.org/officeDocument/2006/relationships/image" Target="../media/image402.emf"/><Relationship Id="rId7" Type="http://schemas.openxmlformats.org/officeDocument/2006/relationships/image" Target="../media/image401.emf"/><Relationship Id="rId6" Type="http://schemas.openxmlformats.org/officeDocument/2006/relationships/image" Target="../media/image400.emf"/><Relationship Id="rId5" Type="http://schemas.openxmlformats.org/officeDocument/2006/relationships/image" Target="../media/image399.emf"/><Relationship Id="rId4" Type="http://schemas.openxmlformats.org/officeDocument/2006/relationships/image" Target="../media/image398.emf"/><Relationship Id="rId3" Type="http://schemas.openxmlformats.org/officeDocument/2006/relationships/image" Target="../media/image397.emf"/><Relationship Id="rId2" Type="http://schemas.openxmlformats.org/officeDocument/2006/relationships/image" Target="../media/image396.emf"/><Relationship Id="rId1" Type="http://schemas.openxmlformats.org/officeDocument/2006/relationships/image" Target="../media/image395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2.emf"/><Relationship Id="rId8" Type="http://schemas.openxmlformats.org/officeDocument/2006/relationships/image" Target="../media/image411.emf"/><Relationship Id="rId7" Type="http://schemas.openxmlformats.org/officeDocument/2006/relationships/image" Target="../media/image410.emf"/><Relationship Id="rId6" Type="http://schemas.openxmlformats.org/officeDocument/2006/relationships/image" Target="../media/image409.emf"/><Relationship Id="rId5" Type="http://schemas.openxmlformats.org/officeDocument/2006/relationships/image" Target="../media/image408.emf"/><Relationship Id="rId4" Type="http://schemas.openxmlformats.org/officeDocument/2006/relationships/image" Target="../media/image407.emf"/><Relationship Id="rId3" Type="http://schemas.openxmlformats.org/officeDocument/2006/relationships/image" Target="../media/image406.emf"/><Relationship Id="rId2" Type="http://schemas.openxmlformats.org/officeDocument/2006/relationships/image" Target="../media/image405.emf"/><Relationship Id="rId11" Type="http://schemas.openxmlformats.org/officeDocument/2006/relationships/image" Target="../media/image414.emf"/><Relationship Id="rId10" Type="http://schemas.openxmlformats.org/officeDocument/2006/relationships/image" Target="../media/image413.emf"/><Relationship Id="rId1" Type="http://schemas.openxmlformats.org/officeDocument/2006/relationships/image" Target="../media/image404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3.emf"/><Relationship Id="rId8" Type="http://schemas.openxmlformats.org/officeDocument/2006/relationships/image" Target="../media/image422.emf"/><Relationship Id="rId7" Type="http://schemas.openxmlformats.org/officeDocument/2006/relationships/image" Target="../media/image421.emf"/><Relationship Id="rId6" Type="http://schemas.openxmlformats.org/officeDocument/2006/relationships/image" Target="../media/image420.emf"/><Relationship Id="rId5" Type="http://schemas.openxmlformats.org/officeDocument/2006/relationships/image" Target="../media/image419.emf"/><Relationship Id="rId4" Type="http://schemas.openxmlformats.org/officeDocument/2006/relationships/image" Target="../media/image418.emf"/><Relationship Id="rId3" Type="http://schemas.openxmlformats.org/officeDocument/2006/relationships/image" Target="../media/image417.emf"/><Relationship Id="rId2" Type="http://schemas.openxmlformats.org/officeDocument/2006/relationships/image" Target="../media/image416.emf"/><Relationship Id="rId15" Type="http://schemas.openxmlformats.org/officeDocument/2006/relationships/image" Target="../media/image429.emf"/><Relationship Id="rId14" Type="http://schemas.openxmlformats.org/officeDocument/2006/relationships/image" Target="../media/image428.emf"/><Relationship Id="rId13" Type="http://schemas.openxmlformats.org/officeDocument/2006/relationships/image" Target="../media/image427.emf"/><Relationship Id="rId12" Type="http://schemas.openxmlformats.org/officeDocument/2006/relationships/image" Target="../media/image426.emf"/><Relationship Id="rId11" Type="http://schemas.openxmlformats.org/officeDocument/2006/relationships/image" Target="../media/image425.emf"/><Relationship Id="rId10" Type="http://schemas.openxmlformats.org/officeDocument/2006/relationships/image" Target="../media/image424.emf"/><Relationship Id="rId1" Type="http://schemas.openxmlformats.org/officeDocument/2006/relationships/image" Target="../media/image415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8.emf"/><Relationship Id="rId8" Type="http://schemas.openxmlformats.org/officeDocument/2006/relationships/image" Target="../media/image437.emf"/><Relationship Id="rId7" Type="http://schemas.openxmlformats.org/officeDocument/2006/relationships/image" Target="../media/image436.emf"/><Relationship Id="rId6" Type="http://schemas.openxmlformats.org/officeDocument/2006/relationships/image" Target="../media/image435.emf"/><Relationship Id="rId5" Type="http://schemas.openxmlformats.org/officeDocument/2006/relationships/image" Target="../media/image434.emf"/><Relationship Id="rId4" Type="http://schemas.openxmlformats.org/officeDocument/2006/relationships/image" Target="../media/image433.emf"/><Relationship Id="rId3" Type="http://schemas.openxmlformats.org/officeDocument/2006/relationships/image" Target="../media/image432.emf"/><Relationship Id="rId2" Type="http://schemas.openxmlformats.org/officeDocument/2006/relationships/image" Target="../media/image431.emf"/><Relationship Id="rId14" Type="http://schemas.openxmlformats.org/officeDocument/2006/relationships/image" Target="../media/image443.emf"/><Relationship Id="rId13" Type="http://schemas.openxmlformats.org/officeDocument/2006/relationships/image" Target="../media/image442.emf"/><Relationship Id="rId12" Type="http://schemas.openxmlformats.org/officeDocument/2006/relationships/image" Target="../media/image441.emf"/><Relationship Id="rId11" Type="http://schemas.openxmlformats.org/officeDocument/2006/relationships/image" Target="../media/image440.emf"/><Relationship Id="rId10" Type="http://schemas.openxmlformats.org/officeDocument/2006/relationships/image" Target="../media/image439.emf"/><Relationship Id="rId1" Type="http://schemas.openxmlformats.org/officeDocument/2006/relationships/image" Target="../media/image430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2.emf"/><Relationship Id="rId8" Type="http://schemas.openxmlformats.org/officeDocument/2006/relationships/image" Target="../media/image451.emf"/><Relationship Id="rId7" Type="http://schemas.openxmlformats.org/officeDocument/2006/relationships/image" Target="../media/image450.emf"/><Relationship Id="rId6" Type="http://schemas.openxmlformats.org/officeDocument/2006/relationships/image" Target="../media/image449.emf"/><Relationship Id="rId5" Type="http://schemas.openxmlformats.org/officeDocument/2006/relationships/image" Target="../media/image448.emf"/><Relationship Id="rId4" Type="http://schemas.openxmlformats.org/officeDocument/2006/relationships/image" Target="../media/image447.emf"/><Relationship Id="rId3" Type="http://schemas.openxmlformats.org/officeDocument/2006/relationships/image" Target="../media/image446.emf"/><Relationship Id="rId2" Type="http://schemas.openxmlformats.org/officeDocument/2006/relationships/image" Target="../media/image445.emf"/><Relationship Id="rId13" Type="http://schemas.openxmlformats.org/officeDocument/2006/relationships/image" Target="../media/image456.emf"/><Relationship Id="rId12" Type="http://schemas.openxmlformats.org/officeDocument/2006/relationships/image" Target="../media/image455.emf"/><Relationship Id="rId11" Type="http://schemas.openxmlformats.org/officeDocument/2006/relationships/image" Target="../media/image454.emf"/><Relationship Id="rId10" Type="http://schemas.openxmlformats.org/officeDocument/2006/relationships/image" Target="../media/image453.emf"/><Relationship Id="rId1" Type="http://schemas.openxmlformats.org/officeDocument/2006/relationships/image" Target="../media/image44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3" Type="http://schemas.openxmlformats.org/officeDocument/2006/relationships/image" Target="../media/image37.wmf"/><Relationship Id="rId12" Type="http://schemas.openxmlformats.org/officeDocument/2006/relationships/image" Target="../media/image36.emf"/><Relationship Id="rId11" Type="http://schemas.openxmlformats.org/officeDocument/2006/relationships/image" Target="../media/image35.emf"/><Relationship Id="rId10" Type="http://schemas.openxmlformats.org/officeDocument/2006/relationships/image" Target="../media/image34.emf"/><Relationship Id="rId1" Type="http://schemas.openxmlformats.org/officeDocument/2006/relationships/image" Target="../media/image25.e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0.wmf"/><Relationship Id="rId3" Type="http://schemas.openxmlformats.org/officeDocument/2006/relationships/image" Target="../media/image459.wmf"/><Relationship Id="rId2" Type="http://schemas.openxmlformats.org/officeDocument/2006/relationships/image" Target="../media/image458.wmf"/><Relationship Id="rId1" Type="http://schemas.openxmlformats.org/officeDocument/2006/relationships/image" Target="../media/image457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9.emf"/><Relationship Id="rId8" Type="http://schemas.openxmlformats.org/officeDocument/2006/relationships/image" Target="../media/image468.emf"/><Relationship Id="rId7" Type="http://schemas.openxmlformats.org/officeDocument/2006/relationships/image" Target="../media/image467.emf"/><Relationship Id="rId6" Type="http://schemas.openxmlformats.org/officeDocument/2006/relationships/image" Target="../media/image466.emf"/><Relationship Id="rId5" Type="http://schemas.openxmlformats.org/officeDocument/2006/relationships/image" Target="../media/image465.emf"/><Relationship Id="rId4" Type="http://schemas.openxmlformats.org/officeDocument/2006/relationships/image" Target="../media/image464.emf"/><Relationship Id="rId3" Type="http://schemas.openxmlformats.org/officeDocument/2006/relationships/image" Target="../media/image463.emf"/><Relationship Id="rId22" Type="http://schemas.openxmlformats.org/officeDocument/2006/relationships/image" Target="../media/image482.emf"/><Relationship Id="rId21" Type="http://schemas.openxmlformats.org/officeDocument/2006/relationships/image" Target="../media/image481.emf"/><Relationship Id="rId20" Type="http://schemas.openxmlformats.org/officeDocument/2006/relationships/image" Target="../media/image480.emf"/><Relationship Id="rId2" Type="http://schemas.openxmlformats.org/officeDocument/2006/relationships/image" Target="../media/image462.emf"/><Relationship Id="rId19" Type="http://schemas.openxmlformats.org/officeDocument/2006/relationships/image" Target="../media/image479.emf"/><Relationship Id="rId18" Type="http://schemas.openxmlformats.org/officeDocument/2006/relationships/image" Target="../media/image478.emf"/><Relationship Id="rId17" Type="http://schemas.openxmlformats.org/officeDocument/2006/relationships/image" Target="../media/image477.emf"/><Relationship Id="rId16" Type="http://schemas.openxmlformats.org/officeDocument/2006/relationships/image" Target="../media/image476.emf"/><Relationship Id="rId15" Type="http://schemas.openxmlformats.org/officeDocument/2006/relationships/image" Target="../media/image475.emf"/><Relationship Id="rId14" Type="http://schemas.openxmlformats.org/officeDocument/2006/relationships/image" Target="../media/image474.emf"/><Relationship Id="rId13" Type="http://schemas.openxmlformats.org/officeDocument/2006/relationships/image" Target="../media/image473.emf"/><Relationship Id="rId12" Type="http://schemas.openxmlformats.org/officeDocument/2006/relationships/image" Target="../media/image472.emf"/><Relationship Id="rId11" Type="http://schemas.openxmlformats.org/officeDocument/2006/relationships/image" Target="../media/image471.emf"/><Relationship Id="rId10" Type="http://schemas.openxmlformats.org/officeDocument/2006/relationships/image" Target="../media/image470.emf"/><Relationship Id="rId1" Type="http://schemas.openxmlformats.org/officeDocument/2006/relationships/image" Target="../media/image461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1.emf"/><Relationship Id="rId8" Type="http://schemas.openxmlformats.org/officeDocument/2006/relationships/image" Target="../media/image490.emf"/><Relationship Id="rId7" Type="http://schemas.openxmlformats.org/officeDocument/2006/relationships/image" Target="../media/image489.emf"/><Relationship Id="rId6" Type="http://schemas.openxmlformats.org/officeDocument/2006/relationships/image" Target="../media/image488.emf"/><Relationship Id="rId5" Type="http://schemas.openxmlformats.org/officeDocument/2006/relationships/image" Target="../media/image487.emf"/><Relationship Id="rId4" Type="http://schemas.openxmlformats.org/officeDocument/2006/relationships/image" Target="../media/image486.emf"/><Relationship Id="rId3" Type="http://schemas.openxmlformats.org/officeDocument/2006/relationships/image" Target="../media/image485.emf"/><Relationship Id="rId2" Type="http://schemas.openxmlformats.org/officeDocument/2006/relationships/image" Target="../media/image484.emf"/><Relationship Id="rId11" Type="http://schemas.openxmlformats.org/officeDocument/2006/relationships/image" Target="../media/image493.emf"/><Relationship Id="rId10" Type="http://schemas.openxmlformats.org/officeDocument/2006/relationships/image" Target="../media/image492.emf"/><Relationship Id="rId1" Type="http://schemas.openxmlformats.org/officeDocument/2006/relationships/image" Target="../media/image483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2.emf"/><Relationship Id="rId8" Type="http://schemas.openxmlformats.org/officeDocument/2006/relationships/image" Target="../media/image501.emf"/><Relationship Id="rId7" Type="http://schemas.openxmlformats.org/officeDocument/2006/relationships/image" Target="../media/image500.emf"/><Relationship Id="rId6" Type="http://schemas.openxmlformats.org/officeDocument/2006/relationships/image" Target="../media/image499.emf"/><Relationship Id="rId5" Type="http://schemas.openxmlformats.org/officeDocument/2006/relationships/image" Target="../media/image498.emf"/><Relationship Id="rId4" Type="http://schemas.openxmlformats.org/officeDocument/2006/relationships/image" Target="../media/image497.emf"/><Relationship Id="rId3" Type="http://schemas.openxmlformats.org/officeDocument/2006/relationships/image" Target="../media/image496.emf"/><Relationship Id="rId2" Type="http://schemas.openxmlformats.org/officeDocument/2006/relationships/image" Target="../media/image495.emf"/><Relationship Id="rId19" Type="http://schemas.openxmlformats.org/officeDocument/2006/relationships/image" Target="../media/image512.emf"/><Relationship Id="rId18" Type="http://schemas.openxmlformats.org/officeDocument/2006/relationships/image" Target="../media/image511.emf"/><Relationship Id="rId17" Type="http://schemas.openxmlformats.org/officeDocument/2006/relationships/image" Target="../media/image510.emf"/><Relationship Id="rId16" Type="http://schemas.openxmlformats.org/officeDocument/2006/relationships/image" Target="../media/image509.emf"/><Relationship Id="rId15" Type="http://schemas.openxmlformats.org/officeDocument/2006/relationships/image" Target="../media/image508.emf"/><Relationship Id="rId14" Type="http://schemas.openxmlformats.org/officeDocument/2006/relationships/image" Target="../media/image507.emf"/><Relationship Id="rId13" Type="http://schemas.openxmlformats.org/officeDocument/2006/relationships/image" Target="../media/image506.emf"/><Relationship Id="rId12" Type="http://schemas.openxmlformats.org/officeDocument/2006/relationships/image" Target="../media/image505.emf"/><Relationship Id="rId11" Type="http://schemas.openxmlformats.org/officeDocument/2006/relationships/image" Target="../media/image504.emf"/><Relationship Id="rId10" Type="http://schemas.openxmlformats.org/officeDocument/2006/relationships/image" Target="../media/image503.emf"/><Relationship Id="rId1" Type="http://schemas.openxmlformats.org/officeDocument/2006/relationships/image" Target="../media/image49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emf"/><Relationship Id="rId2" Type="http://schemas.openxmlformats.org/officeDocument/2006/relationships/image" Target="../media/image514.wmf"/><Relationship Id="rId1" Type="http://schemas.openxmlformats.org/officeDocument/2006/relationships/image" Target="../media/image51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emf"/><Relationship Id="rId7" Type="http://schemas.openxmlformats.org/officeDocument/2006/relationships/image" Target="../media/image44.emf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5" Type="http://schemas.openxmlformats.org/officeDocument/2006/relationships/image" Target="../media/image52.wmf"/><Relationship Id="rId14" Type="http://schemas.openxmlformats.org/officeDocument/2006/relationships/image" Target="../media/image51.emf"/><Relationship Id="rId13" Type="http://schemas.openxmlformats.org/officeDocument/2006/relationships/image" Target="../media/image50.emf"/><Relationship Id="rId12" Type="http://schemas.openxmlformats.org/officeDocument/2006/relationships/image" Target="../media/image49.emf"/><Relationship Id="rId11" Type="http://schemas.openxmlformats.org/officeDocument/2006/relationships/image" Target="../media/image48.emf"/><Relationship Id="rId10" Type="http://schemas.openxmlformats.org/officeDocument/2006/relationships/image" Target="../media/image47.emf"/><Relationship Id="rId1" Type="http://schemas.openxmlformats.org/officeDocument/2006/relationships/image" Target="../media/image38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emf"/><Relationship Id="rId8" Type="http://schemas.openxmlformats.org/officeDocument/2006/relationships/image" Target="../media/image60.emf"/><Relationship Id="rId7" Type="http://schemas.openxmlformats.org/officeDocument/2006/relationships/image" Target="../media/image59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emf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9.emf"/><Relationship Id="rId8" Type="http://schemas.openxmlformats.org/officeDocument/2006/relationships/image" Target="../media/image78.emf"/><Relationship Id="rId7" Type="http://schemas.openxmlformats.org/officeDocument/2006/relationships/image" Target="../media/image77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8" Type="http://schemas.openxmlformats.org/officeDocument/2006/relationships/image" Target="../media/image88.emf"/><Relationship Id="rId17" Type="http://schemas.openxmlformats.org/officeDocument/2006/relationships/image" Target="../media/image87.emf"/><Relationship Id="rId16" Type="http://schemas.openxmlformats.org/officeDocument/2006/relationships/image" Target="../media/image86.emf"/><Relationship Id="rId15" Type="http://schemas.openxmlformats.org/officeDocument/2006/relationships/image" Target="../media/image85.emf"/><Relationship Id="rId14" Type="http://schemas.openxmlformats.org/officeDocument/2006/relationships/image" Target="../media/image84.emf"/><Relationship Id="rId13" Type="http://schemas.openxmlformats.org/officeDocument/2006/relationships/image" Target="../media/image83.emf"/><Relationship Id="rId12" Type="http://schemas.openxmlformats.org/officeDocument/2006/relationships/image" Target="../media/image82.emf"/><Relationship Id="rId11" Type="http://schemas.openxmlformats.org/officeDocument/2006/relationships/image" Target="../media/image81.emf"/><Relationship Id="rId10" Type="http://schemas.openxmlformats.org/officeDocument/2006/relationships/image" Target="../media/image80.emf"/><Relationship Id="rId1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emf"/><Relationship Id="rId8" Type="http://schemas.openxmlformats.org/officeDocument/2006/relationships/image" Target="../media/image96.emf"/><Relationship Id="rId7" Type="http://schemas.openxmlformats.org/officeDocument/2006/relationships/image" Target="../media/image95.emf"/><Relationship Id="rId6" Type="http://schemas.openxmlformats.org/officeDocument/2006/relationships/image" Target="../media/image94.emf"/><Relationship Id="rId5" Type="http://schemas.openxmlformats.org/officeDocument/2006/relationships/image" Target="../media/image93.emf"/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0" Type="http://schemas.openxmlformats.org/officeDocument/2006/relationships/image" Target="../media/image108.emf"/><Relationship Id="rId2" Type="http://schemas.openxmlformats.org/officeDocument/2006/relationships/image" Target="../media/image90.emf"/><Relationship Id="rId19" Type="http://schemas.openxmlformats.org/officeDocument/2006/relationships/image" Target="../media/image107.emf"/><Relationship Id="rId18" Type="http://schemas.openxmlformats.org/officeDocument/2006/relationships/image" Target="../media/image106.emf"/><Relationship Id="rId17" Type="http://schemas.openxmlformats.org/officeDocument/2006/relationships/image" Target="../media/image105.emf"/><Relationship Id="rId16" Type="http://schemas.openxmlformats.org/officeDocument/2006/relationships/image" Target="../media/image104.emf"/><Relationship Id="rId15" Type="http://schemas.openxmlformats.org/officeDocument/2006/relationships/image" Target="../media/image103.emf"/><Relationship Id="rId14" Type="http://schemas.openxmlformats.org/officeDocument/2006/relationships/image" Target="../media/image102.emf"/><Relationship Id="rId13" Type="http://schemas.openxmlformats.org/officeDocument/2006/relationships/image" Target="../media/image101.emf"/><Relationship Id="rId12" Type="http://schemas.openxmlformats.org/officeDocument/2006/relationships/image" Target="../media/image100.emf"/><Relationship Id="rId11" Type="http://schemas.openxmlformats.org/officeDocument/2006/relationships/image" Target="../media/image99.emf"/><Relationship Id="rId10" Type="http://schemas.openxmlformats.org/officeDocument/2006/relationships/image" Target="../media/image98.emf"/><Relationship Id="rId1" Type="http://schemas.openxmlformats.org/officeDocument/2006/relationships/image" Target="../media/image8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BADE13-7A11-4F7A-9927-492824CE6FD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2F087B-CB9E-48B6-A590-DDEBC335577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FA0811-2EFC-423A-8091-3B3B0531F6F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92.e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5.bin"/><Relationship Id="rId43" Type="http://schemas.openxmlformats.org/officeDocument/2006/relationships/notesSlide" Target="../notesSlides/notesSlide1.xml"/><Relationship Id="rId42" Type="http://schemas.openxmlformats.org/officeDocument/2006/relationships/vmlDrawing" Target="../drawings/vmlDrawing9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108.emf"/><Relationship Id="rId4" Type="http://schemas.openxmlformats.org/officeDocument/2006/relationships/image" Target="../media/image90.emf"/><Relationship Id="rId39" Type="http://schemas.openxmlformats.org/officeDocument/2006/relationships/oleObject" Target="../embeddings/oleObject102.bin"/><Relationship Id="rId38" Type="http://schemas.openxmlformats.org/officeDocument/2006/relationships/image" Target="../media/image107.emf"/><Relationship Id="rId37" Type="http://schemas.openxmlformats.org/officeDocument/2006/relationships/oleObject" Target="../embeddings/oleObject101.bin"/><Relationship Id="rId36" Type="http://schemas.openxmlformats.org/officeDocument/2006/relationships/image" Target="../media/image106.emf"/><Relationship Id="rId35" Type="http://schemas.openxmlformats.org/officeDocument/2006/relationships/oleObject" Target="../embeddings/oleObject100.bin"/><Relationship Id="rId34" Type="http://schemas.openxmlformats.org/officeDocument/2006/relationships/image" Target="../media/image105.emf"/><Relationship Id="rId33" Type="http://schemas.openxmlformats.org/officeDocument/2006/relationships/oleObject" Target="../embeddings/oleObject99.bin"/><Relationship Id="rId32" Type="http://schemas.openxmlformats.org/officeDocument/2006/relationships/image" Target="../media/image104.emf"/><Relationship Id="rId31" Type="http://schemas.openxmlformats.org/officeDocument/2006/relationships/oleObject" Target="../embeddings/oleObject98.bin"/><Relationship Id="rId30" Type="http://schemas.openxmlformats.org/officeDocument/2006/relationships/image" Target="../media/image103.emf"/><Relationship Id="rId3" Type="http://schemas.openxmlformats.org/officeDocument/2006/relationships/oleObject" Target="../embeddings/oleObject84.bin"/><Relationship Id="rId29" Type="http://schemas.openxmlformats.org/officeDocument/2006/relationships/oleObject" Target="../embeddings/oleObject97.bin"/><Relationship Id="rId28" Type="http://schemas.openxmlformats.org/officeDocument/2006/relationships/image" Target="../media/image102.emf"/><Relationship Id="rId27" Type="http://schemas.openxmlformats.org/officeDocument/2006/relationships/oleObject" Target="../embeddings/oleObject96.bin"/><Relationship Id="rId26" Type="http://schemas.openxmlformats.org/officeDocument/2006/relationships/image" Target="../media/image101.emf"/><Relationship Id="rId25" Type="http://schemas.openxmlformats.org/officeDocument/2006/relationships/oleObject" Target="../embeddings/oleObject95.bin"/><Relationship Id="rId24" Type="http://schemas.openxmlformats.org/officeDocument/2006/relationships/image" Target="../media/image100.emf"/><Relationship Id="rId23" Type="http://schemas.openxmlformats.org/officeDocument/2006/relationships/oleObject" Target="../embeddings/oleObject94.bin"/><Relationship Id="rId22" Type="http://schemas.openxmlformats.org/officeDocument/2006/relationships/image" Target="../media/image99.emf"/><Relationship Id="rId21" Type="http://schemas.openxmlformats.org/officeDocument/2006/relationships/oleObject" Target="../embeddings/oleObject93.bin"/><Relationship Id="rId20" Type="http://schemas.openxmlformats.org/officeDocument/2006/relationships/image" Target="../media/image98.emf"/><Relationship Id="rId2" Type="http://schemas.openxmlformats.org/officeDocument/2006/relationships/image" Target="../media/image89.emf"/><Relationship Id="rId19" Type="http://schemas.openxmlformats.org/officeDocument/2006/relationships/oleObject" Target="../embeddings/oleObject92.bin"/><Relationship Id="rId18" Type="http://schemas.openxmlformats.org/officeDocument/2006/relationships/image" Target="../media/image97.emf"/><Relationship Id="rId17" Type="http://schemas.openxmlformats.org/officeDocument/2006/relationships/oleObject" Target="../embeddings/oleObject91.bin"/><Relationship Id="rId16" Type="http://schemas.openxmlformats.org/officeDocument/2006/relationships/image" Target="../media/image96.e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95.e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94.e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93.emf"/><Relationship Id="rId1" Type="http://schemas.openxmlformats.org/officeDocument/2006/relationships/oleObject" Target="../embeddings/oleObject8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12.e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11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10.emf"/><Relationship Id="rId38" Type="http://schemas.openxmlformats.org/officeDocument/2006/relationships/vmlDrawing" Target="../drawings/vmlDrawing10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26.wmf"/><Relationship Id="rId35" Type="http://schemas.openxmlformats.org/officeDocument/2006/relationships/oleObject" Target="../embeddings/oleObject120.bin"/><Relationship Id="rId34" Type="http://schemas.openxmlformats.org/officeDocument/2006/relationships/image" Target="../media/image125.wmf"/><Relationship Id="rId33" Type="http://schemas.openxmlformats.org/officeDocument/2006/relationships/oleObject" Target="../embeddings/oleObject119.bin"/><Relationship Id="rId32" Type="http://schemas.openxmlformats.org/officeDocument/2006/relationships/image" Target="../media/image124.wmf"/><Relationship Id="rId31" Type="http://schemas.openxmlformats.org/officeDocument/2006/relationships/oleObject" Target="../embeddings/oleObject118.bin"/><Relationship Id="rId30" Type="http://schemas.openxmlformats.org/officeDocument/2006/relationships/image" Target="../media/image123.wmf"/><Relationship Id="rId3" Type="http://schemas.openxmlformats.org/officeDocument/2006/relationships/oleObject" Target="../embeddings/oleObject104.bin"/><Relationship Id="rId29" Type="http://schemas.openxmlformats.org/officeDocument/2006/relationships/oleObject" Target="../embeddings/oleObject117.bin"/><Relationship Id="rId28" Type="http://schemas.openxmlformats.org/officeDocument/2006/relationships/image" Target="../media/image122.wmf"/><Relationship Id="rId27" Type="http://schemas.openxmlformats.org/officeDocument/2006/relationships/oleObject" Target="../embeddings/oleObject116.bin"/><Relationship Id="rId26" Type="http://schemas.openxmlformats.org/officeDocument/2006/relationships/image" Target="../media/image121.wmf"/><Relationship Id="rId25" Type="http://schemas.openxmlformats.org/officeDocument/2006/relationships/oleObject" Target="../embeddings/oleObject115.bin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14.bin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13.bin"/><Relationship Id="rId20" Type="http://schemas.openxmlformats.org/officeDocument/2006/relationships/image" Target="../media/image118.wmf"/><Relationship Id="rId2" Type="http://schemas.openxmlformats.org/officeDocument/2006/relationships/image" Target="../media/image109.emf"/><Relationship Id="rId19" Type="http://schemas.openxmlformats.org/officeDocument/2006/relationships/oleObject" Target="../embeddings/oleObject112.bin"/><Relationship Id="rId18" Type="http://schemas.openxmlformats.org/officeDocument/2006/relationships/image" Target="../media/image117.e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116.e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15.e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14.e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13.emf"/><Relationship Id="rId1" Type="http://schemas.openxmlformats.org/officeDocument/2006/relationships/oleObject" Target="../embeddings/oleObject10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27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32.e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31.emf"/><Relationship Id="rId1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36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5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4.e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3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140.e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38.emf"/><Relationship Id="rId3" Type="http://schemas.openxmlformats.org/officeDocument/2006/relationships/oleObject" Target="../embeddings/oleObject132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49.emf"/><Relationship Id="rId25" Type="http://schemas.openxmlformats.org/officeDocument/2006/relationships/oleObject" Target="../embeddings/oleObject143.bin"/><Relationship Id="rId24" Type="http://schemas.openxmlformats.org/officeDocument/2006/relationships/image" Target="../media/image148.emf"/><Relationship Id="rId23" Type="http://schemas.openxmlformats.org/officeDocument/2006/relationships/oleObject" Target="../embeddings/oleObject142.bin"/><Relationship Id="rId22" Type="http://schemas.openxmlformats.org/officeDocument/2006/relationships/image" Target="../media/image147.emf"/><Relationship Id="rId21" Type="http://schemas.openxmlformats.org/officeDocument/2006/relationships/oleObject" Target="../embeddings/oleObject141.bin"/><Relationship Id="rId20" Type="http://schemas.openxmlformats.org/officeDocument/2006/relationships/image" Target="../media/image146.emf"/><Relationship Id="rId2" Type="http://schemas.openxmlformats.org/officeDocument/2006/relationships/image" Target="../media/image137.emf"/><Relationship Id="rId19" Type="http://schemas.openxmlformats.org/officeDocument/2006/relationships/oleObject" Target="../embeddings/oleObject140.bin"/><Relationship Id="rId18" Type="http://schemas.openxmlformats.org/officeDocument/2006/relationships/image" Target="../media/image145.emf"/><Relationship Id="rId17" Type="http://schemas.openxmlformats.org/officeDocument/2006/relationships/oleObject" Target="../embeddings/oleObject139.bin"/><Relationship Id="rId16" Type="http://schemas.openxmlformats.org/officeDocument/2006/relationships/image" Target="../media/image144.emf"/><Relationship Id="rId15" Type="http://schemas.openxmlformats.org/officeDocument/2006/relationships/oleObject" Target="../embeddings/oleObject138.bin"/><Relationship Id="rId14" Type="http://schemas.openxmlformats.org/officeDocument/2006/relationships/image" Target="../media/image143.emf"/><Relationship Id="rId13" Type="http://schemas.openxmlformats.org/officeDocument/2006/relationships/oleObject" Target="../embeddings/oleObject137.bin"/><Relationship Id="rId12" Type="http://schemas.openxmlformats.org/officeDocument/2006/relationships/image" Target="../media/image142.e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41.emf"/><Relationship Id="rId1" Type="http://schemas.openxmlformats.org/officeDocument/2006/relationships/oleObject" Target="../embeddings/oleObject13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45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61.e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60.e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59.emf"/><Relationship Id="rId2" Type="http://schemas.openxmlformats.org/officeDocument/2006/relationships/image" Target="../media/image150.e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58.e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57.e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56.e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55.e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4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65.e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64.e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63.emf"/><Relationship Id="rId3" Type="http://schemas.openxmlformats.org/officeDocument/2006/relationships/oleObject" Target="../embeddings/oleObject157.bin"/><Relationship Id="rId22" Type="http://schemas.openxmlformats.org/officeDocument/2006/relationships/vmlDrawing" Target="../drawings/vmlDrawing15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71.wmf"/><Relationship Id="rId2" Type="http://schemas.openxmlformats.org/officeDocument/2006/relationships/image" Target="../media/image162.e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69.e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68.e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67.e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66.emf"/><Relationship Id="rId1" Type="http://schemas.openxmlformats.org/officeDocument/2006/relationships/oleObject" Target="../embeddings/oleObject15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67.bin"/><Relationship Id="rId2" Type="http://schemas.openxmlformats.org/officeDocument/2006/relationships/image" Target="../media/image172.emf"/><Relationship Id="rId19" Type="http://schemas.openxmlformats.org/officeDocument/2006/relationships/vmlDrawing" Target="../drawings/vmlDrawing16.vml"/><Relationship Id="rId18" Type="http://schemas.openxmlformats.org/officeDocument/2006/relationships/slideLayout" Target="../slideLayouts/slideLayout6.xml"/><Relationship Id="rId17" Type="http://schemas.openxmlformats.org/officeDocument/2006/relationships/image" Target="../media/image179.emf"/><Relationship Id="rId16" Type="http://schemas.openxmlformats.org/officeDocument/2006/relationships/oleObject" Target="../embeddings/oleObject173.bin"/><Relationship Id="rId15" Type="http://schemas.openxmlformats.org/officeDocument/2006/relationships/image" Target="../media/image178.emf"/><Relationship Id="rId14" Type="http://schemas.openxmlformats.org/officeDocument/2006/relationships/oleObject" Target="../embeddings/oleObject172.bin"/><Relationship Id="rId13" Type="http://schemas.openxmlformats.org/officeDocument/2006/relationships/image" Target="../media/image177.emf"/><Relationship Id="rId12" Type="http://schemas.openxmlformats.org/officeDocument/2006/relationships/oleObject" Target="../embeddings/oleObject171.bin"/><Relationship Id="rId11" Type="http://schemas.openxmlformats.org/officeDocument/2006/relationships/image" Target="../media/image176.emf"/><Relationship Id="rId10" Type="http://schemas.openxmlformats.org/officeDocument/2006/relationships/oleObject" Target="../embeddings/oleObject170.bin"/><Relationship Id="rId1" Type="http://schemas.openxmlformats.org/officeDocument/2006/relationships/oleObject" Target="../embeddings/oleObject16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83.e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1.emf"/><Relationship Id="rId3" Type="http://schemas.openxmlformats.org/officeDocument/2006/relationships/oleObject" Target="../embeddings/oleObject175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91.emf"/><Relationship Id="rId23" Type="http://schemas.openxmlformats.org/officeDocument/2006/relationships/oleObject" Target="../embeddings/oleObject185.bin"/><Relationship Id="rId22" Type="http://schemas.openxmlformats.org/officeDocument/2006/relationships/image" Target="../media/image190.e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189.emf"/><Relationship Id="rId2" Type="http://schemas.openxmlformats.org/officeDocument/2006/relationships/image" Target="../media/image180.e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88.e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87.e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86.e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85.e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84.emf"/><Relationship Id="rId1" Type="http://schemas.openxmlformats.org/officeDocument/2006/relationships/oleObject" Target="../embeddings/oleObject17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0.bin"/><Relationship Id="rId8" Type="http://schemas.openxmlformats.org/officeDocument/2006/relationships/image" Target="../media/image195.e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194.e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93.emf"/><Relationship Id="rId34" Type="http://schemas.openxmlformats.org/officeDocument/2006/relationships/vmlDrawing" Target="../drawings/vmlDrawing18.vml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207.emf"/><Relationship Id="rId31" Type="http://schemas.openxmlformats.org/officeDocument/2006/relationships/oleObject" Target="../embeddings/oleObject201.bin"/><Relationship Id="rId30" Type="http://schemas.openxmlformats.org/officeDocument/2006/relationships/image" Target="../media/image206.emf"/><Relationship Id="rId3" Type="http://schemas.openxmlformats.org/officeDocument/2006/relationships/oleObject" Target="../embeddings/oleObject187.bin"/><Relationship Id="rId29" Type="http://schemas.openxmlformats.org/officeDocument/2006/relationships/oleObject" Target="../embeddings/oleObject200.bin"/><Relationship Id="rId28" Type="http://schemas.openxmlformats.org/officeDocument/2006/relationships/image" Target="../media/image205.emf"/><Relationship Id="rId27" Type="http://schemas.openxmlformats.org/officeDocument/2006/relationships/oleObject" Target="../embeddings/oleObject199.bin"/><Relationship Id="rId26" Type="http://schemas.openxmlformats.org/officeDocument/2006/relationships/image" Target="../media/image204.emf"/><Relationship Id="rId25" Type="http://schemas.openxmlformats.org/officeDocument/2006/relationships/oleObject" Target="../embeddings/oleObject198.bin"/><Relationship Id="rId24" Type="http://schemas.openxmlformats.org/officeDocument/2006/relationships/image" Target="../media/image203.emf"/><Relationship Id="rId23" Type="http://schemas.openxmlformats.org/officeDocument/2006/relationships/oleObject" Target="../embeddings/oleObject197.bin"/><Relationship Id="rId22" Type="http://schemas.openxmlformats.org/officeDocument/2006/relationships/image" Target="../media/image202.emf"/><Relationship Id="rId21" Type="http://schemas.openxmlformats.org/officeDocument/2006/relationships/oleObject" Target="../embeddings/oleObject196.bin"/><Relationship Id="rId20" Type="http://schemas.openxmlformats.org/officeDocument/2006/relationships/image" Target="../media/image201.emf"/><Relationship Id="rId2" Type="http://schemas.openxmlformats.org/officeDocument/2006/relationships/image" Target="../media/image192.emf"/><Relationship Id="rId19" Type="http://schemas.openxmlformats.org/officeDocument/2006/relationships/oleObject" Target="../embeddings/oleObject195.bin"/><Relationship Id="rId18" Type="http://schemas.openxmlformats.org/officeDocument/2006/relationships/image" Target="../media/image200.emf"/><Relationship Id="rId17" Type="http://schemas.openxmlformats.org/officeDocument/2006/relationships/oleObject" Target="../embeddings/oleObject194.bin"/><Relationship Id="rId16" Type="http://schemas.openxmlformats.org/officeDocument/2006/relationships/image" Target="../media/image199.emf"/><Relationship Id="rId15" Type="http://schemas.openxmlformats.org/officeDocument/2006/relationships/oleObject" Target="../embeddings/oleObject193.bin"/><Relationship Id="rId14" Type="http://schemas.openxmlformats.org/officeDocument/2006/relationships/image" Target="../media/image198.emf"/><Relationship Id="rId13" Type="http://schemas.openxmlformats.org/officeDocument/2006/relationships/oleObject" Target="../embeddings/oleObject192.bin"/><Relationship Id="rId12" Type="http://schemas.openxmlformats.org/officeDocument/2006/relationships/image" Target="../media/image197.emf"/><Relationship Id="rId11" Type="http://schemas.openxmlformats.org/officeDocument/2006/relationships/oleObject" Target="../embeddings/oleObject191.bin"/><Relationship Id="rId10" Type="http://schemas.openxmlformats.org/officeDocument/2006/relationships/image" Target="../media/image196.emf"/><Relationship Id="rId1" Type="http://schemas.openxmlformats.org/officeDocument/2006/relationships/oleObject" Target="../embeddings/oleObject186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211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210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9.wmf"/><Relationship Id="rId3" Type="http://schemas.openxmlformats.org/officeDocument/2006/relationships/oleObject" Target="../embeddings/oleObject203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217.wmf"/><Relationship Id="rId2" Type="http://schemas.openxmlformats.org/officeDocument/2006/relationships/image" Target="../media/image208.wmf"/><Relationship Id="rId19" Type="http://schemas.openxmlformats.org/officeDocument/2006/relationships/oleObject" Target="../embeddings/oleObject211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10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09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08.bin"/><Relationship Id="rId12" Type="http://schemas.openxmlformats.org/officeDocument/2006/relationships/image" Target="../media/image213.e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212.wmf"/><Relationship Id="rId1" Type="http://schemas.openxmlformats.org/officeDocument/2006/relationships/oleObject" Target="../embeddings/oleObject20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21.e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20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19.e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218.e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24.e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23.e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22.emf"/><Relationship Id="rId1" Type="http://schemas.openxmlformats.org/officeDocument/2006/relationships/oleObject" Target="../embeddings/oleObject21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8.e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6.emf"/><Relationship Id="rId3" Type="http://schemas.openxmlformats.org/officeDocument/2006/relationships/oleObject" Target="../embeddings/oleObject220.bin"/><Relationship Id="rId2" Type="http://schemas.openxmlformats.org/officeDocument/2006/relationships/image" Target="../media/image225.emf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29.emf"/><Relationship Id="rId1" Type="http://schemas.openxmlformats.org/officeDocument/2006/relationships/oleObject" Target="../embeddings/oleObject21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233.e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31.emf"/><Relationship Id="rId3" Type="http://schemas.openxmlformats.org/officeDocument/2006/relationships/oleObject" Target="../embeddings/oleObject225.bin"/><Relationship Id="rId2" Type="http://schemas.openxmlformats.org/officeDocument/2006/relationships/image" Target="../media/image230.e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234.wmf"/><Relationship Id="rId1" Type="http://schemas.openxmlformats.org/officeDocument/2006/relationships/oleObject" Target="../embeddings/oleObject22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35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22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42.e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41.emf"/><Relationship Id="rId5" Type="http://schemas.openxmlformats.org/officeDocument/2006/relationships/oleObject" Target="../embeddings/oleObject235.bin"/><Relationship Id="rId46" Type="http://schemas.openxmlformats.org/officeDocument/2006/relationships/vmlDrawing" Target="../drawings/vmlDrawing24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260.emf"/><Relationship Id="rId43" Type="http://schemas.openxmlformats.org/officeDocument/2006/relationships/oleObject" Target="../embeddings/oleObject254.bin"/><Relationship Id="rId42" Type="http://schemas.openxmlformats.org/officeDocument/2006/relationships/image" Target="../media/image259.emf"/><Relationship Id="rId41" Type="http://schemas.openxmlformats.org/officeDocument/2006/relationships/oleObject" Target="../embeddings/oleObject253.bin"/><Relationship Id="rId40" Type="http://schemas.openxmlformats.org/officeDocument/2006/relationships/image" Target="../media/image258.emf"/><Relationship Id="rId4" Type="http://schemas.openxmlformats.org/officeDocument/2006/relationships/image" Target="../media/image240.emf"/><Relationship Id="rId39" Type="http://schemas.openxmlformats.org/officeDocument/2006/relationships/oleObject" Target="../embeddings/oleObject252.bin"/><Relationship Id="rId38" Type="http://schemas.openxmlformats.org/officeDocument/2006/relationships/image" Target="../media/image257.emf"/><Relationship Id="rId37" Type="http://schemas.openxmlformats.org/officeDocument/2006/relationships/oleObject" Target="../embeddings/oleObject251.bin"/><Relationship Id="rId36" Type="http://schemas.openxmlformats.org/officeDocument/2006/relationships/image" Target="../media/image256.emf"/><Relationship Id="rId35" Type="http://schemas.openxmlformats.org/officeDocument/2006/relationships/oleObject" Target="../embeddings/oleObject250.bin"/><Relationship Id="rId34" Type="http://schemas.openxmlformats.org/officeDocument/2006/relationships/image" Target="../media/image255.emf"/><Relationship Id="rId33" Type="http://schemas.openxmlformats.org/officeDocument/2006/relationships/oleObject" Target="../embeddings/oleObject249.bin"/><Relationship Id="rId32" Type="http://schemas.openxmlformats.org/officeDocument/2006/relationships/image" Target="../media/image254.emf"/><Relationship Id="rId31" Type="http://schemas.openxmlformats.org/officeDocument/2006/relationships/oleObject" Target="../embeddings/oleObject248.bin"/><Relationship Id="rId30" Type="http://schemas.openxmlformats.org/officeDocument/2006/relationships/image" Target="../media/image253.emf"/><Relationship Id="rId3" Type="http://schemas.openxmlformats.org/officeDocument/2006/relationships/oleObject" Target="../embeddings/oleObject234.bin"/><Relationship Id="rId29" Type="http://schemas.openxmlformats.org/officeDocument/2006/relationships/oleObject" Target="../embeddings/oleObject247.bin"/><Relationship Id="rId28" Type="http://schemas.openxmlformats.org/officeDocument/2006/relationships/image" Target="../media/image252.emf"/><Relationship Id="rId27" Type="http://schemas.openxmlformats.org/officeDocument/2006/relationships/oleObject" Target="../embeddings/oleObject246.bin"/><Relationship Id="rId26" Type="http://schemas.openxmlformats.org/officeDocument/2006/relationships/image" Target="../media/image251.emf"/><Relationship Id="rId25" Type="http://schemas.openxmlformats.org/officeDocument/2006/relationships/oleObject" Target="../embeddings/oleObject245.bin"/><Relationship Id="rId24" Type="http://schemas.openxmlformats.org/officeDocument/2006/relationships/image" Target="../media/image250.emf"/><Relationship Id="rId23" Type="http://schemas.openxmlformats.org/officeDocument/2006/relationships/oleObject" Target="../embeddings/oleObject244.bin"/><Relationship Id="rId22" Type="http://schemas.openxmlformats.org/officeDocument/2006/relationships/image" Target="../media/image249.emf"/><Relationship Id="rId21" Type="http://schemas.openxmlformats.org/officeDocument/2006/relationships/oleObject" Target="../embeddings/oleObject243.bin"/><Relationship Id="rId20" Type="http://schemas.openxmlformats.org/officeDocument/2006/relationships/image" Target="../media/image248.emf"/><Relationship Id="rId2" Type="http://schemas.openxmlformats.org/officeDocument/2006/relationships/image" Target="../media/image239.emf"/><Relationship Id="rId19" Type="http://schemas.openxmlformats.org/officeDocument/2006/relationships/oleObject" Target="../embeddings/oleObject242.bin"/><Relationship Id="rId18" Type="http://schemas.openxmlformats.org/officeDocument/2006/relationships/image" Target="../media/image247.emf"/><Relationship Id="rId17" Type="http://schemas.openxmlformats.org/officeDocument/2006/relationships/oleObject" Target="../embeddings/oleObject241.bin"/><Relationship Id="rId16" Type="http://schemas.openxmlformats.org/officeDocument/2006/relationships/image" Target="../media/image246.emf"/><Relationship Id="rId15" Type="http://schemas.openxmlformats.org/officeDocument/2006/relationships/oleObject" Target="../embeddings/oleObject240.bin"/><Relationship Id="rId14" Type="http://schemas.openxmlformats.org/officeDocument/2006/relationships/image" Target="../media/image245.e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244.e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43.emf"/><Relationship Id="rId1" Type="http://schemas.openxmlformats.org/officeDocument/2006/relationships/oleObject" Target="../embeddings/oleObject23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64.e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63.emf"/><Relationship Id="rId50" Type="http://schemas.openxmlformats.org/officeDocument/2006/relationships/vmlDrawing" Target="../drawings/vmlDrawing25.vml"/><Relationship Id="rId5" Type="http://schemas.openxmlformats.org/officeDocument/2006/relationships/oleObject" Target="../embeddings/oleObject257.bin"/><Relationship Id="rId49" Type="http://schemas.openxmlformats.org/officeDocument/2006/relationships/slideLayout" Target="../slideLayouts/slideLayout6.xml"/><Relationship Id="rId48" Type="http://schemas.openxmlformats.org/officeDocument/2006/relationships/image" Target="../media/image284.emf"/><Relationship Id="rId47" Type="http://schemas.openxmlformats.org/officeDocument/2006/relationships/oleObject" Target="../embeddings/oleObject278.bin"/><Relationship Id="rId46" Type="http://schemas.openxmlformats.org/officeDocument/2006/relationships/image" Target="../media/image283.emf"/><Relationship Id="rId45" Type="http://schemas.openxmlformats.org/officeDocument/2006/relationships/oleObject" Target="../embeddings/oleObject277.bin"/><Relationship Id="rId44" Type="http://schemas.openxmlformats.org/officeDocument/2006/relationships/image" Target="../media/image282.emf"/><Relationship Id="rId43" Type="http://schemas.openxmlformats.org/officeDocument/2006/relationships/oleObject" Target="../embeddings/oleObject276.bin"/><Relationship Id="rId42" Type="http://schemas.openxmlformats.org/officeDocument/2006/relationships/image" Target="../media/image281.emf"/><Relationship Id="rId41" Type="http://schemas.openxmlformats.org/officeDocument/2006/relationships/oleObject" Target="../embeddings/oleObject275.bin"/><Relationship Id="rId40" Type="http://schemas.openxmlformats.org/officeDocument/2006/relationships/image" Target="../media/image280.emf"/><Relationship Id="rId4" Type="http://schemas.openxmlformats.org/officeDocument/2006/relationships/image" Target="../media/image262.emf"/><Relationship Id="rId39" Type="http://schemas.openxmlformats.org/officeDocument/2006/relationships/oleObject" Target="../embeddings/oleObject274.bin"/><Relationship Id="rId38" Type="http://schemas.openxmlformats.org/officeDocument/2006/relationships/image" Target="../media/image279.emf"/><Relationship Id="rId37" Type="http://schemas.openxmlformats.org/officeDocument/2006/relationships/oleObject" Target="../embeddings/oleObject273.bin"/><Relationship Id="rId36" Type="http://schemas.openxmlformats.org/officeDocument/2006/relationships/image" Target="../media/image278.emf"/><Relationship Id="rId35" Type="http://schemas.openxmlformats.org/officeDocument/2006/relationships/oleObject" Target="../embeddings/oleObject272.bin"/><Relationship Id="rId34" Type="http://schemas.openxmlformats.org/officeDocument/2006/relationships/image" Target="../media/image277.emf"/><Relationship Id="rId33" Type="http://schemas.openxmlformats.org/officeDocument/2006/relationships/oleObject" Target="../embeddings/oleObject271.bin"/><Relationship Id="rId32" Type="http://schemas.openxmlformats.org/officeDocument/2006/relationships/image" Target="../media/image276.emf"/><Relationship Id="rId31" Type="http://schemas.openxmlformats.org/officeDocument/2006/relationships/oleObject" Target="../embeddings/oleObject270.bin"/><Relationship Id="rId30" Type="http://schemas.openxmlformats.org/officeDocument/2006/relationships/image" Target="../media/image275.emf"/><Relationship Id="rId3" Type="http://schemas.openxmlformats.org/officeDocument/2006/relationships/oleObject" Target="../embeddings/oleObject256.bin"/><Relationship Id="rId29" Type="http://schemas.openxmlformats.org/officeDocument/2006/relationships/oleObject" Target="../embeddings/oleObject269.bin"/><Relationship Id="rId28" Type="http://schemas.openxmlformats.org/officeDocument/2006/relationships/image" Target="../media/image274.emf"/><Relationship Id="rId27" Type="http://schemas.openxmlformats.org/officeDocument/2006/relationships/oleObject" Target="../embeddings/oleObject268.bin"/><Relationship Id="rId26" Type="http://schemas.openxmlformats.org/officeDocument/2006/relationships/image" Target="../media/image273.emf"/><Relationship Id="rId25" Type="http://schemas.openxmlformats.org/officeDocument/2006/relationships/oleObject" Target="../embeddings/oleObject267.bin"/><Relationship Id="rId24" Type="http://schemas.openxmlformats.org/officeDocument/2006/relationships/image" Target="../media/image272.emf"/><Relationship Id="rId23" Type="http://schemas.openxmlformats.org/officeDocument/2006/relationships/oleObject" Target="../embeddings/oleObject266.bin"/><Relationship Id="rId22" Type="http://schemas.openxmlformats.org/officeDocument/2006/relationships/image" Target="../media/image271.emf"/><Relationship Id="rId21" Type="http://schemas.openxmlformats.org/officeDocument/2006/relationships/oleObject" Target="../embeddings/oleObject265.bin"/><Relationship Id="rId20" Type="http://schemas.openxmlformats.org/officeDocument/2006/relationships/image" Target="../media/image270.emf"/><Relationship Id="rId2" Type="http://schemas.openxmlformats.org/officeDocument/2006/relationships/image" Target="../media/image261.emf"/><Relationship Id="rId19" Type="http://schemas.openxmlformats.org/officeDocument/2006/relationships/oleObject" Target="../embeddings/oleObject264.bin"/><Relationship Id="rId18" Type="http://schemas.openxmlformats.org/officeDocument/2006/relationships/image" Target="../media/image269.emf"/><Relationship Id="rId17" Type="http://schemas.openxmlformats.org/officeDocument/2006/relationships/oleObject" Target="../embeddings/oleObject263.bin"/><Relationship Id="rId16" Type="http://schemas.openxmlformats.org/officeDocument/2006/relationships/image" Target="../media/image268.emf"/><Relationship Id="rId15" Type="http://schemas.openxmlformats.org/officeDocument/2006/relationships/oleObject" Target="../embeddings/oleObject262.bin"/><Relationship Id="rId14" Type="http://schemas.openxmlformats.org/officeDocument/2006/relationships/image" Target="../media/image267.emf"/><Relationship Id="rId13" Type="http://schemas.openxmlformats.org/officeDocument/2006/relationships/oleObject" Target="../embeddings/oleObject261.bin"/><Relationship Id="rId12" Type="http://schemas.openxmlformats.org/officeDocument/2006/relationships/image" Target="../media/image266.e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65.emf"/><Relationship Id="rId1" Type="http://schemas.openxmlformats.org/officeDocument/2006/relationships/oleObject" Target="../embeddings/oleObject2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88.e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87.emf"/><Relationship Id="rId5" Type="http://schemas.openxmlformats.org/officeDocument/2006/relationships/oleObject" Target="../embeddings/oleObject281.bin"/><Relationship Id="rId48" Type="http://schemas.openxmlformats.org/officeDocument/2006/relationships/vmlDrawing" Target="../drawings/vmlDrawing26.vml"/><Relationship Id="rId47" Type="http://schemas.openxmlformats.org/officeDocument/2006/relationships/slideLayout" Target="../slideLayouts/slideLayout6.xml"/><Relationship Id="rId46" Type="http://schemas.openxmlformats.org/officeDocument/2006/relationships/image" Target="../media/image307.emf"/><Relationship Id="rId45" Type="http://schemas.openxmlformats.org/officeDocument/2006/relationships/oleObject" Target="../embeddings/oleObject301.bin"/><Relationship Id="rId44" Type="http://schemas.openxmlformats.org/officeDocument/2006/relationships/image" Target="../media/image306.emf"/><Relationship Id="rId43" Type="http://schemas.openxmlformats.org/officeDocument/2006/relationships/oleObject" Target="../embeddings/oleObject300.bin"/><Relationship Id="rId42" Type="http://schemas.openxmlformats.org/officeDocument/2006/relationships/image" Target="../media/image305.emf"/><Relationship Id="rId41" Type="http://schemas.openxmlformats.org/officeDocument/2006/relationships/oleObject" Target="../embeddings/oleObject299.bin"/><Relationship Id="rId40" Type="http://schemas.openxmlformats.org/officeDocument/2006/relationships/image" Target="../media/image304.emf"/><Relationship Id="rId4" Type="http://schemas.openxmlformats.org/officeDocument/2006/relationships/image" Target="../media/image286.emf"/><Relationship Id="rId39" Type="http://schemas.openxmlformats.org/officeDocument/2006/relationships/oleObject" Target="../embeddings/oleObject298.bin"/><Relationship Id="rId38" Type="http://schemas.openxmlformats.org/officeDocument/2006/relationships/image" Target="../media/image303.emf"/><Relationship Id="rId37" Type="http://schemas.openxmlformats.org/officeDocument/2006/relationships/oleObject" Target="../embeddings/oleObject297.bin"/><Relationship Id="rId36" Type="http://schemas.openxmlformats.org/officeDocument/2006/relationships/image" Target="../media/image302.emf"/><Relationship Id="rId35" Type="http://schemas.openxmlformats.org/officeDocument/2006/relationships/oleObject" Target="../embeddings/oleObject296.bin"/><Relationship Id="rId34" Type="http://schemas.openxmlformats.org/officeDocument/2006/relationships/image" Target="../media/image301.emf"/><Relationship Id="rId33" Type="http://schemas.openxmlformats.org/officeDocument/2006/relationships/oleObject" Target="../embeddings/oleObject295.bin"/><Relationship Id="rId32" Type="http://schemas.openxmlformats.org/officeDocument/2006/relationships/image" Target="../media/image300.emf"/><Relationship Id="rId31" Type="http://schemas.openxmlformats.org/officeDocument/2006/relationships/oleObject" Target="../embeddings/oleObject294.bin"/><Relationship Id="rId30" Type="http://schemas.openxmlformats.org/officeDocument/2006/relationships/image" Target="../media/image299.emf"/><Relationship Id="rId3" Type="http://schemas.openxmlformats.org/officeDocument/2006/relationships/oleObject" Target="../embeddings/oleObject280.bin"/><Relationship Id="rId29" Type="http://schemas.openxmlformats.org/officeDocument/2006/relationships/oleObject" Target="../embeddings/oleObject293.bin"/><Relationship Id="rId28" Type="http://schemas.openxmlformats.org/officeDocument/2006/relationships/image" Target="../media/image298.emf"/><Relationship Id="rId27" Type="http://schemas.openxmlformats.org/officeDocument/2006/relationships/oleObject" Target="../embeddings/oleObject292.bin"/><Relationship Id="rId26" Type="http://schemas.openxmlformats.org/officeDocument/2006/relationships/image" Target="../media/image297.emf"/><Relationship Id="rId25" Type="http://schemas.openxmlformats.org/officeDocument/2006/relationships/oleObject" Target="../embeddings/oleObject291.bin"/><Relationship Id="rId24" Type="http://schemas.openxmlformats.org/officeDocument/2006/relationships/image" Target="../media/image296.emf"/><Relationship Id="rId23" Type="http://schemas.openxmlformats.org/officeDocument/2006/relationships/oleObject" Target="../embeddings/oleObject290.bin"/><Relationship Id="rId22" Type="http://schemas.openxmlformats.org/officeDocument/2006/relationships/image" Target="../media/image295.emf"/><Relationship Id="rId21" Type="http://schemas.openxmlformats.org/officeDocument/2006/relationships/oleObject" Target="../embeddings/oleObject289.bin"/><Relationship Id="rId20" Type="http://schemas.openxmlformats.org/officeDocument/2006/relationships/image" Target="../media/image294.emf"/><Relationship Id="rId2" Type="http://schemas.openxmlformats.org/officeDocument/2006/relationships/image" Target="../media/image285.emf"/><Relationship Id="rId19" Type="http://schemas.openxmlformats.org/officeDocument/2006/relationships/oleObject" Target="../embeddings/oleObject288.bin"/><Relationship Id="rId18" Type="http://schemas.openxmlformats.org/officeDocument/2006/relationships/image" Target="../media/image293.emf"/><Relationship Id="rId17" Type="http://schemas.openxmlformats.org/officeDocument/2006/relationships/oleObject" Target="../embeddings/oleObject287.bin"/><Relationship Id="rId16" Type="http://schemas.openxmlformats.org/officeDocument/2006/relationships/image" Target="../media/image292.emf"/><Relationship Id="rId15" Type="http://schemas.openxmlformats.org/officeDocument/2006/relationships/oleObject" Target="../embeddings/oleObject286.bin"/><Relationship Id="rId14" Type="http://schemas.openxmlformats.org/officeDocument/2006/relationships/image" Target="../media/image291.emf"/><Relationship Id="rId13" Type="http://schemas.openxmlformats.org/officeDocument/2006/relationships/oleObject" Target="../embeddings/oleObject285.bin"/><Relationship Id="rId12" Type="http://schemas.openxmlformats.org/officeDocument/2006/relationships/image" Target="../media/image290.e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89.emf"/><Relationship Id="rId1" Type="http://schemas.openxmlformats.org/officeDocument/2006/relationships/oleObject" Target="../embeddings/oleObject27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6.bin"/><Relationship Id="rId8" Type="http://schemas.openxmlformats.org/officeDocument/2006/relationships/image" Target="../media/image311.e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310.e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309.emf"/><Relationship Id="rId3" Type="http://schemas.openxmlformats.org/officeDocument/2006/relationships/oleObject" Target="../embeddings/oleObject303.bin"/><Relationship Id="rId28" Type="http://schemas.openxmlformats.org/officeDocument/2006/relationships/vmlDrawing" Target="../drawings/vmlDrawing2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320.emf"/><Relationship Id="rId25" Type="http://schemas.openxmlformats.org/officeDocument/2006/relationships/oleObject" Target="../embeddings/oleObject314.bin"/><Relationship Id="rId24" Type="http://schemas.openxmlformats.org/officeDocument/2006/relationships/image" Target="../media/image319.emf"/><Relationship Id="rId23" Type="http://schemas.openxmlformats.org/officeDocument/2006/relationships/oleObject" Target="../embeddings/oleObject313.bin"/><Relationship Id="rId22" Type="http://schemas.openxmlformats.org/officeDocument/2006/relationships/image" Target="../media/image318.emf"/><Relationship Id="rId21" Type="http://schemas.openxmlformats.org/officeDocument/2006/relationships/oleObject" Target="../embeddings/oleObject312.bin"/><Relationship Id="rId20" Type="http://schemas.openxmlformats.org/officeDocument/2006/relationships/image" Target="../media/image317.emf"/><Relationship Id="rId2" Type="http://schemas.openxmlformats.org/officeDocument/2006/relationships/image" Target="../media/image308.emf"/><Relationship Id="rId19" Type="http://schemas.openxmlformats.org/officeDocument/2006/relationships/oleObject" Target="../embeddings/oleObject311.bin"/><Relationship Id="rId18" Type="http://schemas.openxmlformats.org/officeDocument/2006/relationships/image" Target="../media/image316.emf"/><Relationship Id="rId17" Type="http://schemas.openxmlformats.org/officeDocument/2006/relationships/oleObject" Target="../embeddings/oleObject310.bin"/><Relationship Id="rId16" Type="http://schemas.openxmlformats.org/officeDocument/2006/relationships/image" Target="../media/image315.emf"/><Relationship Id="rId15" Type="http://schemas.openxmlformats.org/officeDocument/2006/relationships/oleObject" Target="../embeddings/oleObject309.bin"/><Relationship Id="rId14" Type="http://schemas.openxmlformats.org/officeDocument/2006/relationships/image" Target="../media/image314.emf"/><Relationship Id="rId13" Type="http://schemas.openxmlformats.org/officeDocument/2006/relationships/oleObject" Target="../embeddings/oleObject308.bin"/><Relationship Id="rId12" Type="http://schemas.openxmlformats.org/officeDocument/2006/relationships/image" Target="../media/image313.emf"/><Relationship Id="rId11" Type="http://schemas.openxmlformats.org/officeDocument/2006/relationships/oleObject" Target="../embeddings/oleObject307.bin"/><Relationship Id="rId10" Type="http://schemas.openxmlformats.org/officeDocument/2006/relationships/image" Target="../media/image312.emf"/><Relationship Id="rId1" Type="http://schemas.openxmlformats.org/officeDocument/2006/relationships/oleObject" Target="../embeddings/oleObject302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9.bin"/><Relationship Id="rId8" Type="http://schemas.openxmlformats.org/officeDocument/2006/relationships/image" Target="../media/image324.emf"/><Relationship Id="rId7" Type="http://schemas.openxmlformats.org/officeDocument/2006/relationships/oleObject" Target="../embeddings/oleObject318.bin"/><Relationship Id="rId6" Type="http://schemas.openxmlformats.org/officeDocument/2006/relationships/image" Target="../media/image323.e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22.emf"/><Relationship Id="rId3" Type="http://schemas.openxmlformats.org/officeDocument/2006/relationships/oleObject" Target="../embeddings/oleObject316.bin"/><Relationship Id="rId28" Type="http://schemas.openxmlformats.org/officeDocument/2006/relationships/vmlDrawing" Target="../drawings/vmlDrawing28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33.emf"/><Relationship Id="rId25" Type="http://schemas.openxmlformats.org/officeDocument/2006/relationships/oleObject" Target="../embeddings/oleObject327.bin"/><Relationship Id="rId24" Type="http://schemas.openxmlformats.org/officeDocument/2006/relationships/image" Target="../media/image332.emf"/><Relationship Id="rId23" Type="http://schemas.openxmlformats.org/officeDocument/2006/relationships/oleObject" Target="../embeddings/oleObject326.bin"/><Relationship Id="rId22" Type="http://schemas.openxmlformats.org/officeDocument/2006/relationships/image" Target="../media/image331.emf"/><Relationship Id="rId21" Type="http://schemas.openxmlformats.org/officeDocument/2006/relationships/oleObject" Target="../embeddings/oleObject325.bin"/><Relationship Id="rId20" Type="http://schemas.openxmlformats.org/officeDocument/2006/relationships/image" Target="../media/image330.emf"/><Relationship Id="rId2" Type="http://schemas.openxmlformats.org/officeDocument/2006/relationships/image" Target="../media/image321.emf"/><Relationship Id="rId19" Type="http://schemas.openxmlformats.org/officeDocument/2006/relationships/oleObject" Target="../embeddings/oleObject324.bin"/><Relationship Id="rId18" Type="http://schemas.openxmlformats.org/officeDocument/2006/relationships/image" Target="../media/image329.emf"/><Relationship Id="rId17" Type="http://schemas.openxmlformats.org/officeDocument/2006/relationships/oleObject" Target="../embeddings/oleObject323.bin"/><Relationship Id="rId16" Type="http://schemas.openxmlformats.org/officeDocument/2006/relationships/image" Target="../media/image328.emf"/><Relationship Id="rId15" Type="http://schemas.openxmlformats.org/officeDocument/2006/relationships/oleObject" Target="../embeddings/oleObject322.bin"/><Relationship Id="rId14" Type="http://schemas.openxmlformats.org/officeDocument/2006/relationships/image" Target="../media/image327.emf"/><Relationship Id="rId13" Type="http://schemas.openxmlformats.org/officeDocument/2006/relationships/oleObject" Target="../embeddings/oleObject321.bin"/><Relationship Id="rId12" Type="http://schemas.openxmlformats.org/officeDocument/2006/relationships/image" Target="../media/image326.emf"/><Relationship Id="rId11" Type="http://schemas.openxmlformats.org/officeDocument/2006/relationships/oleObject" Target="../embeddings/oleObject320.bin"/><Relationship Id="rId10" Type="http://schemas.openxmlformats.org/officeDocument/2006/relationships/image" Target="../media/image325.emf"/><Relationship Id="rId1" Type="http://schemas.openxmlformats.org/officeDocument/2006/relationships/oleObject" Target="../embeddings/oleObject31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17.e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37.e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35.emf"/><Relationship Id="rId3" Type="http://schemas.openxmlformats.org/officeDocument/2006/relationships/oleObject" Target="../embeddings/oleObject329.bin"/><Relationship Id="rId22" Type="http://schemas.openxmlformats.org/officeDocument/2006/relationships/vmlDrawing" Target="../drawings/vmlDrawing29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43.emf"/><Relationship Id="rId2" Type="http://schemas.openxmlformats.org/officeDocument/2006/relationships/image" Target="../media/image334.emf"/><Relationship Id="rId19" Type="http://schemas.openxmlformats.org/officeDocument/2006/relationships/oleObject" Target="../embeddings/oleObject337.bin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36.bin"/><Relationship Id="rId16" Type="http://schemas.openxmlformats.org/officeDocument/2006/relationships/image" Target="../media/image341.emf"/><Relationship Id="rId15" Type="http://schemas.openxmlformats.org/officeDocument/2006/relationships/oleObject" Target="../embeddings/oleObject335.bin"/><Relationship Id="rId14" Type="http://schemas.openxmlformats.org/officeDocument/2006/relationships/image" Target="../media/image340.emf"/><Relationship Id="rId13" Type="http://schemas.openxmlformats.org/officeDocument/2006/relationships/oleObject" Target="../embeddings/oleObject334.bin"/><Relationship Id="rId12" Type="http://schemas.openxmlformats.org/officeDocument/2006/relationships/image" Target="../media/image339.emf"/><Relationship Id="rId11" Type="http://schemas.openxmlformats.org/officeDocument/2006/relationships/oleObject" Target="../embeddings/oleObject333.bin"/><Relationship Id="rId10" Type="http://schemas.openxmlformats.org/officeDocument/2006/relationships/image" Target="../media/image338.emf"/><Relationship Id="rId1" Type="http://schemas.openxmlformats.org/officeDocument/2006/relationships/oleObject" Target="../embeddings/oleObject32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2.bin"/><Relationship Id="rId8" Type="http://schemas.openxmlformats.org/officeDocument/2006/relationships/image" Target="../media/image347.emf"/><Relationship Id="rId7" Type="http://schemas.openxmlformats.org/officeDocument/2006/relationships/oleObject" Target="../embeddings/oleObject341.bin"/><Relationship Id="rId6" Type="http://schemas.openxmlformats.org/officeDocument/2006/relationships/image" Target="../media/image346.emf"/><Relationship Id="rId5" Type="http://schemas.openxmlformats.org/officeDocument/2006/relationships/oleObject" Target="../embeddings/oleObject340.bin"/><Relationship Id="rId4" Type="http://schemas.openxmlformats.org/officeDocument/2006/relationships/image" Target="../media/image345.emf"/><Relationship Id="rId3" Type="http://schemas.openxmlformats.org/officeDocument/2006/relationships/oleObject" Target="../embeddings/oleObject339.bin"/><Relationship Id="rId22" Type="http://schemas.openxmlformats.org/officeDocument/2006/relationships/vmlDrawing" Target="../drawings/vmlDrawing3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53.emf"/><Relationship Id="rId2" Type="http://schemas.openxmlformats.org/officeDocument/2006/relationships/image" Target="../media/image344.emf"/><Relationship Id="rId19" Type="http://schemas.openxmlformats.org/officeDocument/2006/relationships/oleObject" Target="../embeddings/oleObject347.bin"/><Relationship Id="rId18" Type="http://schemas.openxmlformats.org/officeDocument/2006/relationships/image" Target="../media/image352.emf"/><Relationship Id="rId17" Type="http://schemas.openxmlformats.org/officeDocument/2006/relationships/oleObject" Target="../embeddings/oleObject346.bin"/><Relationship Id="rId16" Type="http://schemas.openxmlformats.org/officeDocument/2006/relationships/image" Target="../media/image351.emf"/><Relationship Id="rId15" Type="http://schemas.openxmlformats.org/officeDocument/2006/relationships/oleObject" Target="../embeddings/oleObject345.bin"/><Relationship Id="rId14" Type="http://schemas.openxmlformats.org/officeDocument/2006/relationships/image" Target="../media/image350.emf"/><Relationship Id="rId13" Type="http://schemas.openxmlformats.org/officeDocument/2006/relationships/oleObject" Target="../embeddings/oleObject344.bin"/><Relationship Id="rId12" Type="http://schemas.openxmlformats.org/officeDocument/2006/relationships/image" Target="../media/image349.emf"/><Relationship Id="rId11" Type="http://schemas.openxmlformats.org/officeDocument/2006/relationships/oleObject" Target="../embeddings/oleObject343.bin"/><Relationship Id="rId10" Type="http://schemas.openxmlformats.org/officeDocument/2006/relationships/image" Target="../media/image348.emf"/><Relationship Id="rId1" Type="http://schemas.openxmlformats.org/officeDocument/2006/relationships/oleObject" Target="../embeddings/oleObject33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357.e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356.e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55.emf"/><Relationship Id="rId3" Type="http://schemas.openxmlformats.org/officeDocument/2006/relationships/oleObject" Target="../embeddings/oleObject349.bin"/><Relationship Id="rId24" Type="http://schemas.openxmlformats.org/officeDocument/2006/relationships/vmlDrawing" Target="../drawings/vmlDrawing31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64.emf"/><Relationship Id="rId21" Type="http://schemas.openxmlformats.org/officeDocument/2006/relationships/oleObject" Target="../embeddings/oleObject358.bin"/><Relationship Id="rId20" Type="http://schemas.openxmlformats.org/officeDocument/2006/relationships/image" Target="../media/image363.emf"/><Relationship Id="rId2" Type="http://schemas.openxmlformats.org/officeDocument/2006/relationships/image" Target="../media/image354.emf"/><Relationship Id="rId19" Type="http://schemas.openxmlformats.org/officeDocument/2006/relationships/oleObject" Target="../embeddings/oleObject357.bin"/><Relationship Id="rId18" Type="http://schemas.openxmlformats.org/officeDocument/2006/relationships/image" Target="../media/image362.emf"/><Relationship Id="rId17" Type="http://schemas.openxmlformats.org/officeDocument/2006/relationships/oleObject" Target="../embeddings/oleObject356.bin"/><Relationship Id="rId16" Type="http://schemas.openxmlformats.org/officeDocument/2006/relationships/image" Target="../media/image361.e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360.emf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359.e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358.emf"/><Relationship Id="rId1" Type="http://schemas.openxmlformats.org/officeDocument/2006/relationships/oleObject" Target="../embeddings/oleObject34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3.bin"/><Relationship Id="rId8" Type="http://schemas.openxmlformats.org/officeDocument/2006/relationships/image" Target="../media/image368.emf"/><Relationship Id="rId7" Type="http://schemas.openxmlformats.org/officeDocument/2006/relationships/oleObject" Target="../embeddings/oleObject362.bin"/><Relationship Id="rId6" Type="http://schemas.openxmlformats.org/officeDocument/2006/relationships/image" Target="../media/image367.emf"/><Relationship Id="rId5" Type="http://schemas.openxmlformats.org/officeDocument/2006/relationships/oleObject" Target="../embeddings/oleObject361.bin"/><Relationship Id="rId4" Type="http://schemas.openxmlformats.org/officeDocument/2006/relationships/image" Target="../media/image366.emf"/><Relationship Id="rId3" Type="http://schemas.openxmlformats.org/officeDocument/2006/relationships/oleObject" Target="../embeddings/oleObject360.bin"/><Relationship Id="rId20" Type="http://schemas.openxmlformats.org/officeDocument/2006/relationships/vmlDrawing" Target="../drawings/vmlDrawing32.vml"/><Relationship Id="rId2" Type="http://schemas.openxmlformats.org/officeDocument/2006/relationships/image" Target="../media/image365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73.emf"/><Relationship Id="rId17" Type="http://schemas.openxmlformats.org/officeDocument/2006/relationships/oleObject" Target="../embeddings/oleObject367.bin"/><Relationship Id="rId16" Type="http://schemas.openxmlformats.org/officeDocument/2006/relationships/image" Target="../media/image372.emf"/><Relationship Id="rId15" Type="http://schemas.openxmlformats.org/officeDocument/2006/relationships/oleObject" Target="../embeddings/oleObject366.bin"/><Relationship Id="rId14" Type="http://schemas.openxmlformats.org/officeDocument/2006/relationships/image" Target="../media/image371.emf"/><Relationship Id="rId13" Type="http://schemas.openxmlformats.org/officeDocument/2006/relationships/oleObject" Target="../embeddings/oleObject365.bin"/><Relationship Id="rId12" Type="http://schemas.openxmlformats.org/officeDocument/2006/relationships/image" Target="../media/image370.emf"/><Relationship Id="rId11" Type="http://schemas.openxmlformats.org/officeDocument/2006/relationships/oleObject" Target="../embeddings/oleObject364.bin"/><Relationship Id="rId10" Type="http://schemas.openxmlformats.org/officeDocument/2006/relationships/image" Target="../media/image369.emf"/><Relationship Id="rId1" Type="http://schemas.openxmlformats.org/officeDocument/2006/relationships/oleObject" Target="../embeddings/oleObject359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2.bin"/><Relationship Id="rId8" Type="http://schemas.openxmlformats.org/officeDocument/2006/relationships/image" Target="../media/image377.emf"/><Relationship Id="rId7" Type="http://schemas.openxmlformats.org/officeDocument/2006/relationships/oleObject" Target="../embeddings/oleObject371.bin"/><Relationship Id="rId6" Type="http://schemas.openxmlformats.org/officeDocument/2006/relationships/image" Target="../media/image376.emf"/><Relationship Id="rId5" Type="http://schemas.openxmlformats.org/officeDocument/2006/relationships/oleObject" Target="../embeddings/oleObject370.bin"/><Relationship Id="rId4" Type="http://schemas.openxmlformats.org/officeDocument/2006/relationships/image" Target="../media/image375.emf"/><Relationship Id="rId3" Type="http://schemas.openxmlformats.org/officeDocument/2006/relationships/oleObject" Target="../embeddings/oleObject369.bin"/><Relationship Id="rId2" Type="http://schemas.openxmlformats.org/officeDocument/2006/relationships/image" Target="../media/image374.emf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7.png"/><Relationship Id="rId13" Type="http://schemas.openxmlformats.org/officeDocument/2006/relationships/oleObject" Target="../embeddings/oleObject374.bin"/><Relationship Id="rId12" Type="http://schemas.openxmlformats.org/officeDocument/2006/relationships/image" Target="../media/image379.wmf"/><Relationship Id="rId11" Type="http://schemas.openxmlformats.org/officeDocument/2006/relationships/oleObject" Target="../embeddings/oleObject373.bin"/><Relationship Id="rId10" Type="http://schemas.openxmlformats.org/officeDocument/2006/relationships/image" Target="../media/image378.wmf"/><Relationship Id="rId1" Type="http://schemas.openxmlformats.org/officeDocument/2006/relationships/oleObject" Target="../embeddings/oleObject368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83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82.e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81.emf"/><Relationship Id="rId32" Type="http://schemas.openxmlformats.org/officeDocument/2006/relationships/vmlDrawing" Target="../drawings/vmlDrawing34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394.wmf"/><Relationship Id="rId3" Type="http://schemas.openxmlformats.org/officeDocument/2006/relationships/oleObject" Target="../embeddings/oleObject376.bin"/><Relationship Id="rId29" Type="http://schemas.openxmlformats.org/officeDocument/2006/relationships/oleObject" Target="../embeddings/oleObject389.bin"/><Relationship Id="rId28" Type="http://schemas.openxmlformats.org/officeDocument/2006/relationships/image" Target="../media/image393.wmf"/><Relationship Id="rId27" Type="http://schemas.openxmlformats.org/officeDocument/2006/relationships/oleObject" Target="../embeddings/oleObject388.bin"/><Relationship Id="rId26" Type="http://schemas.openxmlformats.org/officeDocument/2006/relationships/image" Target="../media/image392.emf"/><Relationship Id="rId25" Type="http://schemas.openxmlformats.org/officeDocument/2006/relationships/oleObject" Target="../embeddings/oleObject387.bin"/><Relationship Id="rId24" Type="http://schemas.openxmlformats.org/officeDocument/2006/relationships/image" Target="../media/image391.emf"/><Relationship Id="rId23" Type="http://schemas.openxmlformats.org/officeDocument/2006/relationships/oleObject" Target="../embeddings/oleObject386.bin"/><Relationship Id="rId22" Type="http://schemas.openxmlformats.org/officeDocument/2006/relationships/image" Target="../media/image390.emf"/><Relationship Id="rId21" Type="http://schemas.openxmlformats.org/officeDocument/2006/relationships/oleObject" Target="../embeddings/oleObject385.bin"/><Relationship Id="rId20" Type="http://schemas.openxmlformats.org/officeDocument/2006/relationships/image" Target="../media/image389.emf"/><Relationship Id="rId2" Type="http://schemas.openxmlformats.org/officeDocument/2006/relationships/image" Target="../media/image380.wmf"/><Relationship Id="rId19" Type="http://schemas.openxmlformats.org/officeDocument/2006/relationships/oleObject" Target="../embeddings/oleObject384.bin"/><Relationship Id="rId18" Type="http://schemas.openxmlformats.org/officeDocument/2006/relationships/image" Target="../media/image388.emf"/><Relationship Id="rId17" Type="http://schemas.openxmlformats.org/officeDocument/2006/relationships/oleObject" Target="../embeddings/oleObject383.bin"/><Relationship Id="rId16" Type="http://schemas.openxmlformats.org/officeDocument/2006/relationships/image" Target="../media/image387.emf"/><Relationship Id="rId15" Type="http://schemas.openxmlformats.org/officeDocument/2006/relationships/oleObject" Target="../embeddings/oleObject382.bin"/><Relationship Id="rId14" Type="http://schemas.openxmlformats.org/officeDocument/2006/relationships/image" Target="../media/image386.emf"/><Relationship Id="rId13" Type="http://schemas.openxmlformats.org/officeDocument/2006/relationships/oleObject" Target="../embeddings/oleObject381.bin"/><Relationship Id="rId12" Type="http://schemas.openxmlformats.org/officeDocument/2006/relationships/image" Target="../media/image385.emf"/><Relationship Id="rId11" Type="http://schemas.openxmlformats.org/officeDocument/2006/relationships/oleObject" Target="../embeddings/oleObject380.bin"/><Relationship Id="rId10" Type="http://schemas.openxmlformats.org/officeDocument/2006/relationships/image" Target="../media/image384.emf"/><Relationship Id="rId1" Type="http://schemas.openxmlformats.org/officeDocument/2006/relationships/oleObject" Target="../embeddings/oleObject375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4.bin"/><Relationship Id="rId8" Type="http://schemas.openxmlformats.org/officeDocument/2006/relationships/image" Target="../media/image398.emf"/><Relationship Id="rId7" Type="http://schemas.openxmlformats.org/officeDocument/2006/relationships/oleObject" Target="../embeddings/oleObject393.bin"/><Relationship Id="rId6" Type="http://schemas.openxmlformats.org/officeDocument/2006/relationships/image" Target="../media/image397.emf"/><Relationship Id="rId5" Type="http://schemas.openxmlformats.org/officeDocument/2006/relationships/oleObject" Target="../embeddings/oleObject392.bin"/><Relationship Id="rId4" Type="http://schemas.openxmlformats.org/officeDocument/2006/relationships/image" Target="../media/image396.emf"/><Relationship Id="rId3" Type="http://schemas.openxmlformats.org/officeDocument/2006/relationships/oleObject" Target="../embeddings/oleObject391.bin"/><Relationship Id="rId20" Type="http://schemas.openxmlformats.org/officeDocument/2006/relationships/vmlDrawing" Target="../drawings/vmlDrawing35.vml"/><Relationship Id="rId2" Type="http://schemas.openxmlformats.org/officeDocument/2006/relationships/image" Target="../media/image395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403.emf"/><Relationship Id="rId17" Type="http://schemas.openxmlformats.org/officeDocument/2006/relationships/oleObject" Target="../embeddings/oleObject398.bin"/><Relationship Id="rId16" Type="http://schemas.openxmlformats.org/officeDocument/2006/relationships/image" Target="../media/image402.emf"/><Relationship Id="rId15" Type="http://schemas.openxmlformats.org/officeDocument/2006/relationships/oleObject" Target="../embeddings/oleObject397.bin"/><Relationship Id="rId14" Type="http://schemas.openxmlformats.org/officeDocument/2006/relationships/image" Target="../media/image401.emf"/><Relationship Id="rId13" Type="http://schemas.openxmlformats.org/officeDocument/2006/relationships/oleObject" Target="../embeddings/oleObject396.bin"/><Relationship Id="rId12" Type="http://schemas.openxmlformats.org/officeDocument/2006/relationships/image" Target="../media/image400.emf"/><Relationship Id="rId11" Type="http://schemas.openxmlformats.org/officeDocument/2006/relationships/oleObject" Target="../embeddings/oleObject395.bin"/><Relationship Id="rId10" Type="http://schemas.openxmlformats.org/officeDocument/2006/relationships/image" Target="../media/image399.emf"/><Relationship Id="rId1" Type="http://schemas.openxmlformats.org/officeDocument/2006/relationships/oleObject" Target="../embeddings/oleObject39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3.bin"/><Relationship Id="rId8" Type="http://schemas.openxmlformats.org/officeDocument/2006/relationships/image" Target="../media/image407.emf"/><Relationship Id="rId7" Type="http://schemas.openxmlformats.org/officeDocument/2006/relationships/oleObject" Target="../embeddings/oleObject402.bin"/><Relationship Id="rId6" Type="http://schemas.openxmlformats.org/officeDocument/2006/relationships/image" Target="../media/image406.emf"/><Relationship Id="rId5" Type="http://schemas.openxmlformats.org/officeDocument/2006/relationships/oleObject" Target="../embeddings/oleObject401.bin"/><Relationship Id="rId4" Type="http://schemas.openxmlformats.org/officeDocument/2006/relationships/image" Target="../media/image405.emf"/><Relationship Id="rId3" Type="http://schemas.openxmlformats.org/officeDocument/2006/relationships/oleObject" Target="../embeddings/oleObject400.bin"/><Relationship Id="rId24" Type="http://schemas.openxmlformats.org/officeDocument/2006/relationships/vmlDrawing" Target="../drawings/vmlDrawing3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414.emf"/><Relationship Id="rId21" Type="http://schemas.openxmlformats.org/officeDocument/2006/relationships/oleObject" Target="../embeddings/oleObject409.bin"/><Relationship Id="rId20" Type="http://schemas.openxmlformats.org/officeDocument/2006/relationships/image" Target="../media/image413.emf"/><Relationship Id="rId2" Type="http://schemas.openxmlformats.org/officeDocument/2006/relationships/image" Target="../media/image404.emf"/><Relationship Id="rId19" Type="http://schemas.openxmlformats.org/officeDocument/2006/relationships/oleObject" Target="../embeddings/oleObject408.bin"/><Relationship Id="rId18" Type="http://schemas.openxmlformats.org/officeDocument/2006/relationships/image" Target="../media/image412.emf"/><Relationship Id="rId17" Type="http://schemas.openxmlformats.org/officeDocument/2006/relationships/oleObject" Target="../embeddings/oleObject407.bin"/><Relationship Id="rId16" Type="http://schemas.openxmlformats.org/officeDocument/2006/relationships/image" Target="../media/image411.emf"/><Relationship Id="rId15" Type="http://schemas.openxmlformats.org/officeDocument/2006/relationships/oleObject" Target="../embeddings/oleObject406.bin"/><Relationship Id="rId14" Type="http://schemas.openxmlformats.org/officeDocument/2006/relationships/image" Target="../media/image410.emf"/><Relationship Id="rId13" Type="http://schemas.openxmlformats.org/officeDocument/2006/relationships/oleObject" Target="../embeddings/oleObject405.bin"/><Relationship Id="rId12" Type="http://schemas.openxmlformats.org/officeDocument/2006/relationships/image" Target="../media/image409.emf"/><Relationship Id="rId11" Type="http://schemas.openxmlformats.org/officeDocument/2006/relationships/oleObject" Target="../embeddings/oleObject404.bin"/><Relationship Id="rId10" Type="http://schemas.openxmlformats.org/officeDocument/2006/relationships/image" Target="../media/image408.emf"/><Relationship Id="rId1" Type="http://schemas.openxmlformats.org/officeDocument/2006/relationships/oleObject" Target="../embeddings/oleObject39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4.bin"/><Relationship Id="rId8" Type="http://schemas.openxmlformats.org/officeDocument/2006/relationships/image" Target="../media/image418.emf"/><Relationship Id="rId7" Type="http://schemas.openxmlformats.org/officeDocument/2006/relationships/oleObject" Target="../embeddings/oleObject413.bin"/><Relationship Id="rId6" Type="http://schemas.openxmlformats.org/officeDocument/2006/relationships/image" Target="../media/image417.emf"/><Relationship Id="rId5" Type="http://schemas.openxmlformats.org/officeDocument/2006/relationships/oleObject" Target="../embeddings/oleObject412.bin"/><Relationship Id="rId4" Type="http://schemas.openxmlformats.org/officeDocument/2006/relationships/image" Target="../media/image416.emf"/><Relationship Id="rId32" Type="http://schemas.openxmlformats.org/officeDocument/2006/relationships/vmlDrawing" Target="../drawings/vmlDrawing37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429.emf"/><Relationship Id="rId3" Type="http://schemas.openxmlformats.org/officeDocument/2006/relationships/oleObject" Target="../embeddings/oleObject411.bin"/><Relationship Id="rId29" Type="http://schemas.openxmlformats.org/officeDocument/2006/relationships/oleObject" Target="../embeddings/oleObject424.bin"/><Relationship Id="rId28" Type="http://schemas.openxmlformats.org/officeDocument/2006/relationships/image" Target="../media/image428.emf"/><Relationship Id="rId27" Type="http://schemas.openxmlformats.org/officeDocument/2006/relationships/oleObject" Target="../embeddings/oleObject423.bin"/><Relationship Id="rId26" Type="http://schemas.openxmlformats.org/officeDocument/2006/relationships/image" Target="../media/image427.emf"/><Relationship Id="rId25" Type="http://schemas.openxmlformats.org/officeDocument/2006/relationships/oleObject" Target="../embeddings/oleObject422.bin"/><Relationship Id="rId24" Type="http://schemas.openxmlformats.org/officeDocument/2006/relationships/image" Target="../media/image426.emf"/><Relationship Id="rId23" Type="http://schemas.openxmlformats.org/officeDocument/2006/relationships/oleObject" Target="../embeddings/oleObject421.bin"/><Relationship Id="rId22" Type="http://schemas.openxmlformats.org/officeDocument/2006/relationships/image" Target="../media/image425.emf"/><Relationship Id="rId21" Type="http://schemas.openxmlformats.org/officeDocument/2006/relationships/oleObject" Target="../embeddings/oleObject420.bin"/><Relationship Id="rId20" Type="http://schemas.openxmlformats.org/officeDocument/2006/relationships/image" Target="../media/image424.emf"/><Relationship Id="rId2" Type="http://schemas.openxmlformats.org/officeDocument/2006/relationships/image" Target="../media/image415.emf"/><Relationship Id="rId19" Type="http://schemas.openxmlformats.org/officeDocument/2006/relationships/oleObject" Target="../embeddings/oleObject419.bin"/><Relationship Id="rId18" Type="http://schemas.openxmlformats.org/officeDocument/2006/relationships/image" Target="../media/image423.emf"/><Relationship Id="rId17" Type="http://schemas.openxmlformats.org/officeDocument/2006/relationships/oleObject" Target="../embeddings/oleObject418.bin"/><Relationship Id="rId16" Type="http://schemas.openxmlformats.org/officeDocument/2006/relationships/image" Target="../media/image422.emf"/><Relationship Id="rId15" Type="http://schemas.openxmlformats.org/officeDocument/2006/relationships/oleObject" Target="../embeddings/oleObject417.bin"/><Relationship Id="rId14" Type="http://schemas.openxmlformats.org/officeDocument/2006/relationships/image" Target="../media/image421.emf"/><Relationship Id="rId13" Type="http://schemas.openxmlformats.org/officeDocument/2006/relationships/oleObject" Target="../embeddings/oleObject416.bin"/><Relationship Id="rId12" Type="http://schemas.openxmlformats.org/officeDocument/2006/relationships/image" Target="../media/image420.emf"/><Relationship Id="rId11" Type="http://schemas.openxmlformats.org/officeDocument/2006/relationships/oleObject" Target="../embeddings/oleObject415.bin"/><Relationship Id="rId10" Type="http://schemas.openxmlformats.org/officeDocument/2006/relationships/image" Target="../media/image419.emf"/><Relationship Id="rId1" Type="http://schemas.openxmlformats.org/officeDocument/2006/relationships/oleObject" Target="../embeddings/oleObject410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9.bin"/><Relationship Id="rId8" Type="http://schemas.openxmlformats.org/officeDocument/2006/relationships/image" Target="../media/image433.emf"/><Relationship Id="rId7" Type="http://schemas.openxmlformats.org/officeDocument/2006/relationships/oleObject" Target="../embeddings/oleObject428.bin"/><Relationship Id="rId6" Type="http://schemas.openxmlformats.org/officeDocument/2006/relationships/image" Target="../media/image432.emf"/><Relationship Id="rId5" Type="http://schemas.openxmlformats.org/officeDocument/2006/relationships/oleObject" Target="../embeddings/oleObject427.bin"/><Relationship Id="rId4" Type="http://schemas.openxmlformats.org/officeDocument/2006/relationships/image" Target="../media/image431.emf"/><Relationship Id="rId30" Type="http://schemas.openxmlformats.org/officeDocument/2006/relationships/vmlDrawing" Target="../drawings/vmlDrawing38.vml"/><Relationship Id="rId3" Type="http://schemas.openxmlformats.org/officeDocument/2006/relationships/oleObject" Target="../embeddings/oleObject426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443.emf"/><Relationship Id="rId27" Type="http://schemas.openxmlformats.org/officeDocument/2006/relationships/oleObject" Target="../embeddings/oleObject438.bin"/><Relationship Id="rId26" Type="http://schemas.openxmlformats.org/officeDocument/2006/relationships/image" Target="../media/image442.emf"/><Relationship Id="rId25" Type="http://schemas.openxmlformats.org/officeDocument/2006/relationships/oleObject" Target="../embeddings/oleObject437.bin"/><Relationship Id="rId24" Type="http://schemas.openxmlformats.org/officeDocument/2006/relationships/image" Target="../media/image441.emf"/><Relationship Id="rId23" Type="http://schemas.openxmlformats.org/officeDocument/2006/relationships/oleObject" Target="../embeddings/oleObject436.bin"/><Relationship Id="rId22" Type="http://schemas.openxmlformats.org/officeDocument/2006/relationships/image" Target="../media/image440.emf"/><Relationship Id="rId21" Type="http://schemas.openxmlformats.org/officeDocument/2006/relationships/oleObject" Target="../embeddings/oleObject435.bin"/><Relationship Id="rId20" Type="http://schemas.openxmlformats.org/officeDocument/2006/relationships/image" Target="../media/image439.emf"/><Relationship Id="rId2" Type="http://schemas.openxmlformats.org/officeDocument/2006/relationships/image" Target="../media/image430.wmf"/><Relationship Id="rId19" Type="http://schemas.openxmlformats.org/officeDocument/2006/relationships/oleObject" Target="../embeddings/oleObject434.bin"/><Relationship Id="rId18" Type="http://schemas.openxmlformats.org/officeDocument/2006/relationships/image" Target="../media/image438.emf"/><Relationship Id="rId17" Type="http://schemas.openxmlformats.org/officeDocument/2006/relationships/oleObject" Target="../embeddings/oleObject433.bin"/><Relationship Id="rId16" Type="http://schemas.openxmlformats.org/officeDocument/2006/relationships/image" Target="../media/image437.emf"/><Relationship Id="rId15" Type="http://schemas.openxmlformats.org/officeDocument/2006/relationships/oleObject" Target="../embeddings/oleObject432.bin"/><Relationship Id="rId14" Type="http://schemas.openxmlformats.org/officeDocument/2006/relationships/image" Target="../media/image436.emf"/><Relationship Id="rId13" Type="http://schemas.openxmlformats.org/officeDocument/2006/relationships/oleObject" Target="../embeddings/oleObject431.bin"/><Relationship Id="rId12" Type="http://schemas.openxmlformats.org/officeDocument/2006/relationships/image" Target="../media/image435.emf"/><Relationship Id="rId11" Type="http://schemas.openxmlformats.org/officeDocument/2006/relationships/oleObject" Target="../embeddings/oleObject430.bin"/><Relationship Id="rId10" Type="http://schemas.openxmlformats.org/officeDocument/2006/relationships/image" Target="../media/image434.emf"/><Relationship Id="rId1" Type="http://schemas.openxmlformats.org/officeDocument/2006/relationships/oleObject" Target="../embeddings/oleObject42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3.bin"/><Relationship Id="rId8" Type="http://schemas.openxmlformats.org/officeDocument/2006/relationships/image" Target="../media/image447.emf"/><Relationship Id="rId7" Type="http://schemas.openxmlformats.org/officeDocument/2006/relationships/oleObject" Target="../embeddings/oleObject442.bin"/><Relationship Id="rId6" Type="http://schemas.openxmlformats.org/officeDocument/2006/relationships/image" Target="../media/image446.emf"/><Relationship Id="rId5" Type="http://schemas.openxmlformats.org/officeDocument/2006/relationships/oleObject" Target="../embeddings/oleObject441.bin"/><Relationship Id="rId4" Type="http://schemas.openxmlformats.org/officeDocument/2006/relationships/image" Target="../media/image445.emf"/><Relationship Id="rId3" Type="http://schemas.openxmlformats.org/officeDocument/2006/relationships/oleObject" Target="../embeddings/oleObject440.bin"/><Relationship Id="rId28" Type="http://schemas.openxmlformats.org/officeDocument/2006/relationships/vmlDrawing" Target="../drawings/vmlDrawing39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456.emf"/><Relationship Id="rId25" Type="http://schemas.openxmlformats.org/officeDocument/2006/relationships/oleObject" Target="../embeddings/oleObject451.bin"/><Relationship Id="rId24" Type="http://schemas.openxmlformats.org/officeDocument/2006/relationships/image" Target="../media/image455.emf"/><Relationship Id="rId23" Type="http://schemas.openxmlformats.org/officeDocument/2006/relationships/oleObject" Target="../embeddings/oleObject450.bin"/><Relationship Id="rId22" Type="http://schemas.openxmlformats.org/officeDocument/2006/relationships/image" Target="../media/image454.emf"/><Relationship Id="rId21" Type="http://schemas.openxmlformats.org/officeDocument/2006/relationships/oleObject" Target="../embeddings/oleObject449.bin"/><Relationship Id="rId20" Type="http://schemas.openxmlformats.org/officeDocument/2006/relationships/image" Target="../media/image453.emf"/><Relationship Id="rId2" Type="http://schemas.openxmlformats.org/officeDocument/2006/relationships/image" Target="../media/image444.emf"/><Relationship Id="rId19" Type="http://schemas.openxmlformats.org/officeDocument/2006/relationships/oleObject" Target="../embeddings/oleObject448.bin"/><Relationship Id="rId18" Type="http://schemas.openxmlformats.org/officeDocument/2006/relationships/image" Target="../media/image452.emf"/><Relationship Id="rId17" Type="http://schemas.openxmlformats.org/officeDocument/2006/relationships/oleObject" Target="../embeddings/oleObject447.bin"/><Relationship Id="rId16" Type="http://schemas.openxmlformats.org/officeDocument/2006/relationships/image" Target="../media/image451.emf"/><Relationship Id="rId15" Type="http://schemas.openxmlformats.org/officeDocument/2006/relationships/oleObject" Target="../embeddings/oleObject446.bin"/><Relationship Id="rId14" Type="http://schemas.openxmlformats.org/officeDocument/2006/relationships/image" Target="../media/image450.emf"/><Relationship Id="rId13" Type="http://schemas.openxmlformats.org/officeDocument/2006/relationships/oleObject" Target="../embeddings/oleObject445.bin"/><Relationship Id="rId12" Type="http://schemas.openxmlformats.org/officeDocument/2006/relationships/image" Target="../media/image449.emf"/><Relationship Id="rId11" Type="http://schemas.openxmlformats.org/officeDocument/2006/relationships/oleObject" Target="../embeddings/oleObject444.bin"/><Relationship Id="rId10" Type="http://schemas.openxmlformats.org/officeDocument/2006/relationships/image" Target="../media/image448.emf"/><Relationship Id="rId1" Type="http://schemas.openxmlformats.org/officeDocument/2006/relationships/oleObject" Target="../embeddings/oleObject439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slide" Target="slide2.xml"/><Relationship Id="rId8" Type="http://schemas.openxmlformats.org/officeDocument/2006/relationships/image" Target="../media/image460.w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459.w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458.wmf"/><Relationship Id="rId3" Type="http://schemas.openxmlformats.org/officeDocument/2006/relationships/oleObject" Target="../embeddings/oleObject453.bin"/><Relationship Id="rId2" Type="http://schemas.openxmlformats.org/officeDocument/2006/relationships/image" Target="../media/image457.wmf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6.xml"/><Relationship Id="rId1" Type="http://schemas.openxmlformats.org/officeDocument/2006/relationships/oleObject" Target="../embeddings/oleObject45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0.bin"/><Relationship Id="rId8" Type="http://schemas.openxmlformats.org/officeDocument/2006/relationships/image" Target="../media/image464.emf"/><Relationship Id="rId7" Type="http://schemas.openxmlformats.org/officeDocument/2006/relationships/oleObject" Target="../embeddings/oleObject459.bin"/><Relationship Id="rId6" Type="http://schemas.openxmlformats.org/officeDocument/2006/relationships/image" Target="../media/image463.emf"/><Relationship Id="rId5" Type="http://schemas.openxmlformats.org/officeDocument/2006/relationships/oleObject" Target="../embeddings/oleObject458.bin"/><Relationship Id="rId46" Type="http://schemas.openxmlformats.org/officeDocument/2006/relationships/vmlDrawing" Target="../drawings/vmlDrawing41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482.emf"/><Relationship Id="rId43" Type="http://schemas.openxmlformats.org/officeDocument/2006/relationships/oleObject" Target="../embeddings/oleObject477.bin"/><Relationship Id="rId42" Type="http://schemas.openxmlformats.org/officeDocument/2006/relationships/image" Target="../media/image481.emf"/><Relationship Id="rId41" Type="http://schemas.openxmlformats.org/officeDocument/2006/relationships/oleObject" Target="../embeddings/oleObject476.bin"/><Relationship Id="rId40" Type="http://schemas.openxmlformats.org/officeDocument/2006/relationships/image" Target="../media/image480.emf"/><Relationship Id="rId4" Type="http://schemas.openxmlformats.org/officeDocument/2006/relationships/image" Target="../media/image462.emf"/><Relationship Id="rId39" Type="http://schemas.openxmlformats.org/officeDocument/2006/relationships/oleObject" Target="../embeddings/oleObject475.bin"/><Relationship Id="rId38" Type="http://schemas.openxmlformats.org/officeDocument/2006/relationships/image" Target="../media/image479.emf"/><Relationship Id="rId37" Type="http://schemas.openxmlformats.org/officeDocument/2006/relationships/oleObject" Target="../embeddings/oleObject474.bin"/><Relationship Id="rId36" Type="http://schemas.openxmlformats.org/officeDocument/2006/relationships/image" Target="../media/image478.emf"/><Relationship Id="rId35" Type="http://schemas.openxmlformats.org/officeDocument/2006/relationships/oleObject" Target="../embeddings/oleObject473.bin"/><Relationship Id="rId34" Type="http://schemas.openxmlformats.org/officeDocument/2006/relationships/image" Target="../media/image477.emf"/><Relationship Id="rId33" Type="http://schemas.openxmlformats.org/officeDocument/2006/relationships/oleObject" Target="../embeddings/oleObject472.bin"/><Relationship Id="rId32" Type="http://schemas.openxmlformats.org/officeDocument/2006/relationships/image" Target="../media/image476.emf"/><Relationship Id="rId31" Type="http://schemas.openxmlformats.org/officeDocument/2006/relationships/oleObject" Target="../embeddings/oleObject471.bin"/><Relationship Id="rId30" Type="http://schemas.openxmlformats.org/officeDocument/2006/relationships/image" Target="../media/image475.emf"/><Relationship Id="rId3" Type="http://schemas.openxmlformats.org/officeDocument/2006/relationships/oleObject" Target="../embeddings/oleObject457.bin"/><Relationship Id="rId29" Type="http://schemas.openxmlformats.org/officeDocument/2006/relationships/oleObject" Target="../embeddings/oleObject470.bin"/><Relationship Id="rId28" Type="http://schemas.openxmlformats.org/officeDocument/2006/relationships/image" Target="../media/image474.emf"/><Relationship Id="rId27" Type="http://schemas.openxmlformats.org/officeDocument/2006/relationships/oleObject" Target="../embeddings/oleObject469.bin"/><Relationship Id="rId26" Type="http://schemas.openxmlformats.org/officeDocument/2006/relationships/image" Target="../media/image473.emf"/><Relationship Id="rId25" Type="http://schemas.openxmlformats.org/officeDocument/2006/relationships/oleObject" Target="../embeddings/oleObject468.bin"/><Relationship Id="rId24" Type="http://schemas.openxmlformats.org/officeDocument/2006/relationships/image" Target="../media/image472.emf"/><Relationship Id="rId23" Type="http://schemas.openxmlformats.org/officeDocument/2006/relationships/oleObject" Target="../embeddings/oleObject467.bin"/><Relationship Id="rId22" Type="http://schemas.openxmlformats.org/officeDocument/2006/relationships/image" Target="../media/image471.emf"/><Relationship Id="rId21" Type="http://schemas.openxmlformats.org/officeDocument/2006/relationships/oleObject" Target="../embeddings/oleObject466.bin"/><Relationship Id="rId20" Type="http://schemas.openxmlformats.org/officeDocument/2006/relationships/image" Target="../media/image470.emf"/><Relationship Id="rId2" Type="http://schemas.openxmlformats.org/officeDocument/2006/relationships/image" Target="../media/image461.emf"/><Relationship Id="rId19" Type="http://schemas.openxmlformats.org/officeDocument/2006/relationships/oleObject" Target="../embeddings/oleObject465.bin"/><Relationship Id="rId18" Type="http://schemas.openxmlformats.org/officeDocument/2006/relationships/image" Target="../media/image469.emf"/><Relationship Id="rId17" Type="http://schemas.openxmlformats.org/officeDocument/2006/relationships/oleObject" Target="../embeddings/oleObject464.bin"/><Relationship Id="rId16" Type="http://schemas.openxmlformats.org/officeDocument/2006/relationships/image" Target="../media/image468.emf"/><Relationship Id="rId15" Type="http://schemas.openxmlformats.org/officeDocument/2006/relationships/oleObject" Target="../embeddings/oleObject463.bin"/><Relationship Id="rId14" Type="http://schemas.openxmlformats.org/officeDocument/2006/relationships/image" Target="../media/image467.emf"/><Relationship Id="rId13" Type="http://schemas.openxmlformats.org/officeDocument/2006/relationships/oleObject" Target="../embeddings/oleObject462.bin"/><Relationship Id="rId12" Type="http://schemas.openxmlformats.org/officeDocument/2006/relationships/image" Target="../media/image466.emf"/><Relationship Id="rId11" Type="http://schemas.openxmlformats.org/officeDocument/2006/relationships/oleObject" Target="../embeddings/oleObject461.bin"/><Relationship Id="rId10" Type="http://schemas.openxmlformats.org/officeDocument/2006/relationships/image" Target="../media/image465.emf"/><Relationship Id="rId1" Type="http://schemas.openxmlformats.org/officeDocument/2006/relationships/oleObject" Target="../embeddings/oleObject456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86.e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85.e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84.emf"/><Relationship Id="rId3" Type="http://schemas.openxmlformats.org/officeDocument/2006/relationships/oleObject" Target="../embeddings/oleObject479.bin"/><Relationship Id="rId24" Type="http://schemas.openxmlformats.org/officeDocument/2006/relationships/vmlDrawing" Target="../drawings/vmlDrawing42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493.emf"/><Relationship Id="rId21" Type="http://schemas.openxmlformats.org/officeDocument/2006/relationships/oleObject" Target="../embeddings/oleObject488.bin"/><Relationship Id="rId20" Type="http://schemas.openxmlformats.org/officeDocument/2006/relationships/image" Target="../media/image492.emf"/><Relationship Id="rId2" Type="http://schemas.openxmlformats.org/officeDocument/2006/relationships/image" Target="../media/image483.emf"/><Relationship Id="rId19" Type="http://schemas.openxmlformats.org/officeDocument/2006/relationships/oleObject" Target="../embeddings/oleObject487.bin"/><Relationship Id="rId18" Type="http://schemas.openxmlformats.org/officeDocument/2006/relationships/image" Target="../media/image491.emf"/><Relationship Id="rId17" Type="http://schemas.openxmlformats.org/officeDocument/2006/relationships/oleObject" Target="../embeddings/oleObject486.bin"/><Relationship Id="rId16" Type="http://schemas.openxmlformats.org/officeDocument/2006/relationships/image" Target="../media/image490.emf"/><Relationship Id="rId15" Type="http://schemas.openxmlformats.org/officeDocument/2006/relationships/oleObject" Target="../embeddings/oleObject485.bin"/><Relationship Id="rId14" Type="http://schemas.openxmlformats.org/officeDocument/2006/relationships/image" Target="../media/image489.e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88.emf"/><Relationship Id="rId11" Type="http://schemas.openxmlformats.org/officeDocument/2006/relationships/oleObject" Target="../embeddings/oleObject483.bin"/><Relationship Id="rId10" Type="http://schemas.openxmlformats.org/officeDocument/2006/relationships/image" Target="../media/image487.emf"/><Relationship Id="rId1" Type="http://schemas.openxmlformats.org/officeDocument/2006/relationships/oleObject" Target="../embeddings/oleObject47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3.bin"/><Relationship Id="rId8" Type="http://schemas.openxmlformats.org/officeDocument/2006/relationships/image" Target="../media/image497.emf"/><Relationship Id="rId7" Type="http://schemas.openxmlformats.org/officeDocument/2006/relationships/oleObject" Target="../embeddings/oleObject492.bin"/><Relationship Id="rId6" Type="http://schemas.openxmlformats.org/officeDocument/2006/relationships/image" Target="../media/image496.emf"/><Relationship Id="rId5" Type="http://schemas.openxmlformats.org/officeDocument/2006/relationships/oleObject" Target="../embeddings/oleObject491.bin"/><Relationship Id="rId40" Type="http://schemas.openxmlformats.org/officeDocument/2006/relationships/vmlDrawing" Target="../drawings/vmlDrawing43.vml"/><Relationship Id="rId4" Type="http://schemas.openxmlformats.org/officeDocument/2006/relationships/image" Target="../media/image495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512.emf"/><Relationship Id="rId37" Type="http://schemas.openxmlformats.org/officeDocument/2006/relationships/oleObject" Target="../embeddings/oleObject507.bin"/><Relationship Id="rId36" Type="http://schemas.openxmlformats.org/officeDocument/2006/relationships/image" Target="../media/image511.emf"/><Relationship Id="rId35" Type="http://schemas.openxmlformats.org/officeDocument/2006/relationships/oleObject" Target="../embeddings/oleObject506.bin"/><Relationship Id="rId34" Type="http://schemas.openxmlformats.org/officeDocument/2006/relationships/image" Target="../media/image510.emf"/><Relationship Id="rId33" Type="http://schemas.openxmlformats.org/officeDocument/2006/relationships/oleObject" Target="../embeddings/oleObject505.bin"/><Relationship Id="rId32" Type="http://schemas.openxmlformats.org/officeDocument/2006/relationships/image" Target="../media/image509.emf"/><Relationship Id="rId31" Type="http://schemas.openxmlformats.org/officeDocument/2006/relationships/oleObject" Target="../embeddings/oleObject504.bin"/><Relationship Id="rId30" Type="http://schemas.openxmlformats.org/officeDocument/2006/relationships/image" Target="../media/image508.emf"/><Relationship Id="rId3" Type="http://schemas.openxmlformats.org/officeDocument/2006/relationships/oleObject" Target="../embeddings/oleObject490.bin"/><Relationship Id="rId29" Type="http://schemas.openxmlformats.org/officeDocument/2006/relationships/oleObject" Target="../embeddings/oleObject503.bin"/><Relationship Id="rId28" Type="http://schemas.openxmlformats.org/officeDocument/2006/relationships/image" Target="../media/image507.emf"/><Relationship Id="rId27" Type="http://schemas.openxmlformats.org/officeDocument/2006/relationships/oleObject" Target="../embeddings/oleObject502.bin"/><Relationship Id="rId26" Type="http://schemas.openxmlformats.org/officeDocument/2006/relationships/image" Target="../media/image506.emf"/><Relationship Id="rId25" Type="http://schemas.openxmlformats.org/officeDocument/2006/relationships/oleObject" Target="../embeddings/oleObject501.bin"/><Relationship Id="rId24" Type="http://schemas.openxmlformats.org/officeDocument/2006/relationships/image" Target="../media/image505.emf"/><Relationship Id="rId23" Type="http://schemas.openxmlformats.org/officeDocument/2006/relationships/oleObject" Target="../embeddings/oleObject500.bin"/><Relationship Id="rId22" Type="http://schemas.openxmlformats.org/officeDocument/2006/relationships/image" Target="../media/image504.emf"/><Relationship Id="rId21" Type="http://schemas.openxmlformats.org/officeDocument/2006/relationships/oleObject" Target="../embeddings/oleObject499.bin"/><Relationship Id="rId20" Type="http://schemas.openxmlformats.org/officeDocument/2006/relationships/image" Target="../media/image503.emf"/><Relationship Id="rId2" Type="http://schemas.openxmlformats.org/officeDocument/2006/relationships/image" Target="../media/image494.emf"/><Relationship Id="rId19" Type="http://schemas.openxmlformats.org/officeDocument/2006/relationships/oleObject" Target="../embeddings/oleObject498.bin"/><Relationship Id="rId18" Type="http://schemas.openxmlformats.org/officeDocument/2006/relationships/image" Target="../media/image502.emf"/><Relationship Id="rId17" Type="http://schemas.openxmlformats.org/officeDocument/2006/relationships/oleObject" Target="../embeddings/oleObject497.bin"/><Relationship Id="rId16" Type="http://schemas.openxmlformats.org/officeDocument/2006/relationships/image" Target="../media/image501.emf"/><Relationship Id="rId15" Type="http://schemas.openxmlformats.org/officeDocument/2006/relationships/oleObject" Target="../embeddings/oleObject496.bin"/><Relationship Id="rId14" Type="http://schemas.openxmlformats.org/officeDocument/2006/relationships/image" Target="../media/image500.emf"/><Relationship Id="rId13" Type="http://schemas.openxmlformats.org/officeDocument/2006/relationships/oleObject" Target="../embeddings/oleObject495.bin"/><Relationship Id="rId12" Type="http://schemas.openxmlformats.org/officeDocument/2006/relationships/image" Target="../media/image499.emf"/><Relationship Id="rId11" Type="http://schemas.openxmlformats.org/officeDocument/2006/relationships/oleObject" Target="../embeddings/oleObject494.bin"/><Relationship Id="rId10" Type="http://schemas.openxmlformats.org/officeDocument/2006/relationships/image" Target="../media/image498.emf"/><Relationship Id="rId1" Type="http://schemas.openxmlformats.org/officeDocument/2006/relationships/oleObject" Target="../embeddings/oleObject48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15.emf"/><Relationship Id="rId5" Type="http://schemas.openxmlformats.org/officeDocument/2006/relationships/oleObject" Target="../embeddings/oleObject510.bin"/><Relationship Id="rId4" Type="http://schemas.openxmlformats.org/officeDocument/2006/relationships/image" Target="../media/image514.wmf"/><Relationship Id="rId3" Type="http://schemas.openxmlformats.org/officeDocument/2006/relationships/oleObject" Target="../embeddings/oleObject509.bin"/><Relationship Id="rId2" Type="http://schemas.openxmlformats.org/officeDocument/2006/relationships/image" Target="../media/image513.emf"/><Relationship Id="rId1" Type="http://schemas.openxmlformats.org/officeDocument/2006/relationships/oleObject" Target="../embeddings/oleObject50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0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7.wmf"/><Relationship Id="rId25" Type="http://schemas.openxmlformats.org/officeDocument/2006/relationships/oleObject" Target="../embeddings/oleObject31.bin"/><Relationship Id="rId24" Type="http://schemas.openxmlformats.org/officeDocument/2006/relationships/image" Target="../media/image36.e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5.e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34.emf"/><Relationship Id="rId2" Type="http://schemas.openxmlformats.org/officeDocument/2006/relationships/image" Target="../media/image25.e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33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32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31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30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9.e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52.wmf"/><Relationship Id="rId3" Type="http://schemas.openxmlformats.org/officeDocument/2006/relationships/oleObject" Target="../embeddings/oleObject33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51.e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50.e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9.e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8.e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7.emf"/><Relationship Id="rId2" Type="http://schemas.openxmlformats.org/officeDocument/2006/relationships/image" Target="../media/image38.e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45.e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4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3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2.emf"/><Relationship Id="rId1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6.e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48.bin"/><Relationship Id="rId20" Type="http://schemas.openxmlformats.org/officeDocument/2006/relationships/vmlDrawing" Target="../drawings/vmlDrawing6.vml"/><Relationship Id="rId2" Type="http://schemas.openxmlformats.org/officeDocument/2006/relationships/image" Target="../media/image53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61.e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60.e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9.e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8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7.emf"/><Relationship Id="rId1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7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62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70.e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9.e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8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5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4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2.emf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88.emf"/><Relationship Id="rId35" Type="http://schemas.openxmlformats.org/officeDocument/2006/relationships/oleObject" Target="../embeddings/oleObject82.bin"/><Relationship Id="rId34" Type="http://schemas.openxmlformats.org/officeDocument/2006/relationships/image" Target="../media/image87.emf"/><Relationship Id="rId33" Type="http://schemas.openxmlformats.org/officeDocument/2006/relationships/oleObject" Target="../embeddings/oleObject81.bin"/><Relationship Id="rId32" Type="http://schemas.openxmlformats.org/officeDocument/2006/relationships/image" Target="../media/image86.emf"/><Relationship Id="rId31" Type="http://schemas.openxmlformats.org/officeDocument/2006/relationships/oleObject" Target="../embeddings/oleObject80.bin"/><Relationship Id="rId30" Type="http://schemas.openxmlformats.org/officeDocument/2006/relationships/image" Target="../media/image85.emf"/><Relationship Id="rId3" Type="http://schemas.openxmlformats.org/officeDocument/2006/relationships/oleObject" Target="../embeddings/oleObject66.bin"/><Relationship Id="rId29" Type="http://schemas.openxmlformats.org/officeDocument/2006/relationships/oleObject" Target="../embeddings/oleObject79.bin"/><Relationship Id="rId28" Type="http://schemas.openxmlformats.org/officeDocument/2006/relationships/image" Target="../media/image84.emf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83.e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82.e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81.e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80.emf"/><Relationship Id="rId2" Type="http://schemas.openxmlformats.org/officeDocument/2006/relationships/image" Target="../media/image71.e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9.e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8.e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7.e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6.e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5.emf"/><Relationship Id="rId1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第九</a:t>
            </a:r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模块 不定积分计算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2503170"/>
            <a:ext cx="34975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第四章 不定积分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835910" y="348996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第二节 换元积分法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5910" y="4178935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第三节 分部积分法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5861050" cy="762000"/>
          </a:xfrm>
          <a:ln w="28575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常用的几种凑微分公式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: 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5029200" y="182563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sz="2800" b="1" dirty="0">
              <a:ea typeface="楷体_GB2312" pitchFamily="49" charset="-122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719138" y="1438275"/>
          <a:ext cx="278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3670300" imgH="736600" progId="Equation.DSMT4">
                  <p:embed/>
                </p:oleObj>
              </mc:Choice>
              <mc:Fallback>
                <p:oleObj name="" r:id="rId1" imgW="3670300" imgH="7366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138" y="1438275"/>
                        <a:ext cx="2781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810000" y="1438275"/>
          <a:ext cx="1638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2146300" imgH="736600" progId="Equation.DSMT4">
                  <p:embed/>
                </p:oleObj>
              </mc:Choice>
              <mc:Fallback>
                <p:oleObj name="" r:id="rId3" imgW="2146300" imgH="7366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438275"/>
                        <a:ext cx="16383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5486400" y="1520825"/>
          <a:ext cx="1358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1778000" imgH="508000" progId="Equation.DSMT4">
                  <p:embed/>
                </p:oleObj>
              </mc:Choice>
              <mc:Fallback>
                <p:oleObj name="" r:id="rId5" imgW="1778000" imgH="5080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1520825"/>
                        <a:ext cx="1358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3532188" y="12700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304800" imgH="1092200" progId="Equation.3">
                  <p:embed/>
                </p:oleObj>
              </mc:Choice>
              <mc:Fallback>
                <p:oleObj name="" r:id="rId7" imgW="304800" imgH="1092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2188" y="1270000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19138" y="2419350"/>
          <a:ext cx="28686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3784600" imgH="736600" progId="Equation.DSMT4">
                  <p:embed/>
                </p:oleObj>
              </mc:Choice>
              <mc:Fallback>
                <p:oleObj name="" r:id="rId9" imgW="3784600" imgH="7366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138" y="2419350"/>
                        <a:ext cx="28686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962400" y="2403475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1" imgW="1498600" imgH="787400" progId="Equation.3">
                  <p:embed/>
                </p:oleObj>
              </mc:Choice>
              <mc:Fallback>
                <p:oleObj name="" r:id="rId11" imgW="1498600" imgH="7874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403475"/>
                        <a:ext cx="1155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181600" y="24257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3" imgW="711200" imgH="660400" progId="Equation.3">
                  <p:embed/>
                </p:oleObj>
              </mc:Choice>
              <mc:Fallback>
                <p:oleObj name="" r:id="rId13" imgW="711200" imgH="660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2425700"/>
                        <a:ext cx="558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660775" y="22733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304800" imgH="1092200" progId="Equation.3">
                  <p:embed/>
                </p:oleObj>
              </mc:Choice>
              <mc:Fallback>
                <p:oleObj name="" r:id="rId15" imgW="304800" imgH="1092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0775" y="2273300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719138" y="3305175"/>
          <a:ext cx="2538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7" imgW="3352800" imgH="1079500" progId="Equation.DSMT4">
                  <p:embed/>
                </p:oleObj>
              </mc:Choice>
              <mc:Fallback>
                <p:oleObj name="" r:id="rId17" imgW="3352800" imgH="10795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138" y="3305175"/>
                        <a:ext cx="25384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3568700" y="3451225"/>
          <a:ext cx="115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9" imgW="1498600" imgH="787400" progId="Equation.3">
                  <p:embed/>
                </p:oleObj>
              </mc:Choice>
              <mc:Fallback>
                <p:oleObj name="" r:id="rId19" imgW="1498600" imgH="7874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68700" y="3451225"/>
                        <a:ext cx="1155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5257800" y="3429000"/>
          <a:ext cx="55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1" imgW="711200" imgH="660400" progId="Equation.3">
                  <p:embed/>
                </p:oleObj>
              </mc:Choice>
              <mc:Fallback>
                <p:oleObj name="" r:id="rId21" imgW="711200" imgH="6604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429000"/>
                        <a:ext cx="558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3200400" y="3276600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3" imgW="304800" imgH="1092200" progId="Equation.3">
                  <p:embed/>
                </p:oleObj>
              </mc:Choice>
              <mc:Fallback>
                <p:oleObj name="" r:id="rId23" imgW="304800" imgH="1092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276600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800600" y="3298825"/>
          <a:ext cx="44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5" imgW="558800" imgH="1143000" progId="Equation.3">
                  <p:embed/>
                </p:oleObj>
              </mc:Choice>
              <mc:Fallback>
                <p:oleObj name="" r:id="rId25" imgW="558800" imgH="11430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3298825"/>
                        <a:ext cx="444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AutoShape 20"/>
          <p:cNvSpPr/>
          <p:nvPr/>
        </p:nvSpPr>
        <p:spPr>
          <a:xfrm>
            <a:off x="6096000" y="2362200"/>
            <a:ext cx="228600" cy="1828800"/>
          </a:xfrm>
          <a:prstGeom prst="rightBrace">
            <a:avLst>
              <a:gd name="adj1" fmla="val 6666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4357" name="Text Box 21"/>
          <p:cNvSpPr txBox="1"/>
          <p:nvPr/>
        </p:nvSpPr>
        <p:spPr>
          <a:xfrm>
            <a:off x="6400800" y="2273300"/>
            <a:ext cx="6096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万能凑幂法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719138" y="4362450"/>
          <a:ext cx="33131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7" imgW="4381500" imgH="736600" progId="Equation.DSMT4">
                  <p:embed/>
                </p:oleObj>
              </mc:Choice>
              <mc:Fallback>
                <p:oleObj name="" r:id="rId27" imgW="4381500" imgH="7366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138" y="4362450"/>
                        <a:ext cx="33131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4038600" y="4354513"/>
          <a:ext cx="1435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9" imgW="1879600" imgH="787400" progId="Equation.3">
                  <p:embed/>
                </p:oleObj>
              </mc:Choice>
              <mc:Fallback>
                <p:oleObj name="" r:id="rId29" imgW="1879600" imgH="7874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4354513"/>
                        <a:ext cx="1435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5499100" y="4470400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1" imgW="1143000" imgH="508000" progId="Equation.3">
                  <p:embed/>
                </p:oleObj>
              </mc:Choice>
              <mc:Fallback>
                <p:oleObj name="" r:id="rId31" imgW="1143000" imgH="5080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99100" y="4470400"/>
                        <a:ext cx="889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719138" y="5276850"/>
          <a:ext cx="3286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3" imgW="4343400" imgH="736600" progId="Equation.DSMT4">
                  <p:embed/>
                </p:oleObj>
              </mc:Choice>
              <mc:Fallback>
                <p:oleObj name="" r:id="rId33" imgW="4343400" imgH="7366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9138" y="5276850"/>
                        <a:ext cx="32861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267200" y="52578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5" imgW="1943100" imgH="787400" progId="Equation.3">
                  <p:embed/>
                </p:oleObj>
              </mc:Choice>
              <mc:Fallback>
                <p:oleObj name="" r:id="rId35" imgW="1943100" imgH="787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5257800"/>
                        <a:ext cx="1485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5829300" y="5370513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7" imgW="1219200" imgH="508000" progId="Equation.3">
                  <p:embed/>
                </p:oleObj>
              </mc:Choice>
              <mc:Fallback>
                <p:oleObj name="" r:id="rId37" imgW="1219200" imgH="5080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5370513"/>
                        <a:ext cx="939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4038600" y="5551488"/>
          <a:ext cx="238125" cy="8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9" imgW="279400" imgH="76200" progId="Equation.3">
                  <p:embed/>
                </p:oleObj>
              </mc:Choice>
              <mc:Fallback>
                <p:oleObj name="" r:id="rId39" imgW="279400" imgH="76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5551488"/>
                        <a:ext cx="238125" cy="8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56" grpId="0" animBg="1"/>
      <p:bldP spid="143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676275" y="415290"/>
          <a:ext cx="328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4343400" imgH="584200" progId="Equation.3">
                  <p:embed/>
                </p:oleObj>
              </mc:Choice>
              <mc:Fallback>
                <p:oleObj name="" r:id="rId1" imgW="4343400" imgH="584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275" y="415290"/>
                        <a:ext cx="3289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4143375" y="339090"/>
          <a:ext cx="14589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905000" imgH="787400" progId="Equation.3">
                  <p:embed/>
                </p:oleObj>
              </mc:Choice>
              <mc:Fallback>
                <p:oleObj name="" r:id="rId3" imgW="1905000" imgH="7874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43375" y="339090"/>
                        <a:ext cx="14589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5621338" y="44704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181100" imgH="508000" progId="Equation.3">
                  <p:embed/>
                </p:oleObj>
              </mc:Choice>
              <mc:Fallback>
                <p:oleObj name="" r:id="rId5" imgW="1181100" imgH="508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21338" y="447040"/>
                        <a:ext cx="914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85800" y="1211580"/>
          <a:ext cx="2386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7" imgW="3149600" imgH="584200" progId="Equation.3">
                  <p:embed/>
                </p:oleObj>
              </mc:Choice>
              <mc:Fallback>
                <p:oleObj name="" r:id="rId7" imgW="3149600" imgH="584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211580"/>
                        <a:ext cx="2386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308350" y="1119505"/>
          <a:ext cx="1117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9" imgW="1447800" imgH="787400" progId="Equation.3">
                  <p:embed/>
                </p:oleObj>
              </mc:Choice>
              <mc:Fallback>
                <p:oleObj name="" r:id="rId9" imgW="1447800" imgH="787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08350" y="1119505"/>
                        <a:ext cx="1117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4502150" y="1136968"/>
          <a:ext cx="533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673100" imgH="635000" progId="Equation.3">
                  <p:embed/>
                </p:oleObj>
              </mc:Choice>
              <mc:Fallback>
                <p:oleObj name="" r:id="rId11" imgW="673100" imgH="6350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2150" y="1136968"/>
                        <a:ext cx="533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85800" y="1962468"/>
          <a:ext cx="247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3" imgW="3263900" imgH="1066800" progId="Equation.3">
                  <p:embed/>
                </p:oleObj>
              </mc:Choice>
              <mc:Fallback>
                <p:oleObj name="" r:id="rId13" imgW="3263900" imgH="10668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962468"/>
                        <a:ext cx="24749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276600" y="2045018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1676400" imgH="787400" progId="Equation.3">
                  <p:embed/>
                </p:oleObj>
              </mc:Choice>
              <mc:Fallback>
                <p:oleObj name="" r:id="rId15" imgW="1676400" imgH="7874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2045018"/>
                        <a:ext cx="1282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4641850" y="217201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7" imgW="939800" imgH="508000" progId="Equation.3">
                  <p:embed/>
                </p:oleObj>
              </mc:Choice>
              <mc:Fallback>
                <p:oleObj name="" r:id="rId17" imgW="939800" imgH="5080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1850" y="2172018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6048" y="2788070"/>
          <a:ext cx="391985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9" imgW="1714500" imgH="393700" progId="Equation.KSEE3">
                  <p:embed/>
                </p:oleObj>
              </mc:Choice>
              <mc:Fallback>
                <p:oleObj name="" r:id="rId19" imgW="1714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6048" y="2788070"/>
                        <a:ext cx="3919855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9398" y="2965553"/>
          <a:ext cx="1946275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1" imgW="850900" imgH="279400" progId="Equation.KSEE3">
                  <p:embed/>
                </p:oleObj>
              </mc:Choice>
              <mc:Fallback>
                <p:oleObj name="" r:id="rId21" imgW="8509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99398" y="2965553"/>
                        <a:ext cx="1946275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545580" y="3068955"/>
          <a:ext cx="145796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3" imgW="1672590" imgH="431800" progId="Equation.DSMT4">
                  <p:embed/>
                </p:oleObj>
              </mc:Choice>
              <mc:Fallback>
                <p:oleObj name="" r:id="rId23" imgW="1672590" imgH="4318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45580" y="3068955"/>
                        <a:ext cx="145796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531" y="3604045"/>
          <a:ext cx="432689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5" imgW="1892300" imgH="431800" progId="Equation.KSEE3">
                  <p:embed/>
                </p:oleObj>
              </mc:Choice>
              <mc:Fallback>
                <p:oleObj name="" r:id="rId25" imgW="1892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2531" y="3604045"/>
                        <a:ext cx="432689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4026" y="3778988"/>
          <a:ext cx="191770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7" imgW="838200" imgH="279400" progId="Equation.KSEE3">
                  <p:embed/>
                </p:oleObj>
              </mc:Choice>
              <mc:Fallback>
                <p:oleObj name="" r:id="rId27" imgW="8382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94026" y="3778988"/>
                        <a:ext cx="191770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694805" y="3882073"/>
          <a:ext cx="138735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9" imgW="609600" imgH="177165" progId="Equation.DSMT4">
                  <p:embed/>
                </p:oleObj>
              </mc:Choice>
              <mc:Fallback>
                <p:oleObj name="" r:id="rId29" imgW="609600" imgH="1771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94805" y="3882073"/>
                        <a:ext cx="1387355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316" y="4653700"/>
          <a:ext cx="421132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1" imgW="1841500" imgH="279400" progId="Equation.KSEE3">
                  <p:embed/>
                </p:oleObj>
              </mc:Choice>
              <mc:Fallback>
                <p:oleObj name="" r:id="rId31" imgW="18415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10316" y="4653700"/>
                        <a:ext cx="4211320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1636" y="4654653"/>
          <a:ext cx="154051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3" imgW="673100" imgH="279400" progId="Equation.KSEE3">
                  <p:embed/>
                </p:oleObj>
              </mc:Choice>
              <mc:Fallback>
                <p:oleObj name="" r:id="rId33" imgW="673100" imgH="279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21636" y="4654653"/>
                        <a:ext cx="154051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262627" y="4757203"/>
          <a:ext cx="98298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35" imgW="431800" imgH="177165" progId="Equation.DSMT4">
                  <p:embed/>
                </p:oleObj>
              </mc:Choice>
              <mc:Fallback>
                <p:oleObj name="" r:id="rId35" imgW="431800" imgH="17716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262627" y="4757203"/>
                        <a:ext cx="98298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10540" y="541020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……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1680210" y="5521960"/>
            <a:ext cx="6228080" cy="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有多少积分公式，就有多少凑微分公式</a:t>
            </a:r>
            <a:endParaRPr lang="zh-CN" altLang="en-US" sz="28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4" name="Rectangle 14"/>
          <p:cNvSpPr>
            <a:spLocks noGrp="1"/>
          </p:cNvSpPr>
          <p:nvPr>
            <p:ph type="title"/>
          </p:nvPr>
        </p:nvSpPr>
        <p:spPr>
          <a:xfrm>
            <a:off x="866140" y="1010603"/>
            <a:ext cx="17526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2194878" y="796290"/>
          <a:ext cx="2093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2755900" imgH="1193800" progId="Equation.3">
                  <p:embed/>
                </p:oleObj>
              </mc:Choice>
              <mc:Fallback>
                <p:oleObj name="" r:id="rId1" imgW="2755900" imgH="11938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94878" y="796290"/>
                        <a:ext cx="2093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2653665" y="1799590"/>
          <a:ext cx="148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1943100" imgH="1092200" progId="Equation.3">
                  <p:embed/>
                </p:oleObj>
              </mc:Choice>
              <mc:Fallback>
                <p:oleObj name="" r:id="rId3" imgW="1943100" imgH="1092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3665" y="1799590"/>
                        <a:ext cx="1485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088640" y="185039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965200" imgH="508000" progId="Equation.3">
                  <p:embed/>
                </p:oleObj>
              </mc:Choice>
              <mc:Fallback>
                <p:oleObj name="" r:id="rId5" imgW="965200" imgH="5080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8640" y="1850390"/>
                        <a:ext cx="74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/>
          <p:nvPr/>
        </p:nvSpPr>
        <p:spPr>
          <a:xfrm>
            <a:off x="866140" y="198215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4291965" y="1863090"/>
          <a:ext cx="2436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7" imgW="3213100" imgH="1193800" progId="Equation.3">
                  <p:embed/>
                </p:oleObj>
              </mc:Choice>
              <mc:Fallback>
                <p:oleObj name="" r:id="rId7" imgW="3213100" imgH="11938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1965" y="1863090"/>
                        <a:ext cx="24368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5096828" y="1926590"/>
          <a:ext cx="16875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2209800" imgH="508000" progId="Equation.3">
                  <p:embed/>
                </p:oleObj>
              </mc:Choice>
              <mc:Fallback>
                <p:oleObj name="" r:id="rId9" imgW="2209800" imgH="5080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96828" y="1926590"/>
                        <a:ext cx="1687512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2258378" y="2853690"/>
          <a:ext cx="28686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3784600" imgH="1092200" progId="Equation.3">
                  <p:embed/>
                </p:oleObj>
              </mc:Choice>
              <mc:Fallback>
                <p:oleObj name="" r:id="rId11" imgW="3784600" imgH="1092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58378" y="2853690"/>
                        <a:ext cx="28686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50265" y="3928745"/>
            <a:ext cx="4896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tx2"/>
                </a:solidFill>
              </a:rPr>
              <a:t>注意：</a:t>
            </a:r>
            <a:r>
              <a:rPr lang="zh-CN" altLang="en-US" sz="2800"/>
              <a:t>凑微分公式可多次使用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5746750" y="392874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为什么？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8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>
            <p:ph type="title"/>
          </p:nvPr>
        </p:nvSpPr>
        <p:spPr>
          <a:xfrm>
            <a:off x="558800" y="859790"/>
            <a:ext cx="1600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71650" y="650240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803400" imgH="1244600" progId="Equation.3">
                  <p:embed/>
                </p:oleObj>
              </mc:Choice>
              <mc:Fallback>
                <p:oleObj name="" r:id="rId1" imgW="1803400" imgH="1244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71650" y="650240"/>
                        <a:ext cx="1384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/>
          <p:nvPr/>
        </p:nvSpPr>
        <p:spPr>
          <a:xfrm>
            <a:off x="558800" y="177101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355850" y="1748790"/>
          <a:ext cx="1752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298700" imgH="812800" progId="Equation.3">
                  <p:embed/>
                </p:oleObj>
              </mc:Choice>
              <mc:Fallback>
                <p:oleObj name="" r:id="rId3" imgW="2298700" imgH="812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55850" y="1748790"/>
                        <a:ext cx="17526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994535" y="2697480"/>
          <a:ext cx="24749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263900" imgH="1092200" progId="Equation.3">
                  <p:embed/>
                </p:oleObj>
              </mc:Choice>
              <mc:Fallback>
                <p:oleObj name="" r:id="rId5" imgW="3263900" imgH="1092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4535" y="2697480"/>
                        <a:ext cx="24749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000250" y="3955415"/>
          <a:ext cx="179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349500" imgH="1092200" progId="Equation.3">
                  <p:embed/>
                </p:oleObj>
              </mc:Choice>
              <mc:Fallback>
                <p:oleObj name="" r:id="rId7" imgW="2349500" imgH="1092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0250" y="3955415"/>
                        <a:ext cx="1790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4743450" y="1714500"/>
          <a:ext cx="34528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4572000" imgH="1320800" progId="Equation.3">
                  <p:embed/>
                </p:oleObj>
              </mc:Choice>
              <mc:Fallback>
                <p:oleObj name="" r:id="rId1" imgW="4572000" imgH="1320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3450" y="1714500"/>
                        <a:ext cx="34528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752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943100" y="342900"/>
          <a:ext cx="2451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3225800" imgH="1435100" progId="Equation.3">
                  <p:embed/>
                </p:oleObj>
              </mc:Choice>
              <mc:Fallback>
                <p:oleObj name="" r:id="rId3" imgW="3225800" imgH="14351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3100" y="342900"/>
                        <a:ext cx="2451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/>
          <p:nvPr/>
        </p:nvSpPr>
        <p:spPr>
          <a:xfrm>
            <a:off x="539750" y="1905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2660650" y="1663700"/>
          <a:ext cx="195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2565400" imgH="1397000" progId="Equation.3">
                  <p:embed/>
                </p:oleObj>
              </mc:Choice>
              <mc:Fallback>
                <p:oleObj name="" r:id="rId5" imgW="2565400" imgH="13970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0650" y="1663700"/>
                        <a:ext cx="19558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3219450" y="16129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1244600" imgH="660400" progId="Equation.3">
                  <p:embed/>
                </p:oleObj>
              </mc:Choice>
              <mc:Fallback>
                <p:oleObj name="" r:id="rId7" imgW="1244600" imgH="660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9450" y="1612900"/>
                        <a:ext cx="96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362200" y="17018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9" imgW="279400" imgH="1092200" progId="Equation.3">
                  <p:embed/>
                </p:oleObj>
              </mc:Choice>
              <mc:Fallback>
                <p:oleObj name="" r:id="rId9" imgW="279400" imgH="10922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7018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5562600" y="1600200"/>
          <a:ext cx="20812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1" imgW="2743200" imgH="660400" progId="Equation.3">
                  <p:embed/>
                </p:oleObj>
              </mc:Choice>
              <mc:Fallback>
                <p:oleObj name="" r:id="rId11" imgW="2743200" imgH="6604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1600200"/>
                        <a:ext cx="208121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2085975" y="2949575"/>
          <a:ext cx="2614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3454400" imgH="1092200" progId="Equation.3">
                  <p:embed/>
                </p:oleObj>
              </mc:Choice>
              <mc:Fallback>
                <p:oleObj name="" r:id="rId13" imgW="3454400" imgH="10922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85975" y="2949575"/>
                        <a:ext cx="2614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4667250" y="305435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5" imgW="2057400" imgH="660400" progId="Equation.3">
                  <p:embed/>
                </p:oleObj>
              </mc:Choice>
              <mc:Fallback>
                <p:oleObj name="" r:id="rId15" imgW="2057400" imgH="660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67250" y="305435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3001963" y="3860800"/>
          <a:ext cx="28051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3708400" imgH="1219200" progId="Equation.3">
                  <p:embed/>
                </p:oleObj>
              </mc:Choice>
              <mc:Fallback>
                <p:oleObj name="" r:id="rId17" imgW="3708400" imgH="12192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01963" y="3860800"/>
                        <a:ext cx="28051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5810250" y="4044950"/>
          <a:ext cx="1574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9" imgW="2057400" imgH="660400" progId="Equation.3">
                  <p:embed/>
                </p:oleObj>
              </mc:Choice>
              <mc:Fallback>
                <p:oleObj name="" r:id="rId19" imgW="2057400" imgH="660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10250" y="4044950"/>
                        <a:ext cx="1574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092325" y="5130800"/>
          <a:ext cx="1674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1" imgW="2197100" imgH="622300" progId="Equation.3">
                  <p:embed/>
                </p:oleObj>
              </mc:Choice>
              <mc:Fallback>
                <p:oleObj name="" r:id="rId21" imgW="2197100" imgH="622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92325" y="5130800"/>
                        <a:ext cx="1674813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3810000" y="491490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3" imgW="2235200" imgH="1333500" progId="Equation.3">
                  <p:embed/>
                </p:oleObj>
              </mc:Choice>
              <mc:Fallback>
                <p:oleObj name="" r:id="rId23" imgW="2235200" imgH="1333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4914900"/>
                        <a:ext cx="1701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5600700" y="5275263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5" imgW="723900" imgH="381000" progId="Equation.3">
                  <p:embed/>
                </p:oleObj>
              </mc:Choice>
              <mc:Fallback>
                <p:oleObj name="" r:id="rId25" imgW="723900" imgH="381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00700" y="5275263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1026"/>
          <p:cNvSpPr>
            <a:spLocks noGrp="1"/>
          </p:cNvSpPr>
          <p:nvPr>
            <p:ph type="title"/>
          </p:nvPr>
        </p:nvSpPr>
        <p:spPr>
          <a:xfrm>
            <a:off x="539750" y="342900"/>
            <a:ext cx="15176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9.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387" name="Object 1027"/>
          <p:cNvGraphicFramePr>
            <a:graphicFrameLocks noChangeAspect="1"/>
          </p:cNvGraphicFramePr>
          <p:nvPr/>
        </p:nvGraphicFramePr>
        <p:xfrm>
          <a:off x="1892300" y="234950"/>
          <a:ext cx="121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1587500" imgH="1130300" progId="Equation.3">
                  <p:embed/>
                </p:oleObj>
              </mc:Choice>
              <mc:Fallback>
                <p:oleObj name="" r:id="rId1" imgW="1587500" imgH="1130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2300" y="234950"/>
                        <a:ext cx="1219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1028"/>
          <p:cNvSpPr txBox="1"/>
          <p:nvPr/>
        </p:nvSpPr>
        <p:spPr>
          <a:xfrm>
            <a:off x="539750" y="1062038"/>
            <a:ext cx="1365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1360488" y="1593850"/>
          <a:ext cx="107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397000" imgH="1130300" progId="Equation.3">
                  <p:embed/>
                </p:oleObj>
              </mc:Choice>
              <mc:Fallback>
                <p:oleObj name="" r:id="rId3" imgW="1397000" imgH="1130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60488" y="1593850"/>
                        <a:ext cx="1079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2492375" y="15240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5" imgW="3632200" imgH="1244600" progId="Equation.3">
                  <p:embed/>
                </p:oleObj>
              </mc:Choice>
              <mc:Fallback>
                <p:oleObj name="" r:id="rId5" imgW="3632200" imgH="1244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2375" y="1524000"/>
                        <a:ext cx="2755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031"/>
          <p:cNvGraphicFramePr>
            <a:graphicFrameLocks noChangeAspect="1"/>
          </p:cNvGraphicFramePr>
          <p:nvPr/>
        </p:nvGraphicFramePr>
        <p:xfrm>
          <a:off x="5334000" y="1746250"/>
          <a:ext cx="1028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1333500" imgH="787400" progId="Equation.3">
                  <p:embed/>
                </p:oleObj>
              </mc:Choice>
              <mc:Fallback>
                <p:oleObj name="" r:id="rId7" imgW="1333500" imgH="787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746250"/>
                        <a:ext cx="1028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032"/>
          <p:cNvGraphicFramePr>
            <a:graphicFrameLocks noChangeAspect="1"/>
          </p:cNvGraphicFramePr>
          <p:nvPr/>
        </p:nvGraphicFramePr>
        <p:xfrm>
          <a:off x="6400800" y="1549400"/>
          <a:ext cx="1765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311400" imgH="1244600" progId="Equation.3">
                  <p:embed/>
                </p:oleObj>
              </mc:Choice>
              <mc:Fallback>
                <p:oleObj name="" r:id="rId9" imgW="2311400" imgH="1244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1549400"/>
                        <a:ext cx="1765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033"/>
          <p:cNvGraphicFramePr>
            <a:graphicFrameLocks noChangeAspect="1"/>
          </p:cNvGraphicFramePr>
          <p:nvPr/>
        </p:nvGraphicFramePr>
        <p:xfrm>
          <a:off x="2517775" y="277495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635000" imgH="279400" progId="Equation.3">
                  <p:embed/>
                </p:oleObj>
              </mc:Choice>
              <mc:Fallback>
                <p:oleObj name="" r:id="rId11" imgW="635000" imgH="279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7775" y="2774950"/>
                        <a:ext cx="508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34"/>
          <p:cNvGraphicFramePr>
            <a:graphicFrameLocks noChangeAspect="1"/>
          </p:cNvGraphicFramePr>
          <p:nvPr/>
        </p:nvGraphicFramePr>
        <p:xfrm>
          <a:off x="3035300" y="2609850"/>
          <a:ext cx="224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3" imgW="2959100" imgH="635000" progId="Equation.3">
                  <p:embed/>
                </p:oleObj>
              </mc:Choice>
              <mc:Fallback>
                <p:oleObj name="" r:id="rId13" imgW="2959100" imgH="6350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5300" y="2609850"/>
                        <a:ext cx="2247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035"/>
          <p:cNvSpPr txBox="1"/>
          <p:nvPr/>
        </p:nvSpPr>
        <p:spPr>
          <a:xfrm>
            <a:off x="539750" y="3257550"/>
            <a:ext cx="1289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6812" name="Object 1036"/>
          <p:cNvGraphicFramePr>
            <a:graphicFrameLocks noChangeAspect="1"/>
          </p:cNvGraphicFramePr>
          <p:nvPr/>
        </p:nvGraphicFramePr>
        <p:xfrm>
          <a:off x="1360488" y="3781425"/>
          <a:ext cx="1079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5" imgW="1397000" imgH="1130300" progId="Equation.3">
                  <p:embed/>
                </p:oleObj>
              </mc:Choice>
              <mc:Fallback>
                <p:oleObj name="" r:id="rId15" imgW="1397000" imgH="1130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60488" y="3781425"/>
                        <a:ext cx="10795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037"/>
          <p:cNvGraphicFramePr>
            <a:graphicFrameLocks noChangeAspect="1"/>
          </p:cNvGraphicFramePr>
          <p:nvPr/>
        </p:nvGraphicFramePr>
        <p:xfrm>
          <a:off x="2492375" y="3721100"/>
          <a:ext cx="1981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2603500" imgH="1244600" progId="Equation.3">
                  <p:embed/>
                </p:oleObj>
              </mc:Choice>
              <mc:Fallback>
                <p:oleObj name="" r:id="rId17" imgW="2603500" imgH="1244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2375" y="3721100"/>
                        <a:ext cx="1981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038"/>
          <p:cNvGraphicFramePr>
            <a:graphicFrameLocks noChangeAspect="1"/>
          </p:cNvGraphicFramePr>
          <p:nvPr/>
        </p:nvGraphicFramePr>
        <p:xfrm>
          <a:off x="4533900" y="37211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9" imgW="2844800" imgH="1244600" progId="Equation.3">
                  <p:embed/>
                </p:oleObj>
              </mc:Choice>
              <mc:Fallback>
                <p:oleObj name="" r:id="rId19" imgW="2844800" imgH="1244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33900" y="3721100"/>
                        <a:ext cx="2159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039"/>
          <p:cNvGraphicFramePr>
            <a:graphicFrameLocks noChangeAspect="1"/>
          </p:cNvGraphicFramePr>
          <p:nvPr/>
        </p:nvGraphicFramePr>
        <p:xfrm>
          <a:off x="2511425" y="4800600"/>
          <a:ext cx="266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3517900" imgH="635000" progId="Equation.3">
                  <p:embed/>
                </p:oleObj>
              </mc:Choice>
              <mc:Fallback>
                <p:oleObj name="" r:id="rId21" imgW="3517900" imgH="635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1425" y="4800600"/>
                        <a:ext cx="2667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1040"/>
          <p:cNvGraphicFramePr>
            <a:graphicFrameLocks noChangeAspect="1"/>
          </p:cNvGraphicFramePr>
          <p:nvPr/>
        </p:nvGraphicFramePr>
        <p:xfrm>
          <a:off x="1325563" y="5626100"/>
          <a:ext cx="4440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3" imgW="5892800" imgH="635000" progId="Equation.3">
                  <p:embed/>
                </p:oleObj>
              </mc:Choice>
              <mc:Fallback>
                <p:oleObj name="" r:id="rId23" imgW="5892800" imgH="635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5563" y="5626100"/>
                        <a:ext cx="44402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041"/>
          <p:cNvSpPr txBox="1"/>
          <p:nvPr/>
        </p:nvSpPr>
        <p:spPr>
          <a:xfrm>
            <a:off x="6013450" y="5715000"/>
            <a:ext cx="2901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结果一样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76818" name="Line 1042"/>
          <p:cNvSpPr/>
          <p:nvPr/>
        </p:nvSpPr>
        <p:spPr>
          <a:xfrm>
            <a:off x="152400" y="5467350"/>
            <a:ext cx="87630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81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11" grpId="0"/>
      <p:bldP spid="768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800" name="Text Box 8"/>
          <p:cNvSpPr txBox="1"/>
          <p:nvPr/>
        </p:nvSpPr>
        <p:spPr>
          <a:xfrm>
            <a:off x="510540" y="454025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10.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1920240" y="454025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981200" imgH="787400" progId="Equation.3">
                  <p:embed/>
                </p:oleObj>
              </mc:Choice>
              <mc:Fallback>
                <p:oleObj name="" r:id="rId1" imgW="1981200" imgH="787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20240" y="454025"/>
                        <a:ext cx="1511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/>
          <p:cNvSpPr txBox="1"/>
          <p:nvPr/>
        </p:nvSpPr>
        <p:spPr>
          <a:xfrm>
            <a:off x="510540" y="1216025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275840" y="1203325"/>
          <a:ext cx="34274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4533900" imgH="787400" progId="Equation.3">
                  <p:embed/>
                </p:oleObj>
              </mc:Choice>
              <mc:Fallback>
                <p:oleObj name="" r:id="rId3" imgW="4533900" imgH="7874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5840" y="1203325"/>
                        <a:ext cx="34274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/>
          <p:nvPr/>
        </p:nvSpPr>
        <p:spPr>
          <a:xfrm>
            <a:off x="4237990" y="987425"/>
            <a:ext cx="16764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33805" name="Object 13"/>
          <p:cNvGraphicFramePr>
            <a:graphicFrameLocks noChangeAspect="1"/>
          </p:cNvGraphicFramePr>
          <p:nvPr/>
        </p:nvGraphicFramePr>
        <p:xfrm>
          <a:off x="4326890" y="1292225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270000" imgH="508000" progId="Equation.3">
                  <p:embed/>
                </p:oleObj>
              </mc:Choice>
              <mc:Fallback>
                <p:oleObj name="" r:id="rId5" imgW="1270000" imgH="508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6890" y="1292225"/>
                        <a:ext cx="977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1971040" y="1889125"/>
          <a:ext cx="4532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6007100" imgH="787400" progId="Equation.3">
                  <p:embed/>
                </p:oleObj>
              </mc:Choice>
              <mc:Fallback>
                <p:oleObj name="" r:id="rId7" imgW="6007100" imgH="7874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1040" y="1889125"/>
                        <a:ext cx="4532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1951990" y="2643188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892300" imgH="1092200" progId="Equation.3">
                  <p:embed/>
                </p:oleObj>
              </mc:Choice>
              <mc:Fallback>
                <p:oleObj name="" r:id="rId9" imgW="1892300" imgH="1092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1990" y="2643188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3475990" y="2632075"/>
          <a:ext cx="1447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892300" imgH="1092200" progId="Equation.3">
                  <p:embed/>
                </p:oleObj>
              </mc:Choice>
              <mc:Fallback>
                <p:oleObj name="" r:id="rId11" imgW="1892300" imgH="1092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75990" y="2632075"/>
                        <a:ext cx="1447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4923790" y="2905125"/>
          <a:ext cx="10160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1320800" imgH="355600" progId="Equation.3">
                  <p:embed/>
                </p:oleObj>
              </mc:Choice>
              <mc:Fallback>
                <p:oleObj name="" r:id="rId13" imgW="1320800" imgH="355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23790" y="2905125"/>
                        <a:ext cx="10160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0" name="Object 18"/>
          <p:cNvGraphicFramePr>
            <a:graphicFrameLocks noChangeAspect="1"/>
          </p:cNvGraphicFramePr>
          <p:nvPr/>
        </p:nvGraphicFramePr>
        <p:xfrm>
          <a:off x="5990590" y="287972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723900" imgH="381000" progId="Equation.3">
                  <p:embed/>
                </p:oleObj>
              </mc:Choice>
              <mc:Fallback>
                <p:oleObj name="" r:id="rId15" imgW="723900" imgH="381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90590" y="287972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10540" y="3698240"/>
            <a:ext cx="180848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推而广之</a:t>
            </a:r>
            <a:endParaRPr lang="zh-CN" alt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16535" y="4490675"/>
          <a:ext cx="481711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1866900" imgH="279400" progId="Equation.3">
                  <p:embed/>
                </p:oleObj>
              </mc:Choice>
              <mc:Fallback>
                <p:oleObj name="" r:id="rId17" imgW="18669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6535" y="4490675"/>
                        <a:ext cx="4817110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16853" y="5309826"/>
          <a:ext cx="573468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2222500" imgH="279400" progId="Equation.3">
                  <p:embed/>
                </p:oleObj>
              </mc:Choice>
              <mc:Fallback>
                <p:oleObj name="" r:id="rId19" imgW="22225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6853" y="5309826"/>
                        <a:ext cx="5734685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/>
      <p:bldP spid="33804" grpId="0" bldLvl="0" animBg="1"/>
      <p:bldP spid="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4754" name="Object 1026"/>
          <p:cNvGraphicFramePr>
            <a:graphicFrameLocks noChangeAspect="1"/>
          </p:cNvGraphicFramePr>
          <p:nvPr/>
        </p:nvGraphicFramePr>
        <p:xfrm>
          <a:off x="2209800" y="2895600"/>
          <a:ext cx="45942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" imgW="6096000" imgH="1397000" progId="Equation.3">
                  <p:embed/>
                </p:oleObj>
              </mc:Choice>
              <mc:Fallback>
                <p:oleObj name="" r:id="rId1" imgW="6096000" imgH="1397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2895600"/>
                        <a:ext cx="45942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1028"/>
          <p:cNvSpPr>
            <a:spLocks noGrp="1"/>
          </p:cNvSpPr>
          <p:nvPr>
            <p:ph type="title"/>
          </p:nvPr>
        </p:nvSpPr>
        <p:spPr>
          <a:xfrm>
            <a:off x="539750" y="533400"/>
            <a:ext cx="2133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11.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2" name="Object 1029"/>
          <p:cNvGraphicFramePr>
            <a:graphicFrameLocks noChangeAspect="1"/>
          </p:cNvGraphicFramePr>
          <p:nvPr/>
        </p:nvGraphicFramePr>
        <p:xfrm>
          <a:off x="1931988" y="539750"/>
          <a:ext cx="14208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854200" imgH="787400" progId="Equation.3">
                  <p:embed/>
                </p:oleObj>
              </mc:Choice>
              <mc:Fallback>
                <p:oleObj name="" r:id="rId3" imgW="1854200" imgH="787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31988" y="539750"/>
                        <a:ext cx="14208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1030"/>
          <p:cNvSpPr txBox="1"/>
          <p:nvPr/>
        </p:nvSpPr>
        <p:spPr>
          <a:xfrm>
            <a:off x="539750" y="1320800"/>
            <a:ext cx="1365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4759" name="Object 1031"/>
          <p:cNvGraphicFramePr>
            <a:graphicFrameLocks noChangeAspect="1"/>
          </p:cNvGraphicFramePr>
          <p:nvPr/>
        </p:nvGraphicFramePr>
        <p:xfrm>
          <a:off x="831850" y="1917700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1676400" imgH="787400" progId="Equation.3">
                  <p:embed/>
                </p:oleObj>
              </mc:Choice>
              <mc:Fallback>
                <p:oleObj name="" r:id="rId5" imgW="1676400" imgH="7874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1850" y="1917700"/>
                        <a:ext cx="1282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1032"/>
          <p:cNvGraphicFramePr>
            <a:graphicFrameLocks noChangeAspect="1"/>
          </p:cNvGraphicFramePr>
          <p:nvPr/>
        </p:nvGraphicFramePr>
        <p:xfrm>
          <a:off x="2212975" y="1803400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2489200" imgH="1143000" progId="Equation.3">
                  <p:embed/>
                </p:oleObj>
              </mc:Choice>
              <mc:Fallback>
                <p:oleObj name="" r:id="rId7" imgW="2489200" imgH="11430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2975" y="1803400"/>
                        <a:ext cx="189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1033">
            <a:hlinkClick r:id="rId9" action="ppaction://hlinksldjump"/>
          </p:cNvPr>
          <p:cNvGraphicFramePr>
            <a:graphicFrameLocks noChangeAspect="1"/>
          </p:cNvGraphicFramePr>
          <p:nvPr/>
        </p:nvGraphicFramePr>
        <p:xfrm>
          <a:off x="4197350" y="1803400"/>
          <a:ext cx="189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0" imgW="2489200" imgH="1143000" progId="Equation.3">
                  <p:embed/>
                </p:oleObj>
              </mc:Choice>
              <mc:Fallback>
                <p:oleObj name="" r:id="rId10" imgW="2489200" imgH="1143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7350" y="1803400"/>
                        <a:ext cx="1892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036"/>
          <p:cNvGraphicFramePr>
            <a:graphicFrameLocks noChangeAspect="1"/>
          </p:cNvGraphicFramePr>
          <p:nvPr/>
        </p:nvGraphicFramePr>
        <p:xfrm>
          <a:off x="2193925" y="4178300"/>
          <a:ext cx="2360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2" imgW="3111500" imgH="1092200" progId="Equation.3">
                  <p:embed/>
                </p:oleObj>
              </mc:Choice>
              <mc:Fallback>
                <p:oleObj name="" r:id="rId12" imgW="3111500" imgH="1092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3925" y="4178300"/>
                        <a:ext cx="23606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037"/>
          <p:cNvGraphicFramePr>
            <a:graphicFrameLocks noChangeAspect="1"/>
          </p:cNvGraphicFramePr>
          <p:nvPr/>
        </p:nvGraphicFramePr>
        <p:xfrm>
          <a:off x="4648200" y="4402138"/>
          <a:ext cx="2728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4" imgW="3606800" imgH="584200" progId="Equation.3">
                  <p:embed/>
                </p:oleObj>
              </mc:Choice>
              <mc:Fallback>
                <p:oleObj name="" r:id="rId14" imgW="3606800" imgH="584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4402138"/>
                        <a:ext cx="27289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038"/>
          <p:cNvGraphicFramePr>
            <a:graphicFrameLocks noChangeAspect="1"/>
          </p:cNvGraphicFramePr>
          <p:nvPr/>
        </p:nvGraphicFramePr>
        <p:xfrm>
          <a:off x="2193925" y="5181600"/>
          <a:ext cx="28686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6" imgW="3784600" imgH="1181100" progId="Equation.3">
                  <p:embed/>
                </p:oleObj>
              </mc:Choice>
              <mc:Fallback>
                <p:oleObj name="" r:id="rId16" imgW="3784600" imgH="1181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3925" y="5181600"/>
                        <a:ext cx="28686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290888" y="256413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3822700" imgH="1193800" progId="Equation.3">
                  <p:embed/>
                </p:oleObj>
              </mc:Choice>
              <mc:Fallback>
                <p:oleObj name="" r:id="rId1" imgW="3822700" imgH="1193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0888" y="2564130"/>
                        <a:ext cx="2895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549275" y="589280"/>
            <a:ext cx="15938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解法 </a:t>
            </a:r>
            <a:r>
              <a:rPr lang="en-US" altLang="zh-CN" sz="2800" b="1" dirty="0">
                <a:ea typeface="楷体_GB2312" pitchFamily="49" charset="-122"/>
              </a:rPr>
              <a:t>2 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81188" y="608330"/>
          <a:ext cx="1282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1676400" imgH="787400" progId="Equation.3">
                  <p:embed/>
                </p:oleObj>
              </mc:Choice>
              <mc:Fallback>
                <p:oleObj name="" r:id="rId3" imgW="1676400" imgH="787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81188" y="608330"/>
                        <a:ext cx="1282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311525" y="500380"/>
          <a:ext cx="3733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4940300" imgH="1193800" progId="Equation.3">
                  <p:embed/>
                </p:oleObj>
              </mc:Choice>
              <mc:Fallback>
                <p:oleObj name="" r:id="rId5" imgW="4940300" imgH="1193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11525" y="500380"/>
                        <a:ext cx="3733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249738" y="982980"/>
          <a:ext cx="1752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2298700" imgH="355600" progId="Equation.3">
                  <p:embed/>
                </p:oleObj>
              </mc:Choice>
              <mc:Fallback>
                <p:oleObj name="" r:id="rId7" imgW="2298700" imgH="355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9738" y="982980"/>
                        <a:ext cx="17526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708525" y="51308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641600" imgH="508000" progId="Equation.3">
                  <p:embed/>
                </p:oleObj>
              </mc:Choice>
              <mc:Fallback>
                <p:oleObj name="" r:id="rId9" imgW="2641600" imgH="508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08525" y="513080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316288" y="1395730"/>
          <a:ext cx="36274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1" imgW="4800600" imgH="1219200" progId="Equation.3">
                  <p:embed/>
                </p:oleObj>
              </mc:Choice>
              <mc:Fallback>
                <p:oleObj name="" r:id="rId11" imgW="4800600" imgH="1219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16288" y="1395730"/>
                        <a:ext cx="3627437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825875" y="2570480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2971800" imgH="508000" progId="Equation.3">
                  <p:embed/>
                </p:oleObj>
              </mc:Choice>
              <mc:Fallback>
                <p:oleObj name="" r:id="rId13" imgW="2971800" imgH="5080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25875" y="2570480"/>
                        <a:ext cx="2260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328988" y="3624580"/>
          <a:ext cx="322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5" imgW="4267200" imgH="584200" progId="Equation.3">
                  <p:embed/>
                </p:oleObj>
              </mc:Choice>
              <mc:Fallback>
                <p:oleObj name="" r:id="rId15" imgW="4267200" imgH="584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28988" y="3624580"/>
                        <a:ext cx="322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/>
          <p:nvPr/>
        </p:nvSpPr>
        <p:spPr>
          <a:xfrm>
            <a:off x="549275" y="4032568"/>
            <a:ext cx="1746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同样可证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831975" y="460248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1689100" imgH="787400" progId="Equation.3">
                  <p:embed/>
                </p:oleObj>
              </mc:Choice>
              <mc:Fallback>
                <p:oleObj name="" r:id="rId17" imgW="1689100" imgH="787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1975" y="4602480"/>
                        <a:ext cx="1295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3211513" y="4661218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9" imgW="4114800" imgH="584200" progId="Equation.3">
                  <p:embed/>
                </p:oleObj>
              </mc:Choice>
              <mc:Fallback>
                <p:oleObj name="" r:id="rId19" imgW="4114800" imgH="584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1513" y="4661218"/>
                        <a:ext cx="3111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9" name="Text Box 25"/>
          <p:cNvSpPr txBox="1"/>
          <p:nvPr/>
        </p:nvSpPr>
        <p:spPr>
          <a:xfrm>
            <a:off x="923925" y="527558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1831975" y="5288280"/>
          <a:ext cx="1295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1" imgW="1689100" imgH="787400" progId="Equation.3">
                  <p:embed/>
                </p:oleObj>
              </mc:Choice>
              <mc:Fallback>
                <p:oleObj name="" r:id="rId21" imgW="1689100" imgH="787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31975" y="5288280"/>
                        <a:ext cx="1295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3211513" y="5173980"/>
          <a:ext cx="2171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3" imgW="2857500" imgH="1181100" progId="Equation.3">
                  <p:embed/>
                </p:oleObj>
              </mc:Choice>
              <mc:Fallback>
                <p:oleObj name="" r:id="rId23" imgW="2857500" imgH="1181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11513" y="5173980"/>
                        <a:ext cx="2171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5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 build="p"/>
      <p:bldP spid="215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517775" y="1701800"/>
          <a:ext cx="38195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5054600" imgH="736600" progId="Equation.3">
                  <p:embed/>
                </p:oleObj>
              </mc:Choice>
              <mc:Fallback>
                <p:oleObj name="" r:id="rId1" imgW="5054600" imgH="736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7775" y="1701800"/>
                        <a:ext cx="38195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2209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12 .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2025650" y="311150"/>
          <a:ext cx="157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2057400" imgH="736600" progId="Equation.3">
                  <p:embed/>
                </p:oleObj>
              </mc:Choice>
              <mc:Fallback>
                <p:oleObj name="" r:id="rId3" imgW="2057400" imgH="736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25650" y="311150"/>
                        <a:ext cx="1574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/>
          <p:nvPr/>
        </p:nvSpPr>
        <p:spPr>
          <a:xfrm>
            <a:off x="539750" y="990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282700" y="990600"/>
          <a:ext cx="290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3835400" imgH="660400" progId="Equation.3">
                  <p:embed/>
                </p:oleObj>
              </mc:Choice>
              <mc:Fallback>
                <p:oleObj name="" r:id="rId5" imgW="3835400" imgH="660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2700" y="990600"/>
                        <a:ext cx="2908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279900" y="8636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2794000" imgH="1092200" progId="Equation.3">
                  <p:embed/>
                </p:oleObj>
              </mc:Choice>
              <mc:Fallback>
                <p:oleObj name="" r:id="rId7" imgW="2794000" imgH="1092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79900" y="863600"/>
                        <a:ext cx="212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2517775" y="2425700"/>
          <a:ext cx="36798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4876800" imgH="685800" progId="Equation.3">
                  <p:embed/>
                </p:oleObj>
              </mc:Choice>
              <mc:Fallback>
                <p:oleObj name="" r:id="rId9" imgW="4876800" imgH="685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7775" y="2425700"/>
                        <a:ext cx="36798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2517775" y="3187700"/>
          <a:ext cx="3860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5105400" imgH="685800" progId="Equation.3">
                  <p:embed/>
                </p:oleObj>
              </mc:Choice>
              <mc:Fallback>
                <p:oleObj name="" r:id="rId11" imgW="5105400" imgH="685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7775" y="3187700"/>
                        <a:ext cx="38608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527050" y="3962400"/>
          <a:ext cx="234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3" imgW="3098800" imgH="787400" progId="Equation.3">
                  <p:embed/>
                </p:oleObj>
              </mc:Choice>
              <mc:Fallback>
                <p:oleObj name="" r:id="rId13" imgW="3098800" imgH="7874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050" y="3962400"/>
                        <a:ext cx="2349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989263" y="3949700"/>
          <a:ext cx="42497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5" imgW="5638800" imgH="787400" progId="Equation.3">
                  <p:embed/>
                </p:oleObj>
              </mc:Choice>
              <mc:Fallback>
                <p:oleObj name="" r:id="rId15" imgW="5638800" imgH="7874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9263" y="3949700"/>
                        <a:ext cx="424973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446213" y="4778375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7" imgW="1016000" imgH="673100" progId="Equation.3">
                  <p:embed/>
                </p:oleObj>
              </mc:Choice>
              <mc:Fallback>
                <p:oleObj name="" r:id="rId17" imgW="1016000" imgH="6731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6213" y="4778375"/>
                        <a:ext cx="787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08200" y="4714875"/>
          <a:ext cx="812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9" imgW="1041400" imgH="787400" progId="Equation.3">
                  <p:embed/>
                </p:oleObj>
              </mc:Choice>
              <mc:Fallback>
                <p:oleObj name="" r:id="rId19" imgW="1041400" imgH="787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4714875"/>
                        <a:ext cx="812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3016250" y="47117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1" imgW="3048000" imgH="787400" progId="Equation.3">
                  <p:embed/>
                </p:oleObj>
              </mc:Choice>
              <mc:Fallback>
                <p:oleObj name="" r:id="rId21" imgW="3048000" imgH="7874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16250" y="47117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5403850" y="47625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3" imgW="3530600" imgH="723900" progId="Equation.3">
                  <p:embed/>
                </p:oleObj>
              </mc:Choice>
              <mc:Fallback>
                <p:oleObj name="" r:id="rId23" imgW="3530600" imgH="723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3850" y="4762500"/>
                        <a:ext cx="2679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447800" y="5562600"/>
          <a:ext cx="69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5" imgW="889000" imgH="711200" progId="Equation.3">
                  <p:embed/>
                </p:oleObj>
              </mc:Choice>
              <mc:Fallback>
                <p:oleObj name="" r:id="rId25" imgW="889000" imgH="711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562600"/>
                        <a:ext cx="698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2228850" y="5564188"/>
          <a:ext cx="1371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7" imgW="1790700" imgH="685800" progId="Equation.3">
                  <p:embed/>
                </p:oleObj>
              </mc:Choice>
              <mc:Fallback>
                <p:oleObj name="" r:id="rId27" imgW="1790700" imgH="685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28850" y="5564188"/>
                        <a:ext cx="13716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657600" y="5564188"/>
          <a:ext cx="149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9" imgW="1955800" imgH="711200" progId="Equation.3">
                  <p:embed/>
                </p:oleObj>
              </mc:Choice>
              <mc:Fallback>
                <p:oleObj name="" r:id="rId29" imgW="1955800" imgH="711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5564188"/>
                        <a:ext cx="1498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23"/>
          <p:cNvGraphicFramePr>
            <a:graphicFrameLocks noChangeAspect="1"/>
          </p:cNvGraphicFramePr>
          <p:nvPr/>
        </p:nvGraphicFramePr>
        <p:xfrm>
          <a:off x="5257800" y="5673725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1" imgW="723900" imgH="381000" progId="Equation.3">
                  <p:embed/>
                </p:oleObj>
              </mc:Choice>
              <mc:Fallback>
                <p:oleObj name="" r:id="rId31" imgW="723900" imgH="3810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5673725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095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73730" name="Text Box 2050">
            <a:hlinkClick r:id="rId1" action="ppaction://hlinksldjump"/>
          </p:cNvPr>
          <p:cNvSpPr txBox="1"/>
          <p:nvPr/>
        </p:nvSpPr>
        <p:spPr>
          <a:xfrm>
            <a:off x="2514600" y="3886200"/>
            <a:ext cx="358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二、第二类换元法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0" name="Rectangle 2058"/>
          <p:cNvSpPr>
            <a:spLocks noGrp="1"/>
          </p:cNvSpPr>
          <p:nvPr>
            <p:ph type="title"/>
          </p:nvPr>
        </p:nvSpPr>
        <p:spPr>
          <a:xfrm>
            <a:off x="1295400" y="228600"/>
            <a:ext cx="2209800" cy="9144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endParaRPr lang="zh-CN" altLang="en-US" sz="4800" dirty="0">
              <a:solidFill>
                <a:schemeClr val="accent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3739" name="Text Box 2059"/>
          <p:cNvSpPr txBox="1"/>
          <p:nvPr/>
        </p:nvSpPr>
        <p:spPr>
          <a:xfrm>
            <a:off x="2514600" y="2819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一、第一类换元法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2" name="Text Box 2093"/>
          <p:cNvSpPr txBox="1"/>
          <p:nvPr/>
        </p:nvSpPr>
        <p:spPr>
          <a:xfrm>
            <a:off x="2590800" y="1023938"/>
            <a:ext cx="32321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换元积分法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3" name="Object 2094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2096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四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78485" y="455930"/>
            <a:ext cx="1828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13.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913097" y="380683"/>
          <a:ext cx="2418373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054100" imgH="279400" progId="Equation.3">
                  <p:embed/>
                </p:oleObj>
              </mc:Choice>
              <mc:Fallback>
                <p:oleObj name="" r:id="rId1" imgW="1054100" imgH="279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13097" y="380683"/>
                        <a:ext cx="2418373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/>
          <p:nvPr/>
        </p:nvSpPr>
        <p:spPr>
          <a:xfrm>
            <a:off x="578485" y="113696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5616" name="Text Box 16"/>
          <p:cNvSpPr txBox="1"/>
          <p:nvPr/>
        </p:nvSpPr>
        <p:spPr>
          <a:xfrm>
            <a:off x="1304290" y="1136968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2489518" y="1054418"/>
          <a:ext cx="291211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231265" imgH="279400" progId="Equation.3">
                  <p:embed/>
                </p:oleObj>
              </mc:Choice>
              <mc:Fallback>
                <p:oleObj name="" r:id="rId3" imgW="1231265" imgH="2794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518" y="1054418"/>
                        <a:ext cx="2912110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2122875" y="1844093"/>
          <a:ext cx="3645535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1587500" imgH="279400" progId="Equation.3">
                  <p:embed/>
                </p:oleObj>
              </mc:Choice>
              <mc:Fallback>
                <p:oleObj name="" r:id="rId5" imgW="1587500" imgH="2794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2875" y="1844093"/>
                        <a:ext cx="3645535" cy="684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/>
          <p:cNvGraphicFramePr>
            <a:graphicFrameLocks noChangeAspect="1"/>
          </p:cNvGraphicFramePr>
          <p:nvPr/>
        </p:nvGraphicFramePr>
        <p:xfrm>
          <a:off x="2145983" y="2713673"/>
          <a:ext cx="142854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7" imgW="584200" imgH="241300" progId="Equation.3">
                  <p:embed/>
                </p:oleObj>
              </mc:Choice>
              <mc:Fallback>
                <p:oleObj name="" r:id="rId7" imgW="584200" imgH="2413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  <a:lum bright="23999"/>
                      </a:blip>
                      <a:stretch>
                        <a:fillRect/>
                      </a:stretch>
                    </p:blipFill>
                    <p:spPr>
                      <a:xfrm>
                        <a:off x="2145983" y="2713673"/>
                        <a:ext cx="1428541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28"/>
          <p:cNvGraphicFramePr>
            <a:graphicFrameLocks noChangeAspect="1"/>
          </p:cNvGraphicFramePr>
          <p:nvPr/>
        </p:nvGraphicFramePr>
        <p:xfrm>
          <a:off x="3574733" y="2713673"/>
          <a:ext cx="1397698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584200" imgH="241300" progId="Equation.3">
                  <p:embed/>
                </p:oleObj>
              </mc:Choice>
              <mc:Fallback>
                <p:oleObj name="" r:id="rId9" imgW="584200" imgH="241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  <a:lum bright="17999"/>
                      </a:blip>
                      <a:stretch>
                        <a:fillRect/>
                      </a:stretch>
                    </p:blipFill>
                    <p:spPr>
                      <a:xfrm>
                        <a:off x="3574733" y="2713673"/>
                        <a:ext cx="1397698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4972685" y="286131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1" imgW="723900" imgH="381000" progId="Equation.3">
                  <p:embed/>
                </p:oleObj>
              </mc:Choice>
              <mc:Fallback>
                <p:oleObj name="" r:id="rId11" imgW="723900" imgH="3810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  <a:lum bright="17999"/>
                      </a:blip>
                      <a:stretch>
                        <a:fillRect/>
                      </a:stretch>
                    </p:blipFill>
                    <p:spPr>
                      <a:xfrm>
                        <a:off x="4972685" y="286131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04520" y="3342640"/>
            <a:ext cx="1808480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推而广之</a:t>
            </a:r>
            <a:endParaRPr lang="zh-CN" altLang="en-US"/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04788" y="4049351"/>
          <a:ext cx="3474085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1346200" imgH="279400" progId="Equation.3">
                  <p:embed/>
                </p:oleObj>
              </mc:Choice>
              <mc:Fallback>
                <p:oleObj name="" r:id="rId13" imgW="13462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788" y="4049351"/>
                        <a:ext cx="3474085" cy="719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04708" y="4927609"/>
          <a:ext cx="323913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320165" imgH="279400" progId="Equation.3">
                  <p:embed/>
                </p:oleObj>
              </mc:Choice>
              <mc:Fallback>
                <p:oleObj name="" r:id="rId15" imgW="1320165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708" y="4927609"/>
                        <a:ext cx="3239135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175314" y="4927608"/>
          <a:ext cx="311594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7" imgW="1270000" imgH="279400" progId="Equation.3">
                  <p:embed/>
                </p:oleObj>
              </mc:Choice>
              <mc:Fallback>
                <p:oleObj name="" r:id="rId17" imgW="12700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5314" y="4927608"/>
                        <a:ext cx="3115945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175314" y="4067183"/>
          <a:ext cx="333438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358900" imgH="279400" progId="Equation.3">
                  <p:embed/>
                </p:oleObj>
              </mc:Choice>
              <mc:Fallback>
                <p:oleObj name="" r:id="rId19" imgW="1358900" imgH="279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5314" y="4067183"/>
                        <a:ext cx="3334385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16" grpId="0"/>
      <p:bldP spid="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5" name="Text Box 3"/>
          <p:cNvSpPr txBox="1"/>
          <p:nvPr/>
        </p:nvSpPr>
        <p:spPr>
          <a:xfrm>
            <a:off x="2682240" y="4572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常用简化技巧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56" name="Text Box 4"/>
          <p:cNvSpPr txBox="1"/>
          <p:nvPr/>
        </p:nvSpPr>
        <p:spPr>
          <a:xfrm>
            <a:off x="457200" y="112077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 </a:t>
            </a:r>
            <a:r>
              <a:rPr lang="zh-CN" altLang="en-US" sz="2800" dirty="0">
                <a:ea typeface="楷体_GB2312" pitchFamily="49" charset="-122"/>
              </a:rPr>
              <a:t>分项积分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57" name="Text Box 5"/>
          <p:cNvSpPr txBox="1"/>
          <p:nvPr/>
        </p:nvSpPr>
        <p:spPr>
          <a:xfrm>
            <a:off x="457200" y="22240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 </a:t>
            </a:r>
            <a:r>
              <a:rPr lang="zh-CN" altLang="en-US" sz="2800" dirty="0">
                <a:ea typeface="楷体_GB2312" pitchFamily="49" charset="-122"/>
              </a:rPr>
              <a:t>降低幂次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73" name="Text Box 21"/>
          <p:cNvSpPr txBox="1"/>
          <p:nvPr/>
        </p:nvSpPr>
        <p:spPr>
          <a:xfrm>
            <a:off x="457200" y="5119688"/>
            <a:ext cx="662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 </a:t>
            </a:r>
            <a:r>
              <a:rPr lang="zh-CN" altLang="en-US" sz="2800" dirty="0">
                <a:ea typeface="楷体_GB2312" pitchFamily="49" charset="-122"/>
              </a:rPr>
              <a:t>统一函数</a:t>
            </a:r>
            <a:r>
              <a:rPr lang="en-US" altLang="zh-CN" sz="2800" dirty="0">
                <a:ea typeface="楷体_GB2312" pitchFamily="49" charset="-122"/>
              </a:rPr>
              <a:t>:  </a:t>
            </a:r>
            <a:r>
              <a:rPr lang="zh-CN" altLang="en-US" sz="2800" dirty="0">
                <a:ea typeface="楷体_GB2312" pitchFamily="49" charset="-122"/>
              </a:rPr>
              <a:t>利用三角公式 </a:t>
            </a:r>
            <a:r>
              <a:rPr lang="en-US" altLang="zh-CN" sz="2800" dirty="0">
                <a:ea typeface="楷体_GB2312" pitchFamily="49" charset="-122"/>
              </a:rPr>
              <a:t>; </a:t>
            </a:r>
            <a:r>
              <a:rPr lang="zh-CN" altLang="en-US" sz="2800" dirty="0">
                <a:ea typeface="楷体_GB2312" pitchFamily="49" charset="-122"/>
              </a:rPr>
              <a:t>配元方法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3574" name="Text Box 22"/>
          <p:cNvSpPr txBox="1"/>
          <p:nvPr/>
        </p:nvSpPr>
        <p:spPr>
          <a:xfrm>
            <a:off x="457200" y="5735320"/>
            <a:ext cx="66300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(4)  </a:t>
            </a:r>
            <a:r>
              <a:rPr lang="zh-CN" altLang="en-US" sz="2800" dirty="0">
                <a:ea typeface="楷体_GB2312" pitchFamily="49" charset="-122"/>
              </a:rPr>
              <a:t>巧妙换元或配元，如整体凑入法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3665538" y="1693863"/>
          <a:ext cx="30400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" imgW="4013200" imgH="660400" progId="Equation.3">
                  <p:embed/>
                </p:oleObj>
              </mc:Choice>
              <mc:Fallback>
                <p:oleObj name="" r:id="rId1" imgW="4013200" imgH="660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65538" y="1693863"/>
                        <a:ext cx="3040062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5181600" y="2844800"/>
          <a:ext cx="32353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4241800" imgH="736600" progId="Equation.3">
                  <p:embed/>
                </p:oleObj>
              </mc:Choice>
              <mc:Fallback>
                <p:oleObj name="" r:id="rId3" imgW="4241800" imgH="7366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2844800"/>
                        <a:ext cx="3235325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371600" y="2844800"/>
          <a:ext cx="3298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5" imgW="4330700" imgH="736600" progId="Equation.3">
                  <p:embed/>
                </p:oleObj>
              </mc:Choice>
              <mc:Fallback>
                <p:oleObj name="" r:id="rId5" imgW="4330700" imgH="7366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2844800"/>
                        <a:ext cx="3298825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/>
          <p:nvPr/>
        </p:nvSpPr>
        <p:spPr>
          <a:xfrm>
            <a:off x="1219200" y="40386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万能凑幂法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23596" name="Group 44"/>
          <p:cNvGrpSpPr/>
          <p:nvPr/>
        </p:nvGrpSpPr>
        <p:grpSpPr>
          <a:xfrm>
            <a:off x="3473450" y="3568700"/>
            <a:ext cx="4603750" cy="635000"/>
            <a:chOff x="2188" y="2248"/>
            <a:chExt cx="2900" cy="400"/>
          </a:xfrm>
        </p:grpSpPr>
        <p:graphicFrame>
          <p:nvGraphicFramePr>
            <p:cNvPr id="23571" name="Object 9"/>
            <p:cNvGraphicFramePr>
              <a:graphicFrameLocks noChangeAspect="1"/>
            </p:cNvGraphicFramePr>
            <p:nvPr/>
          </p:nvGraphicFramePr>
          <p:xfrm>
            <a:off x="2188" y="2256"/>
            <a:ext cx="156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7" imgW="3263900" imgH="787400" progId="Equation.3">
                    <p:embed/>
                  </p:oleObj>
                </mc:Choice>
                <mc:Fallback>
                  <p:oleObj name="" r:id="rId7" imgW="3263900" imgH="7874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88" y="2256"/>
                          <a:ext cx="1560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10"/>
            <p:cNvGraphicFramePr>
              <a:graphicFrameLocks noChangeAspect="1"/>
            </p:cNvGraphicFramePr>
            <p:nvPr/>
          </p:nvGraphicFramePr>
          <p:xfrm>
            <a:off x="3784" y="2248"/>
            <a:ext cx="130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9" imgW="2705100" imgH="787400" progId="Equation.3">
                    <p:embed/>
                  </p:oleObj>
                </mc:Choice>
                <mc:Fallback>
                  <p:oleObj name="" r:id="rId9" imgW="2705100" imgH="78740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84" y="2248"/>
                          <a:ext cx="1304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95" name="Group 43"/>
          <p:cNvGrpSpPr/>
          <p:nvPr/>
        </p:nvGrpSpPr>
        <p:grpSpPr>
          <a:xfrm>
            <a:off x="3505200" y="4267200"/>
            <a:ext cx="4465638" cy="850900"/>
            <a:chOff x="2256" y="2736"/>
            <a:chExt cx="2813" cy="536"/>
          </a:xfrm>
        </p:grpSpPr>
        <p:graphicFrame>
          <p:nvGraphicFramePr>
            <p:cNvPr id="23569" name="Object 13"/>
            <p:cNvGraphicFramePr>
              <a:graphicFrameLocks noChangeAspect="1"/>
            </p:cNvGraphicFramePr>
            <p:nvPr/>
          </p:nvGraphicFramePr>
          <p:xfrm>
            <a:off x="2256" y="2736"/>
            <a:ext cx="127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11" imgW="2654300" imgH="1092200" progId="Equation.3">
                    <p:embed/>
                  </p:oleObj>
                </mc:Choice>
                <mc:Fallback>
                  <p:oleObj name="" r:id="rId11" imgW="2654300" imgH="109220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736"/>
                          <a:ext cx="1272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4"/>
            <p:cNvGraphicFramePr>
              <a:graphicFrameLocks noChangeAspect="1"/>
            </p:cNvGraphicFramePr>
            <p:nvPr/>
          </p:nvGraphicFramePr>
          <p:xfrm>
            <a:off x="3524" y="2796"/>
            <a:ext cx="1545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3" imgW="3200400" imgH="838200" progId="Equation.3">
                    <p:embed/>
                  </p:oleObj>
                </mc:Choice>
                <mc:Fallback>
                  <p:oleObj name="" r:id="rId13" imgW="3200400" imgH="83820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24" y="2796"/>
                          <a:ext cx="1545" cy="4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88" name="AutoShape 36"/>
          <p:cNvSpPr/>
          <p:nvPr/>
        </p:nvSpPr>
        <p:spPr>
          <a:xfrm>
            <a:off x="3200400" y="37338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3592" name="Text Box 40"/>
          <p:cNvSpPr txBox="1"/>
          <p:nvPr/>
        </p:nvSpPr>
        <p:spPr>
          <a:xfrm>
            <a:off x="2819400" y="1120775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利用积化和差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r>
              <a:rPr lang="zh-CN" altLang="en-US" sz="2800" dirty="0">
                <a:ea typeface="楷体_GB2312" pitchFamily="49" charset="-122"/>
              </a:rPr>
              <a:t>分式分项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93" name="Text Box 41"/>
          <p:cNvSpPr txBox="1"/>
          <p:nvPr/>
        </p:nvSpPr>
        <p:spPr>
          <a:xfrm>
            <a:off x="2819400" y="22240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利用倍角公式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78" name="Rectangle 2"/>
          <p:cNvSpPr>
            <a:spLocks noGrp="1"/>
          </p:cNvSpPr>
          <p:nvPr/>
        </p:nvSpPr>
        <p:spPr>
          <a:xfrm>
            <a:off x="457200" y="412115"/>
            <a:ext cx="2052955" cy="609600"/>
          </a:xfrm>
          <a:prstGeom prst="rect">
            <a:avLst/>
          </a:prstGeom>
          <a:noFill/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6" grpId="0"/>
      <p:bldP spid="23557" grpId="0"/>
      <p:bldP spid="23573" grpId="0"/>
      <p:bldP spid="23574" grpId="0"/>
      <p:bldP spid="23560" grpId="0"/>
      <p:bldP spid="23588" grpId="0" animBg="1"/>
      <p:bldP spid="23592" grpId="0"/>
      <p:bldP spid="235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11"/>
          <p:cNvSpPr>
            <a:spLocks noGrp="1"/>
          </p:cNvSpPr>
          <p:nvPr>
            <p:ph type="title"/>
          </p:nvPr>
        </p:nvSpPr>
        <p:spPr>
          <a:xfrm>
            <a:off x="539750" y="533400"/>
            <a:ext cx="3657600" cy="6858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二、第二类换元法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5076" name="Text Box 20"/>
          <p:cNvSpPr txBox="1"/>
          <p:nvPr/>
        </p:nvSpPr>
        <p:spPr>
          <a:xfrm>
            <a:off x="539750" y="12334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第一类换元法解决的问题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5078" name="Text Box 22"/>
          <p:cNvSpPr txBox="1"/>
          <p:nvPr/>
        </p:nvSpPr>
        <p:spPr>
          <a:xfrm>
            <a:off x="2667000" y="23764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难求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5079" name="Text Box 23"/>
          <p:cNvSpPr txBox="1"/>
          <p:nvPr/>
        </p:nvSpPr>
        <p:spPr>
          <a:xfrm>
            <a:off x="5029200" y="24384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易求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80" name="Object 24"/>
          <p:cNvGraphicFramePr>
            <a:graphicFrameLocks noChangeAspect="1"/>
          </p:cNvGraphicFramePr>
          <p:nvPr/>
        </p:nvGraphicFramePr>
        <p:xfrm>
          <a:off x="1873250" y="1917700"/>
          <a:ext cx="262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3467100" imgH="787400" progId="Equation.3">
                  <p:embed/>
                </p:oleObj>
              </mc:Choice>
              <mc:Fallback>
                <p:oleObj name="" r:id="rId1" imgW="3467100" imgH="7874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3250" y="1917700"/>
                        <a:ext cx="2628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25"/>
          <p:cNvGraphicFramePr>
            <a:graphicFrameLocks noChangeAspect="1"/>
          </p:cNvGraphicFramePr>
          <p:nvPr/>
        </p:nvGraphicFramePr>
        <p:xfrm>
          <a:off x="4541838" y="1917700"/>
          <a:ext cx="16621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3" imgW="2184400" imgH="787400" progId="Equation.3">
                  <p:embed/>
                </p:oleObj>
              </mc:Choice>
              <mc:Fallback>
                <p:oleObj name="" r:id="rId3" imgW="2184400" imgH="7874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1838" y="1917700"/>
                        <a:ext cx="16621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2" name="Line 26"/>
          <p:cNvSpPr/>
          <p:nvPr/>
        </p:nvSpPr>
        <p:spPr>
          <a:xfrm>
            <a:off x="6248400" y="1828800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6324600" y="2166938"/>
          <a:ext cx="137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5" imgW="711200" imgH="228600" progId="Equation.3">
                  <p:embed/>
                </p:oleObj>
              </mc:Choice>
              <mc:Fallback>
                <p:oleObj name="" r:id="rId5" imgW="711200" imgH="2286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2166938"/>
                        <a:ext cx="1371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4" name="Text Box 28"/>
          <p:cNvSpPr txBox="1"/>
          <p:nvPr/>
        </p:nvSpPr>
        <p:spPr>
          <a:xfrm>
            <a:off x="539750" y="3286125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若所求积分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2254250" y="4003675"/>
          <a:ext cx="25527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7" imgW="3365500" imgH="787400" progId="Equation.3">
                  <p:embed/>
                </p:oleObj>
              </mc:Choice>
              <mc:Fallback>
                <p:oleObj name="" r:id="rId7" imgW="3365500" imgH="7874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54250" y="4003675"/>
                        <a:ext cx="25527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6" name="Text Box 30"/>
          <p:cNvSpPr txBox="1"/>
          <p:nvPr/>
        </p:nvSpPr>
        <p:spPr>
          <a:xfrm>
            <a:off x="4806950" y="397986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易求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5087" name="Text Box 31"/>
          <p:cNvSpPr txBox="1"/>
          <p:nvPr/>
        </p:nvSpPr>
        <p:spPr>
          <a:xfrm>
            <a:off x="539750" y="4742180"/>
            <a:ext cx="71856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则得第二类换元积分法（也叫变量代换法）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5088" name="Text Box 32"/>
          <p:cNvSpPr txBox="1"/>
          <p:nvPr/>
        </p:nvSpPr>
        <p:spPr>
          <a:xfrm>
            <a:off x="3810000" y="328453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难求，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89" name="Object 33"/>
          <p:cNvGraphicFramePr>
            <a:graphicFrameLocks noChangeAspect="1"/>
          </p:cNvGraphicFramePr>
          <p:nvPr/>
        </p:nvGraphicFramePr>
        <p:xfrm>
          <a:off x="2463800" y="3279775"/>
          <a:ext cx="1371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9" imgW="1790700" imgH="787400" progId="Equation.3">
                  <p:embed/>
                </p:oleObj>
              </mc:Choice>
              <mc:Fallback>
                <p:oleObj name="" r:id="rId9" imgW="1790700" imgH="7874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66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63800" y="3279775"/>
                        <a:ext cx="1371600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6" grpId="0"/>
      <p:bldP spid="45078" grpId="0"/>
      <p:bldP spid="45079" grpId="0"/>
      <p:bldP spid="45084" grpId="0"/>
      <p:bldP spid="45086" grpId="0"/>
      <p:bldP spid="45087" grpId="0"/>
      <p:bldP spid="450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7" name="Rectangle 4"/>
          <p:cNvSpPr>
            <a:spLocks noGrp="1"/>
          </p:cNvSpPr>
          <p:nvPr>
            <p:ph type="title"/>
          </p:nvPr>
        </p:nvSpPr>
        <p:spPr>
          <a:xfrm>
            <a:off x="626110" y="967740"/>
            <a:ext cx="1981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2 .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372360" y="109474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1587500" imgH="508000" progId="Equation.3">
                  <p:embed/>
                </p:oleObj>
              </mc:Choice>
              <mc:Fallback>
                <p:oleObj name="" r:id="rId1" imgW="1587500" imgH="5080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72360" y="1094740"/>
                        <a:ext cx="1219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/>
          <p:nvPr/>
        </p:nvSpPr>
        <p:spPr>
          <a:xfrm>
            <a:off x="3591560" y="1012190"/>
            <a:ext cx="3581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单调可导</a:t>
            </a: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944360" y="1082040"/>
          <a:ext cx="140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3" imgW="1841500" imgH="520700" progId="Equation.3">
                  <p:embed/>
                </p:oleObj>
              </mc:Choice>
              <mc:Fallback>
                <p:oleObj name="" r:id="rId3" imgW="1841500" imgH="5207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44360" y="1082040"/>
                        <a:ext cx="1409700" cy="419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314960" y="1653540"/>
          <a:ext cx="18843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5" imgW="2489200" imgH="520700" progId="Equation.3">
                  <p:embed/>
                </p:oleObj>
              </mc:Choice>
              <mc:Fallback>
                <p:oleObj name="" r:id="rId5" imgW="2489200" imgH="5207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4960" y="1653540"/>
                        <a:ext cx="1884363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Text Box 10"/>
          <p:cNvSpPr txBox="1"/>
          <p:nvPr/>
        </p:nvSpPr>
        <p:spPr>
          <a:xfrm>
            <a:off x="2143760" y="159162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具有原函数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686560" y="2186940"/>
          <a:ext cx="5461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7" imgW="7239000" imgH="914400" progId="Equation.3">
                  <p:embed/>
                </p:oleObj>
              </mc:Choice>
              <mc:Fallback>
                <p:oleObj name="" r:id="rId7" imgW="7239000" imgH="9144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86560" y="2186940"/>
                        <a:ext cx="54610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583883" y="2897823"/>
          <a:ext cx="510033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9" imgW="2311400" imgH="228600" progId="Equation.3">
                  <p:embed/>
                </p:oleObj>
              </mc:Choice>
              <mc:Fallback>
                <p:oleObj name="" r:id="rId9" imgW="2311400" imgH="2286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3883" y="2897823"/>
                        <a:ext cx="510033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4" name="Text Box 64"/>
          <p:cNvSpPr txBox="1"/>
          <p:nvPr/>
        </p:nvSpPr>
        <p:spPr>
          <a:xfrm>
            <a:off x="4201160" y="157099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则有换元公式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" name="Text Box 31"/>
          <p:cNvSpPr txBox="1"/>
          <p:nvPr/>
        </p:nvSpPr>
        <p:spPr>
          <a:xfrm>
            <a:off x="314960" y="3907790"/>
            <a:ext cx="7935595" cy="1210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en-US" altLang="zh-CN" sz="2800" dirty="0">
                <a:ln>
                  <a:noFill/>
                </a:ln>
                <a:ea typeface="楷体_GB2312" pitchFamily="49" charset="-122"/>
              </a:rPr>
              <a:t>        </a:t>
            </a:r>
            <a:r>
              <a:rPr lang="zh-CN" altLang="en-US" sz="2800" dirty="0">
                <a:ln>
                  <a:noFill/>
                </a:ln>
                <a:ea typeface="楷体_GB2312" pitchFamily="49" charset="-122"/>
              </a:rPr>
              <a:t>常用的变量代换法有：</a:t>
            </a:r>
            <a:r>
              <a:rPr lang="zh-CN" altLang="en-US" sz="2800" b="1" dirty="0">
                <a:ln>
                  <a:noFill/>
                </a:ln>
                <a:solidFill>
                  <a:schemeClr val="tx2"/>
                </a:solidFill>
                <a:ea typeface="楷体_GB2312" pitchFamily="49" charset="-122"/>
              </a:rPr>
              <a:t>三角代换</a:t>
            </a:r>
            <a:r>
              <a:rPr lang="zh-CN" altLang="en-US" sz="2800" dirty="0">
                <a:ln>
                  <a:noFill/>
                </a:ln>
                <a:ea typeface="楷体_GB2312" pitchFamily="49" charset="-122"/>
              </a:rPr>
              <a:t>、根式代换</a:t>
            </a:r>
            <a:r>
              <a:rPr lang="zh-CN" altLang="en-US" sz="2800" dirty="0">
                <a:ln>
                  <a:noFill/>
                </a:ln>
                <a:ea typeface="楷体_GB2312" pitchFamily="49" charset="-122"/>
                <a:sym typeface="+mn-ea"/>
              </a:rPr>
              <a:t>、倒代换</a:t>
            </a:r>
            <a:r>
              <a:rPr lang="zh-CN" altLang="en-US" sz="2800" dirty="0">
                <a:ln>
                  <a:noFill/>
                </a:ln>
                <a:ea typeface="楷体_GB2312" pitchFamily="49" charset="-122"/>
              </a:rPr>
              <a:t>、双曲代换、二项代换</a:t>
            </a:r>
            <a:r>
              <a:rPr lang="en-US" altLang="zh-CN" sz="2800" dirty="0">
                <a:ln>
                  <a:noFill/>
                </a:ln>
                <a:ea typeface="楷体_GB2312" pitchFamily="49" charset="-122"/>
              </a:rPr>
              <a:t>……</a:t>
            </a:r>
            <a:endParaRPr lang="en-US" altLang="zh-CN" sz="2800" dirty="0">
              <a:ln>
                <a:noFill/>
              </a:ln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/>
      <p:bldP spid="4614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85495" y="1056005"/>
            <a:ext cx="20650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2"/>
                </a:solidFill>
              </a:rPr>
              <a:t>三角代换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46375" y="1047115"/>
            <a:ext cx="4272280" cy="539750"/>
            <a:chOff x="4206" y="3389"/>
            <a:chExt cx="6728" cy="850"/>
          </a:xfrm>
        </p:grpSpPr>
        <p:sp>
          <p:nvSpPr>
            <p:cNvPr id="5" name="文本框 4"/>
            <p:cNvSpPr txBox="1"/>
            <p:nvPr/>
          </p:nvSpPr>
          <p:spPr>
            <a:xfrm>
              <a:off x="4206" y="3389"/>
              <a:ext cx="672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>
                  <a:sym typeface="+mn-ea"/>
                </a:rPr>
                <a:t> </a:t>
              </a:r>
              <a:r>
                <a:rPr lang="en-US" altLang="zh-CN" sz="2800">
                  <a:sym typeface="+mn-ea"/>
                </a:rPr>
                <a:t>—— </a:t>
              </a:r>
              <a:r>
                <a:rPr lang="zh-CN" altLang="en-US" sz="2800">
                  <a:sym typeface="+mn-ea"/>
                </a:rPr>
                <a:t>去                    型根号</a:t>
              </a:r>
              <a:endParaRPr lang="zh-CN" altLang="en-US" sz="2800"/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72" y="3389"/>
            <a:ext cx="2889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62965" imgH="254000" progId="Equation.KSEE3">
                    <p:embed/>
                  </p:oleObj>
                </mc:Choice>
                <mc:Fallback>
                  <p:oleObj name="" r:id="rId1" imgW="862965" imgH="2540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72" y="3389"/>
                          <a:ext cx="2889" cy="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785495" y="1864360"/>
            <a:ext cx="206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根式代换</a:t>
            </a:r>
            <a:endParaRPr lang="zh-CN" altLang="en-US" sz="2800"/>
          </a:p>
        </p:txBody>
      </p:sp>
      <p:grpSp>
        <p:nvGrpSpPr>
          <p:cNvPr id="9" name="组合 8"/>
          <p:cNvGrpSpPr/>
          <p:nvPr/>
        </p:nvGrpSpPr>
        <p:grpSpPr>
          <a:xfrm>
            <a:off x="2746375" y="1652905"/>
            <a:ext cx="4894580" cy="944880"/>
            <a:chOff x="4206" y="3070"/>
            <a:chExt cx="7708" cy="1488"/>
          </a:xfrm>
        </p:grpSpPr>
        <p:sp>
          <p:nvSpPr>
            <p:cNvPr id="10" name="文本框 9"/>
            <p:cNvSpPr txBox="1"/>
            <p:nvPr/>
          </p:nvSpPr>
          <p:spPr>
            <a:xfrm>
              <a:off x="4206" y="3389"/>
              <a:ext cx="77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>
                  <a:sym typeface="+mn-ea"/>
                </a:rPr>
                <a:t> </a:t>
              </a:r>
              <a:r>
                <a:rPr lang="en-US" altLang="zh-CN" sz="2800">
                  <a:sym typeface="+mn-ea"/>
                </a:rPr>
                <a:t>—— </a:t>
              </a:r>
              <a:r>
                <a:rPr lang="zh-CN" altLang="en-US" sz="2800">
                  <a:sym typeface="+mn-ea"/>
                </a:rPr>
                <a:t>去                           型根号</a:t>
              </a:r>
              <a:endParaRPr lang="zh-CN" altLang="en-US" sz="2800"/>
            </a:p>
          </p:txBody>
        </p:sp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72" y="3070"/>
            <a:ext cx="3870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155700" imgH="444500" progId="Equation.KSEE3">
                    <p:embed/>
                  </p:oleObj>
                </mc:Choice>
                <mc:Fallback>
                  <p:oleObj name="" r:id="rId3" imgW="1155700" imgH="4445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72" y="3070"/>
                          <a:ext cx="3870" cy="14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/>
          <p:cNvSpPr txBox="1"/>
          <p:nvPr/>
        </p:nvSpPr>
        <p:spPr>
          <a:xfrm>
            <a:off x="785495" y="2691765"/>
            <a:ext cx="170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倒代换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2425065" y="2691765"/>
            <a:ext cx="3561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—— </a:t>
            </a:r>
            <a:r>
              <a:rPr lang="zh-CN" altLang="en-US" sz="2800">
                <a:sym typeface="+mn-ea"/>
              </a:rPr>
              <a:t>去分母上的高次</a:t>
            </a:r>
            <a:endParaRPr lang="zh-CN" altLang="en-US" sz="28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5495" y="3526155"/>
            <a:ext cx="206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双曲代换</a:t>
            </a:r>
            <a:endParaRPr lang="zh-CN" altLang="en-US" sz="2800"/>
          </a:p>
        </p:txBody>
      </p:sp>
      <p:grpSp>
        <p:nvGrpSpPr>
          <p:cNvPr id="18" name="组合 17"/>
          <p:cNvGrpSpPr/>
          <p:nvPr/>
        </p:nvGrpSpPr>
        <p:grpSpPr>
          <a:xfrm>
            <a:off x="2746375" y="3503930"/>
            <a:ext cx="5250180" cy="567055"/>
            <a:chOff x="4206" y="3368"/>
            <a:chExt cx="8268" cy="893"/>
          </a:xfrm>
        </p:grpSpPr>
        <p:sp>
          <p:nvSpPr>
            <p:cNvPr id="19" name="文本框 18"/>
            <p:cNvSpPr txBox="1"/>
            <p:nvPr/>
          </p:nvSpPr>
          <p:spPr>
            <a:xfrm>
              <a:off x="4206" y="3389"/>
              <a:ext cx="82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>
                  <a:sym typeface="+mn-ea"/>
                </a:rPr>
                <a:t> </a:t>
              </a:r>
              <a:r>
                <a:rPr lang="en-US" altLang="zh-CN" sz="2800">
                  <a:sym typeface="+mn-ea"/>
                </a:rPr>
                <a:t>—— </a:t>
              </a:r>
              <a:r>
                <a:rPr lang="zh-CN" altLang="en-US" sz="2800">
                  <a:sym typeface="+mn-ea"/>
                </a:rPr>
                <a:t>去                               型根号</a:t>
              </a:r>
              <a:endParaRPr lang="zh-CN" altLang="en-US" sz="2800"/>
            </a:p>
          </p:txBody>
        </p:sp>
        <p:graphicFrame>
          <p:nvGraphicFramePr>
            <p:cNvPr id="20" name="对象 1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72" y="3368"/>
            <a:ext cx="4252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" r:id="rId5" imgW="1270000" imgH="266700" progId="Equation.KSEE3">
                    <p:embed/>
                  </p:oleObj>
                </mc:Choice>
                <mc:Fallback>
                  <p:oleObj name="" r:id="rId5" imgW="1270000" imgH="266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272" y="3368"/>
                          <a:ext cx="4252" cy="8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文本框 21"/>
          <p:cNvSpPr txBox="1"/>
          <p:nvPr/>
        </p:nvSpPr>
        <p:spPr>
          <a:xfrm>
            <a:off x="785495" y="4400550"/>
            <a:ext cx="2062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二项代换</a:t>
            </a:r>
            <a:endParaRPr lang="zh-CN" altLang="en-US" sz="2800"/>
          </a:p>
        </p:txBody>
      </p:sp>
      <p:grpSp>
        <p:nvGrpSpPr>
          <p:cNvPr id="23" name="组合 22"/>
          <p:cNvGrpSpPr/>
          <p:nvPr/>
        </p:nvGrpSpPr>
        <p:grpSpPr>
          <a:xfrm>
            <a:off x="2765425" y="4364355"/>
            <a:ext cx="4005580" cy="593725"/>
            <a:chOff x="4206" y="3332"/>
            <a:chExt cx="6308" cy="935"/>
          </a:xfrm>
        </p:grpSpPr>
        <p:sp>
          <p:nvSpPr>
            <p:cNvPr id="24" name="文本框 23"/>
            <p:cNvSpPr txBox="1"/>
            <p:nvPr/>
          </p:nvSpPr>
          <p:spPr>
            <a:xfrm>
              <a:off x="4206" y="3389"/>
              <a:ext cx="63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>
                  <a:sym typeface="+mn-ea"/>
                </a:rPr>
                <a:t> </a:t>
              </a:r>
              <a:r>
                <a:rPr lang="en-US" altLang="zh-CN" sz="2800">
                  <a:sym typeface="+mn-ea"/>
                </a:rPr>
                <a:t>—— </a:t>
              </a:r>
              <a:r>
                <a:rPr lang="zh-CN" altLang="en-US" sz="2800">
                  <a:sym typeface="+mn-ea"/>
                </a:rPr>
                <a:t>去分母上             项</a:t>
              </a:r>
              <a:endParaRPr lang="zh-CN" altLang="en-US" sz="2800">
                <a:sym typeface="+mn-ea"/>
              </a:endParaRPr>
            </a:p>
          </p:txBody>
        </p:sp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088" y="3332"/>
            <a:ext cx="1659" cy="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7" imgW="495300" imgH="279400" progId="Equation.KSEE3">
                    <p:embed/>
                  </p:oleObj>
                </mc:Choice>
                <mc:Fallback>
                  <p:oleObj name="" r:id="rId7" imgW="495300" imgH="2794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88" y="3332"/>
                          <a:ext cx="1659" cy="9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2" grpId="0"/>
      <p:bldP spid="14" grpId="0"/>
      <p:bldP spid="17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2209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15.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974850" y="342900"/>
          <a:ext cx="3340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" imgW="4419600" imgH="825500" progId="Equation.3">
                  <p:embed/>
                </p:oleObj>
              </mc:Choice>
              <mc:Fallback>
                <p:oleObj name="" r:id="rId1" imgW="4419600" imgH="8255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4850" y="342900"/>
                        <a:ext cx="33401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4"/>
          <p:cNvSpPr txBox="1"/>
          <p:nvPr/>
        </p:nvSpPr>
        <p:spPr>
          <a:xfrm>
            <a:off x="539750" y="990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600200" y="990600"/>
          <a:ext cx="339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3" imgW="4483100" imgH="660400" progId="Equation.3">
                  <p:embed/>
                </p:oleObj>
              </mc:Choice>
              <mc:Fallback>
                <p:oleObj name="" r:id="rId3" imgW="4483100" imgH="6604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990600"/>
                        <a:ext cx="3390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/>
          <p:nvPr/>
        </p:nvSpPr>
        <p:spPr>
          <a:xfrm>
            <a:off x="4953000" y="98901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905000" y="1600200"/>
          <a:ext cx="3924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5" imgW="5194300" imgH="622300" progId="Equation.3">
                  <p:embed/>
                </p:oleObj>
              </mc:Choice>
              <mc:Fallback>
                <p:oleObj name="" r:id="rId5" imgW="5194300" imgH="6223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600200"/>
                        <a:ext cx="39243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5867400" y="1781175"/>
          <a:ext cx="11938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7" imgW="1549400" imgH="330200" progId="Equation.3">
                  <p:embed/>
                </p:oleObj>
              </mc:Choice>
              <mc:Fallback>
                <p:oleObj name="" r:id="rId7" imgW="1549400" imgH="330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1781175"/>
                        <a:ext cx="1193800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892300" y="2260600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9" imgW="2705100" imgH="508000" progId="Equation.3">
                  <p:embed/>
                </p:oleObj>
              </mc:Choice>
              <mc:Fallback>
                <p:oleObj name="" r:id="rId9" imgW="2705100" imgH="5080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2300" y="2260600"/>
                        <a:ext cx="2057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Text Box 11"/>
          <p:cNvSpPr txBox="1"/>
          <p:nvPr/>
        </p:nvSpPr>
        <p:spPr>
          <a:xfrm>
            <a:off x="539750" y="274478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1828800" y="2705100"/>
          <a:ext cx="1397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1" imgW="1828800" imgH="723900" progId="Equation.3">
                  <p:embed/>
                </p:oleObj>
              </mc:Choice>
              <mc:Fallback>
                <p:oleObj name="" r:id="rId11" imgW="1828800" imgH="7239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705100"/>
                        <a:ext cx="1397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3251200" y="27940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3" imgW="1892300" imgH="508000" progId="Equation.3">
                  <p:embed/>
                </p:oleObj>
              </mc:Choice>
              <mc:Fallback>
                <p:oleObj name="" r:id="rId13" imgW="1892300" imgH="5080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1200" y="279400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4749800" y="2667000"/>
          <a:ext cx="218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5" imgW="2870200" imgH="787400" progId="Equation.3">
                  <p:embed/>
                </p:oleObj>
              </mc:Choice>
              <mc:Fallback>
                <p:oleObj name="" r:id="rId15" imgW="2870200" imgH="7874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9800" y="2667000"/>
                        <a:ext cx="2184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4495800" y="3492500"/>
          <a:ext cx="3048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17" imgW="4025900" imgH="660400" progId="Equation.3">
                  <p:embed/>
                </p:oleObj>
              </mc:Choice>
              <mc:Fallback>
                <p:oleObj name="" r:id="rId17" imgW="4025900" imgH="6604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492500"/>
                        <a:ext cx="3048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5397500" y="33401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9" imgW="1803400" imgH="1092200" progId="Equation.3">
                  <p:embed/>
                </p:oleObj>
              </mc:Choice>
              <mc:Fallback>
                <p:oleObj name="" r:id="rId19" imgW="1803400" imgH="1092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0" y="3340100"/>
                        <a:ext cx="1384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1" name="Freeform 17"/>
          <p:cNvSpPr/>
          <p:nvPr/>
        </p:nvSpPr>
        <p:spPr>
          <a:xfrm>
            <a:off x="7620000" y="457200"/>
            <a:ext cx="1066800" cy="1371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7122" name="Arc 18"/>
          <p:cNvSpPr/>
          <p:nvPr/>
        </p:nvSpPr>
        <p:spPr>
          <a:xfrm>
            <a:off x="7620000" y="1616075"/>
            <a:ext cx="273050" cy="212725"/>
          </a:xfrm>
          <a:custGeom>
            <a:avLst/>
            <a:gdLst/>
            <a:ahLst/>
            <a:cxnLst>
              <a:cxn ang="0">
                <a:pos x="345427098" y="0"/>
              </a:cxn>
              <a:cxn ang="0">
                <a:pos x="551578736" y="428793181"/>
              </a:cxn>
              <a:cxn ang="0">
                <a:pos x="0" y="428793181"/>
              </a:cxn>
            </a:cxnLst>
            <a:pathLst>
              <a:path w="21600" h="16840" fill="none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lnTo>
                  <a:pt x="13526" y="0"/>
                </a:lnTo>
                <a:close/>
              </a:path>
            </a:pathLst>
          </a:custGeom>
          <a:noFill/>
          <a:ln w="22225" cap="flat" cmpd="sng">
            <a:solidFill>
              <a:srgbClr val="FFCC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7123" name="Object 19"/>
          <p:cNvGraphicFramePr>
            <a:graphicFrameLocks noChangeAspect="1"/>
          </p:cNvGraphicFramePr>
          <p:nvPr/>
        </p:nvGraphicFramePr>
        <p:xfrm>
          <a:off x="7721600" y="1006475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21" imgW="127000" imgH="152400" progId="Equation.3">
                  <p:embed/>
                </p:oleObj>
              </mc:Choice>
              <mc:Fallback>
                <p:oleObj name="" r:id="rId21" imgW="127000" imgH="1524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21600" y="1006475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8712200" y="106680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23" imgW="127000" imgH="152400" progId="Equation.3">
                  <p:embed/>
                </p:oleObj>
              </mc:Choice>
              <mc:Fallback>
                <p:oleObj name="" r:id="rId23" imgW="127000" imgH="1524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712200" y="106680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7402513" y="1876425"/>
          <a:ext cx="1436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25" imgW="762000" imgH="304800" progId="Equation.3">
                  <p:embed/>
                </p:oleObj>
              </mc:Choice>
              <mc:Fallback>
                <p:oleObj name="" r:id="rId25" imgW="762000" imgH="304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02513" y="1876425"/>
                        <a:ext cx="1436687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7927975" y="1417638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27" imgW="76200" imgH="165100" progId="Equation.3">
                  <p:embed/>
                </p:oleObj>
              </mc:Choice>
              <mc:Fallback>
                <p:oleObj name="" r:id="rId27" imgW="76200" imgH="1651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7975" y="1417638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2565400" y="5397500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29" imgW="1536700" imgH="1092200" progId="Equation.3">
                  <p:embed/>
                </p:oleObj>
              </mc:Choice>
              <mc:Fallback>
                <p:oleObj name="" r:id="rId29" imgW="1536700" imgH="1092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5397500"/>
                        <a:ext cx="1181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3784600" y="5410200"/>
          <a:ext cx="269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31" imgW="3556000" imgH="1092200" progId="Equation.3">
                  <p:embed/>
                </p:oleObj>
              </mc:Choice>
              <mc:Fallback>
                <p:oleObj name="" r:id="rId31" imgW="3556000" imgH="10922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4600" y="5410200"/>
                        <a:ext cx="2692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1803400" y="5295900"/>
          <a:ext cx="723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33" imgW="927100" imgH="1231900" progId="Equation.3">
                  <p:embed/>
                </p:oleObj>
              </mc:Choice>
              <mc:Fallback>
                <p:oleObj name="" r:id="rId33" imgW="927100" imgH="1231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3400" y="5295900"/>
                        <a:ext cx="723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2133600" y="4648200"/>
          <a:ext cx="266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35" imgW="3517900" imgH="406400" progId="Equation.3">
                  <p:embed/>
                </p:oleObj>
              </mc:Choice>
              <mc:Fallback>
                <p:oleObj name="" r:id="rId35" imgW="3517900" imgH="4064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4648200"/>
                        <a:ext cx="2667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/>
        </p:nvGraphicFramePr>
        <p:xfrm>
          <a:off x="4826000" y="46482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7" imgW="635000" imgH="368300" progId="Equation.3">
                  <p:embed/>
                </p:oleObj>
              </mc:Choice>
              <mc:Fallback>
                <p:oleObj name="" r:id="rId37" imgW="635000" imgH="3683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26000" y="4648200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4" name="Object 30"/>
          <p:cNvGraphicFramePr>
            <a:graphicFrameLocks noChangeAspect="1"/>
          </p:cNvGraphicFramePr>
          <p:nvPr/>
        </p:nvGraphicFramePr>
        <p:xfrm>
          <a:off x="5434013" y="4394200"/>
          <a:ext cx="38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39" imgW="469900" imgH="1092200" progId="Equation.3">
                  <p:embed/>
                </p:oleObj>
              </mc:Choice>
              <mc:Fallback>
                <p:oleObj name="" r:id="rId39" imgW="469900" imgH="10922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4013" y="4394200"/>
                        <a:ext cx="381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5" name="Object 31"/>
          <p:cNvGraphicFramePr>
            <a:graphicFrameLocks noChangeAspect="1"/>
          </p:cNvGraphicFramePr>
          <p:nvPr/>
        </p:nvGraphicFramePr>
        <p:xfrm>
          <a:off x="5911850" y="4267200"/>
          <a:ext cx="143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41" imgW="1879600" imgH="1244600" progId="Equation.DSMT4">
                  <p:embed/>
                </p:oleObj>
              </mc:Choice>
              <mc:Fallback>
                <p:oleObj name="" r:id="rId41" imgW="1879600" imgH="1244600" progId="Equation.DSMT4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11850" y="4267200"/>
                        <a:ext cx="1435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4" name="Line 40"/>
          <p:cNvSpPr/>
          <p:nvPr/>
        </p:nvSpPr>
        <p:spPr>
          <a:xfrm>
            <a:off x="1943100" y="4419600"/>
            <a:ext cx="0" cy="1143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7146" name="Object 42"/>
          <p:cNvGraphicFramePr>
            <a:graphicFrameLocks noChangeAspect="1"/>
          </p:cNvGraphicFramePr>
          <p:nvPr/>
        </p:nvGraphicFramePr>
        <p:xfrm>
          <a:off x="1828800" y="3365500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43" imgW="3327400" imgH="1066800" progId="Equation.DSMT4">
                  <p:embed/>
                </p:oleObj>
              </mc:Choice>
              <mc:Fallback>
                <p:oleObj name="" r:id="rId43" imgW="3327400" imgH="10668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3365500"/>
                        <a:ext cx="2527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10" grpId="0"/>
      <p:bldP spid="471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1676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16.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968500" y="139700"/>
          <a:ext cx="3060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4038600" imgH="1193800" progId="Equation.3">
                  <p:embed/>
                </p:oleObj>
              </mc:Choice>
              <mc:Fallback>
                <p:oleObj name="" r:id="rId1" imgW="4038600" imgH="1193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68500" y="139700"/>
                        <a:ext cx="3060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/>
          <p:nvPr/>
        </p:nvSpPr>
        <p:spPr>
          <a:xfrm>
            <a:off x="539750" y="1143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587500" y="1143000"/>
          <a:ext cx="336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3" imgW="4445000" imgH="660400" progId="Equation.3">
                  <p:embed/>
                </p:oleObj>
              </mc:Choice>
              <mc:Fallback>
                <p:oleObj name="" r:id="rId3" imgW="4445000" imgH="6604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1143000"/>
                        <a:ext cx="3365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/>
          <p:nvPr/>
        </p:nvSpPr>
        <p:spPr>
          <a:xfrm>
            <a:off x="5029200" y="11430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752600" y="1828800"/>
          <a:ext cx="39576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5" imgW="5245100" imgH="622300" progId="Equation.3">
                  <p:embed/>
                </p:oleObj>
              </mc:Choice>
              <mc:Fallback>
                <p:oleObj name="" r:id="rId5" imgW="5245100" imgH="6223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828800"/>
                        <a:ext cx="395763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791200" y="1981200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1524000" imgH="330200" progId="Equation.3">
                  <p:embed/>
                </p:oleObj>
              </mc:Choice>
              <mc:Fallback>
                <p:oleObj name="" r:id="rId7" imgW="1524000" imgH="330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1981200"/>
                        <a:ext cx="11684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816100" y="2438400"/>
          <a:ext cx="2222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9" imgW="2921000" imgH="660400" progId="Equation.3">
                  <p:embed/>
                </p:oleObj>
              </mc:Choice>
              <mc:Fallback>
                <p:oleObj name="" r:id="rId9" imgW="2921000" imgH="6604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16100" y="2438400"/>
                        <a:ext cx="2222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1"/>
          <p:cNvSpPr txBox="1"/>
          <p:nvPr/>
        </p:nvSpPr>
        <p:spPr>
          <a:xfrm>
            <a:off x="152400" y="323056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503363" y="3041650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1" imgW="2311400" imgH="1193800" progId="Equation.3">
                  <p:embed/>
                </p:oleObj>
              </mc:Choice>
              <mc:Fallback>
                <p:oleObj name="" r:id="rId11" imgW="2311400" imgH="1193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3363" y="3041650"/>
                        <a:ext cx="1765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133600" y="2971800"/>
          <a:ext cx="106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3" imgW="1384300" imgH="558800" progId="Equation.3">
                  <p:embed/>
                </p:oleObj>
              </mc:Choice>
              <mc:Fallback>
                <p:oleObj name="" r:id="rId13" imgW="1384300" imgH="5588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2971800"/>
                        <a:ext cx="106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2133600" y="3581400"/>
          <a:ext cx="889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5" imgW="1143000" imgH="330200" progId="Equation.3">
                  <p:embed/>
                </p:oleObj>
              </mc:Choice>
              <mc:Fallback>
                <p:oleObj name="" r:id="rId15" imgW="1143000" imgH="3302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889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3276600" y="327660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7" imgW="482600" imgH="508000" progId="Equation.3">
                  <p:embed/>
                </p:oleObj>
              </mc:Choice>
              <mc:Fallback>
                <p:oleObj name="" r:id="rId17" imgW="482600" imgH="5080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3276600"/>
                        <a:ext cx="39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4" name="Object 16"/>
          <p:cNvGraphicFramePr>
            <a:graphicFrameLocks noChangeAspect="1"/>
          </p:cNvGraphicFramePr>
          <p:nvPr/>
        </p:nvGraphicFramePr>
        <p:xfrm>
          <a:off x="3702050" y="317500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9" imgW="2044700" imgH="787400" progId="Equation.3">
                  <p:embed/>
                </p:oleObj>
              </mc:Choice>
              <mc:Fallback>
                <p:oleObj name="" r:id="rId19" imgW="2044700" imgH="7874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2050" y="3175000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1524000" y="4038600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21" imgW="4076700" imgH="584200" progId="Equation.3">
                  <p:embed/>
                </p:oleObj>
              </mc:Choice>
              <mc:Fallback>
                <p:oleObj name="" r:id="rId21" imgW="4076700" imgH="584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038600"/>
                        <a:ext cx="3086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Freeform 18"/>
          <p:cNvSpPr/>
          <p:nvPr/>
        </p:nvSpPr>
        <p:spPr>
          <a:xfrm>
            <a:off x="7543800" y="3276600"/>
            <a:ext cx="1066800" cy="1371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905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47" name="Arc 19"/>
          <p:cNvSpPr/>
          <p:nvPr/>
        </p:nvSpPr>
        <p:spPr>
          <a:xfrm>
            <a:off x="7543800" y="4435475"/>
            <a:ext cx="273050" cy="212725"/>
          </a:xfrm>
          <a:custGeom>
            <a:avLst/>
            <a:gdLst/>
            <a:ahLst/>
            <a:cxnLst>
              <a:cxn ang="0">
                <a:pos x="345427098" y="0"/>
              </a:cxn>
              <a:cxn ang="0">
                <a:pos x="551578736" y="428793181"/>
              </a:cxn>
              <a:cxn ang="0">
                <a:pos x="0" y="428793181"/>
              </a:cxn>
            </a:cxnLst>
            <a:pathLst>
              <a:path w="21600" h="16840" fill="none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lnTo>
                  <a:pt x="13526" y="0"/>
                </a:lnTo>
                <a:close/>
              </a:path>
            </a:pathLst>
          </a:custGeom>
          <a:noFill/>
          <a:ln w="22225" cap="flat" cmpd="sng">
            <a:solidFill>
              <a:srgbClr val="FFCC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7924800" y="464820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23" imgW="127000" imgH="152400" progId="Equation.3">
                  <p:embed/>
                </p:oleObj>
              </mc:Choice>
              <mc:Fallback>
                <p:oleObj name="" r:id="rId23" imgW="127000" imgH="1524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4800" y="464820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8636000" y="3886200"/>
          <a:ext cx="3556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25" imgW="127000" imgH="152400" progId="Equation.3">
                  <p:embed/>
                </p:oleObj>
              </mc:Choice>
              <mc:Fallback>
                <p:oleObj name="" r:id="rId25" imgW="127000" imgH="1524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36000" y="3886200"/>
                        <a:ext cx="3556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6664325" y="3482975"/>
          <a:ext cx="15652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27" imgW="762000" imgH="304800" progId="Equation.3">
                  <p:embed/>
                </p:oleObj>
              </mc:Choice>
              <mc:Fallback>
                <p:oleObj name="" r:id="rId27" imgW="762000" imgH="3048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4325" y="3482975"/>
                        <a:ext cx="15652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1" name="Object 23"/>
          <p:cNvGraphicFramePr>
            <a:graphicFrameLocks noChangeAspect="1"/>
          </p:cNvGraphicFramePr>
          <p:nvPr/>
        </p:nvGraphicFramePr>
        <p:xfrm>
          <a:off x="7851775" y="4237038"/>
          <a:ext cx="247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29" imgW="76200" imgH="165100" progId="Equation.3">
                  <p:embed/>
                </p:oleObj>
              </mc:Choice>
              <mc:Fallback>
                <p:oleObj name="" r:id="rId29" imgW="76200" imgH="1651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1775" y="4237038"/>
                        <a:ext cx="24765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1520825" y="497205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31" imgW="1041400" imgH="533400" progId="Equation.3">
                  <p:embed/>
                </p:oleObj>
              </mc:Choice>
              <mc:Fallback>
                <p:oleObj name="" r:id="rId31" imgW="1041400" imgH="5334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0825" y="4972050"/>
                        <a:ext cx="81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8" name="Group 50"/>
          <p:cNvGrpSpPr/>
          <p:nvPr/>
        </p:nvGrpSpPr>
        <p:grpSpPr>
          <a:xfrm>
            <a:off x="2362200" y="4735513"/>
            <a:ext cx="1371600" cy="750887"/>
            <a:chOff x="1488" y="2983"/>
            <a:chExt cx="864" cy="473"/>
          </a:xfrm>
        </p:grpSpPr>
        <p:graphicFrame>
          <p:nvGraphicFramePr>
            <p:cNvPr id="30752" name="Object 26"/>
            <p:cNvGraphicFramePr>
              <a:graphicFrameLocks noChangeAspect="1"/>
            </p:cNvGraphicFramePr>
            <p:nvPr/>
          </p:nvGraphicFramePr>
          <p:xfrm>
            <a:off x="1536" y="2983"/>
            <a:ext cx="7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33" imgW="1803400" imgH="622300" progId="Equation.3">
                    <p:embed/>
                  </p:oleObj>
                </mc:Choice>
                <mc:Fallback>
                  <p:oleObj name="" r:id="rId33" imgW="1803400" imgH="6223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2983"/>
                          <a:ext cx="784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3" name="Line 27"/>
            <p:cNvSpPr/>
            <p:nvPr/>
          </p:nvSpPr>
          <p:spPr>
            <a:xfrm>
              <a:off x="1488" y="3262"/>
              <a:ext cx="864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54" name="Object 28"/>
            <p:cNvGraphicFramePr>
              <a:graphicFrameLocks noChangeAspect="1"/>
            </p:cNvGraphicFramePr>
            <p:nvPr/>
          </p:nvGraphicFramePr>
          <p:xfrm>
            <a:off x="1824" y="3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35" imgW="266700" imgH="279400" progId="Equation.3">
                    <p:embed/>
                  </p:oleObj>
                </mc:Choice>
                <mc:Fallback>
                  <p:oleObj name="" r:id="rId35" imgW="266700" imgH="2794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66FF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3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62" name="Object 34"/>
          <p:cNvGraphicFramePr>
            <a:graphicFrameLocks noChangeAspect="1"/>
          </p:cNvGraphicFramePr>
          <p:nvPr/>
        </p:nvGraphicFramePr>
        <p:xfrm>
          <a:off x="5575300" y="5843588"/>
          <a:ext cx="2120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7" imgW="2794000" imgH="558800" progId="Equation.3">
                  <p:embed/>
                </p:oleObj>
              </mc:Choice>
              <mc:Fallback>
                <p:oleObj name="" r:id="rId37" imgW="2794000" imgH="558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5300" y="5843588"/>
                        <a:ext cx="2120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3" name="Object 35"/>
          <p:cNvGraphicFramePr>
            <a:graphicFrameLocks noChangeAspect="1"/>
          </p:cNvGraphicFramePr>
          <p:nvPr/>
        </p:nvGraphicFramePr>
        <p:xfrm>
          <a:off x="1520825" y="5727700"/>
          <a:ext cx="3454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39" imgW="4572000" imgH="685800" progId="Equation.3">
                  <p:embed/>
                </p:oleObj>
              </mc:Choice>
              <mc:Fallback>
                <p:oleObj name="" r:id="rId39" imgW="4572000" imgH="685800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0825" y="5727700"/>
                        <a:ext cx="3454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4" name="Group 46"/>
          <p:cNvGrpSpPr/>
          <p:nvPr/>
        </p:nvGrpSpPr>
        <p:grpSpPr>
          <a:xfrm>
            <a:off x="3810000" y="4724400"/>
            <a:ext cx="714375" cy="925513"/>
            <a:chOff x="2430" y="3072"/>
            <a:chExt cx="450" cy="583"/>
          </a:xfrm>
        </p:grpSpPr>
        <p:graphicFrame>
          <p:nvGraphicFramePr>
            <p:cNvPr id="30749" name="Object 32"/>
            <p:cNvGraphicFramePr>
              <a:graphicFrameLocks noChangeAspect="1"/>
            </p:cNvGraphicFramePr>
            <p:nvPr/>
          </p:nvGraphicFramePr>
          <p:xfrm>
            <a:off x="2430" y="3072"/>
            <a:ext cx="450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41" imgW="927100" imgH="1193800" progId="Equation.3">
                    <p:embed/>
                  </p:oleObj>
                </mc:Choice>
                <mc:Fallback>
                  <p:oleObj name="" r:id="rId41" imgW="927100" imgH="11938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30" y="3072"/>
                          <a:ext cx="450" cy="5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0" name="Object 44"/>
            <p:cNvGraphicFramePr>
              <a:graphicFrameLocks noChangeAspect="1"/>
            </p:cNvGraphicFramePr>
            <p:nvPr/>
          </p:nvGraphicFramePr>
          <p:xfrm>
            <a:off x="2675" y="3173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43" imgW="266700" imgH="279400" progId="Equation.3">
                    <p:embed/>
                  </p:oleObj>
                </mc:Choice>
                <mc:Fallback>
                  <p:oleObj name="" r:id="rId43" imgW="266700" imgH="2794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5" y="3173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1" name="Object 45"/>
            <p:cNvGraphicFramePr>
              <a:graphicFrameLocks noChangeAspect="1"/>
            </p:cNvGraphicFramePr>
            <p:nvPr/>
          </p:nvGraphicFramePr>
          <p:xfrm>
            <a:off x="2642" y="3400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45" imgW="266700" imgH="279400" progId="Equation.3">
                    <p:embed/>
                  </p:oleObj>
                </mc:Choice>
                <mc:Fallback>
                  <p:oleObj name="" r:id="rId45" imgW="266700" imgH="2794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2" y="3400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77" name="Object 49"/>
          <p:cNvGraphicFramePr>
            <a:graphicFrameLocks noChangeAspect="1"/>
          </p:cNvGraphicFramePr>
          <p:nvPr/>
        </p:nvGraphicFramePr>
        <p:xfrm>
          <a:off x="4457700" y="494665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47" imgW="1168400" imgH="558800" progId="Equation.3">
                  <p:embed/>
                </p:oleObj>
              </mc:Choice>
              <mc:Fallback>
                <p:oleObj name="" r:id="rId47" imgW="1168400" imgH="5588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7700" y="4946650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/>
          <p:nvPr/>
        </p:nvSpPr>
        <p:spPr>
          <a:xfrm>
            <a:off x="5489575" y="34290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仿宋_GB2312" pitchFamily="49" charset="-122"/>
              </a:rPr>
              <a:t>(P200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23</a:t>
            </a:r>
            <a:r>
              <a:rPr lang="en-US" altLang="zh-CN" sz="2400" dirty="0">
                <a:solidFill>
                  <a:schemeClr val="accent2"/>
                </a:solidFill>
                <a:ea typeface="仿宋_GB2312" pitchFamily="49" charset="-122"/>
              </a:rPr>
              <a:t> )</a:t>
            </a:r>
            <a:endParaRPr lang="en-US" altLang="zh-CN" sz="2400" dirty="0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4" grpId="0"/>
      <p:bldP spid="48139" grpId="0"/>
      <p:bldP spid="215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1676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873250" y="203200"/>
          <a:ext cx="2919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" imgW="3860800" imgH="1219200" progId="Equation.3">
                  <p:embed/>
                </p:oleObj>
              </mc:Choice>
              <mc:Fallback>
                <p:oleObj name="" r:id="rId1" imgW="3860800" imgH="12192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73250" y="203200"/>
                        <a:ext cx="2919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/>
          <p:nvPr/>
        </p:nvSpPr>
        <p:spPr>
          <a:xfrm>
            <a:off x="539750" y="1249363"/>
            <a:ext cx="908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219200" y="1295400"/>
          <a:ext cx="1562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3" imgW="2044700" imgH="558800" progId="Equation.3">
                  <p:embed/>
                </p:oleObj>
              </mc:Choice>
              <mc:Fallback>
                <p:oleObj name="" r:id="rId3" imgW="2044700" imgH="558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1562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7"/>
          <p:cNvSpPr txBox="1"/>
          <p:nvPr/>
        </p:nvSpPr>
        <p:spPr>
          <a:xfrm>
            <a:off x="2743200" y="1233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290888" y="1295400"/>
          <a:ext cx="30972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5" imgW="4089400" imgH="660400" progId="Equation.3">
                  <p:embed/>
                </p:oleObj>
              </mc:Choice>
              <mc:Fallback>
                <p:oleObj name="" r:id="rId5" imgW="4089400" imgH="6604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0888" y="1295400"/>
                        <a:ext cx="30972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/>
          <p:nvPr/>
        </p:nvSpPr>
        <p:spPr>
          <a:xfrm>
            <a:off x="6400800" y="12192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524000" y="1879600"/>
          <a:ext cx="39989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7" imgW="5295900" imgH="609600" progId="Equation.3">
                  <p:embed/>
                </p:oleObj>
              </mc:Choice>
              <mc:Fallback>
                <p:oleObj name="" r:id="rId7" imgW="5295900" imgH="6096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1879600"/>
                        <a:ext cx="39989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5597525" y="2070100"/>
          <a:ext cx="1193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9" imgW="1549400" imgH="355600" progId="Equation.3">
                  <p:embed/>
                </p:oleObj>
              </mc:Choice>
              <mc:Fallback>
                <p:oleObj name="" r:id="rId9" imgW="1549400" imgH="3556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97525" y="2070100"/>
                        <a:ext cx="1193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543050" y="25146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1" imgW="863600" imgH="508000" progId="Equation.3">
                  <p:embed/>
                </p:oleObj>
              </mc:Choice>
              <mc:Fallback>
                <p:oleObj name="" r:id="rId11" imgW="863600" imgH="5080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3050" y="251460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330450" y="25146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13" imgW="2641600" imgH="508000" progId="Equation.3">
                  <p:embed/>
                </p:oleObj>
              </mc:Choice>
              <mc:Fallback>
                <p:oleObj name="" r:id="rId13" imgW="2641600" imgH="5080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0450" y="2514600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Text Box 15"/>
          <p:cNvSpPr txBox="1"/>
          <p:nvPr/>
        </p:nvSpPr>
        <p:spPr>
          <a:xfrm>
            <a:off x="228600" y="31892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1568450" y="3035300"/>
          <a:ext cx="2652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5" imgW="3505200" imgH="1193800" progId="Equation.3">
                  <p:embed/>
                </p:oleObj>
              </mc:Choice>
              <mc:Fallback>
                <p:oleObj name="" r:id="rId15" imgW="3505200" imgH="11938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8450" y="3035300"/>
                        <a:ext cx="26527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2178050" y="3124200"/>
          <a:ext cx="154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7" imgW="2032000" imgH="457200" progId="Equation.3">
                  <p:embed/>
                </p:oleObj>
              </mc:Choice>
              <mc:Fallback>
                <p:oleObj name="" r:id="rId17" imgW="2032000" imgH="457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8050" y="3124200"/>
                        <a:ext cx="1549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2311400" y="35941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9" imgW="1143000" imgH="457200" progId="Equation.3">
                  <p:embed/>
                </p:oleObj>
              </mc:Choice>
              <mc:Fallback>
                <p:oleObj name="" r:id="rId19" imgW="1143000" imgH="4572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11400" y="35941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4248150" y="3200400"/>
          <a:ext cx="1562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1" imgW="2044700" imgH="787400" progId="Equation.3">
                  <p:embed/>
                </p:oleObj>
              </mc:Choice>
              <mc:Fallback>
                <p:oleObj name="" r:id="rId21" imgW="2044700" imgH="7874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8150" y="3200400"/>
                        <a:ext cx="1562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1600200" y="4025900"/>
          <a:ext cx="3122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23" imgW="4127500" imgH="584200" progId="Equation.3">
                  <p:embed/>
                </p:oleObj>
              </mc:Choice>
              <mc:Fallback>
                <p:oleObj name="" r:id="rId23" imgW="4127500" imgH="5842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4025900"/>
                        <a:ext cx="3122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3" name="Freeform 21"/>
          <p:cNvSpPr/>
          <p:nvPr/>
        </p:nvSpPr>
        <p:spPr>
          <a:xfrm>
            <a:off x="6324600" y="3186113"/>
            <a:ext cx="1066800" cy="1371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672" h="864">
                <a:moveTo>
                  <a:pt x="0" y="864"/>
                </a:moveTo>
                <a:lnTo>
                  <a:pt x="672" y="864"/>
                </a:lnTo>
                <a:lnTo>
                  <a:pt x="672" y="0"/>
                </a:lnTo>
                <a:lnTo>
                  <a:pt x="0" y="864"/>
                </a:lnTo>
                <a:close/>
              </a:path>
            </a:pathLst>
          </a:custGeom>
          <a:noFill/>
          <a:ln w="12700" cap="flat" cmpd="sng">
            <a:solidFill>
              <a:srgbClr val="66FF99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9174" name="Arc 22"/>
          <p:cNvSpPr/>
          <p:nvPr/>
        </p:nvSpPr>
        <p:spPr>
          <a:xfrm>
            <a:off x="6324600" y="4344988"/>
            <a:ext cx="273050" cy="212725"/>
          </a:xfrm>
          <a:custGeom>
            <a:avLst/>
            <a:gdLst/>
            <a:ahLst/>
            <a:cxnLst>
              <a:cxn ang="0">
                <a:pos x="345427098" y="0"/>
              </a:cxn>
              <a:cxn ang="0">
                <a:pos x="551578736" y="428793181"/>
              </a:cxn>
              <a:cxn ang="0">
                <a:pos x="0" y="428793181"/>
              </a:cxn>
            </a:cxnLst>
            <a:pathLst>
              <a:path w="21600" h="16840" fill="none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</a:path>
              <a:path w="21600" h="16840" stroke="0">
                <a:moveTo>
                  <a:pt x="13526" y="0"/>
                </a:moveTo>
                <a:cubicBezTo>
                  <a:pt x="18630" y="4099"/>
                  <a:pt x="21600" y="10293"/>
                  <a:pt x="21600" y="16840"/>
                </a:cubicBezTo>
                <a:lnTo>
                  <a:pt x="0" y="16840"/>
                </a:lnTo>
                <a:lnTo>
                  <a:pt x="13526" y="0"/>
                </a:lnTo>
                <a:close/>
              </a:path>
            </a:pathLst>
          </a:custGeom>
          <a:noFill/>
          <a:ln w="22225" cap="flat" cmpd="sng">
            <a:solidFill>
              <a:srgbClr val="FFCC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9175" name="Object 23"/>
          <p:cNvGraphicFramePr>
            <a:graphicFrameLocks noChangeAspect="1"/>
          </p:cNvGraphicFramePr>
          <p:nvPr/>
        </p:nvGraphicFramePr>
        <p:xfrm>
          <a:off x="6719888" y="4572000"/>
          <a:ext cx="3270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25" imgW="127000" imgH="152400" progId="Equation.3">
                  <p:embed/>
                </p:oleObj>
              </mc:Choice>
              <mc:Fallback>
                <p:oleObj name="" r:id="rId25" imgW="127000" imgH="1524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19888" y="4572000"/>
                        <a:ext cx="327025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6" name="Object 24"/>
          <p:cNvGraphicFramePr>
            <a:graphicFrameLocks noChangeAspect="1"/>
          </p:cNvGraphicFramePr>
          <p:nvPr/>
        </p:nvGraphicFramePr>
        <p:xfrm>
          <a:off x="6491288" y="3643313"/>
          <a:ext cx="3270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27" imgW="127000" imgH="152400" progId="Equation.3">
                  <p:embed/>
                </p:oleObj>
              </mc:Choice>
              <mc:Fallback>
                <p:oleObj name="" r:id="rId27" imgW="127000" imgH="1524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CC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91288" y="3643313"/>
                        <a:ext cx="32702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25"/>
          <p:cNvGraphicFramePr>
            <a:graphicFrameLocks noChangeAspect="1"/>
          </p:cNvGraphicFramePr>
          <p:nvPr/>
        </p:nvGraphicFramePr>
        <p:xfrm>
          <a:off x="7315200" y="3581400"/>
          <a:ext cx="1436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29" imgW="762000" imgH="304800" progId="Equation.3">
                  <p:embed/>
                </p:oleObj>
              </mc:Choice>
              <mc:Fallback>
                <p:oleObj name="" r:id="rId29" imgW="762000" imgH="3048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5200" y="3581400"/>
                        <a:ext cx="14366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26"/>
          <p:cNvGraphicFramePr>
            <a:graphicFrameLocks noChangeAspect="1"/>
          </p:cNvGraphicFramePr>
          <p:nvPr/>
        </p:nvGraphicFramePr>
        <p:xfrm>
          <a:off x="6632575" y="4146550"/>
          <a:ext cx="2476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31" imgW="76200" imgH="165100" progId="Equation.3">
                  <p:embed/>
                </p:oleObj>
              </mc:Choice>
              <mc:Fallback>
                <p:oleObj name="" r:id="rId31" imgW="76200" imgH="1651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32575" y="4146550"/>
                        <a:ext cx="24765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27"/>
          <p:cNvGraphicFramePr>
            <a:graphicFrameLocks noChangeAspect="1"/>
          </p:cNvGraphicFramePr>
          <p:nvPr/>
        </p:nvGraphicFramePr>
        <p:xfrm>
          <a:off x="1600200" y="4938713"/>
          <a:ext cx="3529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33" imgW="4673600" imgH="584200" progId="Equation.3">
                  <p:embed/>
                </p:oleObj>
              </mc:Choice>
              <mc:Fallback>
                <p:oleObj name="" r:id="rId33" imgW="4673600" imgH="5842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4938713"/>
                        <a:ext cx="3529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30"/>
          <p:cNvGraphicFramePr>
            <a:graphicFrameLocks noChangeAspect="1"/>
          </p:cNvGraphicFramePr>
          <p:nvPr/>
        </p:nvGraphicFramePr>
        <p:xfrm>
          <a:off x="1574800" y="5676900"/>
          <a:ext cx="33766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35" imgW="4470400" imgH="723900" progId="Equation.3">
                  <p:embed/>
                </p:oleObj>
              </mc:Choice>
              <mc:Fallback>
                <p:oleObj name="" r:id="rId35" imgW="4470400" imgH="7239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5676900"/>
                        <a:ext cx="33766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31"/>
          <p:cNvGraphicFramePr>
            <a:graphicFrameLocks noChangeAspect="1"/>
          </p:cNvGraphicFramePr>
          <p:nvPr/>
        </p:nvGraphicFramePr>
        <p:xfrm>
          <a:off x="5334000" y="5768975"/>
          <a:ext cx="215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7" imgW="2844800" imgH="558800" progId="Equation.3">
                  <p:embed/>
                </p:oleObj>
              </mc:Choice>
              <mc:Fallback>
                <p:oleObj name="" r:id="rId37" imgW="2844800" imgH="5588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5768975"/>
                        <a:ext cx="215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4" name="Group 42"/>
          <p:cNvGrpSpPr/>
          <p:nvPr/>
        </p:nvGrpSpPr>
        <p:grpSpPr>
          <a:xfrm>
            <a:off x="2971800" y="4610100"/>
            <a:ext cx="1381125" cy="874713"/>
            <a:chOff x="1872" y="2857"/>
            <a:chExt cx="870" cy="551"/>
          </a:xfrm>
        </p:grpSpPr>
        <p:graphicFrame>
          <p:nvGraphicFramePr>
            <p:cNvPr id="31776" name="Object 29"/>
            <p:cNvGraphicFramePr>
              <a:graphicFrameLocks noChangeAspect="1"/>
            </p:cNvGraphicFramePr>
            <p:nvPr/>
          </p:nvGraphicFramePr>
          <p:xfrm>
            <a:off x="1872" y="2857"/>
            <a:ext cx="87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9" imgW="1803400" imgH="622300" progId="Equation.3">
                    <p:embed/>
                  </p:oleObj>
                </mc:Choice>
                <mc:Fallback>
                  <p:oleObj name="" r:id="rId39" imgW="1803400" imgH="62230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2857"/>
                          <a:ext cx="870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Line 40"/>
            <p:cNvSpPr/>
            <p:nvPr/>
          </p:nvSpPr>
          <p:spPr>
            <a:xfrm>
              <a:off x="1872" y="3216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1778" name="Object 41"/>
            <p:cNvGraphicFramePr>
              <a:graphicFrameLocks noChangeAspect="1"/>
            </p:cNvGraphicFramePr>
            <p:nvPr/>
          </p:nvGraphicFramePr>
          <p:xfrm>
            <a:off x="2160" y="32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41" imgW="266700" imgH="279400" progId="Equation.3">
                    <p:embed/>
                  </p:oleObj>
                </mc:Choice>
                <mc:Fallback>
                  <p:oleObj name="" r:id="rId41" imgW="266700" imgH="2794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0" y="32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96" name="Group 44"/>
          <p:cNvGrpSpPr/>
          <p:nvPr/>
        </p:nvGrpSpPr>
        <p:grpSpPr>
          <a:xfrm>
            <a:off x="2362200" y="4711700"/>
            <a:ext cx="527050" cy="927100"/>
            <a:chOff x="1488" y="2873"/>
            <a:chExt cx="332" cy="584"/>
          </a:xfrm>
        </p:grpSpPr>
        <p:graphicFrame>
          <p:nvGraphicFramePr>
            <p:cNvPr id="31774" name="Object 28"/>
            <p:cNvGraphicFramePr>
              <a:graphicFrameLocks noChangeAspect="1"/>
            </p:cNvGraphicFramePr>
            <p:nvPr/>
          </p:nvGraphicFramePr>
          <p:xfrm>
            <a:off x="1492" y="2873"/>
            <a:ext cx="328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43" imgW="660400" imgH="1193800" progId="Equation.3">
                    <p:embed/>
                  </p:oleObj>
                </mc:Choice>
                <mc:Fallback>
                  <p:oleObj name="" r:id="rId43" imgW="660400" imgH="119380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92" y="2873"/>
                          <a:ext cx="328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5" name="Object 43"/>
            <p:cNvGraphicFramePr>
              <a:graphicFrameLocks noChangeAspect="1"/>
            </p:cNvGraphicFramePr>
            <p:nvPr/>
          </p:nvGraphicFramePr>
          <p:xfrm>
            <a:off x="1488" y="32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45" imgW="266700" imgH="279400" progId="Equation.3">
                    <p:embed/>
                  </p:oleObj>
                </mc:Choice>
                <mc:Fallback>
                  <p:oleObj name="" r:id="rId45" imgW="266700" imgH="279400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32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/>
      <p:bldP spid="49159" grpId="0"/>
      <p:bldP spid="49161" grpId="0"/>
      <p:bldP spid="491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488950" y="641350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1" imgW="2400300" imgH="558800" progId="Equation.3">
                  <p:embed/>
                </p:oleObj>
              </mc:Choice>
              <mc:Fallback>
                <p:oleObj name="" r:id="rId1" imgW="2400300" imgH="5588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950" y="641350"/>
                        <a:ext cx="1828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/>
          <p:nvPr/>
        </p:nvSpPr>
        <p:spPr>
          <a:xfrm>
            <a:off x="2286000" y="584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2806700" y="750888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3" imgW="1498600" imgH="381000" progId="Equation.3">
                  <p:embed/>
                </p:oleObj>
              </mc:Choice>
              <mc:Fallback>
                <p:oleObj name="" r:id="rId3" imgW="1498600" imgH="381000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6700" y="750888"/>
                        <a:ext cx="1155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4038600" y="660400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1676400" imgH="533400" progId="Equation.3">
                  <p:embed/>
                </p:oleObj>
              </mc:Choice>
              <mc:Fallback>
                <p:oleObj name="" r:id="rId5" imgW="1676400" imgH="5334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38600" y="660400"/>
                        <a:ext cx="128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/>
          <p:nvPr/>
        </p:nvSpPr>
        <p:spPr>
          <a:xfrm>
            <a:off x="5257800" y="5667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357188" y="1320800"/>
          <a:ext cx="1636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7" imgW="2146300" imgH="1219200" progId="Equation.3">
                  <p:embed/>
                </p:oleObj>
              </mc:Choice>
              <mc:Fallback>
                <p:oleObj name="" r:id="rId7" imgW="2146300" imgH="12192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7188" y="1320800"/>
                        <a:ext cx="16367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051050" y="1320800"/>
          <a:ext cx="2144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9" imgW="2819400" imgH="1219200" progId="Equation.3">
                  <p:embed/>
                </p:oleObj>
              </mc:Choice>
              <mc:Fallback>
                <p:oleObj name="" r:id="rId9" imgW="2819400" imgH="12192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1320800"/>
                        <a:ext cx="21447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2"/>
          <p:cNvGraphicFramePr>
            <a:graphicFrameLocks noChangeAspect="1"/>
          </p:cNvGraphicFramePr>
          <p:nvPr/>
        </p:nvGraphicFramePr>
        <p:xfrm>
          <a:off x="4089400" y="5448300"/>
          <a:ext cx="3302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1" imgW="4368800" imgH="927100" progId="Equation.3">
                  <p:embed/>
                </p:oleObj>
              </mc:Choice>
              <mc:Fallback>
                <p:oleObj name="" r:id="rId11" imgW="4368800" imgH="9271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89400" y="5448300"/>
                        <a:ext cx="3302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3"/>
          <p:cNvGraphicFramePr>
            <a:graphicFrameLocks noChangeAspect="1"/>
          </p:cNvGraphicFramePr>
          <p:nvPr/>
        </p:nvGraphicFramePr>
        <p:xfrm>
          <a:off x="2343150" y="5334000"/>
          <a:ext cx="1638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3" imgW="2146300" imgH="1219200" progId="Equation.3">
                  <p:embed/>
                </p:oleObj>
              </mc:Choice>
              <mc:Fallback>
                <p:oleObj name="" r:id="rId13" imgW="2146300" imgH="12192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43150" y="5334000"/>
                        <a:ext cx="1638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4"/>
          <p:cNvGraphicFramePr>
            <a:graphicFrameLocks noChangeAspect="1"/>
          </p:cNvGraphicFramePr>
          <p:nvPr/>
        </p:nvGraphicFramePr>
        <p:xfrm>
          <a:off x="927100" y="5562600"/>
          <a:ext cx="128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5" imgW="1676400" imgH="558800" progId="Equation.3">
                  <p:embed/>
                </p:oleObj>
              </mc:Choice>
              <mc:Fallback>
                <p:oleObj name="" r:id="rId15" imgW="1676400" imgH="5588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27100" y="5562600"/>
                        <a:ext cx="1282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4243388" y="1422400"/>
          <a:ext cx="3681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7" imgW="4876800" imgH="914400" progId="Equation.3">
                  <p:embed/>
                </p:oleObj>
              </mc:Choice>
              <mc:Fallback>
                <p:oleObj name="" r:id="rId17" imgW="4876800" imgH="9144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3388" y="1422400"/>
                        <a:ext cx="36814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2051050" y="2438400"/>
          <a:ext cx="3960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19" imgW="5245100" imgH="914400" progId="Equation.3">
                  <p:embed/>
                </p:oleObj>
              </mc:Choice>
              <mc:Fallback>
                <p:oleObj name="" r:id="rId19" imgW="5245100" imgH="9144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2438400"/>
                        <a:ext cx="39608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/>
        </p:nvGraphicFramePr>
        <p:xfrm>
          <a:off x="2006600" y="3175000"/>
          <a:ext cx="40624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21" imgW="5384800" imgH="1333500" progId="Equation.3">
                  <p:embed/>
                </p:oleObj>
              </mc:Choice>
              <mc:Fallback>
                <p:oleObj name="" r:id="rId21" imgW="5384800" imgH="13335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3175000"/>
                        <a:ext cx="40624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Line 19"/>
          <p:cNvSpPr/>
          <p:nvPr/>
        </p:nvSpPr>
        <p:spPr>
          <a:xfrm>
            <a:off x="17463" y="5181600"/>
            <a:ext cx="9069387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0196" name="Object 20"/>
          <p:cNvGraphicFramePr>
            <a:graphicFrameLocks noChangeAspect="1"/>
          </p:cNvGraphicFramePr>
          <p:nvPr/>
        </p:nvGraphicFramePr>
        <p:xfrm>
          <a:off x="5703888" y="4508500"/>
          <a:ext cx="2373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23" imgW="3124200" imgH="558800" progId="Equation.3">
                  <p:embed/>
                </p:oleObj>
              </mc:Choice>
              <mc:Fallback>
                <p:oleObj name="" r:id="rId23" imgW="3124200" imgH="558800" progId="Equation.3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03888" y="4508500"/>
                        <a:ext cx="23733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2051050" y="4394200"/>
          <a:ext cx="33639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25" imgW="4445000" imgH="914400" progId="Equation.3">
                  <p:embed/>
                </p:oleObj>
              </mc:Choice>
              <mc:Fallback>
                <p:oleObj name="" r:id="rId25" imgW="4445000" imgH="914400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1050" y="4394200"/>
                        <a:ext cx="3363913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/>
          <p:nvPr/>
        </p:nvSpPr>
        <p:spPr>
          <a:xfrm>
            <a:off x="6453505" y="3846830"/>
            <a:ext cx="236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仿宋_GB2312" pitchFamily="49" charset="-122"/>
              </a:rPr>
              <a:t>(P201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24</a:t>
            </a:r>
            <a:r>
              <a:rPr lang="en-US" altLang="zh-CN" sz="2400" dirty="0">
                <a:solidFill>
                  <a:schemeClr val="accent2"/>
                </a:solidFill>
                <a:ea typeface="仿宋_GB2312" pitchFamily="49" charset="-122"/>
              </a:rPr>
              <a:t> )</a:t>
            </a:r>
            <a:endParaRPr lang="en-US" altLang="zh-CN" sz="2400" dirty="0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4" grpId="0"/>
      <p:bldP spid="215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59105" y="304800"/>
            <a:ext cx="2091055" cy="685800"/>
          </a:xfrm>
          <a:ln w="19050">
            <a:solidFill>
              <a:schemeClr val="accent2"/>
            </a:solidFill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6323" name="Text Box 3"/>
          <p:cNvSpPr txBox="1"/>
          <p:nvPr/>
        </p:nvSpPr>
        <p:spPr>
          <a:xfrm>
            <a:off x="381000" y="1081088"/>
            <a:ext cx="800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第二类换元法常见类型</a:t>
            </a:r>
            <a:r>
              <a:rPr lang="en-US" altLang="zh-CN" sz="2800" b="1" dirty="0">
                <a:ea typeface="楷体_GB2312" pitchFamily="49" charset="-122"/>
              </a:rPr>
              <a:t>:  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750888" y="1803400"/>
          <a:ext cx="31353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" imgW="4140200" imgH="571500" progId="Equation.3">
                  <p:embed/>
                </p:oleObj>
              </mc:Choice>
              <mc:Fallback>
                <p:oleObj name="" r:id="rId1" imgW="4140200" imgH="5715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888" y="1803400"/>
                        <a:ext cx="31353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5"/>
          <p:cNvSpPr txBox="1"/>
          <p:nvPr/>
        </p:nvSpPr>
        <p:spPr>
          <a:xfrm>
            <a:off x="4302125" y="1752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740275" y="1784350"/>
          <a:ext cx="168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" imgW="2209800" imgH="584200" progId="Equation.3">
                  <p:embed/>
                </p:oleObj>
              </mc:Choice>
              <mc:Fallback>
                <p:oleObj name="" r:id="rId3" imgW="2209800" imgH="58420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0275" y="1784350"/>
                        <a:ext cx="1689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685800" y="2641600"/>
          <a:ext cx="2868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5" imgW="3784600" imgH="711200" progId="Equation.3">
                  <p:embed/>
                </p:oleObj>
              </mc:Choice>
              <mc:Fallback>
                <p:oleObj name="" r:id="rId5" imgW="3784600" imgH="711200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641600"/>
                        <a:ext cx="2868613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8"/>
          <p:cNvSpPr txBox="1"/>
          <p:nvPr/>
        </p:nvSpPr>
        <p:spPr>
          <a:xfrm>
            <a:off x="4156075" y="264477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4740275" y="2568575"/>
          <a:ext cx="14478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7" imgW="1892300" imgH="914400" progId="Equation.3">
                  <p:embed/>
                </p:oleObj>
              </mc:Choice>
              <mc:Fallback>
                <p:oleObj name="" r:id="rId7" imgW="1892300" imgH="9144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0275" y="2568575"/>
                        <a:ext cx="14478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685800" y="3562350"/>
          <a:ext cx="3325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9" imgW="4394200" imgH="635000" progId="Equation.3">
                  <p:embed/>
                </p:oleObj>
              </mc:Choice>
              <mc:Fallback>
                <p:oleObj name="" r:id="rId9" imgW="4394200" imgH="6350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562350"/>
                        <a:ext cx="33258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1" name="Text Box 11"/>
          <p:cNvSpPr txBox="1"/>
          <p:nvPr/>
        </p:nvSpPr>
        <p:spPr>
          <a:xfrm>
            <a:off x="4156075" y="35353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4740275" y="360680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3" name="" r:id="rId11" imgW="1879600" imgH="406400" progId="Equation.3">
                  <p:embed/>
                </p:oleObj>
              </mc:Choice>
              <mc:Fallback>
                <p:oleObj name="" r:id="rId11" imgW="1879600" imgH="406400" progId="Equation.3">
                  <p:embed/>
                  <p:pic>
                    <p:nvPicPr>
                      <p:cNvPr id="0" name="图片 336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0275" y="3606800"/>
                        <a:ext cx="1435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Text Box 13"/>
          <p:cNvSpPr txBox="1"/>
          <p:nvPr/>
        </p:nvSpPr>
        <p:spPr>
          <a:xfrm>
            <a:off x="6286500" y="3505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或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34" name="Object 14"/>
          <p:cNvGraphicFramePr>
            <a:graphicFrameLocks noChangeAspect="1"/>
          </p:cNvGraphicFramePr>
          <p:nvPr/>
        </p:nvGraphicFramePr>
        <p:xfrm>
          <a:off x="6823075" y="3683000"/>
          <a:ext cx="1485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3" imgW="1943100" imgH="330200" progId="Equation.3">
                  <p:embed/>
                </p:oleObj>
              </mc:Choice>
              <mc:Fallback>
                <p:oleObj name="" r:id="rId13" imgW="1943100" imgH="3302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23075" y="3683000"/>
                        <a:ext cx="14859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685800" y="4425950"/>
          <a:ext cx="33512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5" imgW="4432300" imgH="635000" progId="Equation.3">
                  <p:embed/>
                </p:oleObj>
              </mc:Choice>
              <mc:Fallback>
                <p:oleObj name="" r:id="rId15" imgW="4432300" imgH="635000" progId="Equation.3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4425950"/>
                        <a:ext cx="33512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6" name="Text Box 16"/>
          <p:cNvSpPr txBox="1"/>
          <p:nvPr/>
        </p:nvSpPr>
        <p:spPr>
          <a:xfrm>
            <a:off x="4219575" y="44084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4803775" y="4559300"/>
          <a:ext cx="146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7" imgW="1905000" imgH="355600" progId="Equation.3">
                  <p:embed/>
                </p:oleObj>
              </mc:Choice>
              <mc:Fallback>
                <p:oleObj name="" r:id="rId17" imgW="1905000" imgH="3556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3775" y="4559300"/>
                        <a:ext cx="14605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8"/>
          <p:cNvSpPr txBox="1"/>
          <p:nvPr/>
        </p:nvSpPr>
        <p:spPr>
          <a:xfrm>
            <a:off x="6350000" y="44275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或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6886575" y="452120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9" imgW="1727200" imgH="406400" progId="Equation.3">
                  <p:embed/>
                </p:oleObj>
              </mc:Choice>
              <mc:Fallback>
                <p:oleObj name="" r:id="rId19" imgW="1727200" imgH="406400" progId="Equation.3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6575" y="4521200"/>
                        <a:ext cx="13208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685800" y="5314950"/>
          <a:ext cx="33258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21" imgW="4394200" imgH="635000" progId="Equation.3">
                  <p:embed/>
                </p:oleObj>
              </mc:Choice>
              <mc:Fallback>
                <p:oleObj name="" r:id="rId21" imgW="4394200" imgH="6350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314950"/>
                        <a:ext cx="33258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Text Box 21"/>
          <p:cNvSpPr txBox="1"/>
          <p:nvPr/>
        </p:nvSpPr>
        <p:spPr>
          <a:xfrm>
            <a:off x="4219575" y="5308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令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42" name="Object 22"/>
          <p:cNvGraphicFramePr>
            <a:graphicFrameLocks noChangeAspect="1"/>
          </p:cNvGraphicFramePr>
          <p:nvPr/>
        </p:nvGraphicFramePr>
        <p:xfrm>
          <a:off x="4803775" y="54610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23" imgW="1892300" imgH="330200" progId="Equation.3">
                  <p:embed/>
                </p:oleObj>
              </mc:Choice>
              <mc:Fallback>
                <p:oleObj name="" r:id="rId23" imgW="1892300" imgH="3302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3775" y="5461000"/>
                        <a:ext cx="14478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3" name="Text Box 23"/>
          <p:cNvSpPr txBox="1"/>
          <p:nvPr/>
        </p:nvSpPr>
        <p:spPr>
          <a:xfrm>
            <a:off x="6350000" y="53197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或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6886575" y="5410200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25" imgW="1752600" imgH="406400" progId="Equation.3">
                  <p:embed/>
                </p:oleObj>
              </mc:Choice>
              <mc:Fallback>
                <p:oleObj name="" r:id="rId25" imgW="1752600" imgH="4064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6575" y="5410200"/>
                        <a:ext cx="1346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  <p:bldP spid="56325" grpId="0"/>
      <p:bldP spid="56328" grpId="0"/>
      <p:bldP spid="56331" grpId="0"/>
      <p:bldP spid="56333" grpId="0"/>
      <p:bldP spid="56336" grpId="0"/>
      <p:bldP spid="56338" grpId="0"/>
      <p:bldP spid="56341" grpId="0"/>
      <p:bldP spid="563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ext Box 1026"/>
          <p:cNvSpPr txBox="1"/>
          <p:nvPr/>
        </p:nvSpPr>
        <p:spPr>
          <a:xfrm>
            <a:off x="3722688" y="4724400"/>
            <a:ext cx="2220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第二类换元法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9939" name="Text Box 1027"/>
          <p:cNvSpPr txBox="1"/>
          <p:nvPr/>
        </p:nvSpPr>
        <p:spPr>
          <a:xfrm>
            <a:off x="3703638" y="4133850"/>
            <a:ext cx="22209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第一类换元法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39940" name="Object 1028"/>
          <p:cNvGraphicFramePr>
            <a:graphicFrameLocks noChangeAspect="1"/>
          </p:cNvGraphicFramePr>
          <p:nvPr/>
        </p:nvGraphicFramePr>
        <p:xfrm>
          <a:off x="927100" y="4367213"/>
          <a:ext cx="257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403600" imgH="787400" progId="Equation.3">
                  <p:embed/>
                </p:oleObj>
              </mc:Choice>
              <mc:Fallback>
                <p:oleObj name="" r:id="rId1" imgW="3403600" imgH="787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27100" y="4367213"/>
                        <a:ext cx="2578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1029"/>
          <p:cNvSpPr/>
          <p:nvPr/>
        </p:nvSpPr>
        <p:spPr>
          <a:xfrm>
            <a:off x="3657600" y="4572000"/>
            <a:ext cx="22320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942" name="Object 1030"/>
          <p:cNvGraphicFramePr>
            <a:graphicFrameLocks noChangeAspect="1"/>
          </p:cNvGraphicFramePr>
          <p:nvPr/>
        </p:nvGraphicFramePr>
        <p:xfrm>
          <a:off x="5956300" y="4368800"/>
          <a:ext cx="1358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778000" imgH="787400" progId="Equation.3">
                  <p:embed/>
                </p:oleObj>
              </mc:Choice>
              <mc:Fallback>
                <p:oleObj name="" r:id="rId3" imgW="1778000" imgH="787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56300" y="4368800"/>
                        <a:ext cx="1358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Line 1031"/>
          <p:cNvSpPr/>
          <p:nvPr/>
        </p:nvSpPr>
        <p:spPr>
          <a:xfrm>
            <a:off x="3657600" y="4724400"/>
            <a:ext cx="22320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5128" name="Rectangle 1035"/>
          <p:cNvSpPr>
            <a:spLocks noGrp="1"/>
          </p:cNvSpPr>
          <p:nvPr>
            <p:ph type="title"/>
          </p:nvPr>
        </p:nvSpPr>
        <p:spPr>
          <a:xfrm>
            <a:off x="533400" y="533400"/>
            <a:ext cx="2057400" cy="6858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基本思路 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9958" name="Text Box 1046"/>
          <p:cNvSpPr txBox="1"/>
          <p:nvPr/>
        </p:nvSpPr>
        <p:spPr>
          <a:xfrm>
            <a:off x="539750" y="1233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59" name="Object 1047"/>
          <p:cNvGraphicFramePr>
            <a:graphicFrameLocks noChangeAspect="1"/>
          </p:cNvGraphicFramePr>
          <p:nvPr/>
        </p:nvGraphicFramePr>
        <p:xfrm>
          <a:off x="1016000" y="1333500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667000" imgH="520700" progId="Equation.3">
                  <p:embed/>
                </p:oleObj>
              </mc:Choice>
              <mc:Fallback>
                <p:oleObj name="" r:id="rId5" imgW="2667000" imgH="520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6000" y="1333500"/>
                        <a:ext cx="203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1048"/>
          <p:cNvGraphicFramePr>
            <a:graphicFrameLocks noChangeAspect="1"/>
          </p:cNvGraphicFramePr>
          <p:nvPr/>
        </p:nvGraphicFramePr>
        <p:xfrm>
          <a:off x="3225800" y="13716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651000" imgH="508000" progId="Equation.3">
                  <p:embed/>
                </p:oleObj>
              </mc:Choice>
              <mc:Fallback>
                <p:oleObj name="" r:id="rId7" imgW="1651000" imgH="508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contrast="-6000"/>
                      </a:blip>
                      <a:stretch>
                        <a:fillRect/>
                      </a:stretch>
                    </p:blipFill>
                    <p:spPr>
                      <a:xfrm>
                        <a:off x="3225800" y="137160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1" name="Text Box 1049"/>
          <p:cNvSpPr txBox="1"/>
          <p:nvPr/>
        </p:nvSpPr>
        <p:spPr>
          <a:xfrm>
            <a:off x="4495800" y="1295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9962" name="Object 1050"/>
          <p:cNvGraphicFramePr>
            <a:graphicFrameLocks noChangeAspect="1"/>
          </p:cNvGraphicFramePr>
          <p:nvPr/>
        </p:nvGraphicFramePr>
        <p:xfrm>
          <a:off x="685800" y="2654300"/>
          <a:ext cx="3400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4495800" imgH="787400" progId="Equation.3">
                  <p:embed/>
                </p:oleObj>
              </mc:Choice>
              <mc:Fallback>
                <p:oleObj name="" r:id="rId9" imgW="4495800" imgH="787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654300"/>
                        <a:ext cx="340042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1051"/>
          <p:cNvGraphicFramePr>
            <a:graphicFrameLocks noChangeAspect="1"/>
          </p:cNvGraphicFramePr>
          <p:nvPr/>
        </p:nvGraphicFramePr>
        <p:xfrm>
          <a:off x="4114800" y="2768600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2349500" imgH="508000" progId="Equation.3">
                  <p:embed/>
                </p:oleObj>
              </mc:Choice>
              <mc:Fallback>
                <p:oleObj name="" r:id="rId11" imgW="2349500" imgH="508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768600"/>
                        <a:ext cx="1790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1052"/>
          <p:cNvGraphicFramePr>
            <a:graphicFrameLocks noChangeAspect="1"/>
          </p:cNvGraphicFramePr>
          <p:nvPr/>
        </p:nvGraphicFramePr>
        <p:xfrm>
          <a:off x="3879850" y="3340100"/>
          <a:ext cx="2590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3416300" imgH="787400" progId="Equation.3">
                  <p:embed/>
                </p:oleObj>
              </mc:Choice>
              <mc:Fallback>
                <p:oleObj name="" r:id="rId13" imgW="3416300" imgH="787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9850" y="3340100"/>
                        <a:ext cx="2590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1053"/>
          <p:cNvGraphicFramePr>
            <a:graphicFrameLocks noChangeAspect="1"/>
          </p:cNvGraphicFramePr>
          <p:nvPr/>
        </p:nvGraphicFramePr>
        <p:xfrm>
          <a:off x="5969000" y="2665413"/>
          <a:ext cx="256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3378200" imgH="736600" progId="Equation.3">
                  <p:embed/>
                </p:oleObj>
              </mc:Choice>
              <mc:Fallback>
                <p:oleObj name="" r:id="rId15" imgW="3378200" imgH="736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0" y="2665413"/>
                        <a:ext cx="2565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1054"/>
          <p:cNvGraphicFramePr>
            <a:graphicFrameLocks noChangeAspect="1"/>
          </p:cNvGraphicFramePr>
          <p:nvPr/>
        </p:nvGraphicFramePr>
        <p:xfrm>
          <a:off x="1936750" y="210185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7" imgW="2184400" imgH="508000" progId="Equation.3">
                  <p:embed/>
                </p:oleObj>
              </mc:Choice>
              <mc:Fallback>
                <p:oleObj name="" r:id="rId17" imgW="2184400" imgH="508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6750" y="2101850"/>
                        <a:ext cx="166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1055"/>
          <p:cNvGraphicFramePr>
            <a:graphicFrameLocks noChangeAspect="1"/>
          </p:cNvGraphicFramePr>
          <p:nvPr/>
        </p:nvGraphicFramePr>
        <p:xfrm>
          <a:off x="3683000" y="2095500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9" imgW="3073400" imgH="520700" progId="Equation.3">
                  <p:embed/>
                </p:oleObj>
              </mc:Choice>
              <mc:Fallback>
                <p:oleObj name="" r:id="rId19" imgW="3073400" imgH="520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3000" y="2095500"/>
                        <a:ext cx="2336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Line 1056"/>
          <p:cNvSpPr/>
          <p:nvPr/>
        </p:nvSpPr>
        <p:spPr>
          <a:xfrm>
            <a:off x="3200400" y="1752600"/>
            <a:ext cx="12954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69" name="Line 1057"/>
          <p:cNvSpPr/>
          <p:nvPr/>
        </p:nvSpPr>
        <p:spPr>
          <a:xfrm>
            <a:off x="1066800" y="1752600"/>
            <a:ext cx="19050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70" name="Text Box 1058"/>
          <p:cNvSpPr txBox="1"/>
          <p:nvPr/>
        </p:nvSpPr>
        <p:spPr>
          <a:xfrm>
            <a:off x="5486400" y="1295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58" grpId="0"/>
      <p:bldP spid="39961" grpId="0"/>
      <p:bldP spid="399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850900" y="2882900"/>
          <a:ext cx="2641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1" imgW="3479800" imgH="787400" progId="Equation.3">
                  <p:embed/>
                </p:oleObj>
              </mc:Choice>
              <mc:Fallback>
                <p:oleObj name="" r:id="rId1" imgW="3479800" imgH="7874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50900" y="2882900"/>
                        <a:ext cx="2641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914400" y="3721100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3" imgW="3314700" imgH="787400" progId="Equation.3">
                  <p:embed/>
                </p:oleObj>
              </mc:Choice>
              <mc:Fallback>
                <p:oleObj name="" r:id="rId3" imgW="3314700" imgH="7874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721100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914400" y="4559300"/>
          <a:ext cx="2500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5" imgW="3302000" imgH="787400" progId="Equation.3">
                  <p:embed/>
                </p:oleObj>
              </mc:Choice>
              <mc:Fallback>
                <p:oleObj name="" r:id="rId5" imgW="3302000" imgH="7874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559300"/>
                        <a:ext cx="25003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14400" y="5321300"/>
          <a:ext cx="251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7" imgW="3314700" imgH="787400" progId="Equation.3">
                  <p:embed/>
                </p:oleObj>
              </mc:Choice>
              <mc:Fallback>
                <p:oleObj name="" r:id="rId7" imgW="3314700" imgH="787400" progId="Equation.3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5321300"/>
                        <a:ext cx="2514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3492500" y="2959100"/>
          <a:ext cx="21320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9" imgW="2806700" imgH="584200" progId="Equation.3">
                  <p:embed/>
                </p:oleObj>
              </mc:Choice>
              <mc:Fallback>
                <p:oleObj name="" r:id="rId9" imgW="2806700" imgH="5842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959100"/>
                        <a:ext cx="21320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3505200" y="3797300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1" imgW="2387600" imgH="584200" progId="Equation.3">
                  <p:embed/>
                </p:oleObj>
              </mc:Choice>
              <mc:Fallback>
                <p:oleObj name="" r:id="rId11" imgW="2387600" imgH="5842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797300"/>
                        <a:ext cx="18145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3505200" y="4635500"/>
          <a:ext cx="28813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13" imgW="3810000" imgH="584200" progId="Equation.3">
                  <p:embed/>
                </p:oleObj>
              </mc:Choice>
              <mc:Fallback>
                <p:oleObj name="" r:id="rId13" imgW="3810000" imgH="584200" progId="Equation.3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4635500"/>
                        <a:ext cx="28813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505200" y="5397500"/>
          <a:ext cx="2868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15" imgW="3784600" imgH="584200" progId="Equation.3">
                  <p:embed/>
                </p:oleObj>
              </mc:Choice>
              <mc:Fallback>
                <p:oleObj name="" r:id="rId15" imgW="3784600" imgH="5842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397500"/>
                        <a:ext cx="286861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4" name="Rectangle 24"/>
          <p:cNvSpPr>
            <a:spLocks noGrp="1"/>
          </p:cNvSpPr>
          <p:nvPr>
            <p:ph type="title"/>
          </p:nvPr>
        </p:nvSpPr>
        <p:spPr>
          <a:xfrm>
            <a:off x="539750" y="2209800"/>
            <a:ext cx="73088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常用基本积分公式的补充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(P200 )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1465" name="Rectangle 25"/>
          <p:cNvSpPr/>
          <p:nvPr/>
        </p:nvSpPr>
        <p:spPr>
          <a:xfrm>
            <a:off x="838200" y="1371600"/>
            <a:ext cx="69342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7)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分母中因子次数较高时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可试用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倒代换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6876" name="Object 26"/>
          <p:cNvGraphicFramePr>
            <a:graphicFrameLocks noChangeAspect="1"/>
          </p:cNvGraphicFramePr>
          <p:nvPr/>
        </p:nvGraphicFramePr>
        <p:xfrm>
          <a:off x="914400" y="76835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7" imgW="2692400" imgH="584200" progId="Equation.3">
                  <p:embed/>
                </p:oleObj>
              </mc:Choice>
              <mc:Fallback>
                <p:oleObj name="" r:id="rId17" imgW="2692400" imgH="584200" progId="Equation.3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768350"/>
                        <a:ext cx="2044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7" name="Text Box 27"/>
          <p:cNvSpPr txBox="1"/>
          <p:nvPr/>
        </p:nvSpPr>
        <p:spPr>
          <a:xfrm>
            <a:off x="3060700" y="70485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68" name="Object 28"/>
          <p:cNvGraphicFramePr>
            <a:graphicFrameLocks noChangeAspect="1"/>
          </p:cNvGraphicFramePr>
          <p:nvPr/>
        </p:nvGraphicFramePr>
        <p:xfrm>
          <a:off x="3568700" y="70485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19" imgW="1117600" imgH="558800" progId="Equation.3">
                  <p:embed/>
                </p:oleObj>
              </mc:Choice>
              <mc:Fallback>
                <p:oleObj name="" r:id="rId19" imgW="1117600" imgH="558800" progId="Equation.3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8700" y="704850"/>
                        <a:ext cx="863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6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4" grpId="0" build="p"/>
      <p:bldP spid="61465" grpId="0" build="p"/>
      <p:bldP spid="614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1026"/>
          <p:cNvGraphicFramePr>
            <a:graphicFrameLocks noChangeAspect="1"/>
          </p:cNvGraphicFramePr>
          <p:nvPr/>
        </p:nvGraphicFramePr>
        <p:xfrm>
          <a:off x="635000" y="762000"/>
          <a:ext cx="311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1" imgW="4114800" imgH="1143000" progId="Equation.3">
                  <p:embed/>
                </p:oleObj>
              </mc:Choice>
              <mc:Fallback>
                <p:oleObj name="" r:id="rId1" imgW="4114800" imgH="11430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762000"/>
                        <a:ext cx="311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1027"/>
          <p:cNvGraphicFramePr>
            <a:graphicFrameLocks noChangeAspect="1"/>
          </p:cNvGraphicFramePr>
          <p:nvPr/>
        </p:nvGraphicFramePr>
        <p:xfrm>
          <a:off x="603250" y="2870200"/>
          <a:ext cx="3429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3" imgW="4533900" imgH="1219200" progId="Equation.3">
                  <p:embed/>
                </p:oleObj>
              </mc:Choice>
              <mc:Fallback>
                <p:oleObj name="" r:id="rId3" imgW="4533900" imgH="12192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3250" y="2870200"/>
                        <a:ext cx="3429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1028"/>
          <p:cNvGraphicFramePr>
            <a:graphicFrameLocks noChangeAspect="1"/>
          </p:cNvGraphicFramePr>
          <p:nvPr/>
        </p:nvGraphicFramePr>
        <p:xfrm>
          <a:off x="635000" y="3937000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5" imgW="4445000" imgH="1219200" progId="Equation.3">
                  <p:embed/>
                </p:oleObj>
              </mc:Choice>
              <mc:Fallback>
                <p:oleObj name="" r:id="rId5" imgW="4445000" imgH="1219200" progId="Equation.3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3937000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1029"/>
          <p:cNvGraphicFramePr>
            <a:graphicFrameLocks noChangeAspect="1"/>
          </p:cNvGraphicFramePr>
          <p:nvPr/>
        </p:nvGraphicFramePr>
        <p:xfrm>
          <a:off x="603250" y="1828800"/>
          <a:ext cx="313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7" imgW="4140200" imgH="1143000" progId="Equation.3">
                  <p:embed/>
                </p:oleObj>
              </mc:Choice>
              <mc:Fallback>
                <p:oleObj name="" r:id="rId7" imgW="4140200" imgH="1143000" progId="Equation.3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3250" y="1828800"/>
                        <a:ext cx="3136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1030"/>
          <p:cNvGraphicFramePr>
            <a:graphicFrameLocks noChangeAspect="1"/>
          </p:cNvGraphicFramePr>
          <p:nvPr/>
        </p:nvGraphicFramePr>
        <p:xfrm>
          <a:off x="3873500" y="7366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9" imgW="2717800" imgH="1092200" progId="Equation.3">
                  <p:embed/>
                </p:oleObj>
              </mc:Choice>
              <mc:Fallback>
                <p:oleObj name="" r:id="rId9" imgW="2717800" imgH="10922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73500" y="736600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1031"/>
          <p:cNvGraphicFramePr>
            <a:graphicFrameLocks noChangeAspect="1"/>
          </p:cNvGraphicFramePr>
          <p:nvPr/>
        </p:nvGraphicFramePr>
        <p:xfrm>
          <a:off x="3822700" y="1803400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11" imgW="3098800" imgH="1181100" progId="Equation.3">
                  <p:embed/>
                </p:oleObj>
              </mc:Choice>
              <mc:Fallback>
                <p:oleObj name="" r:id="rId11" imgW="3098800" imgH="1181100" progId="Equation.3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22700" y="1803400"/>
                        <a:ext cx="2349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1032"/>
          <p:cNvGraphicFramePr>
            <a:graphicFrameLocks noChangeAspect="1"/>
          </p:cNvGraphicFramePr>
          <p:nvPr/>
        </p:nvGraphicFramePr>
        <p:xfrm>
          <a:off x="4114800" y="2882900"/>
          <a:ext cx="177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13" imgW="2336800" imgH="1092200" progId="Equation.3">
                  <p:embed/>
                </p:oleObj>
              </mc:Choice>
              <mc:Fallback>
                <p:oleObj name="" r:id="rId13" imgW="2336800" imgH="1092200" progId="Equation.3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882900"/>
                        <a:ext cx="177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1033"/>
          <p:cNvGraphicFramePr>
            <a:graphicFrameLocks noChangeAspect="1"/>
          </p:cNvGraphicFramePr>
          <p:nvPr/>
        </p:nvGraphicFramePr>
        <p:xfrm>
          <a:off x="4013200" y="4038600"/>
          <a:ext cx="3073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15" imgW="4064000" imgH="685800" progId="Equation.3">
                  <p:embed/>
                </p:oleObj>
              </mc:Choice>
              <mc:Fallback>
                <p:oleObj name="" r:id="rId15" imgW="4064000" imgH="6858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13200" y="4038600"/>
                        <a:ext cx="30734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34"/>
          <p:cNvGraphicFramePr>
            <a:graphicFrameLocks noChangeAspect="1"/>
          </p:cNvGraphicFramePr>
          <p:nvPr/>
        </p:nvGraphicFramePr>
        <p:xfrm>
          <a:off x="635000" y="5003800"/>
          <a:ext cx="3365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17" imgW="4445000" imgH="1219200" progId="Equation.3">
                  <p:embed/>
                </p:oleObj>
              </mc:Choice>
              <mc:Fallback>
                <p:oleObj name="" r:id="rId17" imgW="4445000" imgH="12192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5003800"/>
                        <a:ext cx="3365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035"/>
          <p:cNvGraphicFramePr>
            <a:graphicFrameLocks noChangeAspect="1"/>
          </p:cNvGraphicFramePr>
          <p:nvPr/>
        </p:nvGraphicFramePr>
        <p:xfrm>
          <a:off x="4013200" y="5080000"/>
          <a:ext cx="3086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19" imgW="4076700" imgH="723900" progId="Equation.3">
                  <p:embed/>
                </p:oleObj>
              </mc:Choice>
              <mc:Fallback>
                <p:oleObj name="" r:id="rId19" imgW="4076700" imgH="7239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13200" y="5080000"/>
                        <a:ext cx="30861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4" name="Object 9"/>
          <p:cNvGraphicFramePr>
            <a:graphicFrameLocks noChangeAspect="1"/>
          </p:cNvGraphicFramePr>
          <p:nvPr/>
        </p:nvGraphicFramePr>
        <p:xfrm>
          <a:off x="1962150" y="552450"/>
          <a:ext cx="200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1" imgW="2641600" imgH="1143000" progId="Equation.3">
                  <p:embed/>
                </p:oleObj>
              </mc:Choice>
              <mc:Fallback>
                <p:oleObj name="" r:id="rId1" imgW="2641600" imgH="1143000" progId="Equation.3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552450"/>
                        <a:ext cx="2006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/>
          <p:cNvSpPr txBox="1"/>
          <p:nvPr/>
        </p:nvSpPr>
        <p:spPr>
          <a:xfrm>
            <a:off x="539750" y="17526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108200" y="160655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4483100" imgH="1244600" progId="Equation.3">
                  <p:embed/>
                </p:oleObj>
              </mc:Choice>
              <mc:Fallback>
                <p:oleObj name="" r:id="rId3" imgW="4483100" imgH="1244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8200" y="1606550"/>
                        <a:ext cx="3390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75" name="Group 31"/>
          <p:cNvGrpSpPr/>
          <p:nvPr/>
        </p:nvGrpSpPr>
        <p:grpSpPr>
          <a:xfrm>
            <a:off x="4114800" y="2057400"/>
            <a:ext cx="914400" cy="554038"/>
            <a:chOff x="2400" y="2592"/>
            <a:chExt cx="576" cy="349"/>
          </a:xfrm>
        </p:grpSpPr>
        <p:sp>
          <p:nvSpPr>
            <p:cNvPr id="38933" name="Rectangle 13"/>
            <p:cNvSpPr/>
            <p:nvPr/>
          </p:nvSpPr>
          <p:spPr>
            <a:xfrm>
              <a:off x="2400" y="2640"/>
              <a:ext cx="480" cy="30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38934" name="Object 14"/>
            <p:cNvGraphicFramePr>
              <a:graphicFrameLocks noChangeAspect="1"/>
            </p:cNvGraphicFramePr>
            <p:nvPr/>
          </p:nvGraphicFramePr>
          <p:xfrm>
            <a:off x="2405" y="2592"/>
            <a:ext cx="57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5" imgW="1193800" imgH="660400" progId="Equation.3">
                    <p:embed/>
                  </p:oleObj>
                </mc:Choice>
                <mc:Fallback>
                  <p:oleObj name="" r:id="rId5" imgW="1193800" imgH="6604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5" y="2592"/>
                          <a:ext cx="57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86" name="Group 42"/>
          <p:cNvGrpSpPr/>
          <p:nvPr/>
        </p:nvGrpSpPr>
        <p:grpSpPr>
          <a:xfrm>
            <a:off x="5022850" y="1763713"/>
            <a:ext cx="1143000" cy="522287"/>
            <a:chOff x="3164" y="1104"/>
            <a:chExt cx="720" cy="329"/>
          </a:xfrm>
        </p:grpSpPr>
        <p:sp>
          <p:nvSpPr>
            <p:cNvPr id="38931" name="Rectangle 16"/>
            <p:cNvSpPr>
              <a:spLocks noChangeAspect="1"/>
            </p:cNvSpPr>
            <p:nvPr/>
          </p:nvSpPr>
          <p:spPr>
            <a:xfrm>
              <a:off x="3164" y="1104"/>
              <a:ext cx="720" cy="32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38932" name="Object 17"/>
            <p:cNvGraphicFramePr>
              <a:graphicFrameLocks noChangeAspect="1"/>
            </p:cNvGraphicFramePr>
            <p:nvPr/>
          </p:nvGraphicFramePr>
          <p:xfrm>
            <a:off x="3192" y="1170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422400" imgH="508000" progId="Equation.3">
                    <p:embed/>
                  </p:oleObj>
                </mc:Choice>
                <mc:Fallback>
                  <p:oleObj name="" r:id="rId7" imgW="1422400" imgH="5080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2" y="1170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2" name="Object 18"/>
          <p:cNvGraphicFramePr>
            <a:graphicFrameLocks noChangeAspect="1"/>
          </p:cNvGraphicFramePr>
          <p:nvPr/>
        </p:nvGraphicFramePr>
        <p:xfrm>
          <a:off x="2184400" y="2667000"/>
          <a:ext cx="78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016000" imgH="1117600" progId="Equation.3">
                  <p:embed/>
                </p:oleObj>
              </mc:Choice>
              <mc:Fallback>
                <p:oleObj name="" r:id="rId9" imgW="1016000" imgH="1117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4400" y="2667000"/>
                        <a:ext cx="787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3" name="Object 19"/>
          <p:cNvGraphicFramePr>
            <a:graphicFrameLocks noChangeAspect="1"/>
          </p:cNvGraphicFramePr>
          <p:nvPr/>
        </p:nvGraphicFramePr>
        <p:xfrm>
          <a:off x="2997200" y="29718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219200" imgH="355600" progId="Equation.3">
                  <p:embed/>
                </p:oleObj>
              </mc:Choice>
              <mc:Fallback>
                <p:oleObj name="" r:id="rId11" imgW="1219200" imgH="355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2971800"/>
                        <a:ext cx="9398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4000500" y="2667000"/>
          <a:ext cx="698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889000" imgH="1117600" progId="Equation.3">
                  <p:embed/>
                </p:oleObj>
              </mc:Choice>
              <mc:Fallback>
                <p:oleObj name="" r:id="rId13" imgW="889000" imgH="1117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00500" y="2667000"/>
                        <a:ext cx="698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800600" y="28956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711200" imgH="381000" progId="Equation.3">
                  <p:embed/>
                </p:oleObj>
              </mc:Choice>
              <mc:Fallback>
                <p:oleObj name="" r:id="rId15" imgW="711200" imgH="381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2895600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Text Box 22"/>
          <p:cNvSpPr txBox="1"/>
          <p:nvPr/>
        </p:nvSpPr>
        <p:spPr>
          <a:xfrm>
            <a:off x="5562600" y="2819400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(P200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(20) 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8924" name="Rectangle 33"/>
          <p:cNvSpPr>
            <a:spLocks noGrp="1"/>
          </p:cNvSpPr>
          <p:nvPr>
            <p:ph type="title"/>
          </p:nvPr>
        </p:nvSpPr>
        <p:spPr>
          <a:xfrm>
            <a:off x="457200" y="381000"/>
            <a:ext cx="1600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19.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57378" name="Rectangle 34"/>
          <p:cNvSpPr/>
          <p:nvPr/>
        </p:nvSpPr>
        <p:spPr>
          <a:xfrm>
            <a:off x="539750" y="3744913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20.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1981200" y="3657600"/>
          <a:ext cx="22971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7" imgW="3022600" imgH="1219200" progId="Equation.3">
                  <p:embed/>
                </p:oleObj>
              </mc:Choice>
              <mc:Fallback>
                <p:oleObj name="" r:id="rId17" imgW="3022600" imgH="1219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3657600"/>
                        <a:ext cx="22971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0" name="Text Box 36"/>
          <p:cNvSpPr txBox="1"/>
          <p:nvPr/>
        </p:nvSpPr>
        <p:spPr>
          <a:xfrm>
            <a:off x="539750" y="4922838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1290638" y="4775200"/>
          <a:ext cx="28432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9" imgW="3759200" imgH="1320800" progId="Equation.3">
                  <p:embed/>
                </p:oleObj>
              </mc:Choice>
              <mc:Fallback>
                <p:oleObj name="" r:id="rId19" imgW="3759200" imgH="1320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0638" y="4775200"/>
                        <a:ext cx="28432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2" name="Object 38"/>
          <p:cNvGraphicFramePr>
            <a:graphicFrameLocks noChangeAspect="1"/>
          </p:cNvGraphicFramePr>
          <p:nvPr/>
        </p:nvGraphicFramePr>
        <p:xfrm>
          <a:off x="4235450" y="4792663"/>
          <a:ext cx="3783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1" imgW="5003800" imgH="1092200" progId="Equation.3">
                  <p:embed/>
                </p:oleObj>
              </mc:Choice>
              <mc:Fallback>
                <p:oleObj name="" r:id="rId21" imgW="5003800" imgH="1092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35450" y="4792663"/>
                        <a:ext cx="3783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3" name="Text Box 39"/>
          <p:cNvSpPr txBox="1"/>
          <p:nvPr/>
        </p:nvSpPr>
        <p:spPr>
          <a:xfrm>
            <a:off x="5562600" y="574040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(P200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(23) 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7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/>
      <p:bldP spid="57366" grpId="0"/>
      <p:bldP spid="57378" grpId="0" build="p"/>
      <p:bldP spid="57380" grpId="0"/>
      <p:bldP spid="5738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539750" y="646113"/>
            <a:ext cx="1905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39" name="Object 9"/>
          <p:cNvGraphicFramePr>
            <a:graphicFrameLocks noChangeAspect="1"/>
          </p:cNvGraphicFramePr>
          <p:nvPr/>
        </p:nvGraphicFramePr>
        <p:xfrm>
          <a:off x="2008188" y="508000"/>
          <a:ext cx="20304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667000" imgH="1219200" progId="Equation.3">
                  <p:embed/>
                </p:oleObj>
              </mc:Choice>
              <mc:Fallback>
                <p:oleObj name="" r:id="rId1" imgW="2667000" imgH="1219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08188" y="508000"/>
                        <a:ext cx="20304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/>
          <p:nvPr/>
        </p:nvSpPr>
        <p:spPr>
          <a:xfrm>
            <a:off x="539750" y="180816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2349500" y="1585913"/>
          <a:ext cx="29067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835400" imgH="1320800" progId="Equation.3">
                  <p:embed/>
                </p:oleObj>
              </mc:Choice>
              <mc:Fallback>
                <p:oleObj name="" r:id="rId3" imgW="3835400" imgH="1320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1585913"/>
                        <a:ext cx="29067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4152900" y="2057400"/>
          <a:ext cx="758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927100" imgH="673100" progId="Equation.3">
                  <p:embed/>
                </p:oleObj>
              </mc:Choice>
              <mc:Fallback>
                <p:oleObj name="" r:id="rId5" imgW="927100" imgH="673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2057400"/>
                        <a:ext cx="7588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Text Box 13"/>
          <p:cNvSpPr txBox="1"/>
          <p:nvPr/>
        </p:nvSpPr>
        <p:spPr>
          <a:xfrm>
            <a:off x="5715000" y="2590800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(P200 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(22) 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2933700" y="2068513"/>
          <a:ext cx="400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469900" imgH="723900" progId="Equation.3">
                  <p:embed/>
                </p:oleObj>
              </mc:Choice>
              <mc:Fallback>
                <p:oleObj name="" r:id="rId7" imgW="469900" imgH="723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2068513"/>
                        <a:ext cx="4000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/>
        </p:nvGraphicFramePr>
        <p:xfrm>
          <a:off x="3657600" y="1497013"/>
          <a:ext cx="7588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927100" imgH="673100" progId="Equation.3">
                  <p:embed/>
                </p:oleObj>
              </mc:Choice>
              <mc:Fallback>
                <p:oleObj name="" r:id="rId9" imgW="927100" imgH="673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497013"/>
                        <a:ext cx="758825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5334000" y="1585913"/>
          <a:ext cx="2703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3568700" imgH="1117600" progId="Equation.3">
                  <p:embed/>
                </p:oleObj>
              </mc:Choice>
              <mc:Fallback>
                <p:oleObj name="" r:id="rId11" imgW="3568700" imgH="1117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585913"/>
                        <a:ext cx="2703513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4" name="Rectangle 26"/>
          <p:cNvSpPr/>
          <p:nvPr/>
        </p:nvSpPr>
        <p:spPr>
          <a:xfrm>
            <a:off x="539750" y="3352800"/>
            <a:ext cx="19050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22.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1993900" y="3181350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2032000" imgH="1193800" progId="Equation.3">
                  <p:embed/>
                </p:oleObj>
              </mc:Choice>
              <mc:Fallback>
                <p:oleObj name="" r:id="rId13" imgW="2032000" imgH="1193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3181350"/>
                        <a:ext cx="1549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Text Box 28"/>
          <p:cNvSpPr txBox="1"/>
          <p:nvPr/>
        </p:nvSpPr>
        <p:spPr>
          <a:xfrm>
            <a:off x="539750" y="4419600"/>
            <a:ext cx="1670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2065338" y="4159250"/>
          <a:ext cx="213201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2806700" imgH="1320800" progId="Equation.3">
                  <p:embed/>
                </p:oleObj>
              </mc:Choice>
              <mc:Fallback>
                <p:oleObj name="" r:id="rId15" imgW="2806700" imgH="1320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65338" y="4159250"/>
                        <a:ext cx="2132012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30"/>
          <p:cNvGraphicFramePr>
            <a:graphicFrameLocks noChangeAspect="1"/>
          </p:cNvGraphicFramePr>
          <p:nvPr/>
        </p:nvGraphicFramePr>
        <p:xfrm>
          <a:off x="4324350" y="4362450"/>
          <a:ext cx="2500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3302000" imgH="533400" progId="Equation.3">
                  <p:embed/>
                </p:oleObj>
              </mc:Choice>
              <mc:Fallback>
                <p:oleObj name="" r:id="rId17" imgW="3302000" imgH="533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4350" y="4362450"/>
                        <a:ext cx="25003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9" name="Text Box 31"/>
          <p:cNvSpPr txBox="1"/>
          <p:nvPr/>
        </p:nvSpPr>
        <p:spPr>
          <a:xfrm>
            <a:off x="5791200" y="5029200"/>
            <a:ext cx="2971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(P200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公式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(22) 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39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/>
      <p:bldP spid="58381" grpId="0"/>
      <p:bldP spid="58394" grpId="0" build="p"/>
      <p:bldP spid="58396" grpId="0" build="p"/>
      <p:bldP spid="583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111"/>
          <p:cNvSpPr/>
          <p:nvPr/>
        </p:nvSpPr>
        <p:spPr>
          <a:xfrm>
            <a:off x="0" y="0"/>
            <a:ext cx="9144000" cy="16002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9" name="Rectangle 3074"/>
          <p:cNvSpPr>
            <a:spLocks noGrp="1"/>
          </p:cNvSpPr>
          <p:nvPr>
            <p:ph type="title"/>
          </p:nvPr>
        </p:nvSpPr>
        <p:spPr>
          <a:xfrm>
            <a:off x="1143000" y="76200"/>
            <a:ext cx="2057400" cy="7620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1" name="Text Box 3075"/>
          <p:cNvSpPr txBox="1"/>
          <p:nvPr/>
        </p:nvSpPr>
        <p:spPr>
          <a:xfrm>
            <a:off x="1530350" y="1766888"/>
            <a:ext cx="22479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由导数公式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2" name="Object 3076"/>
          <p:cNvGraphicFramePr>
            <a:graphicFrameLocks noChangeAspect="1"/>
          </p:cNvGraphicFramePr>
          <p:nvPr/>
        </p:nvGraphicFramePr>
        <p:xfrm>
          <a:off x="3886200" y="18415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97200" imgH="508000" progId="Equation.3">
                  <p:embed/>
                </p:oleObj>
              </mc:Choice>
              <mc:Fallback>
                <p:oleObj name="" r:id="rId1" imgW="2997200" imgH="508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1841500"/>
                        <a:ext cx="2286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3077"/>
          <p:cNvSpPr txBox="1"/>
          <p:nvPr/>
        </p:nvSpPr>
        <p:spPr>
          <a:xfrm>
            <a:off x="1905000" y="23749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积分得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74" name="Object 3078"/>
          <p:cNvGraphicFramePr>
            <a:graphicFrameLocks noChangeAspect="1"/>
          </p:cNvGraphicFramePr>
          <p:nvPr/>
        </p:nvGraphicFramePr>
        <p:xfrm>
          <a:off x="3957638" y="2374900"/>
          <a:ext cx="31226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114800" imgH="774700" progId="Equation.3">
                  <p:embed/>
                </p:oleObj>
              </mc:Choice>
              <mc:Fallback>
                <p:oleObj name="" r:id="rId3" imgW="4114800" imgH="774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7638" y="2374900"/>
                        <a:ext cx="31226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3079"/>
          <p:cNvSpPr txBox="1"/>
          <p:nvPr/>
        </p:nvSpPr>
        <p:spPr>
          <a:xfrm>
            <a:off x="6400800" y="3367088"/>
            <a:ext cx="25717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分部积分公式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6" name="Object 3080"/>
          <p:cNvGraphicFramePr>
            <a:graphicFrameLocks noChangeAspect="1"/>
          </p:cNvGraphicFramePr>
          <p:nvPr/>
        </p:nvGraphicFramePr>
        <p:xfrm>
          <a:off x="2946400" y="2984500"/>
          <a:ext cx="31861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4203700" imgH="774700" progId="Equation.3">
                  <p:embed/>
                </p:oleObj>
              </mc:Choice>
              <mc:Fallback>
                <p:oleObj name="" r:id="rId5" imgW="4203700" imgH="774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6400" y="2984500"/>
                        <a:ext cx="31861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3081"/>
          <p:cNvSpPr txBox="1"/>
          <p:nvPr/>
        </p:nvSpPr>
        <p:spPr>
          <a:xfrm>
            <a:off x="2362200" y="3644900"/>
            <a:ext cx="723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8" name="Object 3082"/>
          <p:cNvGraphicFramePr>
            <a:graphicFrameLocks noChangeAspect="1"/>
          </p:cNvGraphicFramePr>
          <p:nvPr/>
        </p:nvGraphicFramePr>
        <p:xfrm>
          <a:off x="3195638" y="3644900"/>
          <a:ext cx="2779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3657600" imgH="774700" progId="Equation.3">
                  <p:embed/>
                </p:oleObj>
              </mc:Choice>
              <mc:Fallback>
                <p:oleObj name="" r:id="rId7" imgW="3657600" imgH="774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95638" y="3644900"/>
                        <a:ext cx="27797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3084"/>
          <p:cNvSpPr txBox="1"/>
          <p:nvPr/>
        </p:nvSpPr>
        <p:spPr>
          <a:xfrm>
            <a:off x="1974850" y="5016500"/>
            <a:ext cx="2749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en-US" altLang="zh-CN" sz="2800" i="1" dirty="0">
                <a:ea typeface="楷体_GB2312" pitchFamily="49" charset="-122"/>
              </a:rPr>
              <a:t> v </a:t>
            </a:r>
            <a:r>
              <a:rPr lang="zh-CN" altLang="en-US" sz="2800" dirty="0">
                <a:ea typeface="楷体_GB2312" pitchFamily="49" charset="-122"/>
              </a:rPr>
              <a:t>容易求得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82" name="Object 3086"/>
          <p:cNvGraphicFramePr>
            <a:graphicFrameLocks noChangeAspect="1"/>
          </p:cNvGraphicFramePr>
          <p:nvPr/>
        </p:nvGraphicFramePr>
        <p:xfrm>
          <a:off x="2005070" y="5535983"/>
          <a:ext cx="247142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091565" imgH="279400" progId="Equation.3">
                  <p:embed/>
                </p:oleObj>
              </mc:Choice>
              <mc:Fallback>
                <p:oleObj name="" r:id="rId9" imgW="1091565" imgH="279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05070" y="5535983"/>
                        <a:ext cx="2471420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Text Box 3089"/>
          <p:cNvSpPr txBox="1"/>
          <p:nvPr/>
        </p:nvSpPr>
        <p:spPr>
          <a:xfrm>
            <a:off x="4476750" y="5637213"/>
            <a:ext cx="1924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容易计算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88" name="Object 3092"/>
          <p:cNvGraphicFramePr>
            <a:graphicFrameLocks noChangeAspect="1"/>
          </p:cNvGraphicFramePr>
          <p:nvPr/>
        </p:nvGraphicFramePr>
        <p:xfrm>
          <a:off x="1812290" y="4389914"/>
          <a:ext cx="37652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676400" imgH="203200" progId="Equation.3">
                  <p:embed/>
                </p:oleObj>
              </mc:Choice>
              <mc:Fallback>
                <p:oleObj name="" r:id="rId11" imgW="16764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12290" y="4389914"/>
                        <a:ext cx="376526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AutoShape 3101"/>
          <p:cNvSpPr/>
          <p:nvPr/>
        </p:nvSpPr>
        <p:spPr>
          <a:xfrm>
            <a:off x="1676400" y="3248025"/>
            <a:ext cx="1079500" cy="179388"/>
          </a:xfrm>
          <a:prstGeom prst="rightArrow">
            <a:avLst>
              <a:gd name="adj1" fmla="val 50000"/>
              <a:gd name="adj2" fmla="val 150442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99" name="AutoShape 3103"/>
          <p:cNvSpPr/>
          <p:nvPr/>
        </p:nvSpPr>
        <p:spPr>
          <a:xfrm>
            <a:off x="6248400" y="32004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14" name="Text Box 3109"/>
          <p:cNvSpPr txBox="1"/>
          <p:nvPr/>
        </p:nvSpPr>
        <p:spPr>
          <a:xfrm>
            <a:off x="2422525" y="719138"/>
            <a:ext cx="32321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分部积分法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15" name="Object 3110"/>
          <p:cNvGraphicFramePr>
            <a:graphicFrameLocks noChangeAspect="1"/>
          </p:cNvGraphicFramePr>
          <p:nvPr/>
        </p:nvGraphicFramePr>
        <p:xfrm>
          <a:off x="161925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3390900" imgH="3409950" progId="Paint.Picture">
                  <p:embed/>
                </p:oleObj>
              </mc:Choice>
              <mc:Fallback>
                <p:oleObj name="" r:id="rId13" imgW="3390900" imgH="340995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1925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Text Box 3112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四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3" grpId="0"/>
      <p:bldP spid="7175" grpId="0"/>
      <p:bldP spid="7177" grpId="0"/>
      <p:bldP spid="7180" grpId="0"/>
      <p:bldP spid="7185" grpId="0"/>
      <p:bldP spid="7197" grpId="0" bldLvl="0" animBg="1"/>
      <p:bldP spid="719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596900"/>
            <a:ext cx="182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733233" y="559435"/>
          <a:ext cx="1682145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36600" imgH="279400" progId="Equation.3">
                  <p:embed/>
                </p:oleObj>
              </mc:Choice>
              <mc:Fallback>
                <p:oleObj name="" r:id="rId1" imgW="736600" imgH="279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33233" y="559435"/>
                        <a:ext cx="1682145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539750" y="12065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752600" y="134620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68400" imgH="368300" progId="Equation.3">
                  <p:embed/>
                </p:oleObj>
              </mc:Choice>
              <mc:Fallback>
                <p:oleObj name="" r:id="rId3" imgW="1168400" imgH="368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346200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68600" y="12446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1943100" imgH="508000" progId="Equation.3">
                  <p:embed/>
                </p:oleObj>
              </mc:Choice>
              <mc:Fallback>
                <p:oleObj name="" r:id="rId5" imgW="1943100" imgH="508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8600" y="1244600"/>
                        <a:ext cx="1498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/>
          <p:nvPr/>
        </p:nvSpPr>
        <p:spPr>
          <a:xfrm>
            <a:off x="1733550" y="1807210"/>
            <a:ext cx="1260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597350" y="1716140"/>
          <a:ext cx="156337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711200" imgH="279400" progId="Equation.3">
                  <p:embed/>
                </p:oleObj>
              </mc:Choice>
              <mc:Fallback>
                <p:oleObj name="" r:id="rId7" imgW="711200" imgH="279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7350" y="1716140"/>
                        <a:ext cx="1563370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2597150" y="24003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562100" imgH="393700" progId="Equation.3">
                  <p:embed/>
                </p:oleObj>
              </mc:Choice>
              <mc:Fallback>
                <p:oleObj name="" r:id="rId9" imgW="15621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7150" y="2400300"/>
                        <a:ext cx="1206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3963988" y="2286000"/>
          <a:ext cx="1603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2082800" imgH="774700" progId="Equation.3">
                  <p:embed/>
                </p:oleObj>
              </mc:Choice>
              <mc:Fallback>
                <p:oleObj name="" r:id="rId11" imgW="2082800" imgH="774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3988" y="2286000"/>
                        <a:ext cx="16033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2667000" y="3022600"/>
          <a:ext cx="2882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3797300" imgH="393700" progId="Equation.3">
                  <p:embed/>
                </p:oleObj>
              </mc:Choice>
              <mc:Fallback>
                <p:oleObj name="" r:id="rId13" imgW="379730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3022600"/>
                        <a:ext cx="2882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Text Box 16"/>
          <p:cNvSpPr txBox="1"/>
          <p:nvPr/>
        </p:nvSpPr>
        <p:spPr>
          <a:xfrm>
            <a:off x="539750" y="38100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如何求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2654300" y="3733800"/>
          <a:ext cx="1892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2476500" imgH="774700" progId="Equation.3">
                  <p:embed/>
                </p:oleObj>
              </mc:Choice>
              <mc:Fallback>
                <p:oleObj name="" r:id="rId15" imgW="2476500" imgH="774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54300" y="3733800"/>
                        <a:ext cx="1892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/>
          <p:nvPr/>
        </p:nvSpPr>
        <p:spPr>
          <a:xfrm>
            <a:off x="539750" y="44196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1974850" y="4381500"/>
          <a:ext cx="1066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1371600" imgH="609600" progId="Equation.3">
                  <p:embed/>
                </p:oleObj>
              </mc:Choice>
              <mc:Fallback>
                <p:oleObj name="" r:id="rId17" imgW="1371600" imgH="609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4850" y="4381500"/>
                        <a:ext cx="1066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3162300" y="4483100"/>
          <a:ext cx="1409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1828800" imgH="469900" progId="Equation.3">
                  <p:embed/>
                </p:oleObj>
              </mc:Choice>
              <mc:Fallback>
                <p:oleObj name="" r:id="rId19" imgW="1828800" imgH="469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62300" y="4483100"/>
                        <a:ext cx="1409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/>
          <p:cNvSpPr txBox="1"/>
          <p:nvPr/>
        </p:nvSpPr>
        <p:spPr>
          <a:xfrm>
            <a:off x="4572000" y="442023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14" name="Text Box 22"/>
          <p:cNvSpPr txBox="1"/>
          <p:nvPr/>
        </p:nvSpPr>
        <p:spPr>
          <a:xfrm>
            <a:off x="1752600" y="5029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2665413" y="5041900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2197100" imgH="546100" progId="Equation.3">
                  <p:embed/>
                </p:oleObj>
              </mc:Choice>
              <mc:Fallback>
                <p:oleObj name="" r:id="rId21" imgW="2197100" imgH="5461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5413" y="5041900"/>
                        <a:ext cx="1689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4464050" y="5016500"/>
          <a:ext cx="207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3" imgW="2705100" imgH="774700" progId="Equation.3">
                  <p:embed/>
                </p:oleObj>
              </mc:Choice>
              <mc:Fallback>
                <p:oleObj name="" r:id="rId23" imgW="2705100" imgH="774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64050" y="5016500"/>
                        <a:ext cx="2070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2665413" y="5867400"/>
          <a:ext cx="635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800100" imgH="139700" progId="Equation.3">
                  <p:embed/>
                </p:oleObj>
              </mc:Choice>
              <mc:Fallback>
                <p:oleObj name="" r:id="rId25" imgW="800100" imgH="139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5413" y="5867400"/>
                        <a:ext cx="635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4893310" y="1293813"/>
          <a:ext cx="119426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545465" imgH="177165" progId="Equation.3">
                  <p:embed/>
                </p:oleObj>
              </mc:Choice>
              <mc:Fallback>
                <p:oleObj name="" r:id="rId27" imgW="545465" imgH="1771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93310" y="1293813"/>
                        <a:ext cx="119426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5181833" y="4535906"/>
          <a:ext cx="1474470" cy="34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9" imgW="673100" imgH="139700" progId="Equation.3">
                  <p:embed/>
                </p:oleObj>
              </mc:Choice>
              <mc:Fallback>
                <p:oleObj name="" r:id="rId29" imgW="673100" imgH="139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833" y="4535906"/>
                        <a:ext cx="1474470" cy="340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54830" y="1243965"/>
            <a:ext cx="538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ym typeface="+mn-ea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207260" y="709295"/>
            <a:ext cx="734695" cy="38544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592705" y="546100"/>
            <a:ext cx="576580" cy="211455"/>
          </a:xfrm>
          <a:custGeom>
            <a:avLst/>
            <a:gdLst>
              <a:gd name="connisteX0" fmla="*/ 0 w 576580"/>
              <a:gd name="connsiteY0" fmla="*/ 154378 h 211528"/>
              <a:gd name="connisteX1" fmla="*/ 278765 w 576580"/>
              <a:gd name="connsiteY1" fmla="*/ 708 h 211528"/>
              <a:gd name="connisteX2" fmla="*/ 576580 w 576580"/>
              <a:gd name="connsiteY2" fmla="*/ 211528 h 2115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6580" h="211528">
                <a:moveTo>
                  <a:pt x="0" y="154378"/>
                </a:moveTo>
                <a:cubicBezTo>
                  <a:pt x="49530" y="119453"/>
                  <a:pt x="163195" y="-10722"/>
                  <a:pt x="278765" y="708"/>
                </a:cubicBezTo>
                <a:cubicBezTo>
                  <a:pt x="394335" y="12138"/>
                  <a:pt x="522605" y="166443"/>
                  <a:pt x="576580" y="2115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233420" y="3713480"/>
            <a:ext cx="962025" cy="548005"/>
            <a:chOff x="5092" y="5848"/>
            <a:chExt cx="1515" cy="863"/>
          </a:xfrm>
        </p:grpSpPr>
        <p:sp>
          <p:nvSpPr>
            <p:cNvPr id="12" name="椭圆 11"/>
            <p:cNvSpPr/>
            <p:nvPr/>
          </p:nvSpPr>
          <p:spPr>
            <a:xfrm>
              <a:off x="5092" y="6105"/>
              <a:ext cx="1157" cy="607"/>
            </a:xfrm>
            <a:prstGeom prst="ellipse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5699" y="5848"/>
              <a:ext cx="908" cy="333"/>
            </a:xfrm>
            <a:custGeom>
              <a:avLst/>
              <a:gdLst>
                <a:gd name="connisteX0" fmla="*/ 0 w 576580"/>
                <a:gd name="connsiteY0" fmla="*/ 154378 h 211528"/>
                <a:gd name="connisteX1" fmla="*/ 278765 w 576580"/>
                <a:gd name="connsiteY1" fmla="*/ 708 h 211528"/>
                <a:gd name="connisteX2" fmla="*/ 576580 w 576580"/>
                <a:gd name="connsiteY2" fmla="*/ 211528 h 211528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576580" h="211528">
                  <a:moveTo>
                    <a:pt x="0" y="154378"/>
                  </a:moveTo>
                  <a:cubicBezTo>
                    <a:pt x="49530" y="119453"/>
                    <a:pt x="163195" y="-10722"/>
                    <a:pt x="278765" y="708"/>
                  </a:cubicBezTo>
                  <a:cubicBezTo>
                    <a:pt x="394335" y="12138"/>
                    <a:pt x="522605" y="166443"/>
                    <a:pt x="576580" y="21152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8208" grpId="0"/>
      <p:bldP spid="8210" grpId="0"/>
      <p:bldP spid="8213" grpId="0"/>
      <p:bldP spid="8214" grpId="0"/>
      <p:bldP spid="6" grpId="0"/>
      <p:bldP spid="8" grpId="0" bldLvl="0" animBg="1"/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750" y="596900"/>
            <a:ext cx="13652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875155" y="596900"/>
          <a:ext cx="1511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968500" imgH="774700" progId="Equation.3">
                  <p:embed/>
                </p:oleObj>
              </mc:Choice>
              <mc:Fallback>
                <p:oleObj name="" r:id="rId1" imgW="1968500" imgH="774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5155" y="596900"/>
                        <a:ext cx="1511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/>
          <p:nvPr/>
        </p:nvSpPr>
        <p:spPr>
          <a:xfrm>
            <a:off x="539750" y="1358900"/>
            <a:ext cx="1441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752600" y="14097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1612900" imgH="495300" progId="Equation.3">
                  <p:embed/>
                </p:oleObj>
              </mc:Choice>
              <mc:Fallback>
                <p:oleObj name="" r:id="rId3" imgW="1612900" imgH="495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409700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124200" y="1397000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079500" imgH="406400" progId="Equation.3">
                  <p:embed/>
                </p:oleObj>
              </mc:Choice>
              <mc:Fallback>
                <p:oleObj name="" r:id="rId5" imgW="1079500" imgH="406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1397000"/>
                        <a:ext cx="850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/>
          <p:nvPr/>
        </p:nvSpPr>
        <p:spPr>
          <a:xfrm>
            <a:off x="539750" y="2070100"/>
            <a:ext cx="679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676400" y="1905000"/>
          <a:ext cx="101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308100" imgH="1079500" progId="Equation.3">
                  <p:embed/>
                </p:oleObj>
              </mc:Choice>
              <mc:Fallback>
                <p:oleObj name="" r:id="rId7" imgW="1308100" imgH="1079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905000"/>
                        <a:ext cx="1016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124200" y="1905000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511300" imgH="1079500" progId="Equation.3">
                  <p:embed/>
                </p:oleObj>
              </mc:Choice>
              <mc:Fallback>
                <p:oleObj name="" r:id="rId9" imgW="1511300" imgH="1079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1905000"/>
                        <a:ext cx="1168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85800" y="3165475"/>
          <a:ext cx="2413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266700" imgH="266700" progId="Equation.3">
                  <p:embed/>
                </p:oleObj>
              </mc:Choice>
              <mc:Fallback>
                <p:oleObj name="" r:id="rId11" imgW="266700" imgH="266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165475"/>
                        <a:ext cx="24130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/>
          <p:nvPr/>
        </p:nvSpPr>
        <p:spPr>
          <a:xfrm>
            <a:off x="1676400" y="3022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870200" y="2857500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1612900" imgH="1079500" progId="Equation.3">
                  <p:embed/>
                </p:oleObj>
              </mc:Choice>
              <mc:Fallback>
                <p:oleObj name="" r:id="rId13" imgW="1612900" imgH="1079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0200" y="2857500"/>
                        <a:ext cx="1244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4130675" y="2860675"/>
          <a:ext cx="13684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1778000" imgH="1079500" progId="Equation.3">
                  <p:embed/>
                </p:oleObj>
              </mc:Choice>
              <mc:Fallback>
                <p:oleObj name="" r:id="rId15" imgW="1778000" imgH="1079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30675" y="2860675"/>
                        <a:ext cx="1368425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2616200" y="3873500"/>
          <a:ext cx="309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7" imgW="4076700" imgH="1079500" progId="Equation.3">
                  <p:embed/>
                </p:oleObj>
              </mc:Choice>
              <mc:Fallback>
                <p:oleObj name="" r:id="rId17" imgW="4076700" imgH="1079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6200" y="3873500"/>
                        <a:ext cx="3098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2067560" y="708660"/>
            <a:ext cx="233045" cy="38544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243455" y="520065"/>
            <a:ext cx="956945" cy="269240"/>
          </a:xfrm>
          <a:custGeom>
            <a:avLst/>
            <a:gdLst>
              <a:gd name="connisteX0" fmla="*/ 0 w 576580"/>
              <a:gd name="connsiteY0" fmla="*/ 154378 h 211528"/>
              <a:gd name="connisteX1" fmla="*/ 278765 w 576580"/>
              <a:gd name="connsiteY1" fmla="*/ 708 h 211528"/>
              <a:gd name="connisteX2" fmla="*/ 576580 w 576580"/>
              <a:gd name="connsiteY2" fmla="*/ 211528 h 2115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6580" h="211528">
                <a:moveTo>
                  <a:pt x="0" y="154378"/>
                </a:moveTo>
                <a:cubicBezTo>
                  <a:pt x="49530" y="119453"/>
                  <a:pt x="163195" y="-10722"/>
                  <a:pt x="278765" y="708"/>
                </a:cubicBezTo>
                <a:cubicBezTo>
                  <a:pt x="394335" y="12138"/>
                  <a:pt x="522605" y="166443"/>
                  <a:pt x="576580" y="2115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1" grpId="0"/>
      <p:bldP spid="16395" grpId="0"/>
      <p:bldP spid="8" grpId="0" bldLvl="0" animBg="1"/>
      <p:bldP spid="11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1524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58950" y="444500"/>
          <a:ext cx="2146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2806700" imgH="774700" progId="Equation.3">
                  <p:embed/>
                </p:oleObj>
              </mc:Choice>
              <mc:Fallback>
                <p:oleObj name="" r:id="rId1" imgW="2806700" imgH="7747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8950" y="444500"/>
                        <a:ext cx="2146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539750" y="1233488"/>
            <a:ext cx="1289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27200" y="1349375"/>
          <a:ext cx="185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425700" imgH="444500" progId="Equation.3">
                  <p:embed/>
                </p:oleObj>
              </mc:Choice>
              <mc:Fallback>
                <p:oleObj name="" r:id="rId3" imgW="2425700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1349375"/>
                        <a:ext cx="185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657600" y="1298575"/>
          <a:ext cx="850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1079500" imgH="406400" progId="Equation.3">
                  <p:embed/>
                </p:oleObj>
              </mc:Choice>
              <mc:Fallback>
                <p:oleObj name="" r:id="rId5" imgW="1079500" imgH="406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298575"/>
                        <a:ext cx="850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/>
          <p:nvPr/>
        </p:nvSpPr>
        <p:spPr>
          <a:xfrm>
            <a:off x="539750" y="1905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612900" y="1778000"/>
          <a:ext cx="166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2171700" imgH="1130300" progId="Equation.3">
                  <p:embed/>
                </p:oleObj>
              </mc:Choice>
              <mc:Fallback>
                <p:oleObj name="" r:id="rId7" imgW="2171700" imgH="1130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1778000"/>
                        <a:ext cx="1663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657600" y="1822450"/>
          <a:ext cx="11572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511300" imgH="1079500" progId="Equation.3">
                  <p:embed/>
                </p:oleObj>
              </mc:Choice>
              <mc:Fallback>
                <p:oleObj name="" r:id="rId9" imgW="1511300" imgH="1079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1822450"/>
                        <a:ext cx="1157288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990600" y="29718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362200" y="2819400"/>
          <a:ext cx="212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2781300" imgH="1079500" progId="Equation.3">
                  <p:embed/>
                </p:oleObj>
              </mc:Choice>
              <mc:Fallback>
                <p:oleObj name="" r:id="rId11" imgW="2781300" imgH="1079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2819400"/>
                        <a:ext cx="2120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546600" y="2755900"/>
          <a:ext cx="2070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2705100" imgH="1257300" progId="Equation.3">
                  <p:embed/>
                </p:oleObj>
              </mc:Choice>
              <mc:Fallback>
                <p:oleObj name="" r:id="rId13" imgW="2705100" imgH="1257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6600" y="2755900"/>
                        <a:ext cx="2070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2360613" y="3817938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2794000" imgH="1079500" progId="Equation.3">
                  <p:embed/>
                </p:oleObj>
              </mc:Choice>
              <mc:Fallback>
                <p:oleObj name="" r:id="rId15" imgW="2794000" imgH="1079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0613" y="3817938"/>
                        <a:ext cx="2132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4573588" y="3835400"/>
          <a:ext cx="2741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7" imgW="3606800" imgH="1130300" progId="Equation.3">
                  <p:embed/>
                </p:oleObj>
              </mc:Choice>
              <mc:Fallback>
                <p:oleObj name="" r:id="rId17" imgW="3606800" imgH="1130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3588" y="3835400"/>
                        <a:ext cx="27416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2360613" y="4757738"/>
          <a:ext cx="2132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2794000" imgH="1079500" progId="Equation.3">
                  <p:embed/>
                </p:oleObj>
              </mc:Choice>
              <mc:Fallback>
                <p:oleObj name="" r:id="rId19" imgW="2794000" imgH="1079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0613" y="4757738"/>
                        <a:ext cx="2132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4548188" y="4787900"/>
          <a:ext cx="30718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4051300" imgH="1079500" progId="Equation.3">
                  <p:embed/>
                </p:oleObj>
              </mc:Choice>
              <mc:Fallback>
                <p:oleObj name="" r:id="rId21" imgW="4051300" imgH="1079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48188" y="4787900"/>
                        <a:ext cx="30718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1968500" y="546100"/>
            <a:ext cx="272415" cy="39560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146300" y="386715"/>
            <a:ext cx="1511300" cy="226060"/>
          </a:xfrm>
          <a:custGeom>
            <a:avLst/>
            <a:gdLst>
              <a:gd name="connisteX0" fmla="*/ 0 w 576580"/>
              <a:gd name="connsiteY0" fmla="*/ 154378 h 211528"/>
              <a:gd name="connisteX1" fmla="*/ 278765 w 576580"/>
              <a:gd name="connsiteY1" fmla="*/ 708 h 211528"/>
              <a:gd name="connisteX2" fmla="*/ 576580 w 576580"/>
              <a:gd name="connsiteY2" fmla="*/ 211528 h 2115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6580" h="211528">
                <a:moveTo>
                  <a:pt x="0" y="154378"/>
                </a:moveTo>
                <a:cubicBezTo>
                  <a:pt x="49530" y="119453"/>
                  <a:pt x="163195" y="-10722"/>
                  <a:pt x="278765" y="708"/>
                </a:cubicBezTo>
                <a:cubicBezTo>
                  <a:pt x="394335" y="12138"/>
                  <a:pt x="522605" y="166443"/>
                  <a:pt x="576580" y="2115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5" grpId="0"/>
      <p:bldP spid="17419" grpId="0"/>
      <p:bldP spid="8" grpId="0" bldLvl="0" animBg="1"/>
      <p:bldP spid="1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1600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835150" y="234950"/>
          <a:ext cx="1828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387600" imgH="723900" progId="Equation.3">
                  <p:embed/>
                </p:oleObj>
              </mc:Choice>
              <mc:Fallback>
                <p:oleObj name="" r:id="rId1" imgW="2387600" imgH="723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234950"/>
                        <a:ext cx="1828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/>
          <p:nvPr/>
        </p:nvSpPr>
        <p:spPr>
          <a:xfrm>
            <a:off x="539750" y="823913"/>
            <a:ext cx="1365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739900" y="88900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790700" imgH="495300" progId="Equation.3">
                  <p:embed/>
                </p:oleObj>
              </mc:Choice>
              <mc:Fallback>
                <p:oleObj name="" r:id="rId3" imgW="1790700" imgH="495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889000"/>
                        <a:ext cx="138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3295650" y="78105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1231900" imgH="520700" progId="Equation.3">
                  <p:embed/>
                </p:oleObj>
              </mc:Choice>
              <mc:Fallback>
                <p:oleObj name="" r:id="rId5" imgW="1231900" imgH="520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781050"/>
                        <a:ext cx="96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/>
          <p:nvPr/>
        </p:nvSpPr>
        <p:spPr>
          <a:xfrm>
            <a:off x="4267200" y="7620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676400" y="14859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981200" imgH="508000" progId="Equation.3">
                  <p:embed/>
                </p:oleObj>
              </mc:Choice>
              <mc:Fallback>
                <p:oleObj name="" r:id="rId7" imgW="1981200" imgH="508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48590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378200" y="13779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1130300" imgH="520700" progId="Equation.3">
                  <p:embed/>
                </p:oleObj>
              </mc:Choice>
              <mc:Fallback>
                <p:oleObj name="" r:id="rId9" imgW="1130300" imgH="520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8200" y="1377950"/>
                        <a:ext cx="88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 Box 10"/>
          <p:cNvSpPr txBox="1"/>
          <p:nvPr/>
        </p:nvSpPr>
        <p:spPr>
          <a:xfrm>
            <a:off x="914400" y="2108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  </a:t>
            </a: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432050" y="2065338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790700" imgH="520700" progId="Equation.3">
                  <p:embed/>
                </p:oleObj>
              </mc:Choice>
              <mc:Fallback>
                <p:oleObj name="" r:id="rId11" imgW="1790700" imgH="520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2050" y="2065338"/>
                        <a:ext cx="138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3917950" y="2076450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2654300" imgH="723900" progId="Equation.3">
                  <p:embed/>
                </p:oleObj>
              </mc:Choice>
              <mc:Fallback>
                <p:oleObj name="" r:id="rId13" imgW="2654300" imgH="723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7950" y="2076450"/>
                        <a:ext cx="20320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/>
          <p:nvPr/>
        </p:nvSpPr>
        <p:spPr>
          <a:xfrm>
            <a:off x="2616200" y="27924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再令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3517900" y="3008313"/>
          <a:ext cx="1435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1866900" imgH="368300" progId="Equation.3">
                  <p:embed/>
                </p:oleObj>
              </mc:Choice>
              <mc:Fallback>
                <p:oleObj name="" r:id="rId15" imgW="1866900" imgH="3683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900" y="3008313"/>
                        <a:ext cx="14351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5029200" y="282575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1231900" imgH="520700" progId="Equation.3">
                  <p:embed/>
                </p:oleObj>
              </mc:Choice>
              <mc:Fallback>
                <p:oleObj name="" r:id="rId17" imgW="1231900" imgH="5207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2825750"/>
                        <a:ext cx="96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6"/>
          <p:cNvSpPr txBox="1"/>
          <p:nvPr/>
        </p:nvSpPr>
        <p:spPr>
          <a:xfrm>
            <a:off x="5943600" y="28336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3454400" y="337820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2247900" imgH="508000" progId="Equation.3">
                  <p:embed/>
                </p:oleObj>
              </mc:Choice>
              <mc:Fallback>
                <p:oleObj name="" r:id="rId19" imgW="2247900" imgH="508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54400" y="3378200"/>
                        <a:ext cx="1727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18"/>
          <p:cNvGraphicFramePr>
            <a:graphicFrameLocks noChangeAspect="1"/>
          </p:cNvGraphicFramePr>
          <p:nvPr/>
        </p:nvGraphicFramePr>
        <p:xfrm>
          <a:off x="5257800" y="3282950"/>
          <a:ext cx="88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1" imgW="1130300" imgH="520700" progId="Equation.3">
                  <p:embed/>
                </p:oleObj>
              </mc:Choice>
              <mc:Fallback>
                <p:oleObj name="" r:id="rId21" imgW="1130300" imgH="520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282950"/>
                        <a:ext cx="88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2432050" y="3906838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3" imgW="1790700" imgH="520700" progId="Equation.3">
                  <p:embed/>
                </p:oleObj>
              </mc:Choice>
              <mc:Fallback>
                <p:oleObj name="" r:id="rId23" imgW="1790700" imgH="520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2050" y="3906838"/>
                        <a:ext cx="1384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20"/>
          <p:cNvGraphicFramePr>
            <a:graphicFrameLocks noChangeAspect="1"/>
          </p:cNvGraphicFramePr>
          <p:nvPr/>
        </p:nvGraphicFramePr>
        <p:xfrm>
          <a:off x="3879850" y="3942080"/>
          <a:ext cx="343852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5" imgW="4533900" imgH="723900" progId="Equation.3">
                  <p:embed/>
                </p:oleObj>
              </mc:Choice>
              <mc:Fallback>
                <p:oleObj name="" r:id="rId25" imgW="4533900" imgH="723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9850" y="3942080"/>
                        <a:ext cx="3438525" cy="601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Text Box 21"/>
          <p:cNvSpPr txBox="1"/>
          <p:nvPr/>
        </p:nvSpPr>
        <p:spPr>
          <a:xfrm>
            <a:off x="762000" y="45862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     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2838450" y="4543425"/>
          <a:ext cx="317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4178300" imgH="698500" progId="Equation.3">
                  <p:embed/>
                </p:oleObj>
              </mc:Choice>
              <mc:Fallback>
                <p:oleObj name="" r:id="rId27" imgW="4178300" imgH="6985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8450" y="4543425"/>
                        <a:ext cx="3175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Text Box 23"/>
          <p:cNvSpPr txBox="1"/>
          <p:nvPr/>
        </p:nvSpPr>
        <p:spPr>
          <a:xfrm>
            <a:off x="539750" y="5219700"/>
            <a:ext cx="2314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也可设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8936" name="Object 24"/>
          <p:cNvGraphicFramePr>
            <a:graphicFrameLocks noChangeAspect="1"/>
          </p:cNvGraphicFramePr>
          <p:nvPr/>
        </p:nvGraphicFramePr>
        <p:xfrm>
          <a:off x="2705100" y="5187950"/>
          <a:ext cx="1333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9" imgW="1727200" imgH="596900" progId="Equation.3">
                  <p:embed/>
                </p:oleObj>
              </mc:Choice>
              <mc:Fallback>
                <p:oleObj name="" r:id="rId29" imgW="1727200" imgH="596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contrast="-6000"/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5187950"/>
                        <a:ext cx="13335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7" name="Text Box 25"/>
          <p:cNvSpPr txBox="1"/>
          <p:nvPr/>
        </p:nvSpPr>
        <p:spPr>
          <a:xfrm>
            <a:off x="4038600" y="51816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为三角函数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但两次所设类型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8938" name="Text Box 26"/>
          <p:cNvSpPr txBox="1"/>
          <p:nvPr/>
        </p:nvSpPr>
        <p:spPr>
          <a:xfrm>
            <a:off x="1447800" y="57292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必须一致 </a:t>
            </a:r>
            <a:r>
              <a:rPr lang="en-US" altLang="zh-CN" sz="2800" dirty="0">
                <a:ea typeface="楷体_GB2312" pitchFamily="49" charset="-122"/>
              </a:rPr>
              <a:t>.  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8939" name="Line 27"/>
          <p:cNvSpPr/>
          <p:nvPr/>
        </p:nvSpPr>
        <p:spPr>
          <a:xfrm>
            <a:off x="2590800" y="2590800"/>
            <a:ext cx="0" cy="12954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lg"/>
          </a:ln>
        </p:spPr>
      </p:sp>
      <p:cxnSp>
        <p:nvCxnSpPr>
          <p:cNvPr id="2" name="直接连接符 1"/>
          <p:cNvCxnSpPr/>
          <p:nvPr/>
        </p:nvCxnSpPr>
        <p:spPr>
          <a:xfrm>
            <a:off x="5652135" y="4580890"/>
            <a:ext cx="194437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5326380" y="4017645"/>
            <a:ext cx="215900" cy="432435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5662930" y="4606925"/>
            <a:ext cx="483870" cy="43243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24420" y="4058920"/>
            <a:ext cx="1249680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zh-CN" altLang="en-US"/>
              <a:t>还原法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015490" y="276860"/>
            <a:ext cx="416560" cy="44323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2346325" y="227965"/>
            <a:ext cx="1082040" cy="139065"/>
          </a:xfrm>
          <a:custGeom>
            <a:avLst/>
            <a:gdLst>
              <a:gd name="connisteX0" fmla="*/ 0 w 576580"/>
              <a:gd name="connsiteY0" fmla="*/ 154378 h 211528"/>
              <a:gd name="connisteX1" fmla="*/ 278765 w 576580"/>
              <a:gd name="connsiteY1" fmla="*/ 708 h 211528"/>
              <a:gd name="connisteX2" fmla="*/ 576580 w 576580"/>
              <a:gd name="connsiteY2" fmla="*/ 211528 h 2115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576580" h="211528">
                <a:moveTo>
                  <a:pt x="0" y="154378"/>
                </a:moveTo>
                <a:cubicBezTo>
                  <a:pt x="49530" y="119453"/>
                  <a:pt x="163195" y="-10722"/>
                  <a:pt x="278765" y="708"/>
                </a:cubicBezTo>
                <a:cubicBezTo>
                  <a:pt x="394335" y="12138"/>
                  <a:pt x="522605" y="166443"/>
                  <a:pt x="576580" y="211528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9" grpId="0"/>
      <p:bldP spid="38922" grpId="0"/>
      <p:bldP spid="38925" grpId="0"/>
      <p:bldP spid="38928" grpId="0"/>
      <p:bldP spid="38933" grpId="0"/>
      <p:bldP spid="38935" grpId="0"/>
      <p:bldP spid="38937" grpId="0"/>
      <p:bldP spid="38938" grpId="0"/>
      <p:bldP spid="3" grpId="0" bldLvl="0" animBg="1"/>
      <p:bldP spid="4" grpId="0" bldLvl="0" animBg="1"/>
      <p:bldP spid="5" grpId="0" bldLvl="0" animBg="1"/>
      <p:bldP spid="8" grpId="0" bldLvl="0" animBg="1"/>
      <p:bldP spid="1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2584450" cy="685800"/>
          </a:xfrm>
          <a:ln w="28575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解题技巧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406174" y="319088"/>
          <a:ext cx="355873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574800" imgH="203200" progId="Equation.3">
                  <p:embed/>
                </p:oleObj>
              </mc:Choice>
              <mc:Fallback>
                <p:oleObj name="" r:id="rId1" imgW="1574800" imgH="203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6174" y="319088"/>
                        <a:ext cx="355873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/>
          <p:nvPr/>
        </p:nvSpPr>
        <p:spPr>
          <a:xfrm>
            <a:off x="533400" y="9144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把被积函数视为两个函数之积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4" name="Text Box 8"/>
          <p:cNvSpPr txBox="1"/>
          <p:nvPr/>
        </p:nvSpPr>
        <p:spPr>
          <a:xfrm>
            <a:off x="5486400" y="928688"/>
            <a:ext cx="3352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按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“ 反对幂三指”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27" name="Text Box 11"/>
          <p:cNvSpPr txBox="1"/>
          <p:nvPr/>
        </p:nvSpPr>
        <p:spPr>
          <a:xfrm>
            <a:off x="184150" y="1538288"/>
            <a:ext cx="1555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的顺序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9256" name="Group 40"/>
          <p:cNvGrpSpPr/>
          <p:nvPr/>
        </p:nvGrpSpPr>
        <p:grpSpPr>
          <a:xfrm>
            <a:off x="1739900" y="1539875"/>
            <a:ext cx="2978150" cy="519113"/>
            <a:chOff x="2540" y="912"/>
            <a:chExt cx="1876" cy="327"/>
          </a:xfrm>
        </p:grpSpPr>
        <p:sp>
          <p:nvSpPr>
            <p:cNvPr id="9240" name="Text Box 39"/>
            <p:cNvSpPr txBox="1"/>
            <p:nvPr/>
          </p:nvSpPr>
          <p:spPr>
            <a:xfrm>
              <a:off x="2540" y="912"/>
              <a:ext cx="16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前者为    后者为</a:t>
              </a: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9241" name="Object 12"/>
            <p:cNvGraphicFramePr>
              <a:graphicFrameLocks noChangeAspect="1"/>
            </p:cNvGraphicFramePr>
            <p:nvPr/>
          </p:nvGraphicFramePr>
          <p:xfrm>
            <a:off x="3312" y="10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3" imgW="254000" imgH="266700" progId="Equation.3">
                    <p:embed/>
                  </p:oleObj>
                </mc:Choice>
                <mc:Fallback>
                  <p:oleObj name="" r:id="rId3" imgW="254000" imgH="266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10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13"/>
            <p:cNvGraphicFramePr>
              <a:graphicFrameLocks noChangeAspect="1"/>
            </p:cNvGraphicFramePr>
            <p:nvPr/>
          </p:nvGraphicFramePr>
          <p:xfrm>
            <a:off x="4200" y="960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5" imgW="406400" imgH="406400" progId="Equation.3">
                    <p:embed/>
                  </p:oleObj>
                </mc:Choice>
                <mc:Fallback>
                  <p:oleObj name="" r:id="rId5" imgW="406400" imgH="4064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00" y="960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58" name="Rectangle 42"/>
          <p:cNvSpPr/>
          <p:nvPr/>
        </p:nvSpPr>
        <p:spPr>
          <a:xfrm>
            <a:off x="6422390" y="1433830"/>
            <a:ext cx="2286000" cy="20574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反</a:t>
            </a:r>
            <a:r>
              <a:rPr lang="en-US" altLang="zh-CN" sz="2400" dirty="0">
                <a:ea typeface="楷体_GB2312" pitchFamily="49" charset="-122"/>
              </a:rPr>
              <a:t>: </a:t>
            </a:r>
            <a:r>
              <a:rPr lang="zh-CN" altLang="en-US" sz="2400" dirty="0">
                <a:ea typeface="楷体_GB2312" pitchFamily="49" charset="-122"/>
              </a:rPr>
              <a:t>反三角函数</a:t>
            </a:r>
            <a:endParaRPr lang="zh-CN" altLang="en-US" sz="2400" dirty="0">
              <a:ea typeface="楷体_GB2312" pitchFamily="49" charset="-122"/>
            </a:endParaRPr>
          </a:p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对</a:t>
            </a:r>
            <a:r>
              <a:rPr lang="en-US" altLang="zh-CN" sz="2400" dirty="0">
                <a:ea typeface="楷体_GB2312" pitchFamily="49" charset="-122"/>
              </a:rPr>
              <a:t>: </a:t>
            </a:r>
            <a:r>
              <a:rPr lang="zh-CN" altLang="en-US" sz="2400" dirty="0">
                <a:ea typeface="楷体_GB2312" pitchFamily="49" charset="-122"/>
              </a:rPr>
              <a:t>对数函数</a:t>
            </a:r>
            <a:endParaRPr lang="zh-CN" altLang="en-US" sz="2400" dirty="0">
              <a:ea typeface="楷体_GB2312" pitchFamily="49" charset="-122"/>
            </a:endParaRPr>
          </a:p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幂</a:t>
            </a:r>
            <a:r>
              <a:rPr lang="en-US" altLang="zh-CN" sz="2400" dirty="0">
                <a:ea typeface="楷体_GB2312" pitchFamily="49" charset="-122"/>
              </a:rPr>
              <a:t>: </a:t>
            </a:r>
            <a:r>
              <a:rPr lang="zh-CN" altLang="en-US" sz="2400" dirty="0">
                <a:ea typeface="楷体_GB2312" pitchFamily="49" charset="-122"/>
              </a:rPr>
              <a:t>幂函数</a:t>
            </a:r>
            <a:endParaRPr lang="zh-CN" altLang="en-US" sz="2400" dirty="0">
              <a:ea typeface="楷体_GB2312" pitchFamily="49" charset="-122"/>
            </a:endParaRPr>
          </a:p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三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: 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三角函数</a:t>
            </a:r>
            <a:endParaRPr lang="zh-CN" altLang="en-US" sz="2400" dirty="0">
              <a:ea typeface="楷体_GB2312" pitchFamily="49" charset="-122"/>
            </a:endParaRPr>
          </a:p>
          <a:p>
            <a:pPr marL="0" lvl="0" indent="0" algn="l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指</a:t>
            </a:r>
            <a:r>
              <a:rPr lang="en-US" altLang="zh-CN" sz="2400" dirty="0">
                <a:ea typeface="楷体_GB2312" pitchFamily="49" charset="-122"/>
              </a:rPr>
              <a:t>: </a:t>
            </a:r>
            <a:r>
              <a:rPr lang="zh-CN" altLang="en-US" sz="2400" dirty="0">
                <a:ea typeface="楷体_GB2312" pitchFamily="49" charset="-122"/>
              </a:rPr>
              <a:t>指数函数</a:t>
            </a:r>
            <a:endParaRPr lang="zh-CN" altLang="en-US" sz="2400" dirty="0">
              <a:ea typeface="楷体_GB2312" pitchFamily="49" charset="-122"/>
            </a:endParaRPr>
          </a:p>
        </p:txBody>
      </p:sp>
      <p:sp>
        <p:nvSpPr>
          <p:cNvPr id="10242" name="Rectangle 2"/>
          <p:cNvSpPr>
            <a:spLocks noGrp="1"/>
          </p:cNvSpPr>
          <p:nvPr/>
        </p:nvSpPr>
        <p:spPr>
          <a:xfrm>
            <a:off x="418465" y="2292985"/>
            <a:ext cx="152400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63065" y="2159635"/>
          <a:ext cx="1841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2400300" imgH="1130300" progId="Equation.3">
                  <p:embed/>
                </p:oleObj>
              </mc:Choice>
              <mc:Fallback>
                <p:oleObj name="" r:id="rId7" imgW="2400300" imgH="1130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3065" y="2159635"/>
                        <a:ext cx="1841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/>
          <p:nvPr/>
        </p:nvSpPr>
        <p:spPr>
          <a:xfrm>
            <a:off x="450215" y="320262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663065" y="3232785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2286000" imgH="495300" progId="Equation.3">
                  <p:embed/>
                </p:oleObj>
              </mc:Choice>
              <mc:Fallback>
                <p:oleObj name="" r:id="rId9" imgW="2286000" imgH="495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3065" y="3232785"/>
                        <a:ext cx="1752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517265" y="3016885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1" imgW="2044700" imgH="1155700" progId="Equation.3">
                  <p:embed/>
                </p:oleObj>
              </mc:Choice>
              <mc:Fallback>
                <p:oleObj name="" r:id="rId11" imgW="2044700" imgH="1155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265" y="3016885"/>
                        <a:ext cx="1574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7"/>
          <p:cNvSpPr txBox="1"/>
          <p:nvPr/>
        </p:nvSpPr>
        <p:spPr>
          <a:xfrm>
            <a:off x="5168265" y="320294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492885" y="3918585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2247900" imgH="508000" progId="Equation.3">
                  <p:embed/>
                </p:oleObj>
              </mc:Choice>
              <mc:Fallback>
                <p:oleObj name="" r:id="rId13" imgW="2247900" imgH="508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2885" y="3918585"/>
                        <a:ext cx="1727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524885" y="3969385"/>
          <a:ext cx="1257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5" imgW="1625600" imgH="342900" progId="Equation.3">
                  <p:embed/>
                </p:oleObj>
              </mc:Choice>
              <mc:Fallback>
                <p:oleObj name="" r:id="rId15" imgW="1625600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4885" y="3969385"/>
                        <a:ext cx="12573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11"/>
          <p:cNvSpPr txBox="1"/>
          <p:nvPr/>
        </p:nvSpPr>
        <p:spPr>
          <a:xfrm>
            <a:off x="1034415" y="443611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266315" y="4486910"/>
          <a:ext cx="196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7" imgW="2578100" imgH="393700" progId="Equation.3">
                  <p:embed/>
                </p:oleObj>
              </mc:Choice>
              <mc:Fallback>
                <p:oleObj name="" r:id="rId17" imgW="2578100" imgH="393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6315" y="4486910"/>
                        <a:ext cx="196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311015" y="4385310"/>
          <a:ext cx="1905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9" imgW="2489200" imgH="774700" progId="Equation.3">
                  <p:embed/>
                </p:oleObj>
              </mc:Choice>
              <mc:Fallback>
                <p:oleObj name="" r:id="rId19" imgW="2489200" imgH="774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1015" y="4385310"/>
                        <a:ext cx="19050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1887220" y="5207635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1" imgW="2946400" imgH="393700" progId="Equation.3">
                  <p:embed/>
                </p:oleObj>
              </mc:Choice>
              <mc:Fallback>
                <p:oleObj name="" r:id="rId21" imgW="2946400" imgH="393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87220" y="5207635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185920" y="5086985"/>
          <a:ext cx="25273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3" imgW="3314700" imgH="774700" progId="Equation.3">
                  <p:embed/>
                </p:oleObj>
              </mc:Choice>
              <mc:Fallback>
                <p:oleObj name="" r:id="rId23" imgW="3314700" imgH="774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85920" y="5086985"/>
                        <a:ext cx="25273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886903" y="581279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5" imgW="2946400" imgH="393700" progId="Equation.3">
                  <p:embed/>
                </p:oleObj>
              </mc:Choice>
              <mc:Fallback>
                <p:oleObj name="" r:id="rId25" imgW="2946400" imgH="393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86903" y="5812790"/>
                        <a:ext cx="2247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4234815" y="5850890"/>
          <a:ext cx="2108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7" imgW="2755900" imgH="368300" progId="Equation.3">
                  <p:embed/>
                </p:oleObj>
              </mc:Choice>
              <mc:Fallback>
                <p:oleObj name="" r:id="rId27" imgW="2755900" imgH="3683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34815" y="5850890"/>
                        <a:ext cx="2108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/>
      <p:bldP spid="9224" grpId="0"/>
      <p:bldP spid="9227" grpId="0" advAuto="1000" build="p"/>
      <p:bldP spid="9258" grpId="0" bldLvl="0" animBg="1"/>
      <p:bldP spid="19460" grpId="0"/>
      <p:bldP spid="19463" grpId="0"/>
      <p:bldP spid="19467" grpId="0"/>
      <p:bldP spid="102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1026"/>
          <p:cNvSpPr>
            <a:spLocks noGrp="1"/>
          </p:cNvSpPr>
          <p:nvPr>
            <p:ph type="title"/>
          </p:nvPr>
        </p:nvSpPr>
        <p:spPr>
          <a:xfrm>
            <a:off x="539750" y="609600"/>
            <a:ext cx="37274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一、第一类换元法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1988" name="Text Box 1028"/>
          <p:cNvSpPr txBox="1"/>
          <p:nvPr/>
        </p:nvSpPr>
        <p:spPr>
          <a:xfrm>
            <a:off x="539750" y="1371918"/>
            <a:ext cx="1212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1989" name="Object 1029"/>
          <p:cNvGraphicFramePr>
            <a:graphicFrameLocks noChangeAspect="1"/>
          </p:cNvGraphicFramePr>
          <p:nvPr/>
        </p:nvGraphicFramePr>
        <p:xfrm>
          <a:off x="1752442" y="1371600"/>
          <a:ext cx="294806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193800" imgH="203200" progId="Equation.3">
                  <p:embed/>
                </p:oleObj>
              </mc:Choice>
              <mc:Fallback>
                <p:oleObj name="" r:id="rId1" imgW="11938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442" y="1371600"/>
                        <a:ext cx="294806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1030"/>
          <p:cNvGraphicFramePr>
            <a:graphicFrameLocks noChangeAspect="1"/>
          </p:cNvGraphicFramePr>
          <p:nvPr/>
        </p:nvGraphicFramePr>
        <p:xfrm>
          <a:off x="4791710" y="1371918"/>
          <a:ext cx="2268339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14400" imgH="203200" progId="Equation.3">
                  <p:embed/>
                </p:oleObj>
              </mc:Choice>
              <mc:Fallback>
                <p:oleObj name="" r:id="rId3" imgW="91440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1710" y="1371918"/>
                        <a:ext cx="2268339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1031"/>
          <p:cNvSpPr txBox="1"/>
          <p:nvPr/>
        </p:nvSpPr>
        <p:spPr>
          <a:xfrm>
            <a:off x="7001510" y="1372235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则有换元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2" name="Text Box 1032"/>
          <p:cNvSpPr txBox="1"/>
          <p:nvPr/>
        </p:nvSpPr>
        <p:spPr>
          <a:xfrm>
            <a:off x="152400" y="201136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993" name="Object 1033"/>
          <p:cNvGraphicFramePr>
            <a:graphicFrameLocks noChangeAspect="1"/>
          </p:cNvGraphicFramePr>
          <p:nvPr/>
        </p:nvGraphicFramePr>
        <p:xfrm>
          <a:off x="1473200" y="2540000"/>
          <a:ext cx="284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759200" imgH="787400" progId="Equation.3">
                  <p:embed/>
                </p:oleObj>
              </mc:Choice>
              <mc:Fallback>
                <p:oleObj name="" r:id="rId5" imgW="3759200" imgH="787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73200" y="2540000"/>
                        <a:ext cx="2844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34"/>
          <p:cNvGraphicFramePr>
            <a:graphicFrameLocks noChangeAspect="1"/>
          </p:cNvGraphicFramePr>
          <p:nvPr/>
        </p:nvGraphicFramePr>
        <p:xfrm>
          <a:off x="4375150" y="2540000"/>
          <a:ext cx="1308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1701800" imgH="787400" progId="Equation.3">
                  <p:embed/>
                </p:oleObj>
              </mc:Choice>
              <mc:Fallback>
                <p:oleObj name="" r:id="rId7" imgW="1701800" imgH="787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75150" y="2540000"/>
                        <a:ext cx="13081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035"/>
          <p:cNvGraphicFramePr>
            <a:graphicFrameLocks noChangeAspect="1"/>
          </p:cNvGraphicFramePr>
          <p:nvPr/>
        </p:nvGraphicFramePr>
        <p:xfrm>
          <a:off x="5892800" y="2870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651000" imgH="508000" progId="Equation.3">
                  <p:embed/>
                </p:oleObj>
              </mc:Choice>
              <mc:Fallback>
                <p:oleObj name="" r:id="rId9" imgW="1651000" imgH="508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92800" y="2870200"/>
                        <a:ext cx="1270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Line 1036"/>
          <p:cNvSpPr/>
          <p:nvPr/>
        </p:nvSpPr>
        <p:spPr>
          <a:xfrm>
            <a:off x="5740400" y="2438400"/>
            <a:ext cx="0" cy="7191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997" name="Object 1037"/>
          <p:cNvGraphicFramePr>
            <a:graphicFrameLocks noChangeAspect="1"/>
          </p:cNvGraphicFramePr>
          <p:nvPr/>
        </p:nvGraphicFramePr>
        <p:xfrm>
          <a:off x="4318000" y="3467100"/>
          <a:ext cx="2349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3098800" imgH="787400" progId="Equation.3">
                  <p:embed/>
                </p:oleObj>
              </mc:Choice>
              <mc:Fallback>
                <p:oleObj name="" r:id="rId11" imgW="3098800" imgH="787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8000" y="3467100"/>
                        <a:ext cx="2349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1038"/>
          <p:cNvSpPr txBox="1"/>
          <p:nvPr/>
        </p:nvSpPr>
        <p:spPr>
          <a:xfrm>
            <a:off x="2209800" y="42052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也称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配元法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999" name="Text Box 1039"/>
          <p:cNvSpPr txBox="1"/>
          <p:nvPr/>
        </p:nvSpPr>
        <p:spPr>
          <a:xfrm>
            <a:off x="228600" y="3519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2000" name="Object 1040"/>
          <p:cNvGraphicFramePr>
            <a:graphicFrameLocks noChangeAspect="1"/>
          </p:cNvGraphicFramePr>
          <p:nvPr/>
        </p:nvGraphicFramePr>
        <p:xfrm>
          <a:off x="1447800" y="3467100"/>
          <a:ext cx="2844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3759200" imgH="787400" progId="Equation.3">
                  <p:embed/>
                </p:oleObj>
              </mc:Choice>
              <mc:Fallback>
                <p:oleObj name="" r:id="rId13" imgW="3759200" imgH="787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3467100"/>
                        <a:ext cx="28448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Line 1041"/>
          <p:cNvSpPr/>
          <p:nvPr/>
        </p:nvSpPr>
        <p:spPr>
          <a:xfrm flipV="1">
            <a:off x="2913063" y="3124200"/>
            <a:ext cx="1074737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002" name="Text Box 1042"/>
          <p:cNvSpPr txBox="1"/>
          <p:nvPr/>
        </p:nvSpPr>
        <p:spPr>
          <a:xfrm>
            <a:off x="4191000" y="42052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凑微分法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9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  <p:bldP spid="41991" grpId="0" build="p"/>
      <p:bldP spid="41992" grpId="0"/>
      <p:bldP spid="41998" grpId="0"/>
      <p:bldP spid="41999" grpId="0"/>
      <p:bldP spid="4200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0225" y="1222058"/>
            <a:ext cx="14414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17675" y="1176020"/>
          <a:ext cx="127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1638300" imgH="762000" progId="Equation.3">
                  <p:embed/>
                </p:oleObj>
              </mc:Choice>
              <mc:Fallback>
                <p:oleObj name="" r:id="rId1" imgW="1638300" imgH="7620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17675" y="1176020"/>
                        <a:ext cx="1270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/>
          <p:nvPr/>
        </p:nvSpPr>
        <p:spPr>
          <a:xfrm>
            <a:off x="530225" y="198723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1590675" y="2033270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1333500" imgH="558800" progId="Equation.3">
                  <p:embed/>
                </p:oleObj>
              </mc:Choice>
              <mc:Fallback>
                <p:oleObj name="" r:id="rId3" imgW="1333500" imgH="5588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0675" y="2033270"/>
                        <a:ext cx="10414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/>
          <p:nvPr/>
        </p:nvSpPr>
        <p:spPr>
          <a:xfrm>
            <a:off x="2581275" y="198691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3146425" y="196977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" imgW="1282700" imgH="647700" progId="Equation.3">
                  <p:embed/>
                </p:oleObj>
              </mc:Choice>
              <mc:Fallback>
                <p:oleObj name="" r:id="rId5" imgW="1282700" imgH="647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46425" y="1969770"/>
                        <a:ext cx="1003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4219575" y="208407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1968500" imgH="495300" progId="Equation.3">
                  <p:embed/>
                </p:oleObj>
              </mc:Choice>
              <mc:Fallback>
                <p:oleObj name="" r:id="rId7" imgW="1968500" imgH="4953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9575" y="2084070"/>
                        <a:ext cx="1511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/>
          <p:nvPr/>
        </p:nvSpPr>
        <p:spPr>
          <a:xfrm>
            <a:off x="1590675" y="288575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447925" y="2877820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2120900" imgH="723900" progId="Equation.3">
                  <p:embed/>
                </p:oleObj>
              </mc:Choice>
              <mc:Fallback>
                <p:oleObj name="" r:id="rId9" imgW="2120900" imgH="723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47925" y="2877820"/>
                        <a:ext cx="1625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473325" y="4166870"/>
          <a:ext cx="110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1" imgW="1422400" imgH="596900" progId="Equation.3">
                  <p:embed/>
                </p:oleObj>
              </mc:Choice>
              <mc:Fallback>
                <p:oleObj name="" r:id="rId11" imgW="1422400" imgH="5969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3325" y="4166870"/>
                        <a:ext cx="1104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486025" y="5462270"/>
          <a:ext cx="292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3" imgW="3848100" imgH="660400" progId="Equation.3">
                  <p:embed/>
                </p:oleObj>
              </mc:Choice>
              <mc:Fallback>
                <p:oleObj name="" r:id="rId13" imgW="3848100" imgH="6604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6025" y="5462270"/>
                        <a:ext cx="2921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3470275" y="3658870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1104900" imgH="419100" progId="Equation.3">
                  <p:embed/>
                </p:oleObj>
              </mc:Choice>
              <mc:Fallback>
                <p:oleObj name="" r:id="rId15" imgW="1104900" imgH="419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70275" y="3658870"/>
                        <a:ext cx="863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4410075" y="3500120"/>
          <a:ext cx="92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7" imgW="1181100" imgH="520700" progId="Equation.3">
                  <p:embed/>
                </p:oleObj>
              </mc:Choice>
              <mc:Fallback>
                <p:oleObj name="" r:id="rId17" imgW="1181100" imgH="520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0075" y="3500120"/>
                        <a:ext cx="927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3565525" y="4776470"/>
          <a:ext cx="757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9" imgW="952500" imgH="622300" progId="Equation.3">
                  <p:embed/>
                </p:oleObj>
              </mc:Choice>
              <mc:Fallback>
                <p:oleObj name="" r:id="rId19" imgW="952500" imgH="622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5525" y="4776470"/>
                        <a:ext cx="75723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>
            <a:graphicFrameLocks noChangeAspect="1"/>
          </p:cNvGraphicFramePr>
          <p:nvPr/>
        </p:nvGraphicFramePr>
        <p:xfrm>
          <a:off x="4403725" y="491617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1" imgW="711200" imgH="368300" progId="Equation.3">
                  <p:embed/>
                </p:oleObj>
              </mc:Choice>
              <mc:Fallback>
                <p:oleObj name="" r:id="rId21" imgW="711200" imgH="368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03725" y="491617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Line 17"/>
          <p:cNvSpPr/>
          <p:nvPr/>
        </p:nvSpPr>
        <p:spPr>
          <a:xfrm>
            <a:off x="2809875" y="3557270"/>
            <a:ext cx="0" cy="5334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54" name="Rectangle 18"/>
          <p:cNvSpPr/>
          <p:nvPr/>
        </p:nvSpPr>
        <p:spPr>
          <a:xfrm>
            <a:off x="2936875" y="349535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2498725" y="4782820"/>
          <a:ext cx="1079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3" imgW="1384300" imgH="622300" progId="Equation.3">
                  <p:embed/>
                </p:oleObj>
              </mc:Choice>
              <mc:Fallback>
                <p:oleObj name="" r:id="rId23" imgW="1384300" imgH="622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8725" y="4782820"/>
                        <a:ext cx="1079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571875" y="4166870"/>
          <a:ext cx="1295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5" imgW="1676400" imgH="698500" progId="Equation.3">
                  <p:embed/>
                </p:oleObj>
              </mc:Choice>
              <mc:Fallback>
                <p:oleObj name="" r:id="rId25" imgW="1676400" imgH="698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1875" y="4166870"/>
                        <a:ext cx="1295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/>
          </p:cNvSpPr>
          <p:nvPr/>
        </p:nvSpPr>
        <p:spPr>
          <a:xfrm>
            <a:off x="530225" y="410845"/>
            <a:ext cx="1835785" cy="685800"/>
          </a:xfrm>
          <a:prstGeom prst="rect">
            <a:avLst/>
          </a:prstGeom>
          <a:noFill/>
          <a:ln w="2857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实战题型</a:t>
            </a:r>
            <a:r>
              <a:rPr lang="en-US" altLang="zh-CN" sz="2800" b="1" dirty="0">
                <a:ea typeface="楷体_GB2312" pitchFamily="49" charset="-122"/>
              </a:rPr>
              <a:t>1: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2486025" y="492760"/>
            <a:ext cx="42125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分部积分结合变量代换法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9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2" grpId="0" build="p"/>
      <p:bldP spid="39945" grpId="0" build="p"/>
      <p:bldP spid="39954" grpId="0" build="p"/>
      <p:bldP spid="9223" grpId="0"/>
      <p:bldP spid="1126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0225" y="1222058"/>
            <a:ext cx="14414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718310" y="1051560"/>
          <a:ext cx="185992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825500" imgH="393700" progId="Equation.3">
                  <p:embed/>
                </p:oleObj>
              </mc:Choice>
              <mc:Fallback>
                <p:oleObj name="" r:id="rId1" imgW="825500" imgH="393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18310" y="1051560"/>
                        <a:ext cx="185992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/>
          <p:nvPr/>
        </p:nvSpPr>
        <p:spPr>
          <a:xfrm>
            <a:off x="530225" y="1987233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9942" name="Text Box 6"/>
          <p:cNvSpPr txBox="1"/>
          <p:nvPr/>
        </p:nvSpPr>
        <p:spPr>
          <a:xfrm>
            <a:off x="1590675" y="1990090"/>
            <a:ext cx="37458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先降次，再分部积分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9945" name="Text Box 9"/>
          <p:cNvSpPr txBox="1"/>
          <p:nvPr/>
        </p:nvSpPr>
        <p:spPr>
          <a:xfrm>
            <a:off x="1206500" y="27225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2053908" y="2496185"/>
          <a:ext cx="244552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1066800" imgH="393700" progId="Equation.3">
                  <p:embed/>
                </p:oleObj>
              </mc:Choice>
              <mc:Fallback>
                <p:oleObj name="" r:id="rId3" imgW="10668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3908" y="2496185"/>
                        <a:ext cx="2445527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/>
          </p:cNvSpPr>
          <p:nvPr/>
        </p:nvSpPr>
        <p:spPr>
          <a:xfrm>
            <a:off x="530225" y="410845"/>
            <a:ext cx="1835785" cy="685800"/>
          </a:xfrm>
          <a:prstGeom prst="rect">
            <a:avLst/>
          </a:prstGeom>
          <a:noFill/>
          <a:ln w="2857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实战题型</a:t>
            </a:r>
            <a:r>
              <a:rPr lang="en-US" altLang="zh-CN" sz="2800" b="1" dirty="0">
                <a:ea typeface="楷体_GB2312" pitchFamily="49" charset="-122"/>
              </a:rPr>
              <a:t>2: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2447925" y="492760"/>
            <a:ext cx="42125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分部积分结合凑微分法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053979" y="3468278"/>
          <a:ext cx="372681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625600" imgH="393700" progId="Equation.3">
                  <p:embed/>
                </p:oleObj>
              </mc:Choice>
              <mc:Fallback>
                <p:oleObj name="" r:id="rId5" imgW="16256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3979" y="3468278"/>
                        <a:ext cx="372681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053979" y="4783363"/>
          <a:ext cx="6699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92100" imgH="114300" progId="Equation.3">
                  <p:embed/>
                </p:oleObj>
              </mc:Choice>
              <mc:Fallback>
                <p:oleObj name="" r:id="rId7" imgW="292100" imgH="1143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3979" y="4783363"/>
                        <a:ext cx="669925" cy="28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hlinkClick r:id="rId9" action="ppaction://hlinksldjump"/>
          </p:cNvPr>
          <p:cNvSpPr txBox="1"/>
          <p:nvPr/>
        </p:nvSpPr>
        <p:spPr>
          <a:xfrm>
            <a:off x="6020435" y="3724275"/>
            <a:ext cx="640080" cy="4603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6350"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例</a:t>
            </a:r>
            <a:r>
              <a:rPr lang="en-US" altLang="zh-CN" sz="2400">
                <a:ln w="22225">
                  <a:noFill/>
                  <a:prstDash val="solid"/>
                </a:ln>
                <a:solidFill>
                  <a:schemeClr val="accent2"/>
                </a:solidFill>
                <a:effectLst/>
              </a:rPr>
              <a:t>1</a:t>
            </a:r>
            <a:endParaRPr lang="en-US" altLang="zh-CN" sz="2400">
              <a:ln w="22225">
                <a:noFill/>
                <a:prstDash val="solid"/>
              </a:ln>
              <a:solidFill>
                <a:schemeClr val="accent2"/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  <p:bldP spid="39942" grpId="0" build="p"/>
      <p:bldP spid="39945" grpId="0" build="p"/>
      <p:bldP spid="9223" grpId="0"/>
      <p:bldP spid="11266" grpId="0"/>
      <p:bldP spid="4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9750" y="430213"/>
            <a:ext cx="18288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8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955800" y="306388"/>
          <a:ext cx="299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3949700" imgH="1181100" progId="Equation.3">
                  <p:embed/>
                </p:oleObj>
              </mc:Choice>
              <mc:Fallback>
                <p:oleObj name="" r:id="rId1" imgW="3949700" imgH="11811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55800" y="306388"/>
                        <a:ext cx="2997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819400" y="763588"/>
          <a:ext cx="13636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841500" imgH="800100" progId="Equation.3">
                  <p:embed/>
                </p:oleObj>
              </mc:Choice>
              <mc:Fallback>
                <p:oleObj name="" r:id="rId3" imgW="1841500" imgH="8001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763588"/>
                        <a:ext cx="1363663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/>
          <p:nvPr/>
        </p:nvSpPr>
        <p:spPr>
          <a:xfrm>
            <a:off x="539750" y="1358900"/>
            <a:ext cx="3575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解法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 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先换元后分部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0966" name="Text Box 6"/>
          <p:cNvSpPr txBox="1"/>
          <p:nvPr/>
        </p:nvSpPr>
        <p:spPr>
          <a:xfrm>
            <a:off x="539750" y="18288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066800" y="1987550"/>
          <a:ext cx="176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5" imgW="2298700" imgH="444500" progId="Equation.3">
                  <p:embed/>
                </p:oleObj>
              </mc:Choice>
              <mc:Fallback>
                <p:oleObj name="" r:id="rId5" imgW="2298700" imgH="444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987550"/>
                        <a:ext cx="17653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/>
          <p:nvPr/>
        </p:nvSpPr>
        <p:spPr>
          <a:xfrm>
            <a:off x="2819400" y="18430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276600" y="1981200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727200" imgH="444500" progId="Equation.3">
                  <p:embed/>
                </p:oleObj>
              </mc:Choice>
              <mc:Fallback>
                <p:oleObj name="" r:id="rId7" imgW="1727200" imgH="444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1981200"/>
                        <a:ext cx="1333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/>
          <p:nvPr/>
        </p:nvSpPr>
        <p:spPr>
          <a:xfrm>
            <a:off x="4572000" y="1828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1244600" y="2305050"/>
          <a:ext cx="1663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171700" imgH="1231900" progId="Equation.3">
                  <p:embed/>
                </p:oleObj>
              </mc:Choice>
              <mc:Fallback>
                <p:oleObj name="" r:id="rId9" imgW="2171700" imgH="1231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4600" y="2305050"/>
                        <a:ext cx="1663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2882900" y="2527300"/>
          <a:ext cx="137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778000" imgH="647700" progId="Equation.3">
                  <p:embed/>
                </p:oleObj>
              </mc:Choice>
              <mc:Fallback>
                <p:oleObj name="" r:id="rId11" imgW="1778000" imgH="647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527300"/>
                        <a:ext cx="13716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4292600" y="2546350"/>
          <a:ext cx="196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2578100" imgH="723900" progId="Equation.3">
                  <p:embed/>
                </p:oleObj>
              </mc:Choice>
              <mc:Fallback>
                <p:oleObj name="" r:id="rId13" imgW="2578100" imgH="723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2600" y="2546350"/>
                        <a:ext cx="1968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1519238" y="337185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2044700" imgH="520700" progId="Equation.3">
                  <p:embed/>
                </p:oleObj>
              </mc:Choice>
              <mc:Fallback>
                <p:oleObj name="" r:id="rId15" imgW="2044700" imgH="520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9238" y="3371850"/>
                        <a:ext cx="157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098800" y="3390900"/>
          <a:ext cx="1625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2120900" imgH="723900" progId="Equation.3">
                  <p:embed/>
                </p:oleObj>
              </mc:Choice>
              <mc:Fallback>
                <p:oleObj name="" r:id="rId17" imgW="2120900" imgH="723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3390900"/>
                        <a:ext cx="1625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1517650" y="398145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1689100" imgH="520700" progId="Equation.3">
                  <p:embed/>
                </p:oleObj>
              </mc:Choice>
              <mc:Fallback>
                <p:oleObj name="" r:id="rId19" imgW="1689100" imgH="520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7650" y="3981450"/>
                        <a:ext cx="1308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4248150" y="3981450"/>
          <a:ext cx="195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1" imgW="2552700" imgH="723900" progId="Equation.3">
                  <p:embed/>
                </p:oleObj>
              </mc:Choice>
              <mc:Fallback>
                <p:oleObj name="" r:id="rId21" imgW="2552700" imgH="723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48150" y="3981450"/>
                        <a:ext cx="1955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2851150" y="398145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3" imgW="1739900" imgH="520700" progId="Equation.3">
                  <p:embed/>
                </p:oleObj>
              </mc:Choice>
              <mc:Fallback>
                <p:oleObj name="" r:id="rId23" imgW="1739900" imgH="5207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1150" y="3981450"/>
                        <a:ext cx="134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Text Box 19"/>
          <p:cNvSpPr txBox="1"/>
          <p:nvPr/>
        </p:nvSpPr>
        <p:spPr>
          <a:xfrm>
            <a:off x="609600" y="46609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1273175" y="4508500"/>
          <a:ext cx="36036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5" imgW="4762500" imgH="1079500" progId="Equation.3">
                  <p:embed/>
                </p:oleObj>
              </mc:Choice>
              <mc:Fallback>
                <p:oleObj name="" r:id="rId25" imgW="4762500" imgH="1079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3175" y="4508500"/>
                        <a:ext cx="360362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1466850" y="5434013"/>
          <a:ext cx="90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7" imgW="1155700" imgH="1181100" progId="Equation.3">
                  <p:embed/>
                </p:oleObj>
              </mc:Choice>
              <mc:Fallback>
                <p:oleObj name="" r:id="rId27" imgW="1155700" imgH="1181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6850" y="5434013"/>
                        <a:ext cx="901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/>
        </p:nvGraphicFramePr>
        <p:xfrm>
          <a:off x="3079750" y="32385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9" imgW="1282700" imgH="520700" progId="Equation.3">
                  <p:embed/>
                </p:oleObj>
              </mc:Choice>
              <mc:Fallback>
                <p:oleObj name="" r:id="rId29" imgW="1282700" imgH="520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79750" y="323850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Freeform 23"/>
          <p:cNvSpPr/>
          <p:nvPr/>
        </p:nvSpPr>
        <p:spPr>
          <a:xfrm>
            <a:off x="7559675" y="3035300"/>
            <a:ext cx="1066800" cy="1676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672" h="1056">
                <a:moveTo>
                  <a:pt x="0" y="1056"/>
                </a:moveTo>
                <a:lnTo>
                  <a:pt x="672" y="1056"/>
                </a:lnTo>
                <a:lnTo>
                  <a:pt x="672" y="0"/>
                </a:lnTo>
                <a:lnTo>
                  <a:pt x="0" y="1056"/>
                </a:lnTo>
                <a:close/>
              </a:path>
            </a:pathLst>
          </a:custGeom>
          <a:noFill/>
          <a:ln w="1905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984" name="Arc 24"/>
          <p:cNvSpPr/>
          <p:nvPr/>
        </p:nvSpPr>
        <p:spPr>
          <a:xfrm>
            <a:off x="7559675" y="4402138"/>
            <a:ext cx="366713" cy="309562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21600" h="18356" fill="none">
                <a:moveTo>
                  <a:pt x="11384" y="0"/>
                </a:moveTo>
                <a:cubicBezTo>
                  <a:pt x="17736" y="3939"/>
                  <a:pt x="21600" y="10882"/>
                  <a:pt x="21600" y="18356"/>
                </a:cubicBezTo>
              </a:path>
              <a:path w="21600" h="18356" stroke="0">
                <a:moveTo>
                  <a:pt x="11384" y="0"/>
                </a:moveTo>
                <a:cubicBezTo>
                  <a:pt x="17736" y="3939"/>
                  <a:pt x="21600" y="10882"/>
                  <a:pt x="21600" y="18356"/>
                </a:cubicBezTo>
                <a:lnTo>
                  <a:pt x="0" y="18356"/>
                </a:lnTo>
                <a:lnTo>
                  <a:pt x="11384" y="0"/>
                </a:lnTo>
                <a:close/>
              </a:path>
            </a:pathLst>
          </a:custGeom>
          <a:noFill/>
          <a:ln w="22225" cap="flat" cmpd="sng">
            <a:solidFill>
              <a:srgbClr val="66FF99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8001000" y="4330700"/>
          <a:ext cx="152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1" imgW="152400" imgH="317500" progId="Equation.3">
                  <p:embed/>
                </p:oleObj>
              </mc:Choice>
              <mc:Fallback>
                <p:oleObj name="" r:id="rId31" imgW="152400" imgH="317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4330700"/>
                        <a:ext cx="1524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8686800" y="38608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3" imgW="254000" imgH="266700" progId="Equation.3">
                  <p:embed/>
                </p:oleObj>
              </mc:Choice>
              <mc:Fallback>
                <p:oleObj name="" r:id="rId33" imgW="254000" imgH="266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86800" y="386080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7" name="Object 27"/>
          <p:cNvGraphicFramePr>
            <a:graphicFrameLocks noChangeAspect="1"/>
          </p:cNvGraphicFramePr>
          <p:nvPr/>
        </p:nvGraphicFramePr>
        <p:xfrm>
          <a:off x="8001000" y="478790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5" imgW="152400" imgH="355600" progId="Equation.3">
                  <p:embed/>
                </p:oleObj>
              </mc:Choice>
              <mc:Fallback>
                <p:oleObj name="" r:id="rId35" imgW="152400" imgH="355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01000" y="4787900"/>
                        <a:ext cx="152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7105650" y="3273425"/>
          <a:ext cx="1123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37" imgW="1435100" imgH="609600" progId="Equation.3">
                  <p:embed/>
                </p:oleObj>
              </mc:Choice>
              <mc:Fallback>
                <p:oleObj name="" r:id="rId37" imgW="1435100" imgH="6096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05650" y="3273425"/>
                        <a:ext cx="1123950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9" name="Object 29"/>
          <p:cNvGraphicFramePr>
            <a:graphicFrameLocks noChangeAspect="1"/>
          </p:cNvGraphicFramePr>
          <p:nvPr/>
        </p:nvGraphicFramePr>
        <p:xfrm>
          <a:off x="2286000" y="5334000"/>
          <a:ext cx="114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9" imgW="1473200" imgH="1206500" progId="Equation.3">
                  <p:embed/>
                </p:oleObj>
              </mc:Choice>
              <mc:Fallback>
                <p:oleObj name="" r:id="rId39" imgW="1473200" imgH="1206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5334000"/>
                        <a:ext cx="1143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3467100" y="5334000"/>
          <a:ext cx="1409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1" imgW="1828800" imgH="1206500" progId="Equation.3">
                  <p:embed/>
                </p:oleObj>
              </mc:Choice>
              <mc:Fallback>
                <p:oleObj name="" r:id="rId41" imgW="1828800" imgH="12065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67100" y="5334000"/>
                        <a:ext cx="1409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1" name="Object 31"/>
          <p:cNvGraphicFramePr>
            <a:graphicFrameLocks noChangeAspect="1"/>
          </p:cNvGraphicFramePr>
          <p:nvPr/>
        </p:nvGraphicFramePr>
        <p:xfrm>
          <a:off x="4800600" y="5435600"/>
          <a:ext cx="2044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43" imgW="2679700" imgH="1231900" progId="Equation.3">
                  <p:embed/>
                </p:oleObj>
              </mc:Choice>
              <mc:Fallback>
                <p:oleObj name="" r:id="rId43" imgW="2679700" imgH="12319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5435600"/>
                        <a:ext cx="2044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8" grpId="0"/>
      <p:bldP spid="40970" grpId="0"/>
      <p:bldP spid="4097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82" name="Group 2"/>
          <p:cNvGrpSpPr/>
          <p:nvPr/>
        </p:nvGrpSpPr>
        <p:grpSpPr>
          <a:xfrm>
            <a:off x="5486400" y="360363"/>
            <a:ext cx="3155950" cy="1233487"/>
            <a:chOff x="3456" y="227"/>
            <a:chExt cx="1988" cy="777"/>
          </a:xfrm>
        </p:grpSpPr>
        <p:sp>
          <p:nvSpPr>
            <p:cNvPr id="20493" name="Rectangle 3"/>
            <p:cNvSpPr/>
            <p:nvPr/>
          </p:nvSpPr>
          <p:spPr>
            <a:xfrm>
              <a:off x="3456" y="227"/>
              <a:ext cx="1988" cy="777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494" name="Object 4"/>
            <p:cNvGraphicFramePr>
              <a:graphicFrameLocks noChangeAspect="1"/>
            </p:cNvGraphicFramePr>
            <p:nvPr/>
          </p:nvGraphicFramePr>
          <p:xfrm>
            <a:off x="3683" y="288"/>
            <a:ext cx="1485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" imgW="3086100" imgH="1308100" progId="Equation.3">
                    <p:embed/>
                  </p:oleObj>
                </mc:Choice>
                <mc:Fallback>
                  <p:oleObj name="" r:id="rId1" imgW="3086100" imgH="13081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3" y="288"/>
                          <a:ext cx="1485" cy="6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5"/>
            <p:cNvGraphicFramePr>
              <a:graphicFrameLocks noChangeAspect="1"/>
            </p:cNvGraphicFramePr>
            <p:nvPr/>
          </p:nvGraphicFramePr>
          <p:xfrm>
            <a:off x="4105" y="642"/>
            <a:ext cx="79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3" imgW="1790700" imgH="698500" progId="Equation.3">
                    <p:embed/>
                  </p:oleObj>
                </mc:Choice>
                <mc:Fallback>
                  <p:oleObj name="" r:id="rId3" imgW="1790700" imgH="6985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5" y="642"/>
                          <a:ext cx="791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377950" y="920750"/>
          <a:ext cx="321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4229100" imgH="1181100" progId="Equation.3">
                  <p:embed/>
                </p:oleObj>
              </mc:Choice>
              <mc:Fallback>
                <p:oleObj name="" r:id="rId5" imgW="4229100" imgH="11811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7950" y="920750"/>
                        <a:ext cx="3213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628775" y="3001963"/>
          <a:ext cx="5257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7251700" imgH="1181100" progId="Equation.3">
                  <p:embed/>
                </p:oleObj>
              </mc:Choice>
              <mc:Fallback>
                <p:oleObj name="" r:id="rId7" imgW="7251700" imgH="1181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8775" y="3001963"/>
                        <a:ext cx="52578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606550" y="3994150"/>
          <a:ext cx="332581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9" imgW="4572000" imgH="1181100" progId="Equation.3">
                  <p:embed/>
                </p:oleObj>
              </mc:Choice>
              <mc:Fallback>
                <p:oleObj name="" r:id="rId9" imgW="4572000" imgH="11811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6550" y="3994150"/>
                        <a:ext cx="3325813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4978400" y="42164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596900" imgH="355600" progId="Equation.3">
                  <p:embed/>
                </p:oleObj>
              </mc:Choice>
              <mc:Fallback>
                <p:oleObj name="" r:id="rId11" imgW="596900" imgH="355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42164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12800" y="5111750"/>
          <a:ext cx="411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5435600" imgH="1270000" progId="Equation.3">
                  <p:embed/>
                </p:oleObj>
              </mc:Choice>
              <mc:Fallback>
                <p:oleObj name="" r:id="rId13" imgW="5435600" imgH="1270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2800" y="5111750"/>
                        <a:ext cx="4114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1"/>
          <p:cNvSpPr>
            <a:spLocks noGrp="1"/>
          </p:cNvSpPr>
          <p:nvPr>
            <p:ph type="title"/>
          </p:nvPr>
        </p:nvSpPr>
        <p:spPr>
          <a:xfrm>
            <a:off x="539750" y="304800"/>
            <a:ext cx="43370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解法</a:t>
            </a:r>
            <a:r>
              <a:rPr lang="en-US" altLang="zh-CN" sz="2800" b="1" dirty="0">
                <a:ea typeface="楷体_GB2312" pitchFamily="49" charset="-122"/>
              </a:rPr>
              <a:t>2 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直接用分部积分法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649413" y="1936750"/>
          <a:ext cx="2451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3213100" imgH="1181100" progId="Equation.3">
                  <p:embed/>
                </p:oleObj>
              </mc:Choice>
              <mc:Fallback>
                <p:oleObj name="" r:id="rId15" imgW="3213100" imgH="1181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9413" y="1936750"/>
                        <a:ext cx="2451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4216400" y="2006600"/>
          <a:ext cx="262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3454400" imgH="1181100" progId="Equation.3">
                  <p:embed/>
                </p:oleObj>
              </mc:Choice>
              <mc:Fallback>
                <p:oleObj name="" r:id="rId17" imgW="3454400" imgH="1181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6400" y="2006600"/>
                        <a:ext cx="2628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4875213" y="2452688"/>
          <a:ext cx="1339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9" imgW="1816100" imgH="723900" progId="Equation.3">
                  <p:embed/>
                </p:oleObj>
              </mc:Choice>
              <mc:Fallback>
                <p:oleObj name="" r:id="rId19" imgW="1816100" imgH="723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5213" y="2452688"/>
                        <a:ext cx="13398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/>
        </p:nvGraphicFramePr>
        <p:xfrm>
          <a:off x="4876800" y="1981200"/>
          <a:ext cx="123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1" imgW="1587500" imgH="622300" progId="Equation.3">
                  <p:embed/>
                </p:oleObj>
              </mc:Choice>
              <mc:Fallback>
                <p:oleObj name="" r:id="rId21" imgW="1587500" imgH="6223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1981200"/>
                        <a:ext cx="1231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0225" y="896303"/>
            <a:ext cx="2133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9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已知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251075" y="99822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927100" imgH="495300" progId="Equation.3">
                  <p:embed/>
                </p:oleObj>
              </mc:Choice>
              <mc:Fallback>
                <p:oleObj name="" r:id="rId1" imgW="927100" imgH="495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51075" y="99822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/>
          <p:nvPr/>
        </p:nvSpPr>
        <p:spPr>
          <a:xfrm>
            <a:off x="2987675" y="9779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的一个原函数是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5641975" y="812165"/>
          <a:ext cx="90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155700" imgH="1079500" progId="Equation.3">
                  <p:embed/>
                </p:oleObj>
              </mc:Choice>
              <mc:Fallback>
                <p:oleObj name="" r:id="rId3" imgW="1155700" imgH="1079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41975" y="812165"/>
                        <a:ext cx="901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/>
          <p:nvPr/>
        </p:nvSpPr>
        <p:spPr>
          <a:xfrm>
            <a:off x="6543675" y="98679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7058660" y="941705"/>
          <a:ext cx="1714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2235200" imgH="774700" progId="Equation.3">
                  <p:embed/>
                </p:oleObj>
              </mc:Choice>
              <mc:Fallback>
                <p:oleObj name="" r:id="rId5" imgW="2235200" imgH="774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58660" y="941705"/>
                        <a:ext cx="1714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530225" y="1710690"/>
            <a:ext cx="908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1273175" y="1664653"/>
          <a:ext cx="1612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2095500" imgH="774700" progId="Equation.3">
                  <p:embed/>
                </p:oleObj>
              </mc:Choice>
              <mc:Fallback>
                <p:oleObj name="" r:id="rId7" imgW="2095500" imgH="774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3175" y="1664653"/>
                        <a:ext cx="16129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038475" y="1663065"/>
          <a:ext cx="1663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2171700" imgH="774700" progId="Equation.3">
                  <p:embed/>
                </p:oleObj>
              </mc:Choice>
              <mc:Fallback>
                <p:oleObj name="" r:id="rId9" imgW="2171700" imgH="774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8475" y="1663065"/>
                        <a:ext cx="16637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038475" y="2385378"/>
          <a:ext cx="1257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625600" imgH="495300" progId="Equation.3">
                  <p:embed/>
                </p:oleObj>
              </mc:Choice>
              <mc:Fallback>
                <p:oleObj name="" r:id="rId11" imgW="1625600" imgH="495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8475" y="2385378"/>
                        <a:ext cx="1257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340225" y="2272665"/>
          <a:ext cx="1625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2120900" imgH="774700" progId="Equation.3">
                  <p:embed/>
                </p:oleObj>
              </mc:Choice>
              <mc:Fallback>
                <p:oleObj name="" r:id="rId13" imgW="2120900" imgH="774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0225" y="2272665"/>
                        <a:ext cx="1625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3038475" y="3148965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1054100" imgH="520700" progId="Equation.3">
                  <p:embed/>
                </p:oleObj>
              </mc:Choice>
              <mc:Fallback>
                <p:oleObj name="" r:id="rId15" imgW="1054100" imgH="520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8475" y="3148965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460875" y="2996565"/>
          <a:ext cx="393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7" imgW="469900" imgH="711200" progId="Equation.3">
                  <p:embed/>
                </p:oleObj>
              </mc:Choice>
              <mc:Fallback>
                <p:oleObj name="" r:id="rId17" imgW="469900" imgH="711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60875" y="2996565"/>
                        <a:ext cx="393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794125" y="2920365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9" imgW="977900" imgH="1079500" progId="Equation.3">
                  <p:embed/>
                </p:oleObj>
              </mc:Choice>
              <mc:Fallback>
                <p:oleObj name="" r:id="rId19" imgW="977900" imgH="1079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4125" y="2920365"/>
                        <a:ext cx="77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4918075" y="2907665"/>
          <a:ext cx="1625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2120900" imgH="1079500" progId="Equation.3">
                  <p:embed/>
                </p:oleObj>
              </mc:Choice>
              <mc:Fallback>
                <p:oleObj name="" r:id="rId21" imgW="2120900" imgH="1079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18075" y="2907665"/>
                        <a:ext cx="1625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038475" y="3974465"/>
          <a:ext cx="149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3" imgW="1943100" imgH="393700" progId="Equation.3">
                  <p:embed/>
                </p:oleObj>
              </mc:Choice>
              <mc:Fallback>
                <p:oleObj name="" r:id="rId23" imgW="1943100" imgH="393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8475" y="3974465"/>
                        <a:ext cx="1498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613275" y="3745865"/>
          <a:ext cx="158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2070100" imgH="1079500" progId="Equation.3">
                  <p:embed/>
                </p:oleObj>
              </mc:Choice>
              <mc:Fallback>
                <p:oleObj name="" r:id="rId25" imgW="2070100" imgH="1079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13275" y="3745865"/>
                        <a:ext cx="1587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/>
          <p:nvPr/>
        </p:nvSpPr>
        <p:spPr>
          <a:xfrm>
            <a:off x="530225" y="4736465"/>
            <a:ext cx="3651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此题若先求出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3800475" y="4782503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1054100" imgH="508000" progId="Equation.3">
                  <p:embed/>
                </p:oleObj>
              </mc:Choice>
              <mc:Fallback>
                <p:oleObj name="" r:id="rId27" imgW="1054100" imgH="508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00475" y="4782503"/>
                        <a:ext cx="825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/>
          <p:nvPr/>
        </p:nvSpPr>
        <p:spPr>
          <a:xfrm>
            <a:off x="4638675" y="4736465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再求积分反而复杂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3348" name="Object 36"/>
          <p:cNvGraphicFramePr>
            <a:graphicFrameLocks noChangeAspect="1"/>
          </p:cNvGraphicFramePr>
          <p:nvPr/>
        </p:nvGraphicFramePr>
        <p:xfrm>
          <a:off x="1069975" y="5549265"/>
          <a:ext cx="1930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9" imgW="2527300" imgH="774700" progId="Equation.3">
                  <p:embed/>
                </p:oleObj>
              </mc:Choice>
              <mc:Fallback>
                <p:oleObj name="" r:id="rId29" imgW="2527300" imgH="7747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9975" y="5549265"/>
                        <a:ext cx="1930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/>
          <p:cNvGraphicFramePr>
            <a:graphicFrameLocks noChangeAspect="1"/>
          </p:cNvGraphicFramePr>
          <p:nvPr/>
        </p:nvGraphicFramePr>
        <p:xfrm>
          <a:off x="3019425" y="5403215"/>
          <a:ext cx="4699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1" imgW="6210300" imgH="1181100" progId="Equation.3">
                  <p:embed/>
                </p:oleObj>
              </mc:Choice>
              <mc:Fallback>
                <p:oleObj name="" r:id="rId31" imgW="6210300" imgH="11811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19425" y="5403215"/>
                        <a:ext cx="4699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1" name="Object 39"/>
          <p:cNvGraphicFramePr>
            <a:graphicFrameLocks noChangeAspect="1"/>
          </p:cNvGraphicFramePr>
          <p:nvPr/>
        </p:nvGraphicFramePr>
        <p:xfrm>
          <a:off x="276225" y="3060065"/>
          <a:ext cx="2222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3" imgW="2908300" imgH="1066800" progId="Equation.3">
                  <p:embed/>
                </p:oleObj>
              </mc:Choice>
              <mc:Fallback>
                <p:oleObj name="" r:id="rId33" imgW="2908300" imgH="1066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225" y="3060065"/>
                        <a:ext cx="2222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2" name="Freeform 40"/>
          <p:cNvSpPr/>
          <p:nvPr/>
        </p:nvSpPr>
        <p:spPr>
          <a:xfrm>
            <a:off x="1362075" y="2755265"/>
            <a:ext cx="2514600" cy="3175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584" h="200">
                <a:moveTo>
                  <a:pt x="0" y="200"/>
                </a:moveTo>
                <a:cubicBezTo>
                  <a:pt x="204" y="108"/>
                  <a:pt x="408" y="16"/>
                  <a:pt x="672" y="8"/>
                </a:cubicBezTo>
                <a:cubicBezTo>
                  <a:pt x="936" y="0"/>
                  <a:pt x="1260" y="76"/>
                  <a:pt x="1584" y="152"/>
                </a:cubicBezTo>
              </a:path>
            </a:pathLst>
          </a:custGeom>
          <a:noFill/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3353" name="Object 41"/>
          <p:cNvGraphicFramePr>
            <a:graphicFrameLocks noChangeAspect="1"/>
          </p:cNvGraphicFramePr>
          <p:nvPr/>
        </p:nvGraphicFramePr>
        <p:xfrm>
          <a:off x="295275" y="3136265"/>
          <a:ext cx="1155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5" imgW="1485900" imgH="368300" progId="Equation.3">
                  <p:embed/>
                </p:oleObj>
              </mc:Choice>
              <mc:Fallback>
                <p:oleObj name="" r:id="rId35" imgW="1485900" imgH="368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5275" y="3136265"/>
                        <a:ext cx="1155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42"/>
          <p:cNvGraphicFramePr>
            <a:graphicFrameLocks noChangeAspect="1"/>
          </p:cNvGraphicFramePr>
          <p:nvPr/>
        </p:nvGraphicFramePr>
        <p:xfrm>
          <a:off x="1514475" y="3212465"/>
          <a:ext cx="977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7" imgW="1257300" imgH="266700" progId="Equation.3">
                  <p:embed/>
                </p:oleObj>
              </mc:Choice>
              <mc:Fallback>
                <p:oleObj name="" r:id="rId37" imgW="1257300" imgH="266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4475" y="3212465"/>
                        <a:ext cx="977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5" name="Rectangle 43"/>
          <p:cNvSpPr/>
          <p:nvPr/>
        </p:nvSpPr>
        <p:spPr>
          <a:xfrm>
            <a:off x="142875" y="3082290"/>
            <a:ext cx="2514600" cy="8382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18" name="Rectangle 2"/>
          <p:cNvSpPr>
            <a:spLocks noGrp="1"/>
          </p:cNvSpPr>
          <p:nvPr/>
        </p:nvSpPr>
        <p:spPr>
          <a:xfrm>
            <a:off x="482600" y="255905"/>
            <a:ext cx="1835785" cy="685800"/>
          </a:xfrm>
          <a:prstGeom prst="rect">
            <a:avLst/>
          </a:prstGeom>
          <a:noFill/>
          <a:ln w="2857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实战题型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3" name="Text Box 7"/>
          <p:cNvSpPr txBox="1"/>
          <p:nvPr/>
        </p:nvSpPr>
        <p:spPr>
          <a:xfrm>
            <a:off x="2400300" y="337820"/>
            <a:ext cx="2580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抽象函数形式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32" grpId="0"/>
      <p:bldP spid="13334" grpId="0"/>
      <p:bldP spid="13355" grpId="0" bldLvl="0" animBg="1"/>
      <p:bldP spid="9223" grpId="0"/>
      <p:bldP spid="18434" grpId="0"/>
      <p:bldP spid="18436" grpId="0"/>
      <p:bldP spid="184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24510" y="822960"/>
            <a:ext cx="22860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 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6627" name="Text Box 3"/>
          <p:cNvSpPr txBox="1"/>
          <p:nvPr/>
        </p:nvSpPr>
        <p:spPr>
          <a:xfrm>
            <a:off x="740410" y="1645285"/>
            <a:ext cx="26035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3159760" y="1650048"/>
          <a:ext cx="3276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4318000" imgH="774700" progId="Equation.3">
                  <p:embed/>
                </p:oleObj>
              </mc:Choice>
              <mc:Fallback>
                <p:oleObj name="" r:id="rId1" imgW="4318000" imgH="774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59760" y="1650048"/>
                        <a:ext cx="32766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/>
          <p:nvPr/>
        </p:nvSpPr>
        <p:spPr>
          <a:xfrm>
            <a:off x="842010" y="242316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使用原则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26662" name="Group 38"/>
          <p:cNvGrpSpPr/>
          <p:nvPr/>
        </p:nvGrpSpPr>
        <p:grpSpPr>
          <a:xfrm>
            <a:off x="3097848" y="2340611"/>
            <a:ext cx="4938713" cy="684213"/>
            <a:chOff x="1909" y="1148"/>
            <a:chExt cx="3111" cy="431"/>
          </a:xfrm>
        </p:grpSpPr>
        <p:graphicFrame>
          <p:nvGraphicFramePr>
            <p:cNvPr id="21519" name="Object 6"/>
            <p:cNvGraphicFramePr>
              <a:graphicFrameLocks noChangeAspect="1"/>
            </p:cNvGraphicFramePr>
            <p:nvPr/>
          </p:nvGraphicFramePr>
          <p:xfrm>
            <a:off x="1909" y="1148"/>
            <a:ext cx="218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3" imgW="1524000" imgH="279400" progId="Equation.3">
                    <p:embed/>
                  </p:oleObj>
                </mc:Choice>
                <mc:Fallback>
                  <p:oleObj name="" r:id="rId3" imgW="1524000" imgH="2794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9" y="1148"/>
                          <a:ext cx="2180" cy="4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7"/>
            <p:cNvSpPr txBox="1"/>
            <p:nvPr/>
          </p:nvSpPr>
          <p:spPr>
            <a:xfrm>
              <a:off x="2000" y="1198"/>
              <a:ext cx="8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易求出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sp>
          <p:nvSpPr>
            <p:cNvPr id="21521" name="Text Box 8"/>
            <p:cNvSpPr txBox="1"/>
            <p:nvPr/>
          </p:nvSpPr>
          <p:spPr>
            <a:xfrm>
              <a:off x="4012" y="1200"/>
              <a:ext cx="10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易积分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26634" name="Text Box 10"/>
          <p:cNvSpPr txBox="1"/>
          <p:nvPr/>
        </p:nvSpPr>
        <p:spPr>
          <a:xfrm>
            <a:off x="842010" y="318516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使用经验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26660" name="Group 36"/>
          <p:cNvGrpSpPr/>
          <p:nvPr/>
        </p:nvGrpSpPr>
        <p:grpSpPr>
          <a:xfrm>
            <a:off x="3097848" y="3169285"/>
            <a:ext cx="4145477" cy="522288"/>
            <a:chOff x="1872" y="1694"/>
            <a:chExt cx="2403" cy="329"/>
          </a:xfrm>
        </p:grpSpPr>
        <p:sp>
          <p:nvSpPr>
            <p:cNvPr id="21517" name="Text Box 11"/>
            <p:cNvSpPr txBox="1"/>
            <p:nvPr/>
          </p:nvSpPr>
          <p:spPr>
            <a:xfrm>
              <a:off x="1872" y="1694"/>
              <a:ext cx="230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dirty="0"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</a:rPr>
                <a:t>反对幂三</a:t>
              </a:r>
              <a:r>
                <a:rPr lang="zh-CN" altLang="en-US" sz="2800" b="1" dirty="0">
                  <a:solidFill>
                    <a:schemeClr val="tx2"/>
                  </a:solidFill>
                  <a:ea typeface="楷体_GB2312" pitchFamily="49" charset="-122"/>
                  <a:sym typeface="+mn-ea"/>
                </a:rPr>
                <a:t>指</a:t>
              </a:r>
              <a:r>
                <a:rPr lang="zh-CN" altLang="en-US" sz="2800" dirty="0">
                  <a:ea typeface="楷体_GB2312" pitchFamily="49" charset="-122"/>
                </a:rPr>
                <a:t>” </a:t>
              </a:r>
              <a:r>
                <a:rPr lang="en-US" altLang="zh-CN" sz="2800" dirty="0">
                  <a:ea typeface="楷体_GB2312" pitchFamily="49" charset="-122"/>
                </a:rPr>
                <a:t>, </a:t>
              </a:r>
              <a:r>
                <a:rPr lang="zh-CN" altLang="en-US" sz="2800" dirty="0">
                  <a:ea typeface="楷体_GB2312" pitchFamily="49" charset="-122"/>
                </a:rPr>
                <a:t>前 </a:t>
              </a:r>
              <a:r>
                <a:rPr lang="en-US" altLang="zh-CN" sz="2800" i="1" dirty="0">
                  <a:solidFill>
                    <a:schemeClr val="tx2"/>
                  </a:solidFill>
                  <a:ea typeface="楷体_GB2312" pitchFamily="49" charset="-122"/>
                </a:rPr>
                <a:t>u</a:t>
              </a:r>
              <a:r>
                <a:rPr lang="en-US" altLang="zh-CN" sz="2800" dirty="0">
                  <a:ea typeface="楷体_GB2312" pitchFamily="49" charset="-122"/>
                </a:rPr>
                <a:t> </a:t>
              </a:r>
              <a:r>
                <a:rPr lang="zh-CN" altLang="en-US" sz="2800" dirty="0">
                  <a:ea typeface="楷体_GB2312" pitchFamily="49" charset="-122"/>
                </a:rPr>
                <a:t>后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1518" name="Object 12"/>
            <p:cNvGraphicFramePr>
              <a:graphicFrameLocks noChangeAspect="1"/>
            </p:cNvGraphicFramePr>
            <p:nvPr/>
          </p:nvGraphicFramePr>
          <p:xfrm>
            <a:off x="4099" y="1750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5" imgW="317500" imgH="406400" progId="Equation.3">
                    <p:embed/>
                  </p:oleObj>
                </mc:Choice>
                <mc:Fallback>
                  <p:oleObj name="" r:id="rId5" imgW="317500" imgH="4064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9" y="1750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7" name="Text Box 13"/>
          <p:cNvSpPr txBox="1"/>
          <p:nvPr/>
        </p:nvSpPr>
        <p:spPr>
          <a:xfrm>
            <a:off x="842010" y="390747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题目类型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38" name="Text Box 14"/>
          <p:cNvSpPr txBox="1"/>
          <p:nvPr/>
        </p:nvSpPr>
        <p:spPr>
          <a:xfrm>
            <a:off x="1829435" y="462343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分部化简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39" name="Text Box 15"/>
          <p:cNvSpPr txBox="1"/>
          <p:nvPr/>
        </p:nvSpPr>
        <p:spPr>
          <a:xfrm>
            <a:off x="3661410" y="462343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循环解出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6640" name="Text Box 16"/>
          <p:cNvSpPr txBox="1"/>
          <p:nvPr/>
        </p:nvSpPr>
        <p:spPr>
          <a:xfrm>
            <a:off x="5338445" y="4623118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递推公式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9" grpId="0"/>
      <p:bldP spid="26634" grpId="0"/>
      <p:bldP spid="26637" grpId="0"/>
      <p:bldP spid="26638" grpId="0"/>
      <p:bldP spid="26639" grpId="0"/>
      <p:bldP spid="266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1752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747838" y="520700"/>
          <a:ext cx="36433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826000" imgH="787400" progId="Equation.3">
                  <p:embed/>
                </p:oleObj>
              </mc:Choice>
              <mc:Fallback>
                <p:oleObj name="" r:id="rId1" imgW="4826000" imgH="787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47838" y="520700"/>
                        <a:ext cx="36433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/>
          <p:nvPr/>
        </p:nvSpPr>
        <p:spPr>
          <a:xfrm>
            <a:off x="539750" y="13096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701800" y="14224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159000" imgH="508000" progId="Equation.3">
                  <p:embed/>
                </p:oleObj>
              </mc:Choice>
              <mc:Fallback>
                <p:oleObj name="" r:id="rId3" imgW="2159000" imgH="508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1800" y="1422400"/>
                        <a:ext cx="1651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/>
          <p:nvPr/>
        </p:nvSpPr>
        <p:spPr>
          <a:xfrm>
            <a:off x="3276600" y="12954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810000" y="1408113"/>
          <a:ext cx="1547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2032000" imgH="508000" progId="Equation.3">
                  <p:embed/>
                </p:oleObj>
              </mc:Choice>
              <mc:Fallback>
                <p:oleObj name="" r:id="rId5" imgW="2032000" imgH="508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1408113"/>
                        <a:ext cx="15478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/>
          <p:nvPr/>
        </p:nvSpPr>
        <p:spPr>
          <a:xfrm>
            <a:off x="5391150" y="131000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9225" name="Text Box 9"/>
          <p:cNvSpPr txBox="1"/>
          <p:nvPr/>
        </p:nvSpPr>
        <p:spPr>
          <a:xfrm>
            <a:off x="1174750" y="22240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原式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349500" y="2197100"/>
          <a:ext cx="698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889000" imgH="787400" progId="Equation.3">
                  <p:embed/>
                </p:oleObj>
              </mc:Choice>
              <mc:Fallback>
                <p:oleObj name="" r:id="rId7" imgW="889000" imgH="787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2197100"/>
                        <a:ext cx="698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3136900" y="2043113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939800" imgH="1092200" progId="Equation.3">
                  <p:embed/>
                </p:oleObj>
              </mc:Choice>
              <mc:Fallback>
                <p:oleObj name="" r:id="rId9" imgW="939800" imgH="1092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2043113"/>
                        <a:ext cx="73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3949700" y="2044700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685800" imgH="1092200" progId="Equation.3">
                  <p:embed/>
                </p:oleObj>
              </mc:Choice>
              <mc:Fallback>
                <p:oleObj name="" r:id="rId11" imgW="685800" imgH="1092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9700" y="2044700"/>
                        <a:ext cx="546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4598988" y="2044700"/>
          <a:ext cx="22590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2971800" imgH="1092200" progId="Equation.3">
                  <p:embed/>
                </p:oleObj>
              </mc:Choice>
              <mc:Fallback>
                <p:oleObj name="" r:id="rId13" imgW="2971800" imgH="1092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8988" y="2044700"/>
                        <a:ext cx="22590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2133600" y="3035300"/>
          <a:ext cx="31861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4216400" imgH="1193800" progId="Equation.3">
                  <p:embed/>
                </p:oleObj>
              </mc:Choice>
              <mc:Fallback>
                <p:oleObj name="" r:id="rId15" imgW="4216400" imgH="1193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035300"/>
                        <a:ext cx="31861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5365750" y="33274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723900" imgH="381000" progId="Equation.3">
                  <p:embed/>
                </p:oleObj>
              </mc:Choice>
              <mc:Fallback>
                <p:oleObj name="" r:id="rId17" imgW="723900" imgH="381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65750" y="33274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/>
          <p:nvPr/>
        </p:nvSpPr>
        <p:spPr>
          <a:xfrm>
            <a:off x="539750" y="4343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1676400" y="44831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9" imgW="1333500" imgH="381000" progId="Equation.3">
                  <p:embed/>
                </p:oleObj>
              </mc:Choice>
              <mc:Fallback>
                <p:oleObj name="" r:id="rId19" imgW="1333500" imgH="3810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483100"/>
                        <a:ext cx="1028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/>
          <p:nvPr/>
        </p:nvSpPr>
        <p:spPr>
          <a:xfrm>
            <a:off x="2667000" y="4340225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40" name="Object 24"/>
          <p:cNvGraphicFramePr>
            <a:graphicFrameLocks noChangeAspect="1"/>
          </p:cNvGraphicFramePr>
          <p:nvPr/>
        </p:nvGraphicFramePr>
        <p:xfrm>
          <a:off x="2049463" y="5029200"/>
          <a:ext cx="143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1" imgW="1879600" imgH="1193800" progId="Equation.3">
                  <p:embed/>
                </p:oleObj>
              </mc:Choice>
              <mc:Fallback>
                <p:oleObj name="" r:id="rId21" imgW="1879600" imgH="1193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49463" y="5029200"/>
                        <a:ext cx="14351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3544888" y="5016500"/>
          <a:ext cx="2170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3" imgW="2857500" imgH="1092200" progId="Equation.3">
                  <p:embed/>
                </p:oleObj>
              </mc:Choice>
              <mc:Fallback>
                <p:oleObj name="" r:id="rId23" imgW="2857500" imgH="1092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44888" y="5016500"/>
                        <a:ext cx="21701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Text Box 34"/>
          <p:cNvSpPr txBox="1"/>
          <p:nvPr/>
        </p:nvSpPr>
        <p:spPr>
          <a:xfrm>
            <a:off x="5715000" y="3886200"/>
            <a:ext cx="3038475" cy="588963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注意换回原变量</a:t>
            </a:r>
            <a:endParaRPr lang="zh-CN" altLang="en-US" dirty="0">
              <a:ea typeface="楷体_GB2312" pitchFamily="49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238250" y="1612900"/>
            <a:ext cx="4846320" cy="158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9656" y="1984282"/>
          <a:ext cx="507936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5" imgW="2057400" imgH="393700" progId="Equation.KSEE3">
                  <p:embed/>
                </p:oleObj>
              </mc:Choice>
              <mc:Fallback>
                <p:oleObj name="" r:id="rId25" imgW="2057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49656" y="1984282"/>
                        <a:ext cx="5079365" cy="971550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25" grpId="0"/>
      <p:bldP spid="9237" grpId="0"/>
      <p:bldP spid="9239" grpId="0"/>
      <p:bldP spid="92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667000" y="1498600"/>
          <a:ext cx="20939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755900" imgH="1244600" progId="Equation.DSMT4">
                  <p:embed/>
                </p:oleObj>
              </mc:Choice>
              <mc:Fallback>
                <p:oleObj name="" r:id="rId1" imgW="2755900" imgH="1244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1498600"/>
                        <a:ext cx="20939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27"/>
          <p:cNvSpPr/>
          <p:nvPr/>
        </p:nvSpPr>
        <p:spPr>
          <a:xfrm>
            <a:off x="5105400" y="1981200"/>
            <a:ext cx="533400" cy="68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152400" y="609600"/>
            <a:ext cx="18288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1752600" y="482600"/>
          <a:ext cx="1524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993900" imgH="1143000" progId="Equation.3">
                  <p:embed/>
                </p:oleObj>
              </mc:Choice>
              <mc:Fallback>
                <p:oleObj name="" r:id="rId3" imgW="1993900" imgH="1143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482600"/>
                        <a:ext cx="1524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457200" y="1600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20788" y="1485900"/>
          <a:ext cx="1384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803400" imgH="1143000" progId="Equation.3">
                  <p:embed/>
                </p:oleObj>
              </mc:Choice>
              <mc:Fallback>
                <p:oleObj name="" r:id="rId5" imgW="1803400" imgH="1143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20788" y="1485900"/>
                        <a:ext cx="1384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298700" y="2501900"/>
          <a:ext cx="977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1270000" imgH="1092200" progId="Equation.3">
                  <p:embed/>
                </p:oleObj>
              </mc:Choice>
              <mc:Fallback>
                <p:oleObj name="" r:id="rId7" imgW="1270000" imgH="1092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2501900"/>
                        <a:ext cx="977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/>
          <p:nvPr/>
        </p:nvSpPr>
        <p:spPr>
          <a:xfrm>
            <a:off x="1752600" y="2667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49" name="Text Box 9"/>
          <p:cNvSpPr txBox="1"/>
          <p:nvPr/>
        </p:nvSpPr>
        <p:spPr>
          <a:xfrm>
            <a:off x="3276600" y="264001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816350" y="2501900"/>
          <a:ext cx="156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044700" imgH="1092200" progId="Equation.3">
                  <p:embed/>
                </p:oleObj>
              </mc:Choice>
              <mc:Fallback>
                <p:oleObj name="" r:id="rId9" imgW="2044700" imgH="1092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6350" y="2501900"/>
                        <a:ext cx="1562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222500" y="350520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435100" imgH="1143000" progId="Equation.3">
                  <p:embed/>
                </p:oleObj>
              </mc:Choice>
              <mc:Fallback>
                <p:oleObj name="" r:id="rId11" imgW="1435100" imgH="1143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22500" y="350520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2549525" y="3556000"/>
          <a:ext cx="4540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571500" imgH="508000" progId="Equation.3">
                  <p:embed/>
                </p:oleObj>
              </mc:Choice>
              <mc:Fallback>
                <p:oleObj name="" r:id="rId13" imgW="571500" imgH="508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9525" y="3556000"/>
                        <a:ext cx="45402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1905000" y="3522663"/>
          <a:ext cx="25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304800" imgH="1092200" progId="Equation.3">
                  <p:embed/>
                </p:oleObj>
              </mc:Choice>
              <mc:Fallback>
                <p:oleObj name="" r:id="rId15" imgW="304800" imgH="1092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522663"/>
                        <a:ext cx="25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3429000" y="3505200"/>
          <a:ext cx="2386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3149600" imgH="1092200" progId="Equation.3">
                  <p:embed/>
                </p:oleObj>
              </mc:Choice>
              <mc:Fallback>
                <p:oleObj name="" r:id="rId17" imgW="3149600" imgH="1092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3505200"/>
                        <a:ext cx="2386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1615123" y="4549775"/>
          <a:ext cx="26527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9" imgW="3505200" imgH="1092200" progId="Equation.3">
                  <p:embed/>
                </p:oleObj>
              </mc:Choice>
              <mc:Fallback>
                <p:oleObj name="" r:id="rId19" imgW="3505200" imgH="1092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15123" y="4549775"/>
                        <a:ext cx="26527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Rectangle 21"/>
          <p:cNvSpPr/>
          <p:nvPr/>
        </p:nvSpPr>
        <p:spPr>
          <a:xfrm>
            <a:off x="6324600" y="457200"/>
            <a:ext cx="2514600" cy="2362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0258" name="Text Box 18"/>
          <p:cNvSpPr txBox="1"/>
          <p:nvPr/>
        </p:nvSpPr>
        <p:spPr>
          <a:xfrm>
            <a:off x="6553200" y="595313"/>
            <a:ext cx="19812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想到公式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6515100" y="1149350"/>
          <a:ext cx="110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1435100" imgH="1143000" progId="Equation.3">
                  <p:embed/>
                </p:oleObj>
              </mc:Choice>
              <mc:Fallback>
                <p:oleObj name="" r:id="rId21" imgW="1435100" imgH="1143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15100" y="1149350"/>
                        <a:ext cx="1104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20"/>
          <p:cNvGraphicFramePr>
            <a:graphicFrameLocks noChangeAspect="1"/>
          </p:cNvGraphicFramePr>
          <p:nvPr/>
        </p:nvGraphicFramePr>
        <p:xfrm>
          <a:off x="6629400" y="2273300"/>
          <a:ext cx="2057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2705100" imgH="381000" progId="Equation.3">
                  <p:embed/>
                </p:oleObj>
              </mc:Choice>
              <mc:Fallback>
                <p:oleObj name="" r:id="rId23" imgW="2705100" imgH="381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2273300"/>
                        <a:ext cx="2057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4070350" y="1981200"/>
          <a:ext cx="520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5" imgW="660400" imgH="609600" progId="Equation.DSMT4">
                  <p:embed/>
                </p:oleObj>
              </mc:Choice>
              <mc:Fallback>
                <p:oleObj name="" r:id="rId25" imgW="660400" imgH="609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70350" y="1981200"/>
                        <a:ext cx="5207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Line 29"/>
          <p:cNvSpPr/>
          <p:nvPr/>
        </p:nvSpPr>
        <p:spPr>
          <a:xfrm>
            <a:off x="1676400" y="2514600"/>
            <a:ext cx="0" cy="990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1587500" y="3916363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7" imgW="279400" imgH="152400" progId="Equation.3">
                  <p:embed/>
                </p:oleObj>
              </mc:Choice>
              <mc:Fallback>
                <p:oleObj name="" r:id="rId27" imgW="279400" imgH="152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3916363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1478280" y="2919730"/>
            <a:ext cx="3957955" cy="5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4170" y="3307080"/>
          <a:ext cx="4199890" cy="128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9" imgW="1688465" imgH="520700" progId="Equation.KSEE3">
                  <p:embed/>
                </p:oleObj>
              </mc:Choice>
              <mc:Fallback>
                <p:oleObj name="" r:id="rId29" imgW="1688465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14170" y="3307080"/>
                        <a:ext cx="4199890" cy="1285240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 animBg="1"/>
      <p:bldP spid="10244" grpId="0"/>
      <p:bldP spid="10248" grpId="0"/>
      <p:bldP spid="10249" grpId="0"/>
      <p:bldP spid="10261" grpId="0" animBg="1"/>
      <p:bldP spid="102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704850"/>
            <a:ext cx="1676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828800" y="609600"/>
          <a:ext cx="27924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683000" imgH="1219200" progId="Equation.3">
                  <p:embed/>
                </p:oleObj>
              </mc:Choice>
              <mc:Fallback>
                <p:oleObj name="" r:id="rId1" imgW="3683000" imgH="12192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609600"/>
                        <a:ext cx="27924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159000" y="4165600"/>
          <a:ext cx="165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2159000" imgH="1219200" progId="Equation.3">
                  <p:embed/>
                </p:oleObj>
              </mc:Choice>
              <mc:Fallback>
                <p:oleObj name="" r:id="rId3" imgW="2159000" imgH="1219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59000" y="4165600"/>
                        <a:ext cx="1651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/>
          <p:cNvSpPr txBox="1"/>
          <p:nvPr/>
        </p:nvSpPr>
        <p:spPr>
          <a:xfrm>
            <a:off x="1219200" y="433863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想到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962400" y="4419600"/>
          <a:ext cx="1752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2298700" imgH="406400" progId="Equation.3">
                  <p:embed/>
                </p:oleObj>
              </mc:Choice>
              <mc:Fallback>
                <p:oleObj name="" r:id="rId5" imgW="2298700" imgH="406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4419600"/>
                        <a:ext cx="17526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/>
          <p:nvPr/>
        </p:nvSpPr>
        <p:spPr>
          <a:xfrm>
            <a:off x="539750" y="185896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3384550" y="1746250"/>
          <a:ext cx="187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2463800" imgH="1384300" progId="Equation.DSMT4">
                  <p:embed/>
                </p:oleObj>
              </mc:Choice>
              <mc:Fallback>
                <p:oleObj name="" r:id="rId7" imgW="2463800" imgH="1384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4550" y="1746250"/>
                        <a:ext cx="1879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229100" y="5397500"/>
          <a:ext cx="23225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3060700" imgH="787400" progId="Equation.3">
                  <p:embed/>
                </p:oleObj>
              </mc:Choice>
              <mc:Fallback>
                <p:oleObj name="" r:id="rId9" imgW="3060700" imgH="787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29100" y="5397500"/>
                        <a:ext cx="232251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/>
          <p:nvPr/>
        </p:nvSpPr>
        <p:spPr>
          <a:xfrm>
            <a:off x="7010400" y="5486400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凑微分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262063" y="5397500"/>
          <a:ext cx="28432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3759200" imgH="787400" progId="Equation.3">
                  <p:embed/>
                </p:oleObj>
              </mc:Choice>
              <mc:Fallback>
                <p:oleObj name="" r:id="rId11" imgW="3759200" imgH="7874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2063" y="5397500"/>
                        <a:ext cx="2843212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5314950" y="1651000"/>
          <a:ext cx="19304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3" imgW="2540000" imgH="1524000" progId="Equation.DSMT4">
                  <p:embed/>
                </p:oleObj>
              </mc:Choice>
              <mc:Fallback>
                <p:oleObj name="" r:id="rId13" imgW="2540000" imgH="1524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14950" y="1651000"/>
                        <a:ext cx="19304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3124200" y="295910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2717800" imgH="1092200" progId="Equation.3">
                  <p:embed/>
                </p:oleObj>
              </mc:Choice>
              <mc:Fallback>
                <p:oleObj name="" r:id="rId15" imgW="2717800" imgH="1092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2959100"/>
                        <a:ext cx="207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Line 14"/>
          <p:cNvSpPr/>
          <p:nvPr/>
        </p:nvSpPr>
        <p:spPr>
          <a:xfrm>
            <a:off x="76200" y="3962400"/>
            <a:ext cx="8839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435100" y="1727200"/>
          <a:ext cx="1930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7" imgW="2540000" imgH="1219200" progId="Equation.3">
                  <p:embed/>
                </p:oleObj>
              </mc:Choice>
              <mc:Fallback>
                <p:oleObj name="" r:id="rId17" imgW="2540000" imgH="1219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1727200"/>
                        <a:ext cx="1930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/>
      <p:bldP spid="112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>
            <p:ph type="title"/>
          </p:nvPr>
        </p:nvSpPr>
        <p:spPr>
          <a:xfrm>
            <a:off x="539750" y="533400"/>
            <a:ext cx="1676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778000" y="647700"/>
          <a:ext cx="1384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803400" imgH="723900" progId="Equation.3">
                  <p:embed/>
                </p:oleObj>
              </mc:Choice>
              <mc:Fallback>
                <p:oleObj name="" r:id="rId1" imgW="1803400" imgH="7239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78000" y="647700"/>
                        <a:ext cx="13843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/>
          <p:nvPr/>
        </p:nvSpPr>
        <p:spPr>
          <a:xfrm>
            <a:off x="539750" y="150812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054350" y="1355725"/>
          <a:ext cx="134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1752600" imgH="1092200" progId="Equation.3">
                  <p:embed/>
                </p:oleObj>
              </mc:Choice>
              <mc:Fallback>
                <p:oleObj name="" r:id="rId3" imgW="1752600" imgH="1092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4350" y="1355725"/>
                        <a:ext cx="1346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483100" y="1355725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2197100" imgH="1092200" progId="Equation.3">
                  <p:embed/>
                </p:oleObj>
              </mc:Choice>
              <mc:Fallback>
                <p:oleObj name="" r:id="rId5" imgW="2197100" imgH="1092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83100" y="1355725"/>
                        <a:ext cx="1676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730500" y="242570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3124200" imgH="584200" progId="Equation.3">
                  <p:embed/>
                </p:oleObj>
              </mc:Choice>
              <mc:Fallback>
                <p:oleObj name="" r:id="rId7" imgW="3124200" imgH="584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30500" y="2425700"/>
                        <a:ext cx="2374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314450" y="3994150"/>
          <a:ext cx="1803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2362200" imgH="787400" progId="Equation.3">
                  <p:embed/>
                </p:oleObj>
              </mc:Choice>
              <mc:Fallback>
                <p:oleObj name="" r:id="rId9" imgW="2362200" imgH="787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14450" y="3994150"/>
                        <a:ext cx="1803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20" name="Group 32"/>
          <p:cNvGrpSpPr/>
          <p:nvPr/>
        </p:nvGrpSpPr>
        <p:grpSpPr>
          <a:xfrm>
            <a:off x="2819400" y="3873500"/>
            <a:ext cx="1517650" cy="850900"/>
            <a:chOff x="1776" y="2440"/>
            <a:chExt cx="956" cy="536"/>
          </a:xfrm>
        </p:grpSpPr>
        <p:sp>
          <p:nvSpPr>
            <p:cNvPr id="10254" name="Rectangle 11"/>
            <p:cNvSpPr/>
            <p:nvPr/>
          </p:nvSpPr>
          <p:spPr>
            <a:xfrm>
              <a:off x="1776" y="2544"/>
              <a:ext cx="240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10255" name="Object 10"/>
            <p:cNvGraphicFramePr>
              <a:graphicFrameLocks noChangeAspect="1"/>
            </p:cNvGraphicFramePr>
            <p:nvPr/>
          </p:nvGraphicFramePr>
          <p:xfrm>
            <a:off x="1852" y="2440"/>
            <a:ext cx="88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1" imgW="1828800" imgH="1092200" progId="Equation.3">
                    <p:embed/>
                  </p:oleObj>
                </mc:Choice>
                <mc:Fallback>
                  <p:oleObj name="" r:id="rId11" imgW="1828800" imgH="10922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2" y="2440"/>
                          <a:ext cx="88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2654300" y="501650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3" imgW="2717800" imgH="584200" progId="Equation.3">
                  <p:embed/>
                </p:oleObj>
              </mc:Choice>
              <mc:Fallback>
                <p:oleObj name="" r:id="rId13" imgW="2717800" imgH="584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54300" y="5016500"/>
                        <a:ext cx="2070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4419600" y="3886200"/>
          <a:ext cx="147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1930400" imgH="1092200" progId="Equation.3">
                  <p:embed/>
                </p:oleObj>
              </mc:Choice>
              <mc:Fallback>
                <p:oleObj name="" r:id="rId15" imgW="1930400" imgH="10922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886200"/>
                        <a:ext cx="147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371600" y="1473200"/>
          <a:ext cx="1587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2082800" imgH="787400" progId="Equation.3">
                  <p:embed/>
                </p:oleObj>
              </mc:Choice>
              <mc:Fallback>
                <p:oleObj name="" r:id="rId17" imgW="2082800" imgH="787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1473200"/>
                        <a:ext cx="15875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Text Box 31"/>
          <p:cNvSpPr txBox="1"/>
          <p:nvPr/>
        </p:nvSpPr>
        <p:spPr>
          <a:xfrm>
            <a:off x="609600" y="33528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3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362700" y="5149850"/>
          <a:ext cx="2628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3467100" imgH="1219200" progId="Equation.3">
                  <p:embed/>
                </p:oleObj>
              </mc:Choice>
              <mc:Fallback>
                <p:oleObj name="" r:id="rId1" imgW="3467100" imgH="1219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62700" y="5149850"/>
                        <a:ext cx="2628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539750" y="609600"/>
            <a:ext cx="182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1784350" y="488950"/>
          <a:ext cx="1447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" imgW="1892300" imgH="1130300" progId="Equation.3">
                  <p:embed/>
                </p:oleObj>
              </mc:Choice>
              <mc:Fallback>
                <p:oleObj name="" r:id="rId3" imgW="1892300" imgH="1130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84350" y="488950"/>
                        <a:ext cx="1447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/>
          <p:nvPr/>
        </p:nvSpPr>
        <p:spPr>
          <a:xfrm>
            <a:off x="539750" y="13096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028700" y="1739900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2044700" imgH="1143000" progId="Equation.3">
                  <p:embed/>
                </p:oleObj>
              </mc:Choice>
              <mc:Fallback>
                <p:oleObj name="" r:id="rId5" imgW="2044700" imgH="1143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8700" y="1739900"/>
                        <a:ext cx="156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532188" y="1727200"/>
          <a:ext cx="222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921000" imgH="1193800" progId="Equation.3">
                  <p:embed/>
                </p:oleObj>
              </mc:Choice>
              <mc:Fallback>
                <p:oleObj name="" r:id="rId7" imgW="2921000" imgH="1193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2188" y="1727200"/>
                        <a:ext cx="22209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3517900" y="1727200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3048000" imgH="508000" progId="Equation.3">
                  <p:embed/>
                </p:oleObj>
              </mc:Choice>
              <mc:Fallback>
                <p:oleObj name="" r:id="rId9" imgW="3048000" imgH="5080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7900" y="1727200"/>
                        <a:ext cx="231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705100" y="1739900"/>
          <a:ext cx="723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927100" imgH="1193800" progId="Equation.3">
                  <p:embed/>
                </p:oleObj>
              </mc:Choice>
              <mc:Fallback>
                <p:oleObj name="" r:id="rId11" imgW="927100" imgH="1193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1739900"/>
                        <a:ext cx="723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881688" y="1739900"/>
          <a:ext cx="28432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3759200" imgH="1193800" progId="Equation.3">
                  <p:embed/>
                </p:oleObj>
              </mc:Choice>
              <mc:Fallback>
                <p:oleObj name="" r:id="rId13" imgW="3759200" imgH="1193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81688" y="1739900"/>
                        <a:ext cx="2843212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/>
          <p:nvPr/>
        </p:nvSpPr>
        <p:spPr>
          <a:xfrm>
            <a:off x="342900" y="306546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∴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原式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2019300" y="2857500"/>
          <a:ext cx="68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876300" imgH="1231900" progId="Equation.3">
                  <p:embed/>
                </p:oleObj>
              </mc:Choice>
              <mc:Fallback>
                <p:oleObj name="" r:id="rId15" imgW="876300" imgH="1231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9300" y="2857500"/>
                        <a:ext cx="6858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628900" y="2882900"/>
          <a:ext cx="2286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7" imgW="3009900" imgH="1092200" progId="Equation.3">
                  <p:embed/>
                </p:oleObj>
              </mc:Choice>
              <mc:Fallback>
                <p:oleObj name="" r:id="rId17" imgW="3009900" imgH="1092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8900" y="2882900"/>
                        <a:ext cx="2286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832350" y="2873375"/>
          <a:ext cx="30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9" imgW="368300" imgH="1219200" progId="Equation.3">
                  <p:embed/>
                </p:oleObj>
              </mc:Choice>
              <mc:Fallback>
                <p:oleObj name="" r:id="rId19" imgW="368300" imgH="12192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32350" y="2873375"/>
                        <a:ext cx="30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1708150" y="4013200"/>
          <a:ext cx="97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1" imgW="1270000" imgH="1231900" progId="Equation.3">
                  <p:embed/>
                </p:oleObj>
              </mc:Choice>
              <mc:Fallback>
                <p:oleObj name="" r:id="rId21" imgW="1270000" imgH="1231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08150" y="4013200"/>
                        <a:ext cx="977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647950" y="4035425"/>
          <a:ext cx="1420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3" imgW="1854200" imgH="1092200" progId="Equation.3">
                  <p:embed/>
                </p:oleObj>
              </mc:Choice>
              <mc:Fallback>
                <p:oleObj name="" r:id="rId23" imgW="1854200" imgH="1092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7950" y="4035425"/>
                        <a:ext cx="14208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5772150" y="4010025"/>
          <a:ext cx="41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5" imgW="520700" imgH="1219200" progId="Equation.3">
                  <p:embed/>
                </p:oleObj>
              </mc:Choice>
              <mc:Fallback>
                <p:oleObj name="" r:id="rId25" imgW="520700" imgH="1219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2150" y="4010025"/>
                        <a:ext cx="419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689100" y="5168900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7" imgW="1320800" imgH="1193800" progId="Equation.3">
                  <p:embed/>
                </p:oleObj>
              </mc:Choice>
              <mc:Fallback>
                <p:oleObj name="" r:id="rId27" imgW="1320800" imgH="1193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5168900"/>
                        <a:ext cx="1016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2590800" y="5362575"/>
          <a:ext cx="125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9" imgW="1638300" imgH="584200" progId="Equation.3">
                  <p:embed/>
                </p:oleObj>
              </mc:Choice>
              <mc:Fallback>
                <p:oleObj name="" r:id="rId29" imgW="1638300" imgH="584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5362575"/>
                        <a:ext cx="125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3911600" y="5360988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1" imgW="2006600" imgH="584200" progId="Equation.3">
                  <p:embed/>
                </p:oleObj>
              </mc:Choice>
              <mc:Fallback>
                <p:oleObj name="" r:id="rId31" imgW="2006600" imgH="584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1600" y="5360988"/>
                        <a:ext cx="1536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461000" y="5386388"/>
          <a:ext cx="82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3" imgW="1066800" imgH="533400" progId="Equation.3">
                  <p:embed/>
                </p:oleObj>
              </mc:Choice>
              <mc:Fallback>
                <p:oleObj name="" r:id="rId33" imgW="1066800" imgH="533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1000" y="5386388"/>
                        <a:ext cx="825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4227513" y="4035425"/>
          <a:ext cx="16875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5" imgW="2209800" imgH="1092200" progId="Equation.3">
                  <p:embed/>
                </p:oleObj>
              </mc:Choice>
              <mc:Fallback>
                <p:oleObj name="" r:id="rId35" imgW="2209800" imgH="1092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27513" y="4035425"/>
                        <a:ext cx="1687512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23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D:\office\Templates\空演示文稿.pot</Template>
  <TotalTime>0</TotalTime>
  <Words>1506</Words>
  <Application>WPS 演示</Application>
  <PresentationFormat>全屏显示(4:3)</PresentationFormat>
  <Paragraphs>474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510</vt:i4>
      </vt:variant>
      <vt:variant>
        <vt:lpstr>幻灯片标题</vt:lpstr>
      </vt:variant>
      <vt:variant>
        <vt:i4>45</vt:i4>
      </vt:variant>
    </vt:vector>
  </HeadingPairs>
  <TitlesOfParts>
    <vt:vector size="568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楷体</vt:lpstr>
      <vt:lpstr>仿宋_GB2312</vt:lpstr>
      <vt:lpstr>仿宋</vt:lpstr>
      <vt:lpstr>空演示文稿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Equation.KSEE3</vt:lpstr>
      <vt:lpstr>Equation.KSEE3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第八模块 不定积分计算</vt:lpstr>
      <vt:lpstr>第二节</vt:lpstr>
      <vt:lpstr>基本思路 </vt:lpstr>
      <vt:lpstr>一、第一类换元法</vt:lpstr>
      <vt:lpstr>例1. 求</vt:lpstr>
      <vt:lpstr>例2. 求</vt:lpstr>
      <vt:lpstr>例3.  求</vt:lpstr>
      <vt:lpstr>例4. 求</vt:lpstr>
      <vt:lpstr>例5. 求</vt:lpstr>
      <vt:lpstr>常用的几种凑微分公式: </vt:lpstr>
      <vt:lpstr>PowerPoint 演示文稿</vt:lpstr>
      <vt:lpstr>例6.  求</vt:lpstr>
      <vt:lpstr>例7. 求</vt:lpstr>
      <vt:lpstr>例8. 求</vt:lpstr>
      <vt:lpstr>例9.  求</vt:lpstr>
      <vt:lpstr>PowerPoint 演示文稿</vt:lpstr>
      <vt:lpstr>例11. 求</vt:lpstr>
      <vt:lpstr>解法 2 </vt:lpstr>
      <vt:lpstr>例12 . 求</vt:lpstr>
      <vt:lpstr>例13. 求</vt:lpstr>
      <vt:lpstr>PowerPoint 演示文稿</vt:lpstr>
      <vt:lpstr>二、第二类换元法</vt:lpstr>
      <vt:lpstr>定理2 . 设</vt:lpstr>
      <vt:lpstr>PowerPoint 演示文稿</vt:lpstr>
      <vt:lpstr>例15. 求</vt:lpstr>
      <vt:lpstr>例16. 求</vt:lpstr>
      <vt:lpstr>例17. 求</vt:lpstr>
      <vt:lpstr>PowerPoint 演示文稿</vt:lpstr>
      <vt:lpstr>内容小结</vt:lpstr>
      <vt:lpstr>2. 常用基本积分公式的补充 (P200 )</vt:lpstr>
      <vt:lpstr>PowerPoint 演示文稿</vt:lpstr>
      <vt:lpstr>例19. 求</vt:lpstr>
      <vt:lpstr>例21. 求</vt:lpstr>
      <vt:lpstr>第三节</vt:lpstr>
      <vt:lpstr>例1. 求</vt:lpstr>
      <vt:lpstr>例2. 求</vt:lpstr>
      <vt:lpstr>例3. 求</vt:lpstr>
      <vt:lpstr>例4. 求</vt:lpstr>
      <vt:lpstr>解题技巧:</vt:lpstr>
      <vt:lpstr>例6. 求</vt:lpstr>
      <vt:lpstr>例7. 求</vt:lpstr>
      <vt:lpstr>例12. 求</vt:lpstr>
      <vt:lpstr>解法2   直接用分部积分法</vt:lpstr>
      <vt:lpstr>例11. 已知</vt:lpstr>
      <vt:lpstr>内容小结 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换元积分法</dc:title>
  <dc:creator>曹璎珞，李安昌，林枫</dc:creator>
  <cp:lastModifiedBy>admin</cp:lastModifiedBy>
  <cp:revision>151</cp:revision>
  <dcterms:created xsi:type="dcterms:W3CDTF">2000-10-14T00:39:00Z</dcterms:created>
  <dcterms:modified xsi:type="dcterms:W3CDTF">2024-04-22T04:16:56Z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