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08" r:id="rId3"/>
    <p:sldId id="287" r:id="rId4"/>
    <p:sldId id="288" r:id="rId5"/>
    <p:sldId id="278" r:id="rId6"/>
    <p:sldId id="257" r:id="rId8"/>
    <p:sldId id="258" r:id="rId9"/>
    <p:sldId id="259" r:id="rId10"/>
    <p:sldId id="282" r:id="rId11"/>
    <p:sldId id="260" r:id="rId12"/>
    <p:sldId id="262" r:id="rId13"/>
    <p:sldId id="263" r:id="rId14"/>
    <p:sldId id="265" r:id="rId15"/>
    <p:sldId id="266" r:id="rId16"/>
    <p:sldId id="274" r:id="rId17"/>
    <p:sldId id="271" r:id="rId18"/>
    <p:sldId id="277" r:id="rId19"/>
    <p:sldId id="281" r:id="rId20"/>
    <p:sldId id="279" r:id="rId21"/>
    <p:sldId id="280" r:id="rId22"/>
    <p:sldId id="283" r:id="rId23"/>
    <p:sldId id="309" r:id="rId24"/>
    <p:sldId id="310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6" r:id="rId44"/>
    <p:sldId id="337" r:id="rId45"/>
    <p:sldId id="338" r:id="rId46"/>
    <p:sldId id="339" r:id="rId47"/>
    <p:sldId id="341" r:id="rId48"/>
    <p:sldId id="342" r:id="rId4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66CC"/>
    <a:srgbClr val="0000FF"/>
    <a:srgbClr val="003399"/>
    <a:srgbClr val="003300"/>
    <a:srgbClr val="FFCCFF"/>
    <a:srgbClr val="66FF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590"/>
    <p:restoredTop sz="88026"/>
  </p:normalViewPr>
  <p:slideViewPr>
    <p:cSldViewPr showGuides="1">
      <p:cViewPr varScale="1">
        <p:scale>
          <a:sx n="101" d="100"/>
          <a:sy n="101" d="100"/>
        </p:scale>
        <p:origin x="1530" y="108"/>
      </p:cViewPr>
      <p:guideLst>
        <p:guide orient="horz" pos="2535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emf"/><Relationship Id="rId8" Type="http://schemas.openxmlformats.org/officeDocument/2006/relationships/image" Target="../media/image90.emf"/><Relationship Id="rId7" Type="http://schemas.openxmlformats.org/officeDocument/2006/relationships/image" Target="../media/image89.emf"/><Relationship Id="rId6" Type="http://schemas.openxmlformats.org/officeDocument/2006/relationships/image" Target="../media/image88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0" Type="http://schemas.openxmlformats.org/officeDocument/2006/relationships/image" Target="../media/image92.emf"/><Relationship Id="rId1" Type="http://schemas.openxmlformats.org/officeDocument/2006/relationships/image" Target="../media/image83.e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emf"/><Relationship Id="rId8" Type="http://schemas.openxmlformats.org/officeDocument/2006/relationships/image" Target="../media/image106.emf"/><Relationship Id="rId7" Type="http://schemas.openxmlformats.org/officeDocument/2006/relationships/image" Target="../media/image105.emf"/><Relationship Id="rId6" Type="http://schemas.openxmlformats.org/officeDocument/2006/relationships/image" Target="../media/image104.e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0" Type="http://schemas.openxmlformats.org/officeDocument/2006/relationships/image" Target="../media/image108.emf"/><Relationship Id="rId1" Type="http://schemas.openxmlformats.org/officeDocument/2006/relationships/image" Target="../media/image99.e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emf"/><Relationship Id="rId8" Type="http://schemas.openxmlformats.org/officeDocument/2006/relationships/image" Target="../media/image116.emf"/><Relationship Id="rId7" Type="http://schemas.openxmlformats.org/officeDocument/2006/relationships/image" Target="../media/image115.emf"/><Relationship Id="rId6" Type="http://schemas.openxmlformats.org/officeDocument/2006/relationships/image" Target="../media/image114.w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7" Type="http://schemas.openxmlformats.org/officeDocument/2006/relationships/image" Target="../media/image124.emf"/><Relationship Id="rId6" Type="http://schemas.openxmlformats.org/officeDocument/2006/relationships/image" Target="../media/image123.emf"/><Relationship Id="rId5" Type="http://schemas.openxmlformats.org/officeDocument/2006/relationships/image" Target="../media/image122.emf"/><Relationship Id="rId4" Type="http://schemas.openxmlformats.org/officeDocument/2006/relationships/image" Target="../media/image121.emf"/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4.emf"/><Relationship Id="rId8" Type="http://schemas.openxmlformats.org/officeDocument/2006/relationships/image" Target="../media/image133.emf"/><Relationship Id="rId7" Type="http://schemas.openxmlformats.org/officeDocument/2006/relationships/image" Target="../media/image132.emf"/><Relationship Id="rId6" Type="http://schemas.openxmlformats.org/officeDocument/2006/relationships/image" Target="../media/image131.emf"/><Relationship Id="rId5" Type="http://schemas.openxmlformats.org/officeDocument/2006/relationships/image" Target="../media/image130.emf"/><Relationship Id="rId4" Type="http://schemas.openxmlformats.org/officeDocument/2006/relationships/image" Target="../media/image129.emf"/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2" Type="http://schemas.openxmlformats.org/officeDocument/2006/relationships/image" Target="../media/image137.wmf"/><Relationship Id="rId11" Type="http://schemas.openxmlformats.org/officeDocument/2006/relationships/image" Target="../media/image136.emf"/><Relationship Id="rId10" Type="http://schemas.openxmlformats.org/officeDocument/2006/relationships/image" Target="../media/image135.emf"/><Relationship Id="rId1" Type="http://schemas.openxmlformats.org/officeDocument/2006/relationships/image" Target="../media/image126.e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1.emf"/><Relationship Id="rId3" Type="http://schemas.openxmlformats.org/officeDocument/2006/relationships/image" Target="../media/image140.emf"/><Relationship Id="rId2" Type="http://schemas.openxmlformats.org/officeDocument/2006/relationships/image" Target="../media/image139.emf"/><Relationship Id="rId1" Type="http://schemas.openxmlformats.org/officeDocument/2006/relationships/image" Target="../media/image138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7" Type="http://schemas.openxmlformats.org/officeDocument/2006/relationships/image" Target="../media/image148.emf"/><Relationship Id="rId6" Type="http://schemas.openxmlformats.org/officeDocument/2006/relationships/image" Target="../media/image147.emf"/><Relationship Id="rId5" Type="http://schemas.openxmlformats.org/officeDocument/2006/relationships/image" Target="../media/image146.emf"/><Relationship Id="rId4" Type="http://schemas.openxmlformats.org/officeDocument/2006/relationships/image" Target="../media/image145.emf"/><Relationship Id="rId3" Type="http://schemas.openxmlformats.org/officeDocument/2006/relationships/image" Target="../media/image144.e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8.emf"/><Relationship Id="rId8" Type="http://schemas.openxmlformats.org/officeDocument/2006/relationships/image" Target="../media/image157.emf"/><Relationship Id="rId7" Type="http://schemas.openxmlformats.org/officeDocument/2006/relationships/image" Target="../media/image156.emf"/><Relationship Id="rId6" Type="http://schemas.openxmlformats.org/officeDocument/2006/relationships/image" Target="../media/image155.emf"/><Relationship Id="rId5" Type="http://schemas.openxmlformats.org/officeDocument/2006/relationships/image" Target="../media/image154.emf"/><Relationship Id="rId4" Type="http://schemas.openxmlformats.org/officeDocument/2006/relationships/image" Target="../media/image153.emf"/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3" Type="http://schemas.openxmlformats.org/officeDocument/2006/relationships/image" Target="../media/image162.wmf"/><Relationship Id="rId12" Type="http://schemas.openxmlformats.org/officeDocument/2006/relationships/image" Target="../media/image161.wmf"/><Relationship Id="rId11" Type="http://schemas.openxmlformats.org/officeDocument/2006/relationships/image" Target="../media/image160.wmf"/><Relationship Id="rId10" Type="http://schemas.openxmlformats.org/officeDocument/2006/relationships/image" Target="../media/image159.emf"/><Relationship Id="rId1" Type="http://schemas.openxmlformats.org/officeDocument/2006/relationships/image" Target="../media/image150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7" Type="http://schemas.openxmlformats.org/officeDocument/2006/relationships/image" Target="../media/image169.emf"/><Relationship Id="rId6" Type="http://schemas.openxmlformats.org/officeDocument/2006/relationships/image" Target="../media/image168.emf"/><Relationship Id="rId5" Type="http://schemas.openxmlformats.org/officeDocument/2006/relationships/image" Target="../media/image167.emf"/><Relationship Id="rId4" Type="http://schemas.openxmlformats.org/officeDocument/2006/relationships/image" Target="../media/image166.emf"/><Relationship Id="rId3" Type="http://schemas.openxmlformats.org/officeDocument/2006/relationships/image" Target="../media/image165.e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emf"/><Relationship Id="rId8" Type="http://schemas.openxmlformats.org/officeDocument/2006/relationships/image" Target="../media/image15.emf"/><Relationship Id="rId7" Type="http://schemas.openxmlformats.org/officeDocument/2006/relationships/image" Target="../media/image14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7" Type="http://schemas.openxmlformats.org/officeDocument/2006/relationships/image" Target="../media/image24.emf"/><Relationship Id="rId16" Type="http://schemas.openxmlformats.org/officeDocument/2006/relationships/image" Target="../media/image23.emf"/><Relationship Id="rId15" Type="http://schemas.openxmlformats.org/officeDocument/2006/relationships/image" Target="../media/image22.emf"/><Relationship Id="rId14" Type="http://schemas.openxmlformats.org/officeDocument/2006/relationships/image" Target="../media/image21.emf"/><Relationship Id="rId13" Type="http://schemas.openxmlformats.org/officeDocument/2006/relationships/image" Target="../media/image20.emf"/><Relationship Id="rId12" Type="http://schemas.openxmlformats.org/officeDocument/2006/relationships/image" Target="../media/image19.emf"/><Relationship Id="rId11" Type="http://schemas.openxmlformats.org/officeDocument/2006/relationships/image" Target="../media/image18.emf"/><Relationship Id="rId10" Type="http://schemas.openxmlformats.org/officeDocument/2006/relationships/image" Target="../media/image17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9.emf"/><Relationship Id="rId8" Type="http://schemas.openxmlformats.org/officeDocument/2006/relationships/image" Target="../media/image178.emf"/><Relationship Id="rId7" Type="http://schemas.openxmlformats.org/officeDocument/2006/relationships/image" Target="../media/image177.emf"/><Relationship Id="rId6" Type="http://schemas.openxmlformats.org/officeDocument/2006/relationships/image" Target="../media/image176.emf"/><Relationship Id="rId5" Type="http://schemas.openxmlformats.org/officeDocument/2006/relationships/image" Target="../media/image175.emf"/><Relationship Id="rId4" Type="http://schemas.openxmlformats.org/officeDocument/2006/relationships/image" Target="../media/image174.emf"/><Relationship Id="rId3" Type="http://schemas.openxmlformats.org/officeDocument/2006/relationships/image" Target="../media/image173.emf"/><Relationship Id="rId2" Type="http://schemas.openxmlformats.org/officeDocument/2006/relationships/image" Target="../media/image172.emf"/><Relationship Id="rId13" Type="http://schemas.openxmlformats.org/officeDocument/2006/relationships/image" Target="../media/image183.emf"/><Relationship Id="rId12" Type="http://schemas.openxmlformats.org/officeDocument/2006/relationships/image" Target="../media/image182.wmf"/><Relationship Id="rId11" Type="http://schemas.openxmlformats.org/officeDocument/2006/relationships/image" Target="../media/image181.wmf"/><Relationship Id="rId10" Type="http://schemas.openxmlformats.org/officeDocument/2006/relationships/image" Target="../media/image180.wmf"/><Relationship Id="rId1" Type="http://schemas.openxmlformats.org/officeDocument/2006/relationships/image" Target="../media/image171.e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2.wmf"/><Relationship Id="rId8" Type="http://schemas.openxmlformats.org/officeDocument/2006/relationships/image" Target="../media/image191.wmf"/><Relationship Id="rId7" Type="http://schemas.openxmlformats.org/officeDocument/2006/relationships/image" Target="../media/image190.emf"/><Relationship Id="rId6" Type="http://schemas.openxmlformats.org/officeDocument/2006/relationships/image" Target="../media/image189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1" Type="http://schemas.openxmlformats.org/officeDocument/2006/relationships/image" Target="../media/image194.wmf"/><Relationship Id="rId10" Type="http://schemas.openxmlformats.org/officeDocument/2006/relationships/image" Target="../media/image193.emf"/><Relationship Id="rId1" Type="http://schemas.openxmlformats.org/officeDocument/2006/relationships/image" Target="../media/image184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emf"/><Relationship Id="rId8" Type="http://schemas.openxmlformats.org/officeDocument/2006/relationships/image" Target="../media/image202.emf"/><Relationship Id="rId7" Type="http://schemas.openxmlformats.org/officeDocument/2006/relationships/image" Target="../media/image201.emf"/><Relationship Id="rId6" Type="http://schemas.openxmlformats.org/officeDocument/2006/relationships/image" Target="../media/image200.emf"/><Relationship Id="rId5" Type="http://schemas.openxmlformats.org/officeDocument/2006/relationships/image" Target="../media/image199.emf"/><Relationship Id="rId4" Type="http://schemas.openxmlformats.org/officeDocument/2006/relationships/image" Target="../media/image198.emf"/><Relationship Id="rId3" Type="http://schemas.openxmlformats.org/officeDocument/2006/relationships/image" Target="../media/image197.emf"/><Relationship Id="rId2" Type="http://schemas.openxmlformats.org/officeDocument/2006/relationships/image" Target="../media/image196.emf"/><Relationship Id="rId18" Type="http://schemas.openxmlformats.org/officeDocument/2006/relationships/image" Target="../media/image212.emf"/><Relationship Id="rId17" Type="http://schemas.openxmlformats.org/officeDocument/2006/relationships/image" Target="../media/image211.emf"/><Relationship Id="rId16" Type="http://schemas.openxmlformats.org/officeDocument/2006/relationships/image" Target="../media/image210.emf"/><Relationship Id="rId15" Type="http://schemas.openxmlformats.org/officeDocument/2006/relationships/image" Target="../media/image209.emf"/><Relationship Id="rId14" Type="http://schemas.openxmlformats.org/officeDocument/2006/relationships/image" Target="../media/image208.emf"/><Relationship Id="rId13" Type="http://schemas.openxmlformats.org/officeDocument/2006/relationships/image" Target="../media/image207.emf"/><Relationship Id="rId12" Type="http://schemas.openxmlformats.org/officeDocument/2006/relationships/image" Target="../media/image206.emf"/><Relationship Id="rId11" Type="http://schemas.openxmlformats.org/officeDocument/2006/relationships/image" Target="../media/image205.emf"/><Relationship Id="rId10" Type="http://schemas.openxmlformats.org/officeDocument/2006/relationships/image" Target="../media/image204.emf"/><Relationship Id="rId1" Type="http://schemas.openxmlformats.org/officeDocument/2006/relationships/image" Target="../media/image195.e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1.wmf"/><Relationship Id="rId8" Type="http://schemas.openxmlformats.org/officeDocument/2006/relationships/image" Target="../media/image220.wmf"/><Relationship Id="rId7" Type="http://schemas.openxmlformats.org/officeDocument/2006/relationships/image" Target="../media/image219.w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3" Type="http://schemas.openxmlformats.org/officeDocument/2006/relationships/image" Target="../media/image225.wmf"/><Relationship Id="rId12" Type="http://schemas.openxmlformats.org/officeDocument/2006/relationships/image" Target="../media/image224.wmf"/><Relationship Id="rId11" Type="http://schemas.openxmlformats.org/officeDocument/2006/relationships/image" Target="../media/image223.wmf"/><Relationship Id="rId10" Type="http://schemas.openxmlformats.org/officeDocument/2006/relationships/image" Target="../media/image222.wmf"/><Relationship Id="rId1" Type="http://schemas.openxmlformats.org/officeDocument/2006/relationships/image" Target="../media/image213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4.emf"/><Relationship Id="rId8" Type="http://schemas.openxmlformats.org/officeDocument/2006/relationships/image" Target="../media/image233.emf"/><Relationship Id="rId7" Type="http://schemas.openxmlformats.org/officeDocument/2006/relationships/image" Target="../media/image232.emf"/><Relationship Id="rId6" Type="http://schemas.openxmlformats.org/officeDocument/2006/relationships/image" Target="../media/image231.emf"/><Relationship Id="rId5" Type="http://schemas.openxmlformats.org/officeDocument/2006/relationships/image" Target="../media/image230.emf"/><Relationship Id="rId4" Type="http://schemas.openxmlformats.org/officeDocument/2006/relationships/image" Target="../media/image229.emf"/><Relationship Id="rId3" Type="http://schemas.openxmlformats.org/officeDocument/2006/relationships/image" Target="../media/image228.emf"/><Relationship Id="rId2" Type="http://schemas.openxmlformats.org/officeDocument/2006/relationships/image" Target="../media/image227.wmf"/><Relationship Id="rId19" Type="http://schemas.openxmlformats.org/officeDocument/2006/relationships/image" Target="../media/image245.wmf"/><Relationship Id="rId18" Type="http://schemas.openxmlformats.org/officeDocument/2006/relationships/image" Target="../media/image244.emf"/><Relationship Id="rId17" Type="http://schemas.openxmlformats.org/officeDocument/2006/relationships/image" Target="../media/image243.emf"/><Relationship Id="rId16" Type="http://schemas.openxmlformats.org/officeDocument/2006/relationships/image" Target="../media/image242.emf"/><Relationship Id="rId15" Type="http://schemas.openxmlformats.org/officeDocument/2006/relationships/image" Target="../media/image241.emf"/><Relationship Id="rId14" Type="http://schemas.openxmlformats.org/officeDocument/2006/relationships/image" Target="../media/image240.emf"/><Relationship Id="rId13" Type="http://schemas.openxmlformats.org/officeDocument/2006/relationships/image" Target="../media/image239.emf"/><Relationship Id="rId12" Type="http://schemas.openxmlformats.org/officeDocument/2006/relationships/image" Target="../media/image238.emf"/><Relationship Id="rId11" Type="http://schemas.openxmlformats.org/officeDocument/2006/relationships/image" Target="../media/image236.emf"/><Relationship Id="rId10" Type="http://schemas.openxmlformats.org/officeDocument/2006/relationships/image" Target="../media/image235.emf"/><Relationship Id="rId1" Type="http://schemas.openxmlformats.org/officeDocument/2006/relationships/image" Target="../media/image226.e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4.emf"/><Relationship Id="rId8" Type="http://schemas.openxmlformats.org/officeDocument/2006/relationships/image" Target="../media/image253.emf"/><Relationship Id="rId7" Type="http://schemas.openxmlformats.org/officeDocument/2006/relationships/image" Target="../media/image252.emf"/><Relationship Id="rId6" Type="http://schemas.openxmlformats.org/officeDocument/2006/relationships/image" Target="../media/image251.emf"/><Relationship Id="rId5" Type="http://schemas.openxmlformats.org/officeDocument/2006/relationships/image" Target="../media/image250.emf"/><Relationship Id="rId4" Type="http://schemas.openxmlformats.org/officeDocument/2006/relationships/image" Target="../media/image249.emf"/><Relationship Id="rId3" Type="http://schemas.openxmlformats.org/officeDocument/2006/relationships/image" Target="../media/image248.emf"/><Relationship Id="rId2" Type="http://schemas.openxmlformats.org/officeDocument/2006/relationships/image" Target="../media/image247.emf"/><Relationship Id="rId14" Type="http://schemas.openxmlformats.org/officeDocument/2006/relationships/image" Target="../media/image245.wmf"/><Relationship Id="rId13" Type="http://schemas.openxmlformats.org/officeDocument/2006/relationships/image" Target="../media/image258.emf"/><Relationship Id="rId12" Type="http://schemas.openxmlformats.org/officeDocument/2006/relationships/image" Target="../media/image257.emf"/><Relationship Id="rId11" Type="http://schemas.openxmlformats.org/officeDocument/2006/relationships/image" Target="../media/image256.emf"/><Relationship Id="rId10" Type="http://schemas.openxmlformats.org/officeDocument/2006/relationships/image" Target="../media/image255.emf"/><Relationship Id="rId1" Type="http://schemas.openxmlformats.org/officeDocument/2006/relationships/image" Target="../media/image246.e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7.emf"/><Relationship Id="rId8" Type="http://schemas.openxmlformats.org/officeDocument/2006/relationships/image" Target="../media/image266.emf"/><Relationship Id="rId7" Type="http://schemas.openxmlformats.org/officeDocument/2006/relationships/image" Target="../media/image265.emf"/><Relationship Id="rId6" Type="http://schemas.openxmlformats.org/officeDocument/2006/relationships/image" Target="../media/image264.emf"/><Relationship Id="rId5" Type="http://schemas.openxmlformats.org/officeDocument/2006/relationships/image" Target="../media/image263.emf"/><Relationship Id="rId4" Type="http://schemas.openxmlformats.org/officeDocument/2006/relationships/image" Target="../media/image262.emf"/><Relationship Id="rId3" Type="http://schemas.openxmlformats.org/officeDocument/2006/relationships/image" Target="../media/image261.emf"/><Relationship Id="rId21" Type="http://schemas.openxmlformats.org/officeDocument/2006/relationships/image" Target="../media/image278.wmf"/><Relationship Id="rId20" Type="http://schemas.openxmlformats.org/officeDocument/2006/relationships/image" Target="../media/image245.wmf"/><Relationship Id="rId2" Type="http://schemas.openxmlformats.org/officeDocument/2006/relationships/image" Target="../media/image260.emf"/><Relationship Id="rId19" Type="http://schemas.openxmlformats.org/officeDocument/2006/relationships/image" Target="../media/image277.emf"/><Relationship Id="rId18" Type="http://schemas.openxmlformats.org/officeDocument/2006/relationships/image" Target="../media/image276.emf"/><Relationship Id="rId17" Type="http://schemas.openxmlformats.org/officeDocument/2006/relationships/image" Target="../media/image275.emf"/><Relationship Id="rId16" Type="http://schemas.openxmlformats.org/officeDocument/2006/relationships/image" Target="../media/image274.emf"/><Relationship Id="rId15" Type="http://schemas.openxmlformats.org/officeDocument/2006/relationships/image" Target="../media/image273.emf"/><Relationship Id="rId14" Type="http://schemas.openxmlformats.org/officeDocument/2006/relationships/image" Target="../media/image272.emf"/><Relationship Id="rId13" Type="http://schemas.openxmlformats.org/officeDocument/2006/relationships/image" Target="../media/image271.emf"/><Relationship Id="rId12" Type="http://schemas.openxmlformats.org/officeDocument/2006/relationships/image" Target="../media/image270.emf"/><Relationship Id="rId11" Type="http://schemas.openxmlformats.org/officeDocument/2006/relationships/image" Target="../media/image269.emf"/><Relationship Id="rId10" Type="http://schemas.openxmlformats.org/officeDocument/2006/relationships/image" Target="../media/image268.emf"/><Relationship Id="rId1" Type="http://schemas.openxmlformats.org/officeDocument/2006/relationships/image" Target="../media/image259.e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3.wmf"/><Relationship Id="rId4" Type="http://schemas.openxmlformats.org/officeDocument/2006/relationships/image" Target="../media/image282.emf"/><Relationship Id="rId3" Type="http://schemas.openxmlformats.org/officeDocument/2006/relationships/image" Target="../media/image281.emf"/><Relationship Id="rId2" Type="http://schemas.openxmlformats.org/officeDocument/2006/relationships/image" Target="../media/image280.wmf"/><Relationship Id="rId1" Type="http://schemas.openxmlformats.org/officeDocument/2006/relationships/image" Target="../media/image279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7" Type="http://schemas.openxmlformats.org/officeDocument/2006/relationships/image" Target="../media/image290.emf"/><Relationship Id="rId6" Type="http://schemas.openxmlformats.org/officeDocument/2006/relationships/image" Target="../media/image289.emf"/><Relationship Id="rId5" Type="http://schemas.openxmlformats.org/officeDocument/2006/relationships/image" Target="../media/image288.emf"/><Relationship Id="rId4" Type="http://schemas.openxmlformats.org/officeDocument/2006/relationships/image" Target="../media/image287.emf"/><Relationship Id="rId3" Type="http://schemas.openxmlformats.org/officeDocument/2006/relationships/image" Target="../media/image286.emf"/><Relationship Id="rId2" Type="http://schemas.openxmlformats.org/officeDocument/2006/relationships/image" Target="../media/image285.emf"/><Relationship Id="rId1" Type="http://schemas.openxmlformats.org/officeDocument/2006/relationships/image" Target="../media/image28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3.wmf"/><Relationship Id="rId8" Type="http://schemas.openxmlformats.org/officeDocument/2006/relationships/image" Target="../media/image298.emf"/><Relationship Id="rId7" Type="http://schemas.openxmlformats.org/officeDocument/2006/relationships/image" Target="../media/image297.emf"/><Relationship Id="rId6" Type="http://schemas.openxmlformats.org/officeDocument/2006/relationships/image" Target="../media/image296.emf"/><Relationship Id="rId5" Type="http://schemas.openxmlformats.org/officeDocument/2006/relationships/image" Target="../media/image295.emf"/><Relationship Id="rId4" Type="http://schemas.openxmlformats.org/officeDocument/2006/relationships/image" Target="../media/image294.emf"/><Relationship Id="rId3" Type="http://schemas.openxmlformats.org/officeDocument/2006/relationships/image" Target="../media/image293.emf"/><Relationship Id="rId2" Type="http://schemas.openxmlformats.org/officeDocument/2006/relationships/image" Target="../media/image292.emf"/><Relationship Id="rId1" Type="http://schemas.openxmlformats.org/officeDocument/2006/relationships/image" Target="../media/image291.emf"/></Relationships>
</file>

<file path=ppt/drawings/_rels/vmlDrawing3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04.wmf"/><Relationship Id="rId6" Type="http://schemas.openxmlformats.org/officeDocument/2006/relationships/image" Target="../media/image283.wmf"/><Relationship Id="rId5" Type="http://schemas.openxmlformats.org/officeDocument/2006/relationships/image" Target="../media/image303.wmf"/><Relationship Id="rId4" Type="http://schemas.openxmlformats.org/officeDocument/2006/relationships/image" Target="../media/image302.wmf"/><Relationship Id="rId3" Type="http://schemas.openxmlformats.org/officeDocument/2006/relationships/image" Target="../media/image301.wmf"/><Relationship Id="rId2" Type="http://schemas.openxmlformats.org/officeDocument/2006/relationships/image" Target="../media/image300.wmf"/><Relationship Id="rId1" Type="http://schemas.openxmlformats.org/officeDocument/2006/relationships/image" Target="../media/image299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3.emf"/><Relationship Id="rId8" Type="http://schemas.openxmlformats.org/officeDocument/2006/relationships/image" Target="../media/image312.emf"/><Relationship Id="rId7" Type="http://schemas.openxmlformats.org/officeDocument/2006/relationships/image" Target="../media/image311.emf"/><Relationship Id="rId6" Type="http://schemas.openxmlformats.org/officeDocument/2006/relationships/image" Target="../media/image310.emf"/><Relationship Id="rId5" Type="http://schemas.openxmlformats.org/officeDocument/2006/relationships/image" Target="../media/image309.emf"/><Relationship Id="rId4" Type="http://schemas.openxmlformats.org/officeDocument/2006/relationships/image" Target="../media/image308.emf"/><Relationship Id="rId3" Type="http://schemas.openxmlformats.org/officeDocument/2006/relationships/image" Target="../media/image307.emf"/><Relationship Id="rId2" Type="http://schemas.openxmlformats.org/officeDocument/2006/relationships/image" Target="../media/image306.emf"/><Relationship Id="rId1" Type="http://schemas.openxmlformats.org/officeDocument/2006/relationships/image" Target="../media/image305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emf"/><Relationship Id="rId2" Type="http://schemas.openxmlformats.org/officeDocument/2006/relationships/image" Target="../media/image315.emf"/><Relationship Id="rId1" Type="http://schemas.openxmlformats.org/officeDocument/2006/relationships/image" Target="../media/image314.e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5.wmf"/><Relationship Id="rId8" Type="http://schemas.openxmlformats.org/officeDocument/2006/relationships/image" Target="../media/image324.emf"/><Relationship Id="rId7" Type="http://schemas.openxmlformats.org/officeDocument/2006/relationships/image" Target="../media/image323.emf"/><Relationship Id="rId6" Type="http://schemas.openxmlformats.org/officeDocument/2006/relationships/image" Target="../media/image322.emf"/><Relationship Id="rId5" Type="http://schemas.openxmlformats.org/officeDocument/2006/relationships/image" Target="../media/image321.emf"/><Relationship Id="rId4" Type="http://schemas.openxmlformats.org/officeDocument/2006/relationships/image" Target="../media/image320.emf"/><Relationship Id="rId3" Type="http://schemas.openxmlformats.org/officeDocument/2006/relationships/image" Target="../media/image319.emf"/><Relationship Id="rId2" Type="http://schemas.openxmlformats.org/officeDocument/2006/relationships/image" Target="../media/image318.emf"/><Relationship Id="rId1" Type="http://schemas.openxmlformats.org/officeDocument/2006/relationships/image" Target="../media/image317.e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3.emf"/><Relationship Id="rId8" Type="http://schemas.openxmlformats.org/officeDocument/2006/relationships/image" Target="../media/image332.emf"/><Relationship Id="rId7" Type="http://schemas.openxmlformats.org/officeDocument/2006/relationships/image" Target="../media/image331.emf"/><Relationship Id="rId6" Type="http://schemas.openxmlformats.org/officeDocument/2006/relationships/image" Target="../media/image330.emf"/><Relationship Id="rId5" Type="http://schemas.openxmlformats.org/officeDocument/2006/relationships/image" Target="../media/image329.emf"/><Relationship Id="rId4" Type="http://schemas.openxmlformats.org/officeDocument/2006/relationships/image" Target="../media/image328.emf"/><Relationship Id="rId3" Type="http://schemas.openxmlformats.org/officeDocument/2006/relationships/image" Target="../media/image327.emf"/><Relationship Id="rId2" Type="http://schemas.openxmlformats.org/officeDocument/2006/relationships/image" Target="../media/image326.emf"/><Relationship Id="rId1" Type="http://schemas.openxmlformats.org/officeDocument/2006/relationships/image" Target="../media/image7.png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2.emf"/><Relationship Id="rId8" Type="http://schemas.openxmlformats.org/officeDocument/2006/relationships/image" Target="../media/image341.emf"/><Relationship Id="rId7" Type="http://schemas.openxmlformats.org/officeDocument/2006/relationships/image" Target="../media/image340.emf"/><Relationship Id="rId6" Type="http://schemas.openxmlformats.org/officeDocument/2006/relationships/image" Target="../media/image339.emf"/><Relationship Id="rId5" Type="http://schemas.openxmlformats.org/officeDocument/2006/relationships/image" Target="../media/image338.emf"/><Relationship Id="rId4" Type="http://schemas.openxmlformats.org/officeDocument/2006/relationships/image" Target="../media/image337.emf"/><Relationship Id="rId3" Type="http://schemas.openxmlformats.org/officeDocument/2006/relationships/image" Target="../media/image336.emf"/><Relationship Id="rId2" Type="http://schemas.openxmlformats.org/officeDocument/2006/relationships/image" Target="../media/image335.emf"/><Relationship Id="rId1" Type="http://schemas.openxmlformats.org/officeDocument/2006/relationships/image" Target="../media/image334.e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1.emf"/><Relationship Id="rId8" Type="http://schemas.openxmlformats.org/officeDocument/2006/relationships/image" Target="../media/image350.emf"/><Relationship Id="rId7" Type="http://schemas.openxmlformats.org/officeDocument/2006/relationships/image" Target="../media/image349.emf"/><Relationship Id="rId6" Type="http://schemas.openxmlformats.org/officeDocument/2006/relationships/image" Target="../media/image348.emf"/><Relationship Id="rId5" Type="http://schemas.openxmlformats.org/officeDocument/2006/relationships/image" Target="../media/image347.emf"/><Relationship Id="rId4" Type="http://schemas.openxmlformats.org/officeDocument/2006/relationships/image" Target="../media/image346.emf"/><Relationship Id="rId3" Type="http://schemas.openxmlformats.org/officeDocument/2006/relationships/image" Target="../media/image345.emf"/><Relationship Id="rId2" Type="http://schemas.openxmlformats.org/officeDocument/2006/relationships/image" Target="../media/image344.emf"/><Relationship Id="rId18" Type="http://schemas.openxmlformats.org/officeDocument/2006/relationships/image" Target="../media/image360.emf"/><Relationship Id="rId17" Type="http://schemas.openxmlformats.org/officeDocument/2006/relationships/image" Target="../media/image359.emf"/><Relationship Id="rId16" Type="http://schemas.openxmlformats.org/officeDocument/2006/relationships/image" Target="../media/image358.emf"/><Relationship Id="rId15" Type="http://schemas.openxmlformats.org/officeDocument/2006/relationships/image" Target="../media/image357.emf"/><Relationship Id="rId14" Type="http://schemas.openxmlformats.org/officeDocument/2006/relationships/image" Target="../media/image356.emf"/><Relationship Id="rId13" Type="http://schemas.openxmlformats.org/officeDocument/2006/relationships/image" Target="../media/image355.emf"/><Relationship Id="rId12" Type="http://schemas.openxmlformats.org/officeDocument/2006/relationships/image" Target="../media/image354.emf"/><Relationship Id="rId11" Type="http://schemas.openxmlformats.org/officeDocument/2006/relationships/image" Target="../media/image353.emf"/><Relationship Id="rId10" Type="http://schemas.openxmlformats.org/officeDocument/2006/relationships/image" Target="../media/image352.emf"/><Relationship Id="rId1" Type="http://schemas.openxmlformats.org/officeDocument/2006/relationships/image" Target="../media/image343.e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9.emf"/><Relationship Id="rId8" Type="http://schemas.openxmlformats.org/officeDocument/2006/relationships/image" Target="../media/image368.emf"/><Relationship Id="rId7" Type="http://schemas.openxmlformats.org/officeDocument/2006/relationships/image" Target="../media/image367.emf"/><Relationship Id="rId6" Type="http://schemas.openxmlformats.org/officeDocument/2006/relationships/image" Target="../media/image366.emf"/><Relationship Id="rId5" Type="http://schemas.openxmlformats.org/officeDocument/2006/relationships/image" Target="../media/image365.emf"/><Relationship Id="rId4" Type="http://schemas.openxmlformats.org/officeDocument/2006/relationships/image" Target="../media/image364.emf"/><Relationship Id="rId3" Type="http://schemas.openxmlformats.org/officeDocument/2006/relationships/image" Target="../media/image363.emf"/><Relationship Id="rId22" Type="http://schemas.openxmlformats.org/officeDocument/2006/relationships/image" Target="../media/image382.emf"/><Relationship Id="rId21" Type="http://schemas.openxmlformats.org/officeDocument/2006/relationships/image" Target="../media/image381.emf"/><Relationship Id="rId20" Type="http://schemas.openxmlformats.org/officeDocument/2006/relationships/image" Target="../media/image380.emf"/><Relationship Id="rId2" Type="http://schemas.openxmlformats.org/officeDocument/2006/relationships/image" Target="../media/image362.emf"/><Relationship Id="rId19" Type="http://schemas.openxmlformats.org/officeDocument/2006/relationships/image" Target="../media/image379.emf"/><Relationship Id="rId18" Type="http://schemas.openxmlformats.org/officeDocument/2006/relationships/image" Target="../media/image378.emf"/><Relationship Id="rId17" Type="http://schemas.openxmlformats.org/officeDocument/2006/relationships/image" Target="../media/image377.emf"/><Relationship Id="rId16" Type="http://schemas.openxmlformats.org/officeDocument/2006/relationships/image" Target="../media/image376.emf"/><Relationship Id="rId15" Type="http://schemas.openxmlformats.org/officeDocument/2006/relationships/image" Target="../media/image375.emf"/><Relationship Id="rId14" Type="http://schemas.openxmlformats.org/officeDocument/2006/relationships/image" Target="../media/image374.emf"/><Relationship Id="rId13" Type="http://schemas.openxmlformats.org/officeDocument/2006/relationships/image" Target="../media/image373.emf"/><Relationship Id="rId12" Type="http://schemas.openxmlformats.org/officeDocument/2006/relationships/image" Target="../media/image372.emf"/><Relationship Id="rId11" Type="http://schemas.openxmlformats.org/officeDocument/2006/relationships/image" Target="../media/image371.emf"/><Relationship Id="rId10" Type="http://schemas.openxmlformats.org/officeDocument/2006/relationships/image" Target="../media/image370.emf"/><Relationship Id="rId1" Type="http://schemas.openxmlformats.org/officeDocument/2006/relationships/image" Target="../media/image361.e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1.emf"/><Relationship Id="rId8" Type="http://schemas.openxmlformats.org/officeDocument/2006/relationships/image" Target="../media/image390.emf"/><Relationship Id="rId7" Type="http://schemas.openxmlformats.org/officeDocument/2006/relationships/image" Target="../media/image389.emf"/><Relationship Id="rId6" Type="http://schemas.openxmlformats.org/officeDocument/2006/relationships/image" Target="../media/image388.emf"/><Relationship Id="rId5" Type="http://schemas.openxmlformats.org/officeDocument/2006/relationships/image" Target="../media/image387.emf"/><Relationship Id="rId4" Type="http://schemas.openxmlformats.org/officeDocument/2006/relationships/image" Target="../media/image386.emf"/><Relationship Id="rId3" Type="http://schemas.openxmlformats.org/officeDocument/2006/relationships/image" Target="../media/image385.emf"/><Relationship Id="rId2" Type="http://schemas.openxmlformats.org/officeDocument/2006/relationships/image" Target="../media/image384.emf"/><Relationship Id="rId13" Type="http://schemas.openxmlformats.org/officeDocument/2006/relationships/image" Target="../media/image395.wmf"/><Relationship Id="rId12" Type="http://schemas.openxmlformats.org/officeDocument/2006/relationships/image" Target="../media/image394.emf"/><Relationship Id="rId11" Type="http://schemas.openxmlformats.org/officeDocument/2006/relationships/image" Target="../media/image393.wmf"/><Relationship Id="rId10" Type="http://schemas.openxmlformats.org/officeDocument/2006/relationships/image" Target="../media/image392.wmf"/><Relationship Id="rId1" Type="http://schemas.openxmlformats.org/officeDocument/2006/relationships/image" Target="../media/image383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.emf"/><Relationship Id="rId8" Type="http://schemas.openxmlformats.org/officeDocument/2006/relationships/image" Target="../media/image34.emf"/><Relationship Id="rId7" Type="http://schemas.openxmlformats.org/officeDocument/2006/relationships/image" Target="../media/image33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5" Type="http://schemas.openxmlformats.org/officeDocument/2006/relationships/image" Target="../media/image41.emf"/><Relationship Id="rId14" Type="http://schemas.openxmlformats.org/officeDocument/2006/relationships/image" Target="../media/image40.emf"/><Relationship Id="rId13" Type="http://schemas.openxmlformats.org/officeDocument/2006/relationships/image" Target="../media/image39.emf"/><Relationship Id="rId12" Type="http://schemas.openxmlformats.org/officeDocument/2006/relationships/image" Target="../media/image38.emf"/><Relationship Id="rId11" Type="http://schemas.openxmlformats.org/officeDocument/2006/relationships/image" Target="../media/image37.emf"/><Relationship Id="rId10" Type="http://schemas.openxmlformats.org/officeDocument/2006/relationships/image" Target="../media/image36.emf"/><Relationship Id="rId1" Type="http://schemas.openxmlformats.org/officeDocument/2006/relationships/image" Target="../media/image27.e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4.emf"/><Relationship Id="rId8" Type="http://schemas.openxmlformats.org/officeDocument/2006/relationships/image" Target="../media/image403.emf"/><Relationship Id="rId7" Type="http://schemas.openxmlformats.org/officeDocument/2006/relationships/image" Target="../media/image402.emf"/><Relationship Id="rId6" Type="http://schemas.openxmlformats.org/officeDocument/2006/relationships/image" Target="../media/image401.emf"/><Relationship Id="rId5" Type="http://schemas.openxmlformats.org/officeDocument/2006/relationships/image" Target="../media/image400.emf"/><Relationship Id="rId4" Type="http://schemas.openxmlformats.org/officeDocument/2006/relationships/image" Target="../media/image399.emf"/><Relationship Id="rId3" Type="http://schemas.openxmlformats.org/officeDocument/2006/relationships/image" Target="../media/image398.emf"/><Relationship Id="rId2" Type="http://schemas.openxmlformats.org/officeDocument/2006/relationships/image" Target="../media/image397.emf"/><Relationship Id="rId16" Type="http://schemas.openxmlformats.org/officeDocument/2006/relationships/image" Target="../media/image411.emf"/><Relationship Id="rId15" Type="http://schemas.openxmlformats.org/officeDocument/2006/relationships/image" Target="../media/image410.emf"/><Relationship Id="rId14" Type="http://schemas.openxmlformats.org/officeDocument/2006/relationships/image" Target="../media/image409.emf"/><Relationship Id="rId13" Type="http://schemas.openxmlformats.org/officeDocument/2006/relationships/image" Target="../media/image408.emf"/><Relationship Id="rId12" Type="http://schemas.openxmlformats.org/officeDocument/2006/relationships/image" Target="../media/image407.emf"/><Relationship Id="rId11" Type="http://schemas.openxmlformats.org/officeDocument/2006/relationships/image" Target="../media/image406.emf"/><Relationship Id="rId10" Type="http://schemas.openxmlformats.org/officeDocument/2006/relationships/image" Target="../media/image405.emf"/><Relationship Id="rId1" Type="http://schemas.openxmlformats.org/officeDocument/2006/relationships/image" Target="../media/image396.emf"/></Relationships>
</file>

<file path=ppt/drawings/_rels/vmlDrawing4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16.emf"/><Relationship Id="rId4" Type="http://schemas.openxmlformats.org/officeDocument/2006/relationships/image" Target="../media/image415.emf"/><Relationship Id="rId3" Type="http://schemas.openxmlformats.org/officeDocument/2006/relationships/image" Target="../media/image414.emf"/><Relationship Id="rId2" Type="http://schemas.openxmlformats.org/officeDocument/2006/relationships/image" Target="../media/image413.emf"/><Relationship Id="rId1" Type="http://schemas.openxmlformats.org/officeDocument/2006/relationships/image" Target="../media/image412.e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5.emf"/><Relationship Id="rId8" Type="http://schemas.openxmlformats.org/officeDocument/2006/relationships/image" Target="../media/image424.emf"/><Relationship Id="rId7" Type="http://schemas.openxmlformats.org/officeDocument/2006/relationships/image" Target="../media/image423.emf"/><Relationship Id="rId6" Type="http://schemas.openxmlformats.org/officeDocument/2006/relationships/image" Target="../media/image422.emf"/><Relationship Id="rId5" Type="http://schemas.openxmlformats.org/officeDocument/2006/relationships/image" Target="../media/image421.emf"/><Relationship Id="rId4" Type="http://schemas.openxmlformats.org/officeDocument/2006/relationships/image" Target="../media/image420.emf"/><Relationship Id="rId3" Type="http://schemas.openxmlformats.org/officeDocument/2006/relationships/image" Target="../media/image419.emf"/><Relationship Id="rId2" Type="http://schemas.openxmlformats.org/officeDocument/2006/relationships/image" Target="../media/image418.emf"/><Relationship Id="rId10" Type="http://schemas.openxmlformats.org/officeDocument/2006/relationships/image" Target="../media/image426.emf"/><Relationship Id="rId1" Type="http://schemas.openxmlformats.org/officeDocument/2006/relationships/image" Target="../media/image417.e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5.emf"/><Relationship Id="rId8" Type="http://schemas.openxmlformats.org/officeDocument/2006/relationships/image" Target="../media/image434.emf"/><Relationship Id="rId7" Type="http://schemas.openxmlformats.org/officeDocument/2006/relationships/image" Target="../media/image433.emf"/><Relationship Id="rId6" Type="http://schemas.openxmlformats.org/officeDocument/2006/relationships/image" Target="../media/image432.emf"/><Relationship Id="rId5" Type="http://schemas.openxmlformats.org/officeDocument/2006/relationships/image" Target="../media/image431.emf"/><Relationship Id="rId4" Type="http://schemas.openxmlformats.org/officeDocument/2006/relationships/image" Target="../media/image430.emf"/><Relationship Id="rId3" Type="http://schemas.openxmlformats.org/officeDocument/2006/relationships/image" Target="../media/image429.emf"/><Relationship Id="rId2" Type="http://schemas.openxmlformats.org/officeDocument/2006/relationships/image" Target="../media/image428.emf"/><Relationship Id="rId14" Type="http://schemas.openxmlformats.org/officeDocument/2006/relationships/image" Target="../media/image440.emf"/><Relationship Id="rId13" Type="http://schemas.openxmlformats.org/officeDocument/2006/relationships/image" Target="../media/image439.emf"/><Relationship Id="rId12" Type="http://schemas.openxmlformats.org/officeDocument/2006/relationships/image" Target="../media/image438.emf"/><Relationship Id="rId11" Type="http://schemas.openxmlformats.org/officeDocument/2006/relationships/image" Target="../media/image437.emf"/><Relationship Id="rId10" Type="http://schemas.openxmlformats.org/officeDocument/2006/relationships/image" Target="../media/image436.emf"/><Relationship Id="rId1" Type="http://schemas.openxmlformats.org/officeDocument/2006/relationships/image" Target="../media/image427.emf"/></Relationships>
</file>

<file path=ppt/drawings/_rels/vmlDrawing44.vml.rels><?xml version="1.0" encoding="UTF-8" standalone="yes"?>
<Relationships xmlns="http://schemas.openxmlformats.org/package/2006/relationships"><Relationship Id="rId7" Type="http://schemas.openxmlformats.org/officeDocument/2006/relationships/image" Target="../media/image447.emf"/><Relationship Id="rId6" Type="http://schemas.openxmlformats.org/officeDocument/2006/relationships/image" Target="../media/image446.emf"/><Relationship Id="rId5" Type="http://schemas.openxmlformats.org/officeDocument/2006/relationships/image" Target="../media/image445.emf"/><Relationship Id="rId4" Type="http://schemas.openxmlformats.org/officeDocument/2006/relationships/image" Target="../media/image444.emf"/><Relationship Id="rId3" Type="http://schemas.openxmlformats.org/officeDocument/2006/relationships/image" Target="../media/image443.emf"/><Relationship Id="rId2" Type="http://schemas.openxmlformats.org/officeDocument/2006/relationships/image" Target="../media/image442.emf"/><Relationship Id="rId1" Type="http://schemas.openxmlformats.org/officeDocument/2006/relationships/image" Target="../media/image441.emf"/></Relationships>
</file>

<file path=ppt/drawings/_rels/vmlDrawing4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6.emf"/><Relationship Id="rId8" Type="http://schemas.openxmlformats.org/officeDocument/2006/relationships/image" Target="../media/image455.emf"/><Relationship Id="rId7" Type="http://schemas.openxmlformats.org/officeDocument/2006/relationships/image" Target="../media/image454.emf"/><Relationship Id="rId6" Type="http://schemas.openxmlformats.org/officeDocument/2006/relationships/image" Target="../media/image453.emf"/><Relationship Id="rId5" Type="http://schemas.openxmlformats.org/officeDocument/2006/relationships/image" Target="../media/image452.emf"/><Relationship Id="rId4" Type="http://schemas.openxmlformats.org/officeDocument/2006/relationships/image" Target="../media/image451.emf"/><Relationship Id="rId3" Type="http://schemas.openxmlformats.org/officeDocument/2006/relationships/image" Target="../media/image450.emf"/><Relationship Id="rId20" Type="http://schemas.openxmlformats.org/officeDocument/2006/relationships/image" Target="../media/image467.wmf"/><Relationship Id="rId2" Type="http://schemas.openxmlformats.org/officeDocument/2006/relationships/image" Target="../media/image449.emf"/><Relationship Id="rId19" Type="http://schemas.openxmlformats.org/officeDocument/2006/relationships/image" Target="../media/image466.wmf"/><Relationship Id="rId18" Type="http://schemas.openxmlformats.org/officeDocument/2006/relationships/image" Target="../media/image465.wmf"/><Relationship Id="rId17" Type="http://schemas.openxmlformats.org/officeDocument/2006/relationships/image" Target="../media/image464.wmf"/><Relationship Id="rId16" Type="http://schemas.openxmlformats.org/officeDocument/2006/relationships/image" Target="../media/image463.wmf"/><Relationship Id="rId15" Type="http://schemas.openxmlformats.org/officeDocument/2006/relationships/image" Target="../media/image462.wmf"/><Relationship Id="rId14" Type="http://schemas.openxmlformats.org/officeDocument/2006/relationships/image" Target="../media/image461.emf"/><Relationship Id="rId13" Type="http://schemas.openxmlformats.org/officeDocument/2006/relationships/image" Target="../media/image460.emf"/><Relationship Id="rId12" Type="http://schemas.openxmlformats.org/officeDocument/2006/relationships/image" Target="../media/image459.emf"/><Relationship Id="rId11" Type="http://schemas.openxmlformats.org/officeDocument/2006/relationships/image" Target="../media/image458.emf"/><Relationship Id="rId10" Type="http://schemas.openxmlformats.org/officeDocument/2006/relationships/image" Target="../media/image457.emf"/><Relationship Id="rId1" Type="http://schemas.openxmlformats.org/officeDocument/2006/relationships/image" Target="../media/image448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emf"/><Relationship Id="rId8" Type="http://schemas.openxmlformats.org/officeDocument/2006/relationships/image" Target="../media/image49.emf"/><Relationship Id="rId7" Type="http://schemas.openxmlformats.org/officeDocument/2006/relationships/image" Target="../media/image48.e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9.emf"/><Relationship Id="rId8" Type="http://schemas.openxmlformats.org/officeDocument/2006/relationships/image" Target="../media/image58.emf"/><Relationship Id="rId7" Type="http://schemas.openxmlformats.org/officeDocument/2006/relationships/image" Target="../media/image57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0" Type="http://schemas.openxmlformats.org/officeDocument/2006/relationships/image" Target="../media/image60.emf"/><Relationship Id="rId1" Type="http://schemas.openxmlformats.org/officeDocument/2006/relationships/image" Target="../media/image51.e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64.emf"/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3.emf"/><Relationship Id="rId8" Type="http://schemas.openxmlformats.org/officeDocument/2006/relationships/image" Target="../media/image72.emf"/><Relationship Id="rId7" Type="http://schemas.openxmlformats.org/officeDocument/2006/relationships/image" Target="../media/image71.e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0" Type="http://schemas.openxmlformats.org/officeDocument/2006/relationships/image" Target="../media/image74.emf"/><Relationship Id="rId1" Type="http://schemas.openxmlformats.org/officeDocument/2006/relationships/image" Target="../media/image65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7" Type="http://schemas.openxmlformats.org/officeDocument/2006/relationships/image" Target="../media/image81.emf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052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7DB8C0-C981-4215-84DB-2BE3EBD6CE6B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运行时</a:t>
            </a:r>
            <a:r>
              <a:rPr lang="en-US" altLang="zh-CN" dirty="0"/>
              <a:t>, </a:t>
            </a:r>
            <a:r>
              <a:rPr lang="zh-CN" altLang="en-US" dirty="0"/>
              <a:t>点击“解答见课件第二节例</a:t>
            </a:r>
            <a:r>
              <a:rPr lang="en-US" altLang="zh-CN" dirty="0"/>
              <a:t>5”, </a:t>
            </a:r>
            <a:r>
              <a:rPr lang="zh-CN" altLang="en-US" dirty="0"/>
              <a:t>可显示解题过程</a:t>
            </a:r>
            <a:r>
              <a:rPr lang="en-US" altLang="zh-CN" dirty="0"/>
              <a:t>, </a:t>
            </a:r>
            <a:r>
              <a:rPr lang="zh-CN" altLang="en-US" dirty="0"/>
              <a:t>点击该页的按钮“结束”即可返回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33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运行时</a:t>
            </a:r>
            <a:r>
              <a:rPr lang="en-US" altLang="zh-CN" dirty="0"/>
              <a:t>, </a:t>
            </a:r>
            <a:r>
              <a:rPr lang="zh-CN" altLang="en-US" dirty="0"/>
              <a:t>点击“注”</a:t>
            </a:r>
            <a:r>
              <a:rPr lang="en-US" altLang="zh-CN" dirty="0"/>
              <a:t>, </a:t>
            </a:r>
            <a:r>
              <a:rPr lang="zh-CN" altLang="en-US" dirty="0"/>
              <a:t>或按钮“注”</a:t>
            </a:r>
            <a:r>
              <a:rPr lang="en-US" altLang="zh-CN" dirty="0"/>
              <a:t>, </a:t>
            </a:r>
            <a:r>
              <a:rPr lang="zh-CN" altLang="en-US" dirty="0"/>
              <a:t>运行计算该极限的过程</a:t>
            </a:r>
            <a:r>
              <a:rPr lang="en-US" altLang="zh-CN" dirty="0"/>
              <a:t>, </a:t>
            </a:r>
            <a:r>
              <a:rPr lang="zh-CN" altLang="en-US" dirty="0"/>
              <a:t>运行结束自动返回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69F7C2-4033-4012-8072-8C490CA6A96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69F7C2-4033-4012-8072-8C490CA6A96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69F7C2-4033-4012-8072-8C490CA6A96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69F7C2-4033-4012-8072-8C490CA6A96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69F7C2-4033-4012-8072-8C490CA6A96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69F7C2-4033-4012-8072-8C490CA6A96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69F7C2-4033-4012-8072-8C490CA6A96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69F7C2-4033-4012-8072-8C490CA6A96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69F7C2-4033-4012-8072-8C490CA6A96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69F7C2-4033-4012-8072-8C490CA6A96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69F7C2-4033-4012-8072-8C490CA6A96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6.jpeg"/><Relationship Id="rId16" Type="http://schemas.openxmlformats.org/officeDocument/2006/relationships/image" Target="../media/image5.jpeg"/><Relationship Id="rId15" Type="http://schemas.openxmlformats.org/officeDocument/2006/relationships/image" Target="../media/image4.jpeg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69F7C2-4033-4012-8072-8C490CA6A96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1" name="Text Box 24"/>
          <p:cNvSpPr txBox="1">
            <a:spLocks noChangeArrowheads="1"/>
          </p:cNvSpPr>
          <p:nvPr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目录   上页   下页   返回   结束 </a:t>
            </a:r>
            <a:endParaRPr kumimoji="0" lang="zh-CN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1032" name="Picture 25" descr="返回">
            <a:hlinkClick r:id="" action="ppaction://hlinkshowjump?jump=lastslideviewed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26" descr="目录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6431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27" descr="上一页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104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28" descr="退出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Picture 29" descr="下一页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456488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78.e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6.e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5.emf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82.wmf"/><Relationship Id="rId15" Type="http://schemas.openxmlformats.org/officeDocument/2006/relationships/oleObject" Target="../embeddings/oleObject76.bin"/><Relationship Id="rId14" Type="http://schemas.openxmlformats.org/officeDocument/2006/relationships/image" Target="../media/image81.emf"/><Relationship Id="rId13" Type="http://schemas.openxmlformats.org/officeDocument/2006/relationships/oleObject" Target="../embeddings/oleObject75.bin"/><Relationship Id="rId12" Type="http://schemas.openxmlformats.org/officeDocument/2006/relationships/image" Target="../media/image80.emf"/><Relationship Id="rId11" Type="http://schemas.openxmlformats.org/officeDocument/2006/relationships/oleObject" Target="../embeddings/oleObject74.bin"/><Relationship Id="rId10" Type="http://schemas.openxmlformats.org/officeDocument/2006/relationships/image" Target="../media/image79.emf"/><Relationship Id="rId1" Type="http://schemas.openxmlformats.org/officeDocument/2006/relationships/oleObject" Target="../embeddings/oleObject6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86.e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85.e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4.emf"/><Relationship Id="rId3" Type="http://schemas.openxmlformats.org/officeDocument/2006/relationships/oleObject" Target="../embeddings/oleObject78.bin"/><Relationship Id="rId22" Type="http://schemas.openxmlformats.org/officeDocument/2006/relationships/vmlDrawing" Target="../drawings/vmlDrawing10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92.emf"/><Relationship Id="rId2" Type="http://schemas.openxmlformats.org/officeDocument/2006/relationships/image" Target="../media/image83.emf"/><Relationship Id="rId19" Type="http://schemas.openxmlformats.org/officeDocument/2006/relationships/oleObject" Target="../embeddings/oleObject86.bin"/><Relationship Id="rId18" Type="http://schemas.openxmlformats.org/officeDocument/2006/relationships/image" Target="../media/image91.emf"/><Relationship Id="rId17" Type="http://schemas.openxmlformats.org/officeDocument/2006/relationships/oleObject" Target="../embeddings/oleObject85.bin"/><Relationship Id="rId16" Type="http://schemas.openxmlformats.org/officeDocument/2006/relationships/image" Target="../media/image90.e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89.e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88.e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87.emf"/><Relationship Id="rId1" Type="http://schemas.openxmlformats.org/officeDocument/2006/relationships/oleObject" Target="../embeddings/oleObject7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image" Target="../media/image96.e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95.e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4.e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93.e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98.emf"/><Relationship Id="rId11" Type="http://schemas.openxmlformats.org/officeDocument/2006/relationships/oleObject" Target="../embeddings/oleObject92.bin"/><Relationship Id="rId10" Type="http://schemas.openxmlformats.org/officeDocument/2006/relationships/image" Target="../media/image97.emf"/><Relationship Id="rId1" Type="http://schemas.openxmlformats.org/officeDocument/2006/relationships/oleObject" Target="../embeddings/oleObject8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102.e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101.e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00.emf"/><Relationship Id="rId3" Type="http://schemas.openxmlformats.org/officeDocument/2006/relationships/oleObject" Target="../embeddings/oleObject94.bin"/><Relationship Id="rId22" Type="http://schemas.openxmlformats.org/officeDocument/2006/relationships/vmlDrawing" Target="../drawings/vmlDrawing12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108.emf"/><Relationship Id="rId2" Type="http://schemas.openxmlformats.org/officeDocument/2006/relationships/image" Target="../media/image99.emf"/><Relationship Id="rId19" Type="http://schemas.openxmlformats.org/officeDocument/2006/relationships/oleObject" Target="../embeddings/oleObject102.bin"/><Relationship Id="rId18" Type="http://schemas.openxmlformats.org/officeDocument/2006/relationships/image" Target="../media/image107.emf"/><Relationship Id="rId17" Type="http://schemas.openxmlformats.org/officeDocument/2006/relationships/oleObject" Target="../embeddings/oleObject101.bin"/><Relationship Id="rId16" Type="http://schemas.openxmlformats.org/officeDocument/2006/relationships/image" Target="../media/image106.emf"/><Relationship Id="rId15" Type="http://schemas.openxmlformats.org/officeDocument/2006/relationships/oleObject" Target="../embeddings/oleObject100.bin"/><Relationship Id="rId14" Type="http://schemas.openxmlformats.org/officeDocument/2006/relationships/image" Target="../media/image105.emf"/><Relationship Id="rId13" Type="http://schemas.openxmlformats.org/officeDocument/2006/relationships/oleObject" Target="../embeddings/oleObject99.bin"/><Relationship Id="rId12" Type="http://schemas.openxmlformats.org/officeDocument/2006/relationships/image" Target="../media/image104.e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103.emf"/><Relationship Id="rId1" Type="http://schemas.openxmlformats.org/officeDocument/2006/relationships/oleObject" Target="../embeddings/oleObject9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112.e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10.emf"/><Relationship Id="rId3" Type="http://schemas.openxmlformats.org/officeDocument/2006/relationships/oleObject" Target="../embeddings/oleObject104.bin"/><Relationship Id="rId20" Type="http://schemas.openxmlformats.org/officeDocument/2006/relationships/vmlDrawing" Target="../drawings/vmlDrawing13.vml"/><Relationship Id="rId2" Type="http://schemas.openxmlformats.org/officeDocument/2006/relationships/image" Target="../media/image109.e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117.emf"/><Relationship Id="rId17" Type="http://schemas.openxmlformats.org/officeDocument/2006/relationships/oleObject" Target="../embeddings/oleObject111.bin"/><Relationship Id="rId16" Type="http://schemas.openxmlformats.org/officeDocument/2006/relationships/image" Target="../media/image116.emf"/><Relationship Id="rId15" Type="http://schemas.openxmlformats.org/officeDocument/2006/relationships/oleObject" Target="../embeddings/oleObject110.bin"/><Relationship Id="rId14" Type="http://schemas.openxmlformats.org/officeDocument/2006/relationships/image" Target="../media/image115.emf"/><Relationship Id="rId13" Type="http://schemas.openxmlformats.org/officeDocument/2006/relationships/oleObject" Target="../embeddings/oleObject109.bin"/><Relationship Id="rId12" Type="http://schemas.openxmlformats.org/officeDocument/2006/relationships/image" Target="../media/image114.wmf"/><Relationship Id="rId11" Type="http://schemas.openxmlformats.org/officeDocument/2006/relationships/oleObject" Target="../embeddings/oleObject108.bin"/><Relationship Id="rId10" Type="http://schemas.openxmlformats.org/officeDocument/2006/relationships/image" Target="../media/image113.emf"/><Relationship Id="rId1" Type="http://schemas.openxmlformats.org/officeDocument/2006/relationships/oleObject" Target="../embeddings/oleObject10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21.e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9.e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18.emf"/><Relationship Id="rId18" Type="http://schemas.openxmlformats.org/officeDocument/2006/relationships/vmlDrawing" Target="../drawings/vmlDrawing14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125.wmf"/><Relationship Id="rId15" Type="http://schemas.openxmlformats.org/officeDocument/2006/relationships/oleObject" Target="../embeddings/oleObject119.bin"/><Relationship Id="rId14" Type="http://schemas.openxmlformats.org/officeDocument/2006/relationships/image" Target="../media/image124.emf"/><Relationship Id="rId13" Type="http://schemas.openxmlformats.org/officeDocument/2006/relationships/oleObject" Target="../embeddings/oleObject118.bin"/><Relationship Id="rId12" Type="http://schemas.openxmlformats.org/officeDocument/2006/relationships/image" Target="../media/image123.e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122.emf"/><Relationship Id="rId1" Type="http://schemas.openxmlformats.org/officeDocument/2006/relationships/oleObject" Target="../embeddings/oleObject112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29.e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28.e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27.emf"/><Relationship Id="rId3" Type="http://schemas.openxmlformats.org/officeDocument/2006/relationships/oleObject" Target="../embeddings/oleObject121.bin"/><Relationship Id="rId26" Type="http://schemas.openxmlformats.org/officeDocument/2006/relationships/vmlDrawing" Target="../drawings/vmlDrawing15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137.wmf"/><Relationship Id="rId23" Type="http://schemas.openxmlformats.org/officeDocument/2006/relationships/oleObject" Target="../embeddings/oleObject131.bin"/><Relationship Id="rId22" Type="http://schemas.openxmlformats.org/officeDocument/2006/relationships/image" Target="../media/image136.emf"/><Relationship Id="rId21" Type="http://schemas.openxmlformats.org/officeDocument/2006/relationships/oleObject" Target="../embeddings/oleObject130.bin"/><Relationship Id="rId20" Type="http://schemas.openxmlformats.org/officeDocument/2006/relationships/image" Target="../media/image135.emf"/><Relationship Id="rId2" Type="http://schemas.openxmlformats.org/officeDocument/2006/relationships/image" Target="../media/image126.emf"/><Relationship Id="rId19" Type="http://schemas.openxmlformats.org/officeDocument/2006/relationships/oleObject" Target="../embeddings/oleObject129.bin"/><Relationship Id="rId18" Type="http://schemas.openxmlformats.org/officeDocument/2006/relationships/image" Target="../media/image134.emf"/><Relationship Id="rId17" Type="http://schemas.openxmlformats.org/officeDocument/2006/relationships/oleObject" Target="../embeddings/oleObject128.bin"/><Relationship Id="rId16" Type="http://schemas.openxmlformats.org/officeDocument/2006/relationships/image" Target="../media/image133.emf"/><Relationship Id="rId15" Type="http://schemas.openxmlformats.org/officeDocument/2006/relationships/oleObject" Target="../embeddings/oleObject127.bin"/><Relationship Id="rId14" Type="http://schemas.openxmlformats.org/officeDocument/2006/relationships/image" Target="../media/image132.emf"/><Relationship Id="rId13" Type="http://schemas.openxmlformats.org/officeDocument/2006/relationships/oleObject" Target="../embeddings/oleObject126.bin"/><Relationship Id="rId12" Type="http://schemas.openxmlformats.org/officeDocument/2006/relationships/image" Target="../media/image131.e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130.emf"/><Relationship Id="rId1" Type="http://schemas.openxmlformats.org/officeDocument/2006/relationships/oleObject" Target="../embeddings/oleObject120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emf"/><Relationship Id="rId8" Type="http://schemas.openxmlformats.org/officeDocument/2006/relationships/oleObject" Target="../embeddings/oleObject135.bin"/><Relationship Id="rId7" Type="http://schemas.openxmlformats.org/officeDocument/2006/relationships/image" Target="../media/image140.emf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39.emf"/><Relationship Id="rId4" Type="http://schemas.openxmlformats.org/officeDocument/2006/relationships/oleObject" Target="../embeddings/oleObject133.bin"/><Relationship Id="rId3" Type="http://schemas.openxmlformats.org/officeDocument/2006/relationships/image" Target="../media/image138.emf"/><Relationship Id="rId2" Type="http://schemas.openxmlformats.org/officeDocument/2006/relationships/oleObject" Target="../embeddings/oleObject132.bin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6.xml"/><Relationship Id="rId14" Type="http://schemas.openxmlformats.org/officeDocument/2006/relationships/slide" Target="slide14.xml"/><Relationship Id="rId13" Type="http://schemas.openxmlformats.org/officeDocument/2006/relationships/slide" Target="slide9.xml"/><Relationship Id="rId12" Type="http://schemas.openxmlformats.org/officeDocument/2006/relationships/slide" Target="slide7.xml"/><Relationship Id="rId11" Type="http://schemas.openxmlformats.org/officeDocument/2006/relationships/slide" Target="slide5.xml"/><Relationship Id="rId10" Type="http://schemas.openxmlformats.org/officeDocument/2006/relationships/slide" Target="slide3.xml"/><Relationship Id="rId1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0.bin"/><Relationship Id="rId8" Type="http://schemas.openxmlformats.org/officeDocument/2006/relationships/image" Target="../media/image145.emf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144.e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37.bin"/><Relationship Id="rId2" Type="http://schemas.openxmlformats.org/officeDocument/2006/relationships/image" Target="../media/image142.wmf"/><Relationship Id="rId18" Type="http://schemas.openxmlformats.org/officeDocument/2006/relationships/vmlDrawing" Target="../drawings/vmlDrawing17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149.emf"/><Relationship Id="rId15" Type="http://schemas.openxmlformats.org/officeDocument/2006/relationships/oleObject" Target="../embeddings/oleObject143.bin"/><Relationship Id="rId14" Type="http://schemas.openxmlformats.org/officeDocument/2006/relationships/image" Target="../media/image148.emf"/><Relationship Id="rId13" Type="http://schemas.openxmlformats.org/officeDocument/2006/relationships/oleObject" Target="../embeddings/oleObject142.bin"/><Relationship Id="rId12" Type="http://schemas.openxmlformats.org/officeDocument/2006/relationships/image" Target="../media/image147.emf"/><Relationship Id="rId11" Type="http://schemas.openxmlformats.org/officeDocument/2006/relationships/oleObject" Target="../embeddings/oleObject141.bin"/><Relationship Id="rId10" Type="http://schemas.openxmlformats.org/officeDocument/2006/relationships/image" Target="../media/image146.emf"/><Relationship Id="rId1" Type="http://schemas.openxmlformats.org/officeDocument/2006/relationships/oleObject" Target="../embeddings/oleObject136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53.e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52.e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51.emf"/><Relationship Id="rId3" Type="http://schemas.openxmlformats.org/officeDocument/2006/relationships/oleObject" Target="../embeddings/oleObject145.bin"/><Relationship Id="rId28" Type="http://schemas.openxmlformats.org/officeDocument/2006/relationships/vmlDrawing" Target="../drawings/vmlDrawing18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162.wmf"/><Relationship Id="rId25" Type="http://schemas.openxmlformats.org/officeDocument/2006/relationships/oleObject" Target="../embeddings/oleObject156.bin"/><Relationship Id="rId24" Type="http://schemas.openxmlformats.org/officeDocument/2006/relationships/image" Target="../media/image161.wmf"/><Relationship Id="rId23" Type="http://schemas.openxmlformats.org/officeDocument/2006/relationships/oleObject" Target="../embeddings/oleObject155.bin"/><Relationship Id="rId22" Type="http://schemas.openxmlformats.org/officeDocument/2006/relationships/image" Target="../media/image160.wmf"/><Relationship Id="rId21" Type="http://schemas.openxmlformats.org/officeDocument/2006/relationships/oleObject" Target="../embeddings/oleObject154.bin"/><Relationship Id="rId20" Type="http://schemas.openxmlformats.org/officeDocument/2006/relationships/image" Target="../media/image159.emf"/><Relationship Id="rId2" Type="http://schemas.openxmlformats.org/officeDocument/2006/relationships/image" Target="../media/image150.emf"/><Relationship Id="rId19" Type="http://schemas.openxmlformats.org/officeDocument/2006/relationships/oleObject" Target="../embeddings/oleObject153.bin"/><Relationship Id="rId18" Type="http://schemas.openxmlformats.org/officeDocument/2006/relationships/image" Target="../media/image158.emf"/><Relationship Id="rId17" Type="http://schemas.openxmlformats.org/officeDocument/2006/relationships/oleObject" Target="../embeddings/oleObject152.bin"/><Relationship Id="rId16" Type="http://schemas.openxmlformats.org/officeDocument/2006/relationships/image" Target="../media/image157.emf"/><Relationship Id="rId15" Type="http://schemas.openxmlformats.org/officeDocument/2006/relationships/oleObject" Target="../embeddings/oleObject151.bin"/><Relationship Id="rId14" Type="http://schemas.openxmlformats.org/officeDocument/2006/relationships/image" Target="../media/image156.emf"/><Relationship Id="rId13" Type="http://schemas.openxmlformats.org/officeDocument/2006/relationships/oleObject" Target="../embeddings/oleObject150.bin"/><Relationship Id="rId12" Type="http://schemas.openxmlformats.org/officeDocument/2006/relationships/image" Target="../media/image155.emf"/><Relationship Id="rId11" Type="http://schemas.openxmlformats.org/officeDocument/2006/relationships/oleObject" Target="../embeddings/oleObject149.bin"/><Relationship Id="rId10" Type="http://schemas.openxmlformats.org/officeDocument/2006/relationships/image" Target="../media/image154.emf"/><Relationship Id="rId1" Type="http://schemas.openxmlformats.org/officeDocument/2006/relationships/oleObject" Target="../embeddings/oleObject144.bin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7.xml"/><Relationship Id="rId3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1.bin"/><Relationship Id="rId8" Type="http://schemas.openxmlformats.org/officeDocument/2006/relationships/image" Target="../media/image166.emf"/><Relationship Id="rId7" Type="http://schemas.openxmlformats.org/officeDocument/2006/relationships/oleObject" Target="../embeddings/oleObject160.bin"/><Relationship Id="rId6" Type="http://schemas.openxmlformats.org/officeDocument/2006/relationships/image" Target="../media/image165.e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64.e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63.e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170.wmf"/><Relationship Id="rId15" Type="http://schemas.openxmlformats.org/officeDocument/2006/relationships/oleObject" Target="../embeddings/oleObject164.bin"/><Relationship Id="rId14" Type="http://schemas.openxmlformats.org/officeDocument/2006/relationships/image" Target="../media/image169.emf"/><Relationship Id="rId13" Type="http://schemas.openxmlformats.org/officeDocument/2006/relationships/oleObject" Target="../embeddings/oleObject163.bin"/><Relationship Id="rId12" Type="http://schemas.openxmlformats.org/officeDocument/2006/relationships/image" Target="../media/image168.emf"/><Relationship Id="rId11" Type="http://schemas.openxmlformats.org/officeDocument/2006/relationships/oleObject" Target="../embeddings/oleObject162.bin"/><Relationship Id="rId10" Type="http://schemas.openxmlformats.org/officeDocument/2006/relationships/image" Target="../media/image167.emf"/><Relationship Id="rId1" Type="http://schemas.openxmlformats.org/officeDocument/2006/relationships/oleObject" Target="../embeddings/oleObject157.bin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0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oleObject" Target="../embeddings/oleObject165.bin"/><Relationship Id="rId1" Type="http://schemas.openxmlformats.org/officeDocument/2006/relationships/slide" Target="slide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174.e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73.e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72.emf"/><Relationship Id="rId3" Type="http://schemas.openxmlformats.org/officeDocument/2006/relationships/oleObject" Target="../embeddings/oleObject167.bin"/><Relationship Id="rId28" Type="http://schemas.openxmlformats.org/officeDocument/2006/relationships/vmlDrawing" Target="../drawings/vmlDrawing21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183.emf"/><Relationship Id="rId25" Type="http://schemas.openxmlformats.org/officeDocument/2006/relationships/oleObject" Target="../embeddings/oleObject178.bin"/><Relationship Id="rId24" Type="http://schemas.openxmlformats.org/officeDocument/2006/relationships/image" Target="../media/image182.wmf"/><Relationship Id="rId23" Type="http://schemas.openxmlformats.org/officeDocument/2006/relationships/oleObject" Target="../embeddings/oleObject177.bin"/><Relationship Id="rId22" Type="http://schemas.openxmlformats.org/officeDocument/2006/relationships/image" Target="../media/image181.wmf"/><Relationship Id="rId21" Type="http://schemas.openxmlformats.org/officeDocument/2006/relationships/oleObject" Target="../embeddings/oleObject176.bin"/><Relationship Id="rId20" Type="http://schemas.openxmlformats.org/officeDocument/2006/relationships/image" Target="../media/image180.wmf"/><Relationship Id="rId2" Type="http://schemas.openxmlformats.org/officeDocument/2006/relationships/image" Target="../media/image171.emf"/><Relationship Id="rId19" Type="http://schemas.openxmlformats.org/officeDocument/2006/relationships/oleObject" Target="../embeddings/oleObject175.bin"/><Relationship Id="rId18" Type="http://schemas.openxmlformats.org/officeDocument/2006/relationships/image" Target="../media/image179.emf"/><Relationship Id="rId17" Type="http://schemas.openxmlformats.org/officeDocument/2006/relationships/oleObject" Target="../embeddings/oleObject174.bin"/><Relationship Id="rId16" Type="http://schemas.openxmlformats.org/officeDocument/2006/relationships/image" Target="../media/image178.emf"/><Relationship Id="rId15" Type="http://schemas.openxmlformats.org/officeDocument/2006/relationships/oleObject" Target="../embeddings/oleObject173.bin"/><Relationship Id="rId14" Type="http://schemas.openxmlformats.org/officeDocument/2006/relationships/image" Target="../media/image177.emf"/><Relationship Id="rId13" Type="http://schemas.openxmlformats.org/officeDocument/2006/relationships/oleObject" Target="../embeddings/oleObject172.bin"/><Relationship Id="rId12" Type="http://schemas.openxmlformats.org/officeDocument/2006/relationships/image" Target="../media/image176.emf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175.emf"/><Relationship Id="rId1" Type="http://schemas.openxmlformats.org/officeDocument/2006/relationships/oleObject" Target="../embeddings/oleObject166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3.bin"/><Relationship Id="rId8" Type="http://schemas.openxmlformats.org/officeDocument/2006/relationships/image" Target="../media/image187.wmf"/><Relationship Id="rId7" Type="http://schemas.openxmlformats.org/officeDocument/2006/relationships/oleObject" Target="../embeddings/oleObject182.bin"/><Relationship Id="rId6" Type="http://schemas.openxmlformats.org/officeDocument/2006/relationships/image" Target="../media/image186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85.wmf"/><Relationship Id="rId3" Type="http://schemas.openxmlformats.org/officeDocument/2006/relationships/oleObject" Target="../embeddings/oleObject180.bin"/><Relationship Id="rId24" Type="http://schemas.openxmlformats.org/officeDocument/2006/relationships/vmlDrawing" Target="../drawings/vmlDrawing22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94.wmf"/><Relationship Id="rId21" Type="http://schemas.openxmlformats.org/officeDocument/2006/relationships/oleObject" Target="../embeddings/oleObject189.bin"/><Relationship Id="rId20" Type="http://schemas.openxmlformats.org/officeDocument/2006/relationships/image" Target="../media/image193.emf"/><Relationship Id="rId2" Type="http://schemas.openxmlformats.org/officeDocument/2006/relationships/image" Target="../media/image184.wmf"/><Relationship Id="rId19" Type="http://schemas.openxmlformats.org/officeDocument/2006/relationships/oleObject" Target="../embeddings/oleObject188.bin"/><Relationship Id="rId18" Type="http://schemas.openxmlformats.org/officeDocument/2006/relationships/image" Target="../media/image192.wmf"/><Relationship Id="rId17" Type="http://schemas.openxmlformats.org/officeDocument/2006/relationships/oleObject" Target="../embeddings/oleObject187.bin"/><Relationship Id="rId16" Type="http://schemas.openxmlformats.org/officeDocument/2006/relationships/image" Target="../media/image191.wmf"/><Relationship Id="rId15" Type="http://schemas.openxmlformats.org/officeDocument/2006/relationships/oleObject" Target="../embeddings/oleObject186.bin"/><Relationship Id="rId14" Type="http://schemas.openxmlformats.org/officeDocument/2006/relationships/image" Target="../media/image190.emf"/><Relationship Id="rId13" Type="http://schemas.openxmlformats.org/officeDocument/2006/relationships/oleObject" Target="../embeddings/oleObject185.bin"/><Relationship Id="rId12" Type="http://schemas.openxmlformats.org/officeDocument/2006/relationships/image" Target="../media/image189.wmf"/><Relationship Id="rId11" Type="http://schemas.openxmlformats.org/officeDocument/2006/relationships/oleObject" Target="../embeddings/oleObject184.bin"/><Relationship Id="rId10" Type="http://schemas.openxmlformats.org/officeDocument/2006/relationships/image" Target="../media/image188.wmf"/><Relationship Id="rId1" Type="http://schemas.openxmlformats.org/officeDocument/2006/relationships/oleObject" Target="../embeddings/oleObject17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4.bin"/><Relationship Id="rId8" Type="http://schemas.openxmlformats.org/officeDocument/2006/relationships/image" Target="../media/image198.emf"/><Relationship Id="rId7" Type="http://schemas.openxmlformats.org/officeDocument/2006/relationships/oleObject" Target="../embeddings/oleObject193.bin"/><Relationship Id="rId6" Type="http://schemas.openxmlformats.org/officeDocument/2006/relationships/image" Target="../media/image197.e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96.emf"/><Relationship Id="rId38" Type="http://schemas.openxmlformats.org/officeDocument/2006/relationships/vmlDrawing" Target="../drawings/vmlDrawing23.vml"/><Relationship Id="rId37" Type="http://schemas.openxmlformats.org/officeDocument/2006/relationships/slideLayout" Target="../slideLayouts/slideLayout6.xml"/><Relationship Id="rId36" Type="http://schemas.openxmlformats.org/officeDocument/2006/relationships/image" Target="../media/image212.emf"/><Relationship Id="rId35" Type="http://schemas.openxmlformats.org/officeDocument/2006/relationships/oleObject" Target="../embeddings/oleObject207.bin"/><Relationship Id="rId34" Type="http://schemas.openxmlformats.org/officeDocument/2006/relationships/image" Target="../media/image211.emf"/><Relationship Id="rId33" Type="http://schemas.openxmlformats.org/officeDocument/2006/relationships/oleObject" Target="../embeddings/oleObject206.bin"/><Relationship Id="rId32" Type="http://schemas.openxmlformats.org/officeDocument/2006/relationships/image" Target="../media/image210.emf"/><Relationship Id="rId31" Type="http://schemas.openxmlformats.org/officeDocument/2006/relationships/oleObject" Target="../embeddings/oleObject205.bin"/><Relationship Id="rId30" Type="http://schemas.openxmlformats.org/officeDocument/2006/relationships/image" Target="../media/image209.emf"/><Relationship Id="rId3" Type="http://schemas.openxmlformats.org/officeDocument/2006/relationships/oleObject" Target="../embeddings/oleObject191.bin"/><Relationship Id="rId29" Type="http://schemas.openxmlformats.org/officeDocument/2006/relationships/oleObject" Target="../embeddings/oleObject204.bin"/><Relationship Id="rId28" Type="http://schemas.openxmlformats.org/officeDocument/2006/relationships/image" Target="../media/image208.emf"/><Relationship Id="rId27" Type="http://schemas.openxmlformats.org/officeDocument/2006/relationships/oleObject" Target="../embeddings/oleObject203.bin"/><Relationship Id="rId26" Type="http://schemas.openxmlformats.org/officeDocument/2006/relationships/image" Target="../media/image207.emf"/><Relationship Id="rId25" Type="http://schemas.openxmlformats.org/officeDocument/2006/relationships/oleObject" Target="../embeddings/oleObject202.bin"/><Relationship Id="rId24" Type="http://schemas.openxmlformats.org/officeDocument/2006/relationships/image" Target="../media/image206.emf"/><Relationship Id="rId23" Type="http://schemas.openxmlformats.org/officeDocument/2006/relationships/oleObject" Target="../embeddings/oleObject201.bin"/><Relationship Id="rId22" Type="http://schemas.openxmlformats.org/officeDocument/2006/relationships/image" Target="../media/image205.emf"/><Relationship Id="rId21" Type="http://schemas.openxmlformats.org/officeDocument/2006/relationships/oleObject" Target="../embeddings/oleObject200.bin"/><Relationship Id="rId20" Type="http://schemas.openxmlformats.org/officeDocument/2006/relationships/image" Target="../media/image204.emf"/><Relationship Id="rId2" Type="http://schemas.openxmlformats.org/officeDocument/2006/relationships/image" Target="../media/image195.emf"/><Relationship Id="rId19" Type="http://schemas.openxmlformats.org/officeDocument/2006/relationships/oleObject" Target="../embeddings/oleObject199.bin"/><Relationship Id="rId18" Type="http://schemas.openxmlformats.org/officeDocument/2006/relationships/image" Target="../media/image203.emf"/><Relationship Id="rId17" Type="http://schemas.openxmlformats.org/officeDocument/2006/relationships/oleObject" Target="../embeddings/oleObject198.bin"/><Relationship Id="rId16" Type="http://schemas.openxmlformats.org/officeDocument/2006/relationships/image" Target="../media/image202.emf"/><Relationship Id="rId15" Type="http://schemas.openxmlformats.org/officeDocument/2006/relationships/oleObject" Target="../embeddings/oleObject197.bin"/><Relationship Id="rId14" Type="http://schemas.openxmlformats.org/officeDocument/2006/relationships/image" Target="../media/image201.emf"/><Relationship Id="rId13" Type="http://schemas.openxmlformats.org/officeDocument/2006/relationships/oleObject" Target="../embeddings/oleObject196.bin"/><Relationship Id="rId12" Type="http://schemas.openxmlformats.org/officeDocument/2006/relationships/image" Target="../media/image200.emf"/><Relationship Id="rId11" Type="http://schemas.openxmlformats.org/officeDocument/2006/relationships/oleObject" Target="../embeddings/oleObject195.bin"/><Relationship Id="rId10" Type="http://schemas.openxmlformats.org/officeDocument/2006/relationships/image" Target="../media/image199.emf"/><Relationship Id="rId1" Type="http://schemas.openxmlformats.org/officeDocument/2006/relationships/oleObject" Target="../embeddings/oleObject190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2.bin"/><Relationship Id="rId8" Type="http://schemas.openxmlformats.org/officeDocument/2006/relationships/image" Target="../media/image216.wmf"/><Relationship Id="rId7" Type="http://schemas.openxmlformats.org/officeDocument/2006/relationships/oleObject" Target="../embeddings/oleObject211.bin"/><Relationship Id="rId6" Type="http://schemas.openxmlformats.org/officeDocument/2006/relationships/image" Target="../media/image215.w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214.wmf"/><Relationship Id="rId3" Type="http://schemas.openxmlformats.org/officeDocument/2006/relationships/oleObject" Target="../embeddings/oleObject209.bin"/><Relationship Id="rId28" Type="http://schemas.openxmlformats.org/officeDocument/2006/relationships/vmlDrawing" Target="../drawings/vmlDrawing24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225.wmf"/><Relationship Id="rId25" Type="http://schemas.openxmlformats.org/officeDocument/2006/relationships/oleObject" Target="../embeddings/oleObject220.bin"/><Relationship Id="rId24" Type="http://schemas.openxmlformats.org/officeDocument/2006/relationships/image" Target="../media/image224.wmf"/><Relationship Id="rId23" Type="http://schemas.openxmlformats.org/officeDocument/2006/relationships/oleObject" Target="../embeddings/oleObject219.bin"/><Relationship Id="rId22" Type="http://schemas.openxmlformats.org/officeDocument/2006/relationships/image" Target="../media/image223.wmf"/><Relationship Id="rId21" Type="http://schemas.openxmlformats.org/officeDocument/2006/relationships/oleObject" Target="../embeddings/oleObject218.bin"/><Relationship Id="rId20" Type="http://schemas.openxmlformats.org/officeDocument/2006/relationships/image" Target="../media/image222.wmf"/><Relationship Id="rId2" Type="http://schemas.openxmlformats.org/officeDocument/2006/relationships/image" Target="../media/image213.wmf"/><Relationship Id="rId19" Type="http://schemas.openxmlformats.org/officeDocument/2006/relationships/oleObject" Target="../embeddings/oleObject217.bin"/><Relationship Id="rId18" Type="http://schemas.openxmlformats.org/officeDocument/2006/relationships/image" Target="../media/image221.wmf"/><Relationship Id="rId17" Type="http://schemas.openxmlformats.org/officeDocument/2006/relationships/oleObject" Target="../embeddings/oleObject216.bin"/><Relationship Id="rId16" Type="http://schemas.openxmlformats.org/officeDocument/2006/relationships/image" Target="../media/image220.wmf"/><Relationship Id="rId15" Type="http://schemas.openxmlformats.org/officeDocument/2006/relationships/oleObject" Target="../embeddings/oleObject215.bin"/><Relationship Id="rId14" Type="http://schemas.openxmlformats.org/officeDocument/2006/relationships/image" Target="../media/image219.wmf"/><Relationship Id="rId13" Type="http://schemas.openxmlformats.org/officeDocument/2006/relationships/oleObject" Target="../embeddings/oleObject214.bin"/><Relationship Id="rId12" Type="http://schemas.openxmlformats.org/officeDocument/2006/relationships/image" Target="../media/image218.wmf"/><Relationship Id="rId11" Type="http://schemas.openxmlformats.org/officeDocument/2006/relationships/oleObject" Target="../embeddings/oleObject213.bin"/><Relationship Id="rId10" Type="http://schemas.openxmlformats.org/officeDocument/2006/relationships/image" Target="../media/image217.wmf"/><Relationship Id="rId1" Type="http://schemas.openxmlformats.org/officeDocument/2006/relationships/oleObject" Target="../embeddings/oleObject208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5.bin"/><Relationship Id="rId8" Type="http://schemas.openxmlformats.org/officeDocument/2006/relationships/image" Target="../media/image229.emf"/><Relationship Id="rId7" Type="http://schemas.openxmlformats.org/officeDocument/2006/relationships/oleObject" Target="../embeddings/oleObject224.bin"/><Relationship Id="rId6" Type="http://schemas.openxmlformats.org/officeDocument/2006/relationships/image" Target="../media/image228.emf"/><Relationship Id="rId5" Type="http://schemas.openxmlformats.org/officeDocument/2006/relationships/oleObject" Target="../embeddings/oleObject223.bin"/><Relationship Id="rId42" Type="http://schemas.openxmlformats.org/officeDocument/2006/relationships/notesSlide" Target="../notesSlides/notesSlide2.xml"/><Relationship Id="rId41" Type="http://schemas.openxmlformats.org/officeDocument/2006/relationships/vmlDrawing" Target="../drawings/vmlDrawing25.vml"/><Relationship Id="rId40" Type="http://schemas.openxmlformats.org/officeDocument/2006/relationships/slideLayout" Target="../slideLayouts/slideLayout6.xml"/><Relationship Id="rId4" Type="http://schemas.openxmlformats.org/officeDocument/2006/relationships/image" Target="../media/image227.wmf"/><Relationship Id="rId39" Type="http://schemas.openxmlformats.org/officeDocument/2006/relationships/image" Target="../media/image245.wmf"/><Relationship Id="rId38" Type="http://schemas.openxmlformats.org/officeDocument/2006/relationships/oleObject" Target="../embeddings/oleObject239.bin"/><Relationship Id="rId37" Type="http://schemas.openxmlformats.org/officeDocument/2006/relationships/image" Target="../media/image244.emf"/><Relationship Id="rId36" Type="http://schemas.openxmlformats.org/officeDocument/2006/relationships/oleObject" Target="../embeddings/oleObject238.bin"/><Relationship Id="rId35" Type="http://schemas.openxmlformats.org/officeDocument/2006/relationships/image" Target="../media/image243.emf"/><Relationship Id="rId34" Type="http://schemas.openxmlformats.org/officeDocument/2006/relationships/oleObject" Target="../embeddings/oleObject237.bin"/><Relationship Id="rId33" Type="http://schemas.openxmlformats.org/officeDocument/2006/relationships/image" Target="../media/image242.emf"/><Relationship Id="rId32" Type="http://schemas.openxmlformats.org/officeDocument/2006/relationships/oleObject" Target="../embeddings/oleObject236.bin"/><Relationship Id="rId31" Type="http://schemas.openxmlformats.org/officeDocument/2006/relationships/image" Target="../media/image241.emf"/><Relationship Id="rId30" Type="http://schemas.openxmlformats.org/officeDocument/2006/relationships/oleObject" Target="../embeddings/oleObject235.bin"/><Relationship Id="rId3" Type="http://schemas.openxmlformats.org/officeDocument/2006/relationships/oleObject" Target="../embeddings/oleObject222.bin"/><Relationship Id="rId29" Type="http://schemas.openxmlformats.org/officeDocument/2006/relationships/image" Target="../media/image240.emf"/><Relationship Id="rId28" Type="http://schemas.openxmlformats.org/officeDocument/2006/relationships/oleObject" Target="../embeddings/oleObject234.bin"/><Relationship Id="rId27" Type="http://schemas.openxmlformats.org/officeDocument/2006/relationships/image" Target="../media/image239.emf"/><Relationship Id="rId26" Type="http://schemas.openxmlformats.org/officeDocument/2006/relationships/oleObject" Target="../embeddings/oleObject233.bin"/><Relationship Id="rId25" Type="http://schemas.openxmlformats.org/officeDocument/2006/relationships/image" Target="../media/image238.emf"/><Relationship Id="rId24" Type="http://schemas.openxmlformats.org/officeDocument/2006/relationships/oleObject" Target="../embeddings/oleObject232.bin"/><Relationship Id="rId23" Type="http://schemas.openxmlformats.org/officeDocument/2006/relationships/image" Target="../media/image237.jpeg"/><Relationship Id="rId22" Type="http://schemas.openxmlformats.org/officeDocument/2006/relationships/image" Target="../media/image236.emf"/><Relationship Id="rId21" Type="http://schemas.openxmlformats.org/officeDocument/2006/relationships/oleObject" Target="../embeddings/oleObject231.bin"/><Relationship Id="rId20" Type="http://schemas.openxmlformats.org/officeDocument/2006/relationships/image" Target="../media/image235.emf"/><Relationship Id="rId2" Type="http://schemas.openxmlformats.org/officeDocument/2006/relationships/image" Target="../media/image226.emf"/><Relationship Id="rId19" Type="http://schemas.openxmlformats.org/officeDocument/2006/relationships/oleObject" Target="../embeddings/oleObject230.bin"/><Relationship Id="rId18" Type="http://schemas.openxmlformats.org/officeDocument/2006/relationships/image" Target="../media/image234.emf"/><Relationship Id="rId17" Type="http://schemas.openxmlformats.org/officeDocument/2006/relationships/oleObject" Target="../embeddings/oleObject229.bin"/><Relationship Id="rId16" Type="http://schemas.openxmlformats.org/officeDocument/2006/relationships/image" Target="../media/image233.emf"/><Relationship Id="rId15" Type="http://schemas.openxmlformats.org/officeDocument/2006/relationships/oleObject" Target="../embeddings/oleObject228.bin"/><Relationship Id="rId14" Type="http://schemas.openxmlformats.org/officeDocument/2006/relationships/image" Target="../media/image232.emf"/><Relationship Id="rId13" Type="http://schemas.openxmlformats.org/officeDocument/2006/relationships/oleObject" Target="../embeddings/oleObject227.bin"/><Relationship Id="rId12" Type="http://schemas.openxmlformats.org/officeDocument/2006/relationships/image" Target="../media/image231.emf"/><Relationship Id="rId11" Type="http://schemas.openxmlformats.org/officeDocument/2006/relationships/oleObject" Target="../embeddings/oleObject226.bin"/><Relationship Id="rId10" Type="http://schemas.openxmlformats.org/officeDocument/2006/relationships/image" Target="../media/image230.emf"/><Relationship Id="rId1" Type="http://schemas.openxmlformats.org/officeDocument/2006/relationships/oleObject" Target="../embeddings/oleObject221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4.bin"/><Relationship Id="rId8" Type="http://schemas.openxmlformats.org/officeDocument/2006/relationships/image" Target="../media/image249.emf"/><Relationship Id="rId7" Type="http://schemas.openxmlformats.org/officeDocument/2006/relationships/oleObject" Target="../embeddings/oleObject243.bin"/><Relationship Id="rId6" Type="http://schemas.openxmlformats.org/officeDocument/2006/relationships/image" Target="../media/image248.emf"/><Relationship Id="rId5" Type="http://schemas.openxmlformats.org/officeDocument/2006/relationships/oleObject" Target="../embeddings/oleObject242.bin"/><Relationship Id="rId4" Type="http://schemas.openxmlformats.org/officeDocument/2006/relationships/image" Target="../media/image247.emf"/><Relationship Id="rId31" Type="http://schemas.openxmlformats.org/officeDocument/2006/relationships/vmlDrawing" Target="../drawings/vmlDrawing26.vml"/><Relationship Id="rId30" Type="http://schemas.openxmlformats.org/officeDocument/2006/relationships/slideLayout" Target="../slideLayouts/slideLayout6.xml"/><Relationship Id="rId3" Type="http://schemas.openxmlformats.org/officeDocument/2006/relationships/oleObject" Target="../embeddings/oleObject241.bin"/><Relationship Id="rId29" Type="http://schemas.openxmlformats.org/officeDocument/2006/relationships/oleObject" Target="../embeddings/oleObject254.bin"/><Relationship Id="rId28" Type="http://schemas.openxmlformats.org/officeDocument/2006/relationships/image" Target="../media/image245.wmf"/><Relationship Id="rId27" Type="http://schemas.openxmlformats.org/officeDocument/2006/relationships/oleObject" Target="../embeddings/oleObject253.bin"/><Relationship Id="rId26" Type="http://schemas.openxmlformats.org/officeDocument/2006/relationships/image" Target="../media/image258.emf"/><Relationship Id="rId25" Type="http://schemas.openxmlformats.org/officeDocument/2006/relationships/oleObject" Target="../embeddings/oleObject252.bin"/><Relationship Id="rId24" Type="http://schemas.openxmlformats.org/officeDocument/2006/relationships/image" Target="../media/image257.emf"/><Relationship Id="rId23" Type="http://schemas.openxmlformats.org/officeDocument/2006/relationships/oleObject" Target="../embeddings/oleObject251.bin"/><Relationship Id="rId22" Type="http://schemas.openxmlformats.org/officeDocument/2006/relationships/image" Target="../media/image256.emf"/><Relationship Id="rId21" Type="http://schemas.openxmlformats.org/officeDocument/2006/relationships/oleObject" Target="../embeddings/oleObject250.bin"/><Relationship Id="rId20" Type="http://schemas.openxmlformats.org/officeDocument/2006/relationships/image" Target="../media/image255.emf"/><Relationship Id="rId2" Type="http://schemas.openxmlformats.org/officeDocument/2006/relationships/image" Target="../media/image246.emf"/><Relationship Id="rId19" Type="http://schemas.openxmlformats.org/officeDocument/2006/relationships/oleObject" Target="../embeddings/oleObject249.bin"/><Relationship Id="rId18" Type="http://schemas.openxmlformats.org/officeDocument/2006/relationships/image" Target="../media/image254.emf"/><Relationship Id="rId17" Type="http://schemas.openxmlformats.org/officeDocument/2006/relationships/oleObject" Target="../embeddings/oleObject248.bin"/><Relationship Id="rId16" Type="http://schemas.openxmlformats.org/officeDocument/2006/relationships/image" Target="../media/image253.emf"/><Relationship Id="rId15" Type="http://schemas.openxmlformats.org/officeDocument/2006/relationships/oleObject" Target="../embeddings/oleObject247.bin"/><Relationship Id="rId14" Type="http://schemas.openxmlformats.org/officeDocument/2006/relationships/image" Target="../media/image252.emf"/><Relationship Id="rId13" Type="http://schemas.openxmlformats.org/officeDocument/2006/relationships/oleObject" Target="../embeddings/oleObject246.bin"/><Relationship Id="rId12" Type="http://schemas.openxmlformats.org/officeDocument/2006/relationships/image" Target="../media/image251.emf"/><Relationship Id="rId11" Type="http://schemas.openxmlformats.org/officeDocument/2006/relationships/oleObject" Target="../embeddings/oleObject245.bin"/><Relationship Id="rId10" Type="http://schemas.openxmlformats.org/officeDocument/2006/relationships/image" Target="../media/image250.emf"/><Relationship Id="rId1" Type="http://schemas.openxmlformats.org/officeDocument/2006/relationships/oleObject" Target="../embeddings/oleObject240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9.bin"/><Relationship Id="rId8" Type="http://schemas.openxmlformats.org/officeDocument/2006/relationships/image" Target="../media/image262.emf"/><Relationship Id="rId7" Type="http://schemas.openxmlformats.org/officeDocument/2006/relationships/oleObject" Target="../embeddings/oleObject258.bin"/><Relationship Id="rId6" Type="http://schemas.openxmlformats.org/officeDocument/2006/relationships/image" Target="../media/image261.emf"/><Relationship Id="rId5" Type="http://schemas.openxmlformats.org/officeDocument/2006/relationships/oleObject" Target="../embeddings/oleObject257.bin"/><Relationship Id="rId44" Type="http://schemas.openxmlformats.org/officeDocument/2006/relationships/vmlDrawing" Target="../drawings/vmlDrawing27.vml"/><Relationship Id="rId43" Type="http://schemas.openxmlformats.org/officeDocument/2006/relationships/slideLayout" Target="../slideLayouts/slideLayout6.xml"/><Relationship Id="rId42" Type="http://schemas.openxmlformats.org/officeDocument/2006/relationships/image" Target="../media/image278.wmf"/><Relationship Id="rId41" Type="http://schemas.openxmlformats.org/officeDocument/2006/relationships/oleObject" Target="../embeddings/oleObject275.bin"/><Relationship Id="rId40" Type="http://schemas.openxmlformats.org/officeDocument/2006/relationships/image" Target="../media/image245.wmf"/><Relationship Id="rId4" Type="http://schemas.openxmlformats.org/officeDocument/2006/relationships/image" Target="../media/image260.emf"/><Relationship Id="rId39" Type="http://schemas.openxmlformats.org/officeDocument/2006/relationships/oleObject" Target="../embeddings/oleObject274.bin"/><Relationship Id="rId38" Type="http://schemas.openxmlformats.org/officeDocument/2006/relationships/image" Target="../media/image277.emf"/><Relationship Id="rId37" Type="http://schemas.openxmlformats.org/officeDocument/2006/relationships/oleObject" Target="../embeddings/oleObject273.bin"/><Relationship Id="rId36" Type="http://schemas.openxmlformats.org/officeDocument/2006/relationships/image" Target="../media/image276.emf"/><Relationship Id="rId35" Type="http://schemas.openxmlformats.org/officeDocument/2006/relationships/oleObject" Target="../embeddings/oleObject272.bin"/><Relationship Id="rId34" Type="http://schemas.openxmlformats.org/officeDocument/2006/relationships/image" Target="../media/image275.emf"/><Relationship Id="rId33" Type="http://schemas.openxmlformats.org/officeDocument/2006/relationships/oleObject" Target="../embeddings/oleObject271.bin"/><Relationship Id="rId32" Type="http://schemas.openxmlformats.org/officeDocument/2006/relationships/image" Target="../media/image274.emf"/><Relationship Id="rId31" Type="http://schemas.openxmlformats.org/officeDocument/2006/relationships/oleObject" Target="../embeddings/oleObject270.bin"/><Relationship Id="rId30" Type="http://schemas.openxmlformats.org/officeDocument/2006/relationships/image" Target="../media/image273.emf"/><Relationship Id="rId3" Type="http://schemas.openxmlformats.org/officeDocument/2006/relationships/oleObject" Target="../embeddings/oleObject256.bin"/><Relationship Id="rId29" Type="http://schemas.openxmlformats.org/officeDocument/2006/relationships/oleObject" Target="../embeddings/oleObject269.bin"/><Relationship Id="rId28" Type="http://schemas.openxmlformats.org/officeDocument/2006/relationships/image" Target="../media/image272.emf"/><Relationship Id="rId27" Type="http://schemas.openxmlformats.org/officeDocument/2006/relationships/oleObject" Target="../embeddings/oleObject268.bin"/><Relationship Id="rId26" Type="http://schemas.openxmlformats.org/officeDocument/2006/relationships/image" Target="../media/image271.emf"/><Relationship Id="rId25" Type="http://schemas.openxmlformats.org/officeDocument/2006/relationships/oleObject" Target="../embeddings/oleObject267.bin"/><Relationship Id="rId24" Type="http://schemas.openxmlformats.org/officeDocument/2006/relationships/image" Target="../media/image270.emf"/><Relationship Id="rId23" Type="http://schemas.openxmlformats.org/officeDocument/2006/relationships/oleObject" Target="../embeddings/oleObject266.bin"/><Relationship Id="rId22" Type="http://schemas.openxmlformats.org/officeDocument/2006/relationships/image" Target="../media/image269.emf"/><Relationship Id="rId21" Type="http://schemas.openxmlformats.org/officeDocument/2006/relationships/oleObject" Target="../embeddings/oleObject265.bin"/><Relationship Id="rId20" Type="http://schemas.openxmlformats.org/officeDocument/2006/relationships/image" Target="../media/image268.emf"/><Relationship Id="rId2" Type="http://schemas.openxmlformats.org/officeDocument/2006/relationships/image" Target="../media/image259.emf"/><Relationship Id="rId19" Type="http://schemas.openxmlformats.org/officeDocument/2006/relationships/oleObject" Target="../embeddings/oleObject264.bin"/><Relationship Id="rId18" Type="http://schemas.openxmlformats.org/officeDocument/2006/relationships/image" Target="../media/image267.emf"/><Relationship Id="rId17" Type="http://schemas.openxmlformats.org/officeDocument/2006/relationships/oleObject" Target="../embeddings/oleObject263.bin"/><Relationship Id="rId16" Type="http://schemas.openxmlformats.org/officeDocument/2006/relationships/image" Target="../media/image266.emf"/><Relationship Id="rId15" Type="http://schemas.openxmlformats.org/officeDocument/2006/relationships/oleObject" Target="../embeddings/oleObject262.bin"/><Relationship Id="rId14" Type="http://schemas.openxmlformats.org/officeDocument/2006/relationships/image" Target="../media/image265.emf"/><Relationship Id="rId13" Type="http://schemas.openxmlformats.org/officeDocument/2006/relationships/oleObject" Target="../embeddings/oleObject261.bin"/><Relationship Id="rId12" Type="http://schemas.openxmlformats.org/officeDocument/2006/relationships/image" Target="../media/image264.emf"/><Relationship Id="rId11" Type="http://schemas.openxmlformats.org/officeDocument/2006/relationships/oleObject" Target="../embeddings/oleObject260.bin"/><Relationship Id="rId10" Type="http://schemas.openxmlformats.org/officeDocument/2006/relationships/image" Target="../media/image263.emf"/><Relationship Id="rId1" Type="http://schemas.openxmlformats.org/officeDocument/2006/relationships/oleObject" Target="../embeddings/oleObject255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0.bin"/><Relationship Id="rId8" Type="http://schemas.openxmlformats.org/officeDocument/2006/relationships/image" Target="../media/image282.emf"/><Relationship Id="rId7" Type="http://schemas.openxmlformats.org/officeDocument/2006/relationships/oleObject" Target="../embeddings/oleObject279.bin"/><Relationship Id="rId6" Type="http://schemas.openxmlformats.org/officeDocument/2006/relationships/image" Target="../media/image281.emf"/><Relationship Id="rId5" Type="http://schemas.openxmlformats.org/officeDocument/2006/relationships/oleObject" Target="../embeddings/oleObject278.bin"/><Relationship Id="rId4" Type="http://schemas.openxmlformats.org/officeDocument/2006/relationships/image" Target="../media/image280.wmf"/><Relationship Id="rId3" Type="http://schemas.openxmlformats.org/officeDocument/2006/relationships/oleObject" Target="../embeddings/oleObject277.bin"/><Relationship Id="rId2" Type="http://schemas.openxmlformats.org/officeDocument/2006/relationships/image" Target="../media/image279.emf"/><Relationship Id="rId13" Type="http://schemas.openxmlformats.org/officeDocument/2006/relationships/vmlDrawing" Target="../drawings/vmlDrawing28.vml"/><Relationship Id="rId12" Type="http://schemas.openxmlformats.org/officeDocument/2006/relationships/slideLayout" Target="../slideLayouts/slideLayout6.xml"/><Relationship Id="rId11" Type="http://schemas.openxmlformats.org/officeDocument/2006/relationships/oleObject" Target="../embeddings/oleObject281.bin"/><Relationship Id="rId10" Type="http://schemas.openxmlformats.org/officeDocument/2006/relationships/image" Target="../media/image283.wmf"/><Relationship Id="rId1" Type="http://schemas.openxmlformats.org/officeDocument/2006/relationships/oleObject" Target="../embeddings/oleObject27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11.e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emf"/><Relationship Id="rId36" Type="http://schemas.openxmlformats.org/officeDocument/2006/relationships/vmlDrawing" Target="../drawings/vmlDrawing2.vml"/><Relationship Id="rId35" Type="http://schemas.openxmlformats.org/officeDocument/2006/relationships/slideLayout" Target="../slideLayouts/slideLayout6.xml"/><Relationship Id="rId34" Type="http://schemas.openxmlformats.org/officeDocument/2006/relationships/image" Target="../media/image24.emf"/><Relationship Id="rId33" Type="http://schemas.openxmlformats.org/officeDocument/2006/relationships/oleObject" Target="../embeddings/oleObject18.bin"/><Relationship Id="rId32" Type="http://schemas.openxmlformats.org/officeDocument/2006/relationships/image" Target="../media/image23.emf"/><Relationship Id="rId31" Type="http://schemas.openxmlformats.org/officeDocument/2006/relationships/oleObject" Target="../embeddings/oleObject17.bin"/><Relationship Id="rId30" Type="http://schemas.openxmlformats.org/officeDocument/2006/relationships/image" Target="../media/image22.emf"/><Relationship Id="rId3" Type="http://schemas.openxmlformats.org/officeDocument/2006/relationships/oleObject" Target="../embeddings/oleObject3.bin"/><Relationship Id="rId29" Type="http://schemas.openxmlformats.org/officeDocument/2006/relationships/oleObject" Target="../embeddings/oleObject16.bin"/><Relationship Id="rId28" Type="http://schemas.openxmlformats.org/officeDocument/2006/relationships/image" Target="../media/image21.emf"/><Relationship Id="rId27" Type="http://schemas.openxmlformats.org/officeDocument/2006/relationships/oleObject" Target="../embeddings/oleObject15.bin"/><Relationship Id="rId26" Type="http://schemas.openxmlformats.org/officeDocument/2006/relationships/image" Target="../media/image20.emf"/><Relationship Id="rId25" Type="http://schemas.openxmlformats.org/officeDocument/2006/relationships/oleObject" Target="../embeddings/oleObject14.bin"/><Relationship Id="rId24" Type="http://schemas.openxmlformats.org/officeDocument/2006/relationships/image" Target="../media/image19.emf"/><Relationship Id="rId23" Type="http://schemas.openxmlformats.org/officeDocument/2006/relationships/oleObject" Target="../embeddings/oleObject13.bin"/><Relationship Id="rId22" Type="http://schemas.openxmlformats.org/officeDocument/2006/relationships/image" Target="../media/image18.emf"/><Relationship Id="rId21" Type="http://schemas.openxmlformats.org/officeDocument/2006/relationships/oleObject" Target="../embeddings/oleObject12.bin"/><Relationship Id="rId20" Type="http://schemas.openxmlformats.org/officeDocument/2006/relationships/image" Target="../media/image17.emf"/><Relationship Id="rId2" Type="http://schemas.openxmlformats.org/officeDocument/2006/relationships/image" Target="../media/image8.emf"/><Relationship Id="rId19" Type="http://schemas.openxmlformats.org/officeDocument/2006/relationships/oleObject" Target="../embeddings/oleObject11.bin"/><Relationship Id="rId18" Type="http://schemas.openxmlformats.org/officeDocument/2006/relationships/image" Target="../media/image16.emf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15.e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14.e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13.e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6.bin"/><Relationship Id="rId8" Type="http://schemas.openxmlformats.org/officeDocument/2006/relationships/image" Target="../media/image287.emf"/><Relationship Id="rId7" Type="http://schemas.openxmlformats.org/officeDocument/2006/relationships/oleObject" Target="../embeddings/oleObject285.bin"/><Relationship Id="rId6" Type="http://schemas.openxmlformats.org/officeDocument/2006/relationships/image" Target="../media/image286.emf"/><Relationship Id="rId5" Type="http://schemas.openxmlformats.org/officeDocument/2006/relationships/oleObject" Target="../embeddings/oleObject284.bin"/><Relationship Id="rId4" Type="http://schemas.openxmlformats.org/officeDocument/2006/relationships/image" Target="../media/image285.emf"/><Relationship Id="rId3" Type="http://schemas.openxmlformats.org/officeDocument/2006/relationships/oleObject" Target="../embeddings/oleObject283.bin"/><Relationship Id="rId2" Type="http://schemas.openxmlformats.org/officeDocument/2006/relationships/image" Target="../media/image284.emf"/><Relationship Id="rId18" Type="http://schemas.openxmlformats.org/officeDocument/2006/relationships/vmlDrawing" Target="../drawings/vmlDrawing29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283.wmf"/><Relationship Id="rId15" Type="http://schemas.openxmlformats.org/officeDocument/2006/relationships/oleObject" Target="../embeddings/oleObject289.bin"/><Relationship Id="rId14" Type="http://schemas.openxmlformats.org/officeDocument/2006/relationships/image" Target="../media/image290.emf"/><Relationship Id="rId13" Type="http://schemas.openxmlformats.org/officeDocument/2006/relationships/oleObject" Target="../embeddings/oleObject288.bin"/><Relationship Id="rId12" Type="http://schemas.openxmlformats.org/officeDocument/2006/relationships/image" Target="../media/image289.emf"/><Relationship Id="rId11" Type="http://schemas.openxmlformats.org/officeDocument/2006/relationships/oleObject" Target="../embeddings/oleObject287.bin"/><Relationship Id="rId10" Type="http://schemas.openxmlformats.org/officeDocument/2006/relationships/image" Target="../media/image288.emf"/><Relationship Id="rId1" Type="http://schemas.openxmlformats.org/officeDocument/2006/relationships/oleObject" Target="../embeddings/oleObject282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4.bin"/><Relationship Id="rId8" Type="http://schemas.openxmlformats.org/officeDocument/2006/relationships/image" Target="../media/image294.emf"/><Relationship Id="rId7" Type="http://schemas.openxmlformats.org/officeDocument/2006/relationships/oleObject" Target="../embeddings/oleObject293.bin"/><Relationship Id="rId6" Type="http://schemas.openxmlformats.org/officeDocument/2006/relationships/image" Target="../media/image293.emf"/><Relationship Id="rId5" Type="http://schemas.openxmlformats.org/officeDocument/2006/relationships/oleObject" Target="../embeddings/oleObject292.bin"/><Relationship Id="rId4" Type="http://schemas.openxmlformats.org/officeDocument/2006/relationships/image" Target="../media/image292.emf"/><Relationship Id="rId3" Type="http://schemas.openxmlformats.org/officeDocument/2006/relationships/oleObject" Target="../embeddings/oleObject291.bin"/><Relationship Id="rId20" Type="http://schemas.openxmlformats.org/officeDocument/2006/relationships/vmlDrawing" Target="../drawings/vmlDrawing30.vml"/><Relationship Id="rId2" Type="http://schemas.openxmlformats.org/officeDocument/2006/relationships/image" Target="../media/image291.e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283.wmf"/><Relationship Id="rId17" Type="http://schemas.openxmlformats.org/officeDocument/2006/relationships/oleObject" Target="../embeddings/oleObject298.bin"/><Relationship Id="rId16" Type="http://schemas.openxmlformats.org/officeDocument/2006/relationships/image" Target="../media/image298.emf"/><Relationship Id="rId15" Type="http://schemas.openxmlformats.org/officeDocument/2006/relationships/oleObject" Target="../embeddings/oleObject297.bin"/><Relationship Id="rId14" Type="http://schemas.openxmlformats.org/officeDocument/2006/relationships/image" Target="../media/image297.emf"/><Relationship Id="rId13" Type="http://schemas.openxmlformats.org/officeDocument/2006/relationships/oleObject" Target="../embeddings/oleObject296.bin"/><Relationship Id="rId12" Type="http://schemas.openxmlformats.org/officeDocument/2006/relationships/image" Target="../media/image296.emf"/><Relationship Id="rId11" Type="http://schemas.openxmlformats.org/officeDocument/2006/relationships/oleObject" Target="../embeddings/oleObject295.bin"/><Relationship Id="rId10" Type="http://schemas.openxmlformats.org/officeDocument/2006/relationships/image" Target="../media/image295.emf"/><Relationship Id="rId1" Type="http://schemas.openxmlformats.org/officeDocument/2006/relationships/oleObject" Target="../embeddings/oleObject290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3.bin"/><Relationship Id="rId8" Type="http://schemas.openxmlformats.org/officeDocument/2006/relationships/image" Target="../media/image302.wmf"/><Relationship Id="rId7" Type="http://schemas.openxmlformats.org/officeDocument/2006/relationships/oleObject" Target="../embeddings/oleObject302.bin"/><Relationship Id="rId6" Type="http://schemas.openxmlformats.org/officeDocument/2006/relationships/image" Target="../media/image301.wmf"/><Relationship Id="rId5" Type="http://schemas.openxmlformats.org/officeDocument/2006/relationships/oleObject" Target="../embeddings/oleObject301.bin"/><Relationship Id="rId4" Type="http://schemas.openxmlformats.org/officeDocument/2006/relationships/image" Target="../media/image300.wmf"/><Relationship Id="rId3" Type="http://schemas.openxmlformats.org/officeDocument/2006/relationships/oleObject" Target="../embeddings/oleObject300.bin"/><Relationship Id="rId2" Type="http://schemas.openxmlformats.org/officeDocument/2006/relationships/image" Target="../media/image299.wmf"/><Relationship Id="rId17" Type="http://schemas.openxmlformats.org/officeDocument/2006/relationships/vmlDrawing" Target="../drawings/vmlDrawing31.vml"/><Relationship Id="rId16" Type="http://schemas.openxmlformats.org/officeDocument/2006/relationships/slideLayout" Target="../slideLayouts/slideLayout6.xml"/><Relationship Id="rId15" Type="http://schemas.openxmlformats.org/officeDocument/2006/relationships/image" Target="../media/image304.wmf"/><Relationship Id="rId14" Type="http://schemas.openxmlformats.org/officeDocument/2006/relationships/oleObject" Target="../embeddings/oleObject306.bin"/><Relationship Id="rId13" Type="http://schemas.openxmlformats.org/officeDocument/2006/relationships/image" Target="../media/image283.wmf"/><Relationship Id="rId12" Type="http://schemas.openxmlformats.org/officeDocument/2006/relationships/oleObject" Target="../embeddings/oleObject305.bin"/><Relationship Id="rId11" Type="http://schemas.openxmlformats.org/officeDocument/2006/relationships/oleObject" Target="../embeddings/oleObject304.bin"/><Relationship Id="rId10" Type="http://schemas.openxmlformats.org/officeDocument/2006/relationships/image" Target="../media/image303.wmf"/><Relationship Id="rId1" Type="http://schemas.openxmlformats.org/officeDocument/2006/relationships/oleObject" Target="../embeddings/oleObject299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1.bin"/><Relationship Id="rId8" Type="http://schemas.openxmlformats.org/officeDocument/2006/relationships/image" Target="../media/image308.emf"/><Relationship Id="rId7" Type="http://schemas.openxmlformats.org/officeDocument/2006/relationships/oleObject" Target="../embeddings/oleObject310.bin"/><Relationship Id="rId6" Type="http://schemas.openxmlformats.org/officeDocument/2006/relationships/image" Target="../media/image307.emf"/><Relationship Id="rId5" Type="http://schemas.openxmlformats.org/officeDocument/2006/relationships/oleObject" Target="../embeddings/oleObject309.bin"/><Relationship Id="rId4" Type="http://schemas.openxmlformats.org/officeDocument/2006/relationships/image" Target="../media/image306.emf"/><Relationship Id="rId3" Type="http://schemas.openxmlformats.org/officeDocument/2006/relationships/oleObject" Target="../embeddings/oleObject308.bin"/><Relationship Id="rId20" Type="http://schemas.openxmlformats.org/officeDocument/2006/relationships/vmlDrawing" Target="../drawings/vmlDrawing32.vml"/><Relationship Id="rId2" Type="http://schemas.openxmlformats.org/officeDocument/2006/relationships/image" Target="../media/image305.e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313.emf"/><Relationship Id="rId17" Type="http://schemas.openxmlformats.org/officeDocument/2006/relationships/oleObject" Target="../embeddings/oleObject315.bin"/><Relationship Id="rId16" Type="http://schemas.openxmlformats.org/officeDocument/2006/relationships/image" Target="../media/image312.emf"/><Relationship Id="rId15" Type="http://schemas.openxmlformats.org/officeDocument/2006/relationships/oleObject" Target="../embeddings/oleObject314.bin"/><Relationship Id="rId14" Type="http://schemas.openxmlformats.org/officeDocument/2006/relationships/image" Target="../media/image311.emf"/><Relationship Id="rId13" Type="http://schemas.openxmlformats.org/officeDocument/2006/relationships/oleObject" Target="../embeddings/oleObject313.bin"/><Relationship Id="rId12" Type="http://schemas.openxmlformats.org/officeDocument/2006/relationships/image" Target="../media/image310.emf"/><Relationship Id="rId11" Type="http://schemas.openxmlformats.org/officeDocument/2006/relationships/oleObject" Target="../embeddings/oleObject312.bin"/><Relationship Id="rId10" Type="http://schemas.openxmlformats.org/officeDocument/2006/relationships/image" Target="../media/image309.emf"/><Relationship Id="rId1" Type="http://schemas.openxmlformats.org/officeDocument/2006/relationships/oleObject" Target="../embeddings/oleObject30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16.emf"/><Relationship Id="rId5" Type="http://schemas.openxmlformats.org/officeDocument/2006/relationships/oleObject" Target="../embeddings/oleObject318.bin"/><Relationship Id="rId4" Type="http://schemas.openxmlformats.org/officeDocument/2006/relationships/image" Target="../media/image315.emf"/><Relationship Id="rId3" Type="http://schemas.openxmlformats.org/officeDocument/2006/relationships/oleObject" Target="../embeddings/oleObject317.bin"/><Relationship Id="rId2" Type="http://schemas.openxmlformats.org/officeDocument/2006/relationships/image" Target="../media/image314.emf"/><Relationship Id="rId1" Type="http://schemas.openxmlformats.org/officeDocument/2006/relationships/oleObject" Target="../embeddings/oleObject316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3.bin"/><Relationship Id="rId8" Type="http://schemas.openxmlformats.org/officeDocument/2006/relationships/image" Target="../media/image320.emf"/><Relationship Id="rId7" Type="http://schemas.openxmlformats.org/officeDocument/2006/relationships/oleObject" Target="../embeddings/oleObject322.bin"/><Relationship Id="rId6" Type="http://schemas.openxmlformats.org/officeDocument/2006/relationships/image" Target="../media/image319.emf"/><Relationship Id="rId5" Type="http://schemas.openxmlformats.org/officeDocument/2006/relationships/oleObject" Target="../embeddings/oleObject321.bin"/><Relationship Id="rId4" Type="http://schemas.openxmlformats.org/officeDocument/2006/relationships/image" Target="../media/image318.emf"/><Relationship Id="rId3" Type="http://schemas.openxmlformats.org/officeDocument/2006/relationships/oleObject" Target="../embeddings/oleObject320.bin"/><Relationship Id="rId22" Type="http://schemas.openxmlformats.org/officeDocument/2006/relationships/vmlDrawing" Target="../drawings/vmlDrawing34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325.wmf"/><Relationship Id="rId2" Type="http://schemas.openxmlformats.org/officeDocument/2006/relationships/image" Target="../media/image317.emf"/><Relationship Id="rId19" Type="http://schemas.openxmlformats.org/officeDocument/2006/relationships/oleObject" Target="../embeddings/oleObject327.bin"/><Relationship Id="rId18" Type="http://schemas.openxmlformats.org/officeDocument/2006/relationships/image" Target="../media/image237.jpeg"/><Relationship Id="rId17" Type="http://schemas.openxmlformats.org/officeDocument/2006/relationships/hyperlink" Target="D1_7&#26080;&#31351;&#23567;&#27604;&#36739;.ppt" TargetMode="External"/><Relationship Id="rId16" Type="http://schemas.openxmlformats.org/officeDocument/2006/relationships/image" Target="../media/image324.emf"/><Relationship Id="rId15" Type="http://schemas.openxmlformats.org/officeDocument/2006/relationships/oleObject" Target="../embeddings/oleObject326.bin"/><Relationship Id="rId14" Type="http://schemas.openxmlformats.org/officeDocument/2006/relationships/image" Target="../media/image323.emf"/><Relationship Id="rId13" Type="http://schemas.openxmlformats.org/officeDocument/2006/relationships/oleObject" Target="../embeddings/oleObject325.bin"/><Relationship Id="rId12" Type="http://schemas.openxmlformats.org/officeDocument/2006/relationships/image" Target="../media/image322.emf"/><Relationship Id="rId11" Type="http://schemas.openxmlformats.org/officeDocument/2006/relationships/oleObject" Target="../embeddings/oleObject324.bin"/><Relationship Id="rId10" Type="http://schemas.openxmlformats.org/officeDocument/2006/relationships/image" Target="../media/image321.emf"/><Relationship Id="rId1" Type="http://schemas.openxmlformats.org/officeDocument/2006/relationships/oleObject" Target="../embeddings/oleObject319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2.bin"/><Relationship Id="rId8" Type="http://schemas.openxmlformats.org/officeDocument/2006/relationships/image" Target="../media/image328.emf"/><Relationship Id="rId7" Type="http://schemas.openxmlformats.org/officeDocument/2006/relationships/oleObject" Target="../embeddings/oleObject331.bin"/><Relationship Id="rId6" Type="http://schemas.openxmlformats.org/officeDocument/2006/relationships/image" Target="../media/image327.emf"/><Relationship Id="rId5" Type="http://schemas.openxmlformats.org/officeDocument/2006/relationships/oleObject" Target="../embeddings/oleObject330.bin"/><Relationship Id="rId4" Type="http://schemas.openxmlformats.org/officeDocument/2006/relationships/image" Target="../media/image326.emf"/><Relationship Id="rId3" Type="http://schemas.openxmlformats.org/officeDocument/2006/relationships/oleObject" Target="../embeddings/oleObject329.bin"/><Relationship Id="rId20" Type="http://schemas.openxmlformats.org/officeDocument/2006/relationships/vmlDrawing" Target="../drawings/vmlDrawing35.vml"/><Relationship Id="rId2" Type="http://schemas.openxmlformats.org/officeDocument/2006/relationships/image" Target="../media/image7.png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333.emf"/><Relationship Id="rId17" Type="http://schemas.openxmlformats.org/officeDocument/2006/relationships/oleObject" Target="../embeddings/oleObject336.bin"/><Relationship Id="rId16" Type="http://schemas.openxmlformats.org/officeDocument/2006/relationships/image" Target="../media/image332.emf"/><Relationship Id="rId15" Type="http://schemas.openxmlformats.org/officeDocument/2006/relationships/oleObject" Target="../embeddings/oleObject335.bin"/><Relationship Id="rId14" Type="http://schemas.openxmlformats.org/officeDocument/2006/relationships/image" Target="../media/image331.emf"/><Relationship Id="rId13" Type="http://schemas.openxmlformats.org/officeDocument/2006/relationships/oleObject" Target="../embeddings/oleObject334.bin"/><Relationship Id="rId12" Type="http://schemas.openxmlformats.org/officeDocument/2006/relationships/image" Target="../media/image330.emf"/><Relationship Id="rId11" Type="http://schemas.openxmlformats.org/officeDocument/2006/relationships/oleObject" Target="../embeddings/oleObject333.bin"/><Relationship Id="rId10" Type="http://schemas.openxmlformats.org/officeDocument/2006/relationships/image" Target="../media/image329.emf"/><Relationship Id="rId1" Type="http://schemas.openxmlformats.org/officeDocument/2006/relationships/oleObject" Target="../embeddings/oleObject328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1.bin"/><Relationship Id="rId8" Type="http://schemas.openxmlformats.org/officeDocument/2006/relationships/image" Target="../media/image337.emf"/><Relationship Id="rId7" Type="http://schemas.openxmlformats.org/officeDocument/2006/relationships/oleObject" Target="../embeddings/oleObject340.bin"/><Relationship Id="rId6" Type="http://schemas.openxmlformats.org/officeDocument/2006/relationships/image" Target="../media/image336.emf"/><Relationship Id="rId5" Type="http://schemas.openxmlformats.org/officeDocument/2006/relationships/oleObject" Target="../embeddings/oleObject339.bin"/><Relationship Id="rId4" Type="http://schemas.openxmlformats.org/officeDocument/2006/relationships/image" Target="../media/image335.emf"/><Relationship Id="rId3" Type="http://schemas.openxmlformats.org/officeDocument/2006/relationships/oleObject" Target="../embeddings/oleObject338.bin"/><Relationship Id="rId20" Type="http://schemas.openxmlformats.org/officeDocument/2006/relationships/vmlDrawing" Target="../drawings/vmlDrawing36.vml"/><Relationship Id="rId2" Type="http://schemas.openxmlformats.org/officeDocument/2006/relationships/image" Target="../media/image334.e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342.emf"/><Relationship Id="rId17" Type="http://schemas.openxmlformats.org/officeDocument/2006/relationships/oleObject" Target="../embeddings/oleObject345.bin"/><Relationship Id="rId16" Type="http://schemas.openxmlformats.org/officeDocument/2006/relationships/image" Target="../media/image341.emf"/><Relationship Id="rId15" Type="http://schemas.openxmlformats.org/officeDocument/2006/relationships/oleObject" Target="../embeddings/oleObject344.bin"/><Relationship Id="rId14" Type="http://schemas.openxmlformats.org/officeDocument/2006/relationships/image" Target="../media/image340.emf"/><Relationship Id="rId13" Type="http://schemas.openxmlformats.org/officeDocument/2006/relationships/oleObject" Target="../embeddings/oleObject343.bin"/><Relationship Id="rId12" Type="http://schemas.openxmlformats.org/officeDocument/2006/relationships/image" Target="../media/image339.emf"/><Relationship Id="rId11" Type="http://schemas.openxmlformats.org/officeDocument/2006/relationships/oleObject" Target="../embeddings/oleObject342.bin"/><Relationship Id="rId10" Type="http://schemas.openxmlformats.org/officeDocument/2006/relationships/image" Target="../media/image338.emf"/><Relationship Id="rId1" Type="http://schemas.openxmlformats.org/officeDocument/2006/relationships/oleObject" Target="../embeddings/oleObject337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0.bin"/><Relationship Id="rId8" Type="http://schemas.openxmlformats.org/officeDocument/2006/relationships/image" Target="../media/image346.emf"/><Relationship Id="rId7" Type="http://schemas.openxmlformats.org/officeDocument/2006/relationships/oleObject" Target="../embeddings/oleObject349.bin"/><Relationship Id="rId6" Type="http://schemas.openxmlformats.org/officeDocument/2006/relationships/image" Target="../media/image345.emf"/><Relationship Id="rId5" Type="http://schemas.openxmlformats.org/officeDocument/2006/relationships/oleObject" Target="../embeddings/oleObject348.bin"/><Relationship Id="rId4" Type="http://schemas.openxmlformats.org/officeDocument/2006/relationships/image" Target="../media/image344.emf"/><Relationship Id="rId38" Type="http://schemas.openxmlformats.org/officeDocument/2006/relationships/vmlDrawing" Target="../drawings/vmlDrawing37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360.emf"/><Relationship Id="rId35" Type="http://schemas.openxmlformats.org/officeDocument/2006/relationships/oleObject" Target="../embeddings/oleObject363.bin"/><Relationship Id="rId34" Type="http://schemas.openxmlformats.org/officeDocument/2006/relationships/image" Target="../media/image359.emf"/><Relationship Id="rId33" Type="http://schemas.openxmlformats.org/officeDocument/2006/relationships/oleObject" Target="../embeddings/oleObject362.bin"/><Relationship Id="rId32" Type="http://schemas.openxmlformats.org/officeDocument/2006/relationships/image" Target="../media/image358.emf"/><Relationship Id="rId31" Type="http://schemas.openxmlformats.org/officeDocument/2006/relationships/oleObject" Target="../embeddings/oleObject361.bin"/><Relationship Id="rId30" Type="http://schemas.openxmlformats.org/officeDocument/2006/relationships/image" Target="../media/image357.emf"/><Relationship Id="rId3" Type="http://schemas.openxmlformats.org/officeDocument/2006/relationships/oleObject" Target="../embeddings/oleObject347.bin"/><Relationship Id="rId29" Type="http://schemas.openxmlformats.org/officeDocument/2006/relationships/oleObject" Target="../embeddings/oleObject360.bin"/><Relationship Id="rId28" Type="http://schemas.openxmlformats.org/officeDocument/2006/relationships/image" Target="../media/image356.emf"/><Relationship Id="rId27" Type="http://schemas.openxmlformats.org/officeDocument/2006/relationships/oleObject" Target="../embeddings/oleObject359.bin"/><Relationship Id="rId26" Type="http://schemas.openxmlformats.org/officeDocument/2006/relationships/image" Target="../media/image355.emf"/><Relationship Id="rId25" Type="http://schemas.openxmlformats.org/officeDocument/2006/relationships/oleObject" Target="../embeddings/oleObject358.bin"/><Relationship Id="rId24" Type="http://schemas.openxmlformats.org/officeDocument/2006/relationships/image" Target="../media/image354.emf"/><Relationship Id="rId23" Type="http://schemas.openxmlformats.org/officeDocument/2006/relationships/oleObject" Target="../embeddings/oleObject357.bin"/><Relationship Id="rId22" Type="http://schemas.openxmlformats.org/officeDocument/2006/relationships/image" Target="../media/image353.emf"/><Relationship Id="rId21" Type="http://schemas.openxmlformats.org/officeDocument/2006/relationships/oleObject" Target="../embeddings/oleObject356.bin"/><Relationship Id="rId20" Type="http://schemas.openxmlformats.org/officeDocument/2006/relationships/image" Target="../media/image352.emf"/><Relationship Id="rId2" Type="http://schemas.openxmlformats.org/officeDocument/2006/relationships/image" Target="../media/image343.emf"/><Relationship Id="rId19" Type="http://schemas.openxmlformats.org/officeDocument/2006/relationships/oleObject" Target="../embeddings/oleObject355.bin"/><Relationship Id="rId18" Type="http://schemas.openxmlformats.org/officeDocument/2006/relationships/image" Target="../media/image351.emf"/><Relationship Id="rId17" Type="http://schemas.openxmlformats.org/officeDocument/2006/relationships/oleObject" Target="../embeddings/oleObject354.bin"/><Relationship Id="rId16" Type="http://schemas.openxmlformats.org/officeDocument/2006/relationships/image" Target="../media/image350.emf"/><Relationship Id="rId15" Type="http://schemas.openxmlformats.org/officeDocument/2006/relationships/oleObject" Target="../embeddings/oleObject353.bin"/><Relationship Id="rId14" Type="http://schemas.openxmlformats.org/officeDocument/2006/relationships/image" Target="../media/image349.emf"/><Relationship Id="rId13" Type="http://schemas.openxmlformats.org/officeDocument/2006/relationships/oleObject" Target="../embeddings/oleObject352.bin"/><Relationship Id="rId12" Type="http://schemas.openxmlformats.org/officeDocument/2006/relationships/image" Target="../media/image348.emf"/><Relationship Id="rId11" Type="http://schemas.openxmlformats.org/officeDocument/2006/relationships/oleObject" Target="../embeddings/oleObject351.bin"/><Relationship Id="rId10" Type="http://schemas.openxmlformats.org/officeDocument/2006/relationships/image" Target="../media/image347.emf"/><Relationship Id="rId1" Type="http://schemas.openxmlformats.org/officeDocument/2006/relationships/oleObject" Target="../embeddings/oleObject346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8.bin"/><Relationship Id="rId8" Type="http://schemas.openxmlformats.org/officeDocument/2006/relationships/image" Target="../media/image364.emf"/><Relationship Id="rId7" Type="http://schemas.openxmlformats.org/officeDocument/2006/relationships/oleObject" Target="../embeddings/oleObject367.bin"/><Relationship Id="rId6" Type="http://schemas.openxmlformats.org/officeDocument/2006/relationships/image" Target="../media/image363.emf"/><Relationship Id="rId5" Type="http://schemas.openxmlformats.org/officeDocument/2006/relationships/oleObject" Target="../embeddings/oleObject366.bin"/><Relationship Id="rId46" Type="http://schemas.openxmlformats.org/officeDocument/2006/relationships/vmlDrawing" Target="../drawings/vmlDrawing38.vml"/><Relationship Id="rId45" Type="http://schemas.openxmlformats.org/officeDocument/2006/relationships/slideLayout" Target="../slideLayouts/slideLayout6.xml"/><Relationship Id="rId44" Type="http://schemas.openxmlformats.org/officeDocument/2006/relationships/image" Target="../media/image382.emf"/><Relationship Id="rId43" Type="http://schemas.openxmlformats.org/officeDocument/2006/relationships/oleObject" Target="../embeddings/oleObject385.bin"/><Relationship Id="rId42" Type="http://schemas.openxmlformats.org/officeDocument/2006/relationships/image" Target="../media/image381.emf"/><Relationship Id="rId41" Type="http://schemas.openxmlformats.org/officeDocument/2006/relationships/oleObject" Target="../embeddings/oleObject384.bin"/><Relationship Id="rId40" Type="http://schemas.openxmlformats.org/officeDocument/2006/relationships/image" Target="../media/image380.emf"/><Relationship Id="rId4" Type="http://schemas.openxmlformats.org/officeDocument/2006/relationships/image" Target="../media/image362.emf"/><Relationship Id="rId39" Type="http://schemas.openxmlformats.org/officeDocument/2006/relationships/oleObject" Target="../embeddings/oleObject383.bin"/><Relationship Id="rId38" Type="http://schemas.openxmlformats.org/officeDocument/2006/relationships/image" Target="../media/image379.emf"/><Relationship Id="rId37" Type="http://schemas.openxmlformats.org/officeDocument/2006/relationships/oleObject" Target="../embeddings/oleObject382.bin"/><Relationship Id="rId36" Type="http://schemas.openxmlformats.org/officeDocument/2006/relationships/image" Target="../media/image378.emf"/><Relationship Id="rId35" Type="http://schemas.openxmlformats.org/officeDocument/2006/relationships/oleObject" Target="../embeddings/oleObject381.bin"/><Relationship Id="rId34" Type="http://schemas.openxmlformats.org/officeDocument/2006/relationships/image" Target="../media/image377.emf"/><Relationship Id="rId33" Type="http://schemas.openxmlformats.org/officeDocument/2006/relationships/oleObject" Target="../embeddings/oleObject380.bin"/><Relationship Id="rId32" Type="http://schemas.openxmlformats.org/officeDocument/2006/relationships/image" Target="../media/image376.emf"/><Relationship Id="rId31" Type="http://schemas.openxmlformats.org/officeDocument/2006/relationships/oleObject" Target="../embeddings/oleObject379.bin"/><Relationship Id="rId30" Type="http://schemas.openxmlformats.org/officeDocument/2006/relationships/image" Target="../media/image375.emf"/><Relationship Id="rId3" Type="http://schemas.openxmlformats.org/officeDocument/2006/relationships/oleObject" Target="../embeddings/oleObject365.bin"/><Relationship Id="rId29" Type="http://schemas.openxmlformats.org/officeDocument/2006/relationships/oleObject" Target="../embeddings/oleObject378.bin"/><Relationship Id="rId28" Type="http://schemas.openxmlformats.org/officeDocument/2006/relationships/image" Target="../media/image374.emf"/><Relationship Id="rId27" Type="http://schemas.openxmlformats.org/officeDocument/2006/relationships/oleObject" Target="../embeddings/oleObject377.bin"/><Relationship Id="rId26" Type="http://schemas.openxmlformats.org/officeDocument/2006/relationships/image" Target="../media/image373.emf"/><Relationship Id="rId25" Type="http://schemas.openxmlformats.org/officeDocument/2006/relationships/oleObject" Target="../embeddings/oleObject376.bin"/><Relationship Id="rId24" Type="http://schemas.openxmlformats.org/officeDocument/2006/relationships/image" Target="../media/image372.emf"/><Relationship Id="rId23" Type="http://schemas.openxmlformats.org/officeDocument/2006/relationships/oleObject" Target="../embeddings/oleObject375.bin"/><Relationship Id="rId22" Type="http://schemas.openxmlformats.org/officeDocument/2006/relationships/image" Target="../media/image371.emf"/><Relationship Id="rId21" Type="http://schemas.openxmlformats.org/officeDocument/2006/relationships/oleObject" Target="../embeddings/oleObject374.bin"/><Relationship Id="rId20" Type="http://schemas.openxmlformats.org/officeDocument/2006/relationships/image" Target="../media/image370.emf"/><Relationship Id="rId2" Type="http://schemas.openxmlformats.org/officeDocument/2006/relationships/image" Target="../media/image361.emf"/><Relationship Id="rId19" Type="http://schemas.openxmlformats.org/officeDocument/2006/relationships/oleObject" Target="../embeddings/oleObject373.bin"/><Relationship Id="rId18" Type="http://schemas.openxmlformats.org/officeDocument/2006/relationships/image" Target="../media/image369.emf"/><Relationship Id="rId17" Type="http://schemas.openxmlformats.org/officeDocument/2006/relationships/oleObject" Target="../embeddings/oleObject372.bin"/><Relationship Id="rId16" Type="http://schemas.openxmlformats.org/officeDocument/2006/relationships/image" Target="../media/image368.emf"/><Relationship Id="rId15" Type="http://schemas.openxmlformats.org/officeDocument/2006/relationships/oleObject" Target="../embeddings/oleObject371.bin"/><Relationship Id="rId14" Type="http://schemas.openxmlformats.org/officeDocument/2006/relationships/image" Target="../media/image367.emf"/><Relationship Id="rId13" Type="http://schemas.openxmlformats.org/officeDocument/2006/relationships/oleObject" Target="../embeddings/oleObject370.bin"/><Relationship Id="rId12" Type="http://schemas.openxmlformats.org/officeDocument/2006/relationships/image" Target="../media/image366.emf"/><Relationship Id="rId11" Type="http://schemas.openxmlformats.org/officeDocument/2006/relationships/oleObject" Target="../embeddings/oleObject369.bin"/><Relationship Id="rId10" Type="http://schemas.openxmlformats.org/officeDocument/2006/relationships/image" Target="../media/image365.emf"/><Relationship Id="rId1" Type="http://schemas.openxmlformats.org/officeDocument/2006/relationships/oleObject" Target="../embeddings/oleObject364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9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0.bin"/><Relationship Id="rId8" Type="http://schemas.openxmlformats.org/officeDocument/2006/relationships/image" Target="../media/image386.emf"/><Relationship Id="rId7" Type="http://schemas.openxmlformats.org/officeDocument/2006/relationships/oleObject" Target="../embeddings/oleObject389.bin"/><Relationship Id="rId6" Type="http://schemas.openxmlformats.org/officeDocument/2006/relationships/image" Target="../media/image385.emf"/><Relationship Id="rId5" Type="http://schemas.openxmlformats.org/officeDocument/2006/relationships/oleObject" Target="../embeddings/oleObject388.bin"/><Relationship Id="rId4" Type="http://schemas.openxmlformats.org/officeDocument/2006/relationships/image" Target="../media/image384.emf"/><Relationship Id="rId33" Type="http://schemas.openxmlformats.org/officeDocument/2006/relationships/vmlDrawing" Target="../drawings/vmlDrawing39.vml"/><Relationship Id="rId32" Type="http://schemas.openxmlformats.org/officeDocument/2006/relationships/slideLayout" Target="../slideLayouts/slideLayout6.xml"/><Relationship Id="rId31" Type="http://schemas.openxmlformats.org/officeDocument/2006/relationships/image" Target="../media/image395.wmf"/><Relationship Id="rId30" Type="http://schemas.openxmlformats.org/officeDocument/2006/relationships/oleObject" Target="../embeddings/oleObject398.bin"/><Relationship Id="rId3" Type="http://schemas.openxmlformats.org/officeDocument/2006/relationships/oleObject" Target="../embeddings/oleObject387.bin"/><Relationship Id="rId29" Type="http://schemas.openxmlformats.org/officeDocument/2006/relationships/image" Target="../media/image394.emf"/><Relationship Id="rId28" Type="http://schemas.openxmlformats.org/officeDocument/2006/relationships/oleObject" Target="../embeddings/oleObject397.bin"/><Relationship Id="rId27" Type="http://schemas.openxmlformats.org/officeDocument/2006/relationships/image" Target="../media/image6.jpeg"/><Relationship Id="rId26" Type="http://schemas.openxmlformats.org/officeDocument/2006/relationships/image" Target="../media/image5.jpeg"/><Relationship Id="rId25" Type="http://schemas.openxmlformats.org/officeDocument/2006/relationships/image" Target="../media/image4.jpeg"/><Relationship Id="rId24" Type="http://schemas.openxmlformats.org/officeDocument/2006/relationships/image" Target="../media/image3.jpeg"/><Relationship Id="rId23" Type="http://schemas.openxmlformats.org/officeDocument/2006/relationships/image" Target="../media/image2.jpeg"/><Relationship Id="rId22" Type="http://schemas.openxmlformats.org/officeDocument/2006/relationships/image" Target="../media/image393.wmf"/><Relationship Id="rId21" Type="http://schemas.openxmlformats.org/officeDocument/2006/relationships/oleObject" Target="../embeddings/oleObject396.bin"/><Relationship Id="rId20" Type="http://schemas.openxmlformats.org/officeDocument/2006/relationships/image" Target="../media/image392.wmf"/><Relationship Id="rId2" Type="http://schemas.openxmlformats.org/officeDocument/2006/relationships/image" Target="../media/image383.wmf"/><Relationship Id="rId19" Type="http://schemas.openxmlformats.org/officeDocument/2006/relationships/oleObject" Target="../embeddings/oleObject395.bin"/><Relationship Id="rId18" Type="http://schemas.openxmlformats.org/officeDocument/2006/relationships/image" Target="../media/image391.emf"/><Relationship Id="rId17" Type="http://schemas.openxmlformats.org/officeDocument/2006/relationships/oleObject" Target="../embeddings/oleObject394.bin"/><Relationship Id="rId16" Type="http://schemas.openxmlformats.org/officeDocument/2006/relationships/image" Target="../media/image390.emf"/><Relationship Id="rId15" Type="http://schemas.openxmlformats.org/officeDocument/2006/relationships/oleObject" Target="../embeddings/oleObject393.bin"/><Relationship Id="rId14" Type="http://schemas.openxmlformats.org/officeDocument/2006/relationships/image" Target="../media/image389.emf"/><Relationship Id="rId13" Type="http://schemas.openxmlformats.org/officeDocument/2006/relationships/oleObject" Target="../embeddings/oleObject392.bin"/><Relationship Id="rId12" Type="http://schemas.openxmlformats.org/officeDocument/2006/relationships/image" Target="../media/image388.emf"/><Relationship Id="rId11" Type="http://schemas.openxmlformats.org/officeDocument/2006/relationships/oleObject" Target="../embeddings/oleObject391.bin"/><Relationship Id="rId10" Type="http://schemas.openxmlformats.org/officeDocument/2006/relationships/image" Target="../media/image387.emf"/><Relationship Id="rId1" Type="http://schemas.openxmlformats.org/officeDocument/2006/relationships/oleObject" Target="../embeddings/oleObject386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3.bin"/><Relationship Id="rId8" Type="http://schemas.openxmlformats.org/officeDocument/2006/relationships/image" Target="../media/image399.emf"/><Relationship Id="rId7" Type="http://schemas.openxmlformats.org/officeDocument/2006/relationships/oleObject" Target="../embeddings/oleObject402.bin"/><Relationship Id="rId6" Type="http://schemas.openxmlformats.org/officeDocument/2006/relationships/image" Target="../media/image398.emf"/><Relationship Id="rId5" Type="http://schemas.openxmlformats.org/officeDocument/2006/relationships/oleObject" Target="../embeddings/oleObject401.bin"/><Relationship Id="rId4" Type="http://schemas.openxmlformats.org/officeDocument/2006/relationships/image" Target="../media/image397.emf"/><Relationship Id="rId34" Type="http://schemas.openxmlformats.org/officeDocument/2006/relationships/vmlDrawing" Target="../drawings/vmlDrawing40.vml"/><Relationship Id="rId33" Type="http://schemas.openxmlformats.org/officeDocument/2006/relationships/slideLayout" Target="../slideLayouts/slideLayout6.xml"/><Relationship Id="rId32" Type="http://schemas.openxmlformats.org/officeDocument/2006/relationships/image" Target="../media/image411.emf"/><Relationship Id="rId31" Type="http://schemas.openxmlformats.org/officeDocument/2006/relationships/oleObject" Target="../embeddings/oleObject414.bin"/><Relationship Id="rId30" Type="http://schemas.openxmlformats.org/officeDocument/2006/relationships/image" Target="../media/image410.emf"/><Relationship Id="rId3" Type="http://schemas.openxmlformats.org/officeDocument/2006/relationships/oleObject" Target="../embeddings/oleObject400.bin"/><Relationship Id="rId29" Type="http://schemas.openxmlformats.org/officeDocument/2006/relationships/oleObject" Target="../embeddings/oleObject413.bin"/><Relationship Id="rId28" Type="http://schemas.openxmlformats.org/officeDocument/2006/relationships/image" Target="../media/image409.emf"/><Relationship Id="rId27" Type="http://schemas.openxmlformats.org/officeDocument/2006/relationships/oleObject" Target="../embeddings/oleObject412.bin"/><Relationship Id="rId26" Type="http://schemas.openxmlformats.org/officeDocument/2006/relationships/image" Target="../media/image408.emf"/><Relationship Id="rId25" Type="http://schemas.openxmlformats.org/officeDocument/2006/relationships/oleObject" Target="../embeddings/oleObject411.bin"/><Relationship Id="rId24" Type="http://schemas.openxmlformats.org/officeDocument/2006/relationships/image" Target="../media/image407.emf"/><Relationship Id="rId23" Type="http://schemas.openxmlformats.org/officeDocument/2006/relationships/oleObject" Target="../embeddings/oleObject410.bin"/><Relationship Id="rId22" Type="http://schemas.openxmlformats.org/officeDocument/2006/relationships/image" Target="../media/image406.emf"/><Relationship Id="rId21" Type="http://schemas.openxmlformats.org/officeDocument/2006/relationships/oleObject" Target="../embeddings/oleObject409.bin"/><Relationship Id="rId20" Type="http://schemas.openxmlformats.org/officeDocument/2006/relationships/image" Target="../media/image405.emf"/><Relationship Id="rId2" Type="http://schemas.openxmlformats.org/officeDocument/2006/relationships/image" Target="../media/image396.emf"/><Relationship Id="rId19" Type="http://schemas.openxmlformats.org/officeDocument/2006/relationships/oleObject" Target="../embeddings/oleObject408.bin"/><Relationship Id="rId18" Type="http://schemas.openxmlformats.org/officeDocument/2006/relationships/image" Target="../media/image404.emf"/><Relationship Id="rId17" Type="http://schemas.openxmlformats.org/officeDocument/2006/relationships/oleObject" Target="../embeddings/oleObject407.bin"/><Relationship Id="rId16" Type="http://schemas.openxmlformats.org/officeDocument/2006/relationships/image" Target="../media/image403.emf"/><Relationship Id="rId15" Type="http://schemas.openxmlformats.org/officeDocument/2006/relationships/oleObject" Target="../embeddings/oleObject406.bin"/><Relationship Id="rId14" Type="http://schemas.openxmlformats.org/officeDocument/2006/relationships/image" Target="../media/image402.emf"/><Relationship Id="rId13" Type="http://schemas.openxmlformats.org/officeDocument/2006/relationships/oleObject" Target="../embeddings/oleObject405.bin"/><Relationship Id="rId12" Type="http://schemas.openxmlformats.org/officeDocument/2006/relationships/image" Target="../media/image401.emf"/><Relationship Id="rId11" Type="http://schemas.openxmlformats.org/officeDocument/2006/relationships/oleObject" Target="../embeddings/oleObject404.bin"/><Relationship Id="rId10" Type="http://schemas.openxmlformats.org/officeDocument/2006/relationships/image" Target="../media/image400.emf"/><Relationship Id="rId1" Type="http://schemas.openxmlformats.org/officeDocument/2006/relationships/oleObject" Target="../embeddings/oleObject399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9.bin"/><Relationship Id="rId8" Type="http://schemas.openxmlformats.org/officeDocument/2006/relationships/image" Target="../media/image415.emf"/><Relationship Id="rId7" Type="http://schemas.openxmlformats.org/officeDocument/2006/relationships/oleObject" Target="../embeddings/oleObject418.bin"/><Relationship Id="rId6" Type="http://schemas.openxmlformats.org/officeDocument/2006/relationships/image" Target="../media/image414.emf"/><Relationship Id="rId5" Type="http://schemas.openxmlformats.org/officeDocument/2006/relationships/oleObject" Target="../embeddings/oleObject417.bin"/><Relationship Id="rId4" Type="http://schemas.openxmlformats.org/officeDocument/2006/relationships/image" Target="../media/image413.emf"/><Relationship Id="rId3" Type="http://schemas.openxmlformats.org/officeDocument/2006/relationships/oleObject" Target="../embeddings/oleObject416.bin"/><Relationship Id="rId2" Type="http://schemas.openxmlformats.org/officeDocument/2006/relationships/image" Target="../media/image412.emf"/><Relationship Id="rId12" Type="http://schemas.openxmlformats.org/officeDocument/2006/relationships/vmlDrawing" Target="../drawings/vmlDrawing41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416.emf"/><Relationship Id="rId1" Type="http://schemas.openxmlformats.org/officeDocument/2006/relationships/oleObject" Target="../embeddings/oleObject415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4.bin"/><Relationship Id="rId8" Type="http://schemas.openxmlformats.org/officeDocument/2006/relationships/image" Target="../media/image420.emf"/><Relationship Id="rId7" Type="http://schemas.openxmlformats.org/officeDocument/2006/relationships/oleObject" Target="../embeddings/oleObject423.bin"/><Relationship Id="rId6" Type="http://schemas.openxmlformats.org/officeDocument/2006/relationships/image" Target="../media/image419.emf"/><Relationship Id="rId5" Type="http://schemas.openxmlformats.org/officeDocument/2006/relationships/oleObject" Target="../embeddings/oleObject422.bin"/><Relationship Id="rId4" Type="http://schemas.openxmlformats.org/officeDocument/2006/relationships/image" Target="../media/image418.emf"/><Relationship Id="rId3" Type="http://schemas.openxmlformats.org/officeDocument/2006/relationships/oleObject" Target="../embeddings/oleObject421.bin"/><Relationship Id="rId22" Type="http://schemas.openxmlformats.org/officeDocument/2006/relationships/vmlDrawing" Target="../drawings/vmlDrawing42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426.emf"/><Relationship Id="rId2" Type="http://schemas.openxmlformats.org/officeDocument/2006/relationships/image" Target="../media/image417.emf"/><Relationship Id="rId19" Type="http://schemas.openxmlformats.org/officeDocument/2006/relationships/oleObject" Target="../embeddings/oleObject429.bin"/><Relationship Id="rId18" Type="http://schemas.openxmlformats.org/officeDocument/2006/relationships/image" Target="../media/image425.emf"/><Relationship Id="rId17" Type="http://schemas.openxmlformats.org/officeDocument/2006/relationships/oleObject" Target="../embeddings/oleObject428.bin"/><Relationship Id="rId16" Type="http://schemas.openxmlformats.org/officeDocument/2006/relationships/image" Target="../media/image424.emf"/><Relationship Id="rId15" Type="http://schemas.openxmlformats.org/officeDocument/2006/relationships/oleObject" Target="../embeddings/oleObject427.bin"/><Relationship Id="rId14" Type="http://schemas.openxmlformats.org/officeDocument/2006/relationships/image" Target="../media/image423.emf"/><Relationship Id="rId13" Type="http://schemas.openxmlformats.org/officeDocument/2006/relationships/oleObject" Target="../embeddings/oleObject426.bin"/><Relationship Id="rId12" Type="http://schemas.openxmlformats.org/officeDocument/2006/relationships/image" Target="../media/image422.emf"/><Relationship Id="rId11" Type="http://schemas.openxmlformats.org/officeDocument/2006/relationships/oleObject" Target="../embeddings/oleObject425.bin"/><Relationship Id="rId10" Type="http://schemas.openxmlformats.org/officeDocument/2006/relationships/image" Target="../media/image421.emf"/><Relationship Id="rId1" Type="http://schemas.openxmlformats.org/officeDocument/2006/relationships/oleObject" Target="../embeddings/oleObject420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4.bin"/><Relationship Id="rId8" Type="http://schemas.openxmlformats.org/officeDocument/2006/relationships/image" Target="../media/image430.emf"/><Relationship Id="rId7" Type="http://schemas.openxmlformats.org/officeDocument/2006/relationships/oleObject" Target="../embeddings/oleObject433.bin"/><Relationship Id="rId6" Type="http://schemas.openxmlformats.org/officeDocument/2006/relationships/image" Target="../media/image429.emf"/><Relationship Id="rId5" Type="http://schemas.openxmlformats.org/officeDocument/2006/relationships/oleObject" Target="../embeddings/oleObject432.bin"/><Relationship Id="rId4" Type="http://schemas.openxmlformats.org/officeDocument/2006/relationships/image" Target="../media/image428.emf"/><Relationship Id="rId30" Type="http://schemas.openxmlformats.org/officeDocument/2006/relationships/vmlDrawing" Target="../drawings/vmlDrawing43.vml"/><Relationship Id="rId3" Type="http://schemas.openxmlformats.org/officeDocument/2006/relationships/oleObject" Target="../embeddings/oleObject431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440.emf"/><Relationship Id="rId27" Type="http://schemas.openxmlformats.org/officeDocument/2006/relationships/oleObject" Target="../embeddings/oleObject443.bin"/><Relationship Id="rId26" Type="http://schemas.openxmlformats.org/officeDocument/2006/relationships/image" Target="../media/image439.emf"/><Relationship Id="rId25" Type="http://schemas.openxmlformats.org/officeDocument/2006/relationships/oleObject" Target="../embeddings/oleObject442.bin"/><Relationship Id="rId24" Type="http://schemas.openxmlformats.org/officeDocument/2006/relationships/image" Target="../media/image438.emf"/><Relationship Id="rId23" Type="http://schemas.openxmlformats.org/officeDocument/2006/relationships/oleObject" Target="../embeddings/oleObject441.bin"/><Relationship Id="rId22" Type="http://schemas.openxmlformats.org/officeDocument/2006/relationships/image" Target="../media/image437.emf"/><Relationship Id="rId21" Type="http://schemas.openxmlformats.org/officeDocument/2006/relationships/oleObject" Target="../embeddings/oleObject440.bin"/><Relationship Id="rId20" Type="http://schemas.openxmlformats.org/officeDocument/2006/relationships/image" Target="../media/image436.emf"/><Relationship Id="rId2" Type="http://schemas.openxmlformats.org/officeDocument/2006/relationships/image" Target="../media/image427.emf"/><Relationship Id="rId19" Type="http://schemas.openxmlformats.org/officeDocument/2006/relationships/oleObject" Target="../embeddings/oleObject439.bin"/><Relationship Id="rId18" Type="http://schemas.openxmlformats.org/officeDocument/2006/relationships/image" Target="../media/image435.emf"/><Relationship Id="rId17" Type="http://schemas.openxmlformats.org/officeDocument/2006/relationships/oleObject" Target="../embeddings/oleObject438.bin"/><Relationship Id="rId16" Type="http://schemas.openxmlformats.org/officeDocument/2006/relationships/image" Target="../media/image434.emf"/><Relationship Id="rId15" Type="http://schemas.openxmlformats.org/officeDocument/2006/relationships/oleObject" Target="../embeddings/oleObject437.bin"/><Relationship Id="rId14" Type="http://schemas.openxmlformats.org/officeDocument/2006/relationships/image" Target="../media/image433.emf"/><Relationship Id="rId13" Type="http://schemas.openxmlformats.org/officeDocument/2006/relationships/oleObject" Target="../embeddings/oleObject436.bin"/><Relationship Id="rId12" Type="http://schemas.openxmlformats.org/officeDocument/2006/relationships/image" Target="../media/image432.emf"/><Relationship Id="rId11" Type="http://schemas.openxmlformats.org/officeDocument/2006/relationships/oleObject" Target="../embeddings/oleObject435.bin"/><Relationship Id="rId10" Type="http://schemas.openxmlformats.org/officeDocument/2006/relationships/image" Target="../media/image431.emf"/><Relationship Id="rId1" Type="http://schemas.openxmlformats.org/officeDocument/2006/relationships/oleObject" Target="../embeddings/oleObject430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8.bin"/><Relationship Id="rId8" Type="http://schemas.openxmlformats.org/officeDocument/2006/relationships/image" Target="../media/image444.emf"/><Relationship Id="rId7" Type="http://schemas.openxmlformats.org/officeDocument/2006/relationships/oleObject" Target="../embeddings/oleObject447.bin"/><Relationship Id="rId6" Type="http://schemas.openxmlformats.org/officeDocument/2006/relationships/image" Target="../media/image443.emf"/><Relationship Id="rId5" Type="http://schemas.openxmlformats.org/officeDocument/2006/relationships/oleObject" Target="../embeddings/oleObject446.bin"/><Relationship Id="rId4" Type="http://schemas.openxmlformats.org/officeDocument/2006/relationships/image" Target="../media/image442.emf"/><Relationship Id="rId3" Type="http://schemas.openxmlformats.org/officeDocument/2006/relationships/oleObject" Target="../embeddings/oleObject445.bin"/><Relationship Id="rId2" Type="http://schemas.openxmlformats.org/officeDocument/2006/relationships/image" Target="../media/image441.emf"/><Relationship Id="rId16" Type="http://schemas.openxmlformats.org/officeDocument/2006/relationships/vmlDrawing" Target="../drawings/vmlDrawing44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447.emf"/><Relationship Id="rId13" Type="http://schemas.openxmlformats.org/officeDocument/2006/relationships/oleObject" Target="../embeddings/oleObject450.bin"/><Relationship Id="rId12" Type="http://schemas.openxmlformats.org/officeDocument/2006/relationships/image" Target="../media/image446.emf"/><Relationship Id="rId11" Type="http://schemas.openxmlformats.org/officeDocument/2006/relationships/oleObject" Target="../embeddings/oleObject449.bin"/><Relationship Id="rId10" Type="http://schemas.openxmlformats.org/officeDocument/2006/relationships/image" Target="../media/image445.emf"/><Relationship Id="rId1" Type="http://schemas.openxmlformats.org/officeDocument/2006/relationships/oleObject" Target="../embeddings/oleObject444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5.bin"/><Relationship Id="rId8" Type="http://schemas.openxmlformats.org/officeDocument/2006/relationships/image" Target="../media/image451.emf"/><Relationship Id="rId7" Type="http://schemas.openxmlformats.org/officeDocument/2006/relationships/oleObject" Target="../embeddings/oleObject454.bin"/><Relationship Id="rId6" Type="http://schemas.openxmlformats.org/officeDocument/2006/relationships/image" Target="../media/image450.emf"/><Relationship Id="rId5" Type="http://schemas.openxmlformats.org/officeDocument/2006/relationships/oleObject" Target="../embeddings/oleObject453.bin"/><Relationship Id="rId46" Type="http://schemas.openxmlformats.org/officeDocument/2006/relationships/vmlDrawing" Target="../drawings/vmlDrawing45.vml"/><Relationship Id="rId45" Type="http://schemas.openxmlformats.org/officeDocument/2006/relationships/slideLayout" Target="../slideLayouts/slideLayout6.xml"/><Relationship Id="rId44" Type="http://schemas.openxmlformats.org/officeDocument/2006/relationships/image" Target="../media/image467.wmf"/><Relationship Id="rId43" Type="http://schemas.openxmlformats.org/officeDocument/2006/relationships/oleObject" Target="../embeddings/oleObject470.bin"/><Relationship Id="rId42" Type="http://schemas.openxmlformats.org/officeDocument/2006/relationships/image" Target="../media/image466.wmf"/><Relationship Id="rId41" Type="http://schemas.openxmlformats.org/officeDocument/2006/relationships/oleObject" Target="../embeddings/oleObject469.bin"/><Relationship Id="rId40" Type="http://schemas.openxmlformats.org/officeDocument/2006/relationships/image" Target="../media/image465.wmf"/><Relationship Id="rId4" Type="http://schemas.openxmlformats.org/officeDocument/2006/relationships/image" Target="../media/image449.emf"/><Relationship Id="rId39" Type="http://schemas.openxmlformats.org/officeDocument/2006/relationships/oleObject" Target="../embeddings/oleObject468.bin"/><Relationship Id="rId38" Type="http://schemas.openxmlformats.org/officeDocument/2006/relationships/image" Target="../media/image464.wmf"/><Relationship Id="rId37" Type="http://schemas.openxmlformats.org/officeDocument/2006/relationships/oleObject" Target="../embeddings/oleObject467.bin"/><Relationship Id="rId36" Type="http://schemas.openxmlformats.org/officeDocument/2006/relationships/image" Target="../media/image463.wmf"/><Relationship Id="rId35" Type="http://schemas.openxmlformats.org/officeDocument/2006/relationships/oleObject" Target="../embeddings/oleObject466.bin"/><Relationship Id="rId34" Type="http://schemas.openxmlformats.org/officeDocument/2006/relationships/image" Target="../media/image462.wmf"/><Relationship Id="rId33" Type="http://schemas.openxmlformats.org/officeDocument/2006/relationships/oleObject" Target="../embeddings/oleObject465.bin"/><Relationship Id="rId32" Type="http://schemas.openxmlformats.org/officeDocument/2006/relationships/image" Target="../media/image461.emf"/><Relationship Id="rId31" Type="http://schemas.openxmlformats.org/officeDocument/2006/relationships/oleObject" Target="../embeddings/oleObject464.bin"/><Relationship Id="rId30" Type="http://schemas.openxmlformats.org/officeDocument/2006/relationships/image" Target="../media/image460.emf"/><Relationship Id="rId3" Type="http://schemas.openxmlformats.org/officeDocument/2006/relationships/oleObject" Target="../embeddings/oleObject452.bin"/><Relationship Id="rId29" Type="http://schemas.openxmlformats.org/officeDocument/2006/relationships/oleObject" Target="../embeddings/oleObject463.bin"/><Relationship Id="rId28" Type="http://schemas.openxmlformats.org/officeDocument/2006/relationships/image" Target="../media/image459.emf"/><Relationship Id="rId27" Type="http://schemas.openxmlformats.org/officeDocument/2006/relationships/oleObject" Target="../embeddings/oleObject462.bin"/><Relationship Id="rId26" Type="http://schemas.openxmlformats.org/officeDocument/2006/relationships/hyperlink" Target="D1_8&#36830;&#32493;&#24615;&#38388;&#26029;&#28857;.pptx" TargetMode="External"/><Relationship Id="rId25" Type="http://schemas.openxmlformats.org/officeDocument/2006/relationships/image" Target="../media/image237.jpeg"/><Relationship Id="rId24" Type="http://schemas.openxmlformats.org/officeDocument/2006/relationships/hyperlink" Target="D1_8&#36830;&#32493;&#24615;&#38388;&#26029;&#28857;.ppt" TargetMode="External"/><Relationship Id="rId23" Type="http://schemas.openxmlformats.org/officeDocument/2006/relationships/slide" Target="slide7.xml"/><Relationship Id="rId22" Type="http://schemas.openxmlformats.org/officeDocument/2006/relationships/image" Target="../media/image458.emf"/><Relationship Id="rId21" Type="http://schemas.openxmlformats.org/officeDocument/2006/relationships/oleObject" Target="../embeddings/oleObject461.bin"/><Relationship Id="rId20" Type="http://schemas.openxmlformats.org/officeDocument/2006/relationships/image" Target="../media/image457.emf"/><Relationship Id="rId2" Type="http://schemas.openxmlformats.org/officeDocument/2006/relationships/image" Target="../media/image448.wmf"/><Relationship Id="rId19" Type="http://schemas.openxmlformats.org/officeDocument/2006/relationships/oleObject" Target="../embeddings/oleObject460.bin"/><Relationship Id="rId18" Type="http://schemas.openxmlformats.org/officeDocument/2006/relationships/image" Target="../media/image456.emf"/><Relationship Id="rId17" Type="http://schemas.openxmlformats.org/officeDocument/2006/relationships/oleObject" Target="../embeddings/oleObject459.bin"/><Relationship Id="rId16" Type="http://schemas.openxmlformats.org/officeDocument/2006/relationships/image" Target="../media/image455.emf"/><Relationship Id="rId15" Type="http://schemas.openxmlformats.org/officeDocument/2006/relationships/oleObject" Target="../embeddings/oleObject458.bin"/><Relationship Id="rId14" Type="http://schemas.openxmlformats.org/officeDocument/2006/relationships/image" Target="../media/image454.emf"/><Relationship Id="rId13" Type="http://schemas.openxmlformats.org/officeDocument/2006/relationships/oleObject" Target="../embeddings/oleObject457.bin"/><Relationship Id="rId12" Type="http://schemas.openxmlformats.org/officeDocument/2006/relationships/image" Target="../media/image453.emf"/><Relationship Id="rId11" Type="http://schemas.openxmlformats.org/officeDocument/2006/relationships/oleObject" Target="../embeddings/oleObject456.bin"/><Relationship Id="rId10" Type="http://schemas.openxmlformats.org/officeDocument/2006/relationships/image" Target="../media/image452.emf"/><Relationship Id="rId1" Type="http://schemas.openxmlformats.org/officeDocument/2006/relationships/oleObject" Target="../embeddings/oleObject45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30.e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emf"/><Relationship Id="rId32" Type="http://schemas.openxmlformats.org/officeDocument/2006/relationships/vmlDrawing" Target="../drawings/vmlDrawing4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41.emf"/><Relationship Id="rId3" Type="http://schemas.openxmlformats.org/officeDocument/2006/relationships/oleObject" Target="../embeddings/oleObject22.bin"/><Relationship Id="rId29" Type="http://schemas.openxmlformats.org/officeDocument/2006/relationships/oleObject" Target="../embeddings/oleObject35.bin"/><Relationship Id="rId28" Type="http://schemas.openxmlformats.org/officeDocument/2006/relationships/image" Target="../media/image40.emf"/><Relationship Id="rId27" Type="http://schemas.openxmlformats.org/officeDocument/2006/relationships/oleObject" Target="../embeddings/oleObject34.bin"/><Relationship Id="rId26" Type="http://schemas.openxmlformats.org/officeDocument/2006/relationships/image" Target="../media/image39.emf"/><Relationship Id="rId25" Type="http://schemas.openxmlformats.org/officeDocument/2006/relationships/oleObject" Target="../embeddings/oleObject33.bin"/><Relationship Id="rId24" Type="http://schemas.openxmlformats.org/officeDocument/2006/relationships/image" Target="../media/image38.emf"/><Relationship Id="rId23" Type="http://schemas.openxmlformats.org/officeDocument/2006/relationships/oleObject" Target="../embeddings/oleObject32.bin"/><Relationship Id="rId22" Type="http://schemas.openxmlformats.org/officeDocument/2006/relationships/image" Target="../media/image37.emf"/><Relationship Id="rId21" Type="http://schemas.openxmlformats.org/officeDocument/2006/relationships/oleObject" Target="../embeddings/oleObject31.bin"/><Relationship Id="rId20" Type="http://schemas.openxmlformats.org/officeDocument/2006/relationships/image" Target="../media/image36.emf"/><Relationship Id="rId2" Type="http://schemas.openxmlformats.org/officeDocument/2006/relationships/image" Target="../media/image27.emf"/><Relationship Id="rId19" Type="http://schemas.openxmlformats.org/officeDocument/2006/relationships/oleObject" Target="../embeddings/oleObject30.bin"/><Relationship Id="rId18" Type="http://schemas.openxmlformats.org/officeDocument/2006/relationships/image" Target="../media/image35.emf"/><Relationship Id="rId17" Type="http://schemas.openxmlformats.org/officeDocument/2006/relationships/oleObject" Target="../embeddings/oleObject29.bin"/><Relationship Id="rId16" Type="http://schemas.openxmlformats.org/officeDocument/2006/relationships/image" Target="../media/image34.e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33.e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32.e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31.emf"/><Relationship Id="rId1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45.e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44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3.emf"/><Relationship Id="rId3" Type="http://schemas.openxmlformats.org/officeDocument/2006/relationships/oleObject" Target="../embeddings/oleObject37.bin"/><Relationship Id="rId20" Type="http://schemas.openxmlformats.org/officeDocument/2006/relationships/vmlDrawing" Target="../drawings/vmlDrawing5.vml"/><Relationship Id="rId2" Type="http://schemas.openxmlformats.org/officeDocument/2006/relationships/image" Target="../media/image42.e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50.emf"/><Relationship Id="rId17" Type="http://schemas.openxmlformats.org/officeDocument/2006/relationships/oleObject" Target="../embeddings/oleObject44.bin"/><Relationship Id="rId16" Type="http://schemas.openxmlformats.org/officeDocument/2006/relationships/image" Target="../media/image49.emf"/><Relationship Id="rId15" Type="http://schemas.openxmlformats.org/officeDocument/2006/relationships/oleObject" Target="../embeddings/oleObject43.bin"/><Relationship Id="rId14" Type="http://schemas.openxmlformats.org/officeDocument/2006/relationships/image" Target="../media/image48.e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47.e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46.emf"/><Relationship Id="rId1" Type="http://schemas.openxmlformats.org/officeDocument/2006/relationships/oleObject" Target="../embeddings/oleObject3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54.e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53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2.emf"/><Relationship Id="rId3" Type="http://schemas.openxmlformats.org/officeDocument/2006/relationships/oleObject" Target="../embeddings/oleObject46.bin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60.emf"/><Relationship Id="rId2" Type="http://schemas.openxmlformats.org/officeDocument/2006/relationships/image" Target="../media/image51.emf"/><Relationship Id="rId19" Type="http://schemas.openxmlformats.org/officeDocument/2006/relationships/oleObject" Target="../embeddings/oleObject54.bin"/><Relationship Id="rId18" Type="http://schemas.openxmlformats.org/officeDocument/2006/relationships/image" Target="../media/image59.emf"/><Relationship Id="rId17" Type="http://schemas.openxmlformats.org/officeDocument/2006/relationships/oleObject" Target="../embeddings/oleObject53.bin"/><Relationship Id="rId16" Type="http://schemas.openxmlformats.org/officeDocument/2006/relationships/image" Target="../media/image58.emf"/><Relationship Id="rId15" Type="http://schemas.openxmlformats.org/officeDocument/2006/relationships/oleObject" Target="../embeddings/oleObject52.bin"/><Relationship Id="rId14" Type="http://schemas.openxmlformats.org/officeDocument/2006/relationships/image" Target="../media/image57.e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56.e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55.emf"/><Relationship Id="rId1" Type="http://schemas.openxmlformats.org/officeDocument/2006/relationships/oleObject" Target="../embeddings/oleObject4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64.e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63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2.e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61.e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55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emf"/><Relationship Id="rId8" Type="http://schemas.openxmlformats.org/officeDocument/2006/relationships/oleObject" Target="../embeddings/oleObject62.bin"/><Relationship Id="rId7" Type="http://schemas.openxmlformats.org/officeDocument/2006/relationships/slide" Target="slide5.x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6.emf"/><Relationship Id="rId3" Type="http://schemas.openxmlformats.org/officeDocument/2006/relationships/oleObject" Target="../embeddings/oleObject60.bin"/><Relationship Id="rId23" Type="http://schemas.openxmlformats.org/officeDocument/2006/relationships/vmlDrawing" Target="../drawings/vmlDrawing8.vml"/><Relationship Id="rId22" Type="http://schemas.openxmlformats.org/officeDocument/2006/relationships/slideLayout" Target="../slideLayouts/slideLayout6.xml"/><Relationship Id="rId21" Type="http://schemas.openxmlformats.org/officeDocument/2006/relationships/image" Target="../media/image74.emf"/><Relationship Id="rId20" Type="http://schemas.openxmlformats.org/officeDocument/2006/relationships/oleObject" Target="../embeddings/oleObject68.bin"/><Relationship Id="rId2" Type="http://schemas.openxmlformats.org/officeDocument/2006/relationships/image" Target="../media/image65.emf"/><Relationship Id="rId19" Type="http://schemas.openxmlformats.org/officeDocument/2006/relationships/image" Target="../media/image73.emf"/><Relationship Id="rId18" Type="http://schemas.openxmlformats.org/officeDocument/2006/relationships/oleObject" Target="../embeddings/oleObject67.bin"/><Relationship Id="rId17" Type="http://schemas.openxmlformats.org/officeDocument/2006/relationships/image" Target="../media/image72.emf"/><Relationship Id="rId16" Type="http://schemas.openxmlformats.org/officeDocument/2006/relationships/oleObject" Target="../embeddings/oleObject66.bin"/><Relationship Id="rId15" Type="http://schemas.openxmlformats.org/officeDocument/2006/relationships/image" Target="../media/image71.emf"/><Relationship Id="rId14" Type="http://schemas.openxmlformats.org/officeDocument/2006/relationships/oleObject" Target="../embeddings/oleObject65.bin"/><Relationship Id="rId13" Type="http://schemas.openxmlformats.org/officeDocument/2006/relationships/image" Target="../media/image70.emf"/><Relationship Id="rId12" Type="http://schemas.openxmlformats.org/officeDocument/2006/relationships/oleObject" Target="../embeddings/oleObject64.bin"/><Relationship Id="rId11" Type="http://schemas.openxmlformats.org/officeDocument/2006/relationships/image" Target="../media/image69.emf"/><Relationship Id="rId10" Type="http://schemas.openxmlformats.org/officeDocument/2006/relationships/oleObject" Target="../embeddings/oleObject63.bin"/><Relationship Id="rId1" Type="http://schemas.openxmlformats.org/officeDocument/2006/relationships/oleObject" Target="../embeddings/oleObject5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54075"/>
            <a:ext cx="6858000" cy="1119505"/>
          </a:xfrm>
        </p:spPr>
        <p:txBody>
          <a:bodyPr/>
          <a:p>
            <a:r>
              <a:rPr lang="zh-CN" altLang="en-US" sz="5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第二模块 极限计算</a:t>
            </a:r>
            <a:endParaRPr lang="zh-CN" altLang="en-US" sz="54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4610" y="2458720"/>
            <a:ext cx="3954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第一章 函数与极限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3013710" y="3246755"/>
            <a:ext cx="34721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第五节 极限运算法则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13710" y="3768725"/>
            <a:ext cx="34721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第六节 极限存在准则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13710" y="4290695"/>
            <a:ext cx="31165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第七节 无穷小比较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247650" y="388620"/>
            <a:ext cx="20574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定理</a:t>
            </a:r>
            <a:r>
              <a:rPr lang="en-US" altLang="zh-CN" sz="2800" b="1" dirty="0">
                <a:ea typeface="楷体_GB2312" pitchFamily="49" charset="-122"/>
              </a:rPr>
              <a:t>6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若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2076450" y="464820"/>
          <a:ext cx="34560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3619500" imgH="571500" progId="Equation.3">
                  <p:embed/>
                </p:oleObj>
              </mc:Choice>
              <mc:Fallback>
                <p:oleObj name="" r:id="rId1" imgW="3619500" imgH="5715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76450" y="464820"/>
                        <a:ext cx="3456000" cy="5760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5"/>
          <p:cNvSpPr txBox="1"/>
          <p:nvPr/>
        </p:nvSpPr>
        <p:spPr>
          <a:xfrm>
            <a:off x="5608955" y="434023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155065" y="1148715"/>
          <a:ext cx="23880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2486025" imgH="571500" progId="Equation.3">
                  <p:embed/>
                </p:oleObj>
              </mc:Choice>
              <mc:Fallback>
                <p:oleObj name="" r:id="rId3" imgW="2486025" imgH="5715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55065" y="1148715"/>
                        <a:ext cx="2388000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5276850" y="1148715"/>
          <a:ext cx="18840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" imgW="1952625" imgH="571500" progId="Equation.3">
                  <p:embed/>
                </p:oleObj>
              </mc:Choice>
              <mc:Fallback>
                <p:oleObj name="" r:id="rId5" imgW="1952625" imgH="5715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76850" y="1148715"/>
                        <a:ext cx="1884000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1155065" y="1958340"/>
          <a:ext cx="3384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7" imgW="3543300" imgH="419100" progId="Equation.3">
                  <p:embed/>
                </p:oleObj>
              </mc:Choice>
              <mc:Fallback>
                <p:oleObj name="" r:id="rId7" imgW="3543300" imgH="4191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55065" y="1958340"/>
                        <a:ext cx="33840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4712970" y="1724660"/>
          <a:ext cx="1632000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9" imgW="1685925" imgH="914400" progId="Equation.3">
                  <p:embed/>
                </p:oleObj>
              </mc:Choice>
              <mc:Fallback>
                <p:oleObj name="" r:id="rId9" imgW="1685925" imgH="9144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12970" y="1724660"/>
                        <a:ext cx="1632000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3787140" y="1202690"/>
          <a:ext cx="1092000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1" imgW="1114425" imgH="266700" progId="Equation.3">
                  <p:embed/>
                </p:oleObj>
              </mc:Choice>
              <mc:Fallback>
                <p:oleObj name="" r:id="rId11" imgW="1114425" imgH="2667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87140" y="1202690"/>
                        <a:ext cx="1092000" cy="28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7252653" y="1256348"/>
          <a:ext cx="74322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3" imgW="771525" imgH="352425" progId="Equation.3">
                  <p:embed/>
                </p:oleObj>
              </mc:Choice>
              <mc:Fallback>
                <p:oleObj name="" r:id="rId13" imgW="771525" imgH="352425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52653" y="1256348"/>
                        <a:ext cx="743226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Text Box 17"/>
          <p:cNvSpPr txBox="1"/>
          <p:nvPr/>
        </p:nvSpPr>
        <p:spPr>
          <a:xfrm>
            <a:off x="456565" y="2624455"/>
            <a:ext cx="56435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提示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因为数列是一种特殊的函数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8210" name="Text Box 18"/>
          <p:cNvSpPr txBox="1"/>
          <p:nvPr/>
        </p:nvSpPr>
        <p:spPr>
          <a:xfrm>
            <a:off x="6019165" y="2633980"/>
            <a:ext cx="23164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故此定理可由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8211" name="Text Box 19"/>
          <p:cNvSpPr txBox="1"/>
          <p:nvPr/>
        </p:nvSpPr>
        <p:spPr>
          <a:xfrm>
            <a:off x="1468755" y="3155950"/>
            <a:ext cx="4362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定理</a:t>
            </a:r>
            <a:r>
              <a:rPr lang="en-US" altLang="zh-CN" sz="2800" dirty="0">
                <a:ea typeface="楷体_GB2312" pitchFamily="49" charset="-122"/>
              </a:rPr>
              <a:t>3 , 4 , 5 </a:t>
            </a:r>
            <a:r>
              <a:rPr lang="zh-CN" altLang="en-US" sz="2800" dirty="0">
                <a:ea typeface="楷体_GB2312" pitchFamily="49" charset="-122"/>
              </a:rPr>
              <a:t>直接得出结论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9234" name="Text Box 18"/>
          <p:cNvSpPr txBox="1"/>
          <p:nvPr/>
        </p:nvSpPr>
        <p:spPr>
          <a:xfrm>
            <a:off x="466725" y="3731260"/>
            <a:ext cx="11779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注意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9236" name="Text Box 20"/>
          <p:cNvSpPr txBox="1"/>
          <p:nvPr/>
        </p:nvSpPr>
        <p:spPr>
          <a:xfrm>
            <a:off x="1523365" y="3734435"/>
            <a:ext cx="72345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定理</a:t>
            </a:r>
            <a:r>
              <a:rPr lang="en-US" altLang="zh-CN" sz="2800" dirty="0">
                <a:ea typeface="楷体_GB2312" pitchFamily="49" charset="-122"/>
              </a:rPr>
              <a:t>3</a:t>
            </a:r>
            <a:r>
              <a:rPr lang="zh-CN" altLang="en-US" sz="2800" dirty="0">
                <a:ea typeface="楷体_GB2312" pitchFamily="49" charset="-122"/>
              </a:rPr>
              <a:t>，</a:t>
            </a:r>
            <a:r>
              <a:rPr lang="en-US" altLang="zh-CN" sz="2800" dirty="0">
                <a:ea typeface="楷体_GB2312" pitchFamily="49" charset="-122"/>
              </a:rPr>
              <a:t>4</a:t>
            </a:r>
            <a:r>
              <a:rPr lang="zh-CN" altLang="en-US" sz="2800" dirty="0">
                <a:ea typeface="楷体_GB2312" pitchFamily="49" charset="-122"/>
              </a:rPr>
              <a:t>，</a:t>
            </a:r>
            <a:r>
              <a:rPr lang="en-US" altLang="zh-CN" sz="2800" dirty="0">
                <a:ea typeface="楷体_GB2312" pitchFamily="49" charset="-122"/>
              </a:rPr>
              <a:t>5</a:t>
            </a:r>
            <a:r>
              <a:rPr lang="zh-CN" altLang="en-US" sz="2800" dirty="0">
                <a:ea typeface="楷体_GB2312" pitchFamily="49" charset="-122"/>
              </a:rPr>
              <a:t>，</a:t>
            </a:r>
            <a:r>
              <a:rPr lang="en-US" altLang="zh-CN" sz="2800" dirty="0">
                <a:ea typeface="楷体_GB2312" pitchFamily="49" charset="-122"/>
              </a:rPr>
              <a:t>6</a:t>
            </a:r>
            <a:r>
              <a:rPr lang="zh-CN" altLang="en-US" sz="2800" dirty="0">
                <a:ea typeface="楷体_GB2312" pitchFamily="49" charset="-122"/>
              </a:rPr>
              <a:t>的使用条件！判断下列对错：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3716" y="4185990"/>
          <a:ext cx="8233410" cy="2159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5" imgW="3873500" imgH="1016000" progId="Equation.KSEE3">
                  <p:embed/>
                </p:oleObj>
              </mc:Choice>
              <mc:Fallback>
                <p:oleObj name="" r:id="rId15" imgW="3873500" imgH="1016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3716" y="4185990"/>
                        <a:ext cx="8233410" cy="2159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05435" y="4361180"/>
            <a:ext cx="69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rgbClr val="FF0000"/>
                </a:solidFill>
              </a:rPr>
              <a:t>×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40325" y="4361180"/>
            <a:ext cx="69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rgbClr val="FF0000"/>
                </a:solidFill>
              </a:rPr>
              <a:t>×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5435" y="5515610"/>
            <a:ext cx="69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rgbClr val="FF0000"/>
                </a:solidFill>
              </a:rPr>
              <a:t>×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76850" y="5334635"/>
            <a:ext cx="3383280" cy="953135"/>
          </a:xfrm>
          <a:prstGeom prst="rect">
            <a:avLst/>
          </a:prstGeom>
          <a:noFill/>
          <a:ln w="28575" cmpd="thickThin">
            <a:solidFill>
              <a:schemeClr val="accent2"/>
            </a:solidFill>
            <a:prstDash val="sysDash"/>
          </a:ln>
        </p:spPr>
        <p:txBody>
          <a:bodyPr wrap="none" rtlCol="0">
            <a:spAutoFit/>
          </a:bodyPr>
          <a:p>
            <a:r>
              <a:rPr lang="zh-CN" altLang="en-US"/>
              <a:t>各自极限存在；</a:t>
            </a:r>
            <a:endParaRPr lang="zh-CN" altLang="en-US"/>
          </a:p>
          <a:p>
            <a:r>
              <a:rPr lang="zh-CN" altLang="en-US"/>
              <a:t>分母不为零；有限项</a:t>
            </a:r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1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1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9" grpId="0" build="p"/>
      <p:bldP spid="8210" grpId="0" build="p"/>
      <p:bldP spid="8211" grpId="0" advAuto="1000" build="p"/>
      <p:bldP spid="9234" grpId="0"/>
      <p:bldP spid="9236" grpId="0"/>
      <p:bldP spid="3" grpId="0"/>
      <p:bldP spid="4" grpId="0"/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39" name="Text Box 23"/>
          <p:cNvSpPr txBox="1"/>
          <p:nvPr/>
        </p:nvSpPr>
        <p:spPr>
          <a:xfrm>
            <a:off x="1442720" y="2211070"/>
            <a:ext cx="2915285" cy="52197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 = 3 </a:t>
            </a:r>
            <a:r>
              <a:rPr lang="zh-CN" altLang="en-US" sz="2800" dirty="0">
                <a:ea typeface="楷体_GB2312" pitchFamily="49" charset="-122"/>
              </a:rPr>
              <a:t>时分母为 </a:t>
            </a:r>
            <a:r>
              <a:rPr lang="en-US" altLang="zh-CN" sz="2800" dirty="0">
                <a:ea typeface="楷体_GB2312" pitchFamily="49" charset="-122"/>
              </a:rPr>
              <a:t>0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9251" name="Object 35"/>
          <p:cNvGraphicFramePr>
            <a:graphicFrameLocks noChangeAspect="1"/>
          </p:cNvGraphicFramePr>
          <p:nvPr/>
        </p:nvGraphicFramePr>
        <p:xfrm>
          <a:off x="6478270" y="1062038"/>
          <a:ext cx="157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533525" imgH="809625" progId="Equation.3">
                  <p:embed/>
                </p:oleObj>
              </mc:Choice>
              <mc:Fallback>
                <p:oleObj name="" r:id="rId1" imgW="1533525" imgH="80962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78270" y="1062038"/>
                        <a:ext cx="1574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7" name="Text Box 21"/>
          <p:cNvSpPr txBox="1"/>
          <p:nvPr/>
        </p:nvSpPr>
        <p:spPr>
          <a:xfrm>
            <a:off x="558483" y="1227138"/>
            <a:ext cx="1905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1410970" y="1011238"/>
          <a:ext cx="21701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2133600" imgH="923925" progId="Equation.3">
                  <p:embed/>
                </p:oleObj>
              </mc:Choice>
              <mc:Fallback>
                <p:oleObj name="" r:id="rId3" imgW="2133600" imgH="92392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10970" y="1011238"/>
                        <a:ext cx="2170113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33"/>
          <p:cNvGraphicFramePr>
            <a:graphicFrameLocks noChangeAspect="1"/>
          </p:cNvGraphicFramePr>
          <p:nvPr/>
        </p:nvGraphicFramePr>
        <p:xfrm>
          <a:off x="3682683" y="1062038"/>
          <a:ext cx="27543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714625" imgH="885825" progId="Equation.3">
                  <p:embed/>
                </p:oleObj>
              </mc:Choice>
              <mc:Fallback>
                <p:oleObj name="" r:id="rId5" imgW="2714625" imgH="88582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82683" y="1062038"/>
                        <a:ext cx="2754312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4" name="Object 38"/>
          <p:cNvGraphicFramePr>
            <a:graphicFrameLocks noChangeAspect="1"/>
          </p:cNvGraphicFramePr>
          <p:nvPr/>
        </p:nvGraphicFramePr>
        <p:xfrm>
          <a:off x="6478270" y="2049463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495300" imgH="809625" progId="Equation.3">
                  <p:embed/>
                </p:oleObj>
              </mc:Choice>
              <mc:Fallback>
                <p:oleObj name="" r:id="rId7" imgW="495300" imgH="80962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478270" y="2049463"/>
                        <a:ext cx="533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5" name="Object 39"/>
          <p:cNvGraphicFramePr>
            <a:graphicFrameLocks noChangeAspect="1"/>
          </p:cNvGraphicFramePr>
          <p:nvPr/>
        </p:nvGraphicFramePr>
        <p:xfrm>
          <a:off x="7087870" y="2039938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466725" imgH="809625" progId="Equation.3">
                  <p:embed/>
                </p:oleObj>
              </mc:Choice>
              <mc:Fallback>
                <p:oleObj name="" r:id="rId9" imgW="466725" imgH="80962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087870" y="2039938"/>
                        <a:ext cx="508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7" name="Line 41"/>
          <p:cNvSpPr/>
          <p:nvPr/>
        </p:nvSpPr>
        <p:spPr>
          <a:xfrm flipV="1">
            <a:off x="2668270" y="1976755"/>
            <a:ext cx="635" cy="18923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341630" y="3074670"/>
            <a:ext cx="1752600" cy="6858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3 .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1865630" y="2998470"/>
          <a:ext cx="2273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1" imgW="2238375" imgH="838200" progId="Equation.3">
                  <p:embed/>
                </p:oleObj>
              </mc:Choice>
              <mc:Fallback>
                <p:oleObj name="" r:id="rId11" imgW="2238375" imgH="838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65630" y="2998470"/>
                        <a:ext cx="22733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/>
          <p:nvPr/>
        </p:nvSpPr>
        <p:spPr>
          <a:xfrm>
            <a:off x="590550" y="3985578"/>
            <a:ext cx="213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 = 1 </a:t>
            </a:r>
            <a:r>
              <a:rPr lang="zh-CN" altLang="en-US" sz="2800" dirty="0">
                <a:ea typeface="楷体_GB2312" pitchFamily="49" charset="-122"/>
              </a:rPr>
              <a:t>时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570038" y="4592955"/>
          <a:ext cx="21447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3" imgW="2105025" imgH="904875" progId="Equation.3">
                  <p:embed/>
                </p:oleObj>
              </mc:Choice>
              <mc:Fallback>
                <p:oleObj name="" r:id="rId13" imgW="2105025" imgH="90487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70038" y="4592955"/>
                        <a:ext cx="2144712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5822950" y="4924743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5" imgW="447675" imgH="276225" progId="Equation.3">
                  <p:embed/>
                </p:oleObj>
              </mc:Choice>
              <mc:Fallback>
                <p:oleObj name="" r:id="rId15" imgW="447675" imgH="27622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22950" y="4924743"/>
                        <a:ext cx="482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3803650" y="4592955"/>
          <a:ext cx="189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7" imgW="1857375" imgH="885825" progId="Equation.3">
                  <p:embed/>
                </p:oleObj>
              </mc:Choice>
              <mc:Fallback>
                <p:oleObj name="" r:id="rId17" imgW="1857375" imgH="88582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03650" y="4592955"/>
                        <a:ext cx="1892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1210310" y="5606415"/>
          <a:ext cx="3302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9" imgW="3267075" imgH="838200" progId="Equation.3">
                  <p:embed/>
                </p:oleObj>
              </mc:Choice>
              <mc:Fallback>
                <p:oleObj name="" r:id="rId19" imgW="3267075" imgH="838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10310" y="5606415"/>
                        <a:ext cx="33020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/>
          <p:nvPr/>
        </p:nvSpPr>
        <p:spPr>
          <a:xfrm>
            <a:off x="2571750" y="3985578"/>
            <a:ext cx="3276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分母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= 0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分子≠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0</a:t>
            </a:r>
            <a:r>
              <a:rPr lang="en-US" altLang="zh-CN" sz="2800" dirty="0">
                <a:ea typeface="楷体_GB2312" pitchFamily="49" charset="-122"/>
              </a:rPr>
              <a:t> 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251" name="Text Box 11"/>
          <p:cNvSpPr txBox="1"/>
          <p:nvPr/>
        </p:nvSpPr>
        <p:spPr>
          <a:xfrm>
            <a:off x="5695950" y="398557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但因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0895" y="248285"/>
            <a:ext cx="5514975" cy="583565"/>
          </a:xfrm>
          <a:prstGeom prst="rect">
            <a:avLst/>
          </a:prstGeom>
          <a:solidFill>
            <a:schemeClr val="bg1">
              <a:lumMod val="60000"/>
              <a:lumOff val="40000"/>
              <a:alpha val="50000"/>
            </a:schemeClr>
          </a:solidFill>
          <a:ln w="28575" cmpd="thickThin">
            <a:noFill/>
            <a:prstDash val="sysDash"/>
          </a:ln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tx2"/>
                </a:solidFill>
              </a:rPr>
              <a:t>求极限第一步：判断型</a:t>
            </a:r>
            <a:r>
              <a:rPr lang="zh-CN" altLang="en-US" b="1">
                <a:solidFill>
                  <a:schemeClr val="tx2"/>
                </a:solidFill>
              </a:rPr>
              <a:t>！！！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11284" name="Text Box 20"/>
          <p:cNvSpPr txBox="1"/>
          <p:nvPr/>
        </p:nvSpPr>
        <p:spPr>
          <a:xfrm>
            <a:off x="6108065" y="2998470"/>
            <a:ext cx="2152650" cy="521970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因式分解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Text Box 20"/>
          <p:cNvSpPr txBox="1"/>
          <p:nvPr/>
        </p:nvSpPr>
        <p:spPr>
          <a:xfrm>
            <a:off x="6664960" y="5520055"/>
            <a:ext cx="1816100" cy="521970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取倒数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 bldLvl="0" animBg="1"/>
      <p:bldP spid="9237" grpId="0"/>
      <p:bldP spid="10245" grpId="0"/>
      <p:bldP spid="10250" grpId="0"/>
      <p:bldP spid="10251" grpId="0"/>
      <p:bldP spid="2" grpId="0" bldLvl="0" animBg="1"/>
      <p:bldP spid="11284" grpId="0" bldLvl="0" animBg="1"/>
      <p:bldP spid="15362" grpId="1"/>
      <p:bldP spid="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381000" y="1028700"/>
            <a:ext cx="17526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4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1905000" y="863600"/>
          <a:ext cx="2603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2562225" imgH="923925" progId="Equation.3">
                  <p:embed/>
                </p:oleObj>
              </mc:Choice>
              <mc:Fallback>
                <p:oleObj name="" r:id="rId1" imgW="2562225" imgH="92392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863600"/>
                        <a:ext cx="26035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/>
          <p:nvPr/>
        </p:nvSpPr>
        <p:spPr>
          <a:xfrm>
            <a:off x="609600" y="20716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270000" y="2133600"/>
          <a:ext cx="304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3009900" imgH="390525" progId="Equation.3">
                  <p:embed/>
                </p:oleObj>
              </mc:Choice>
              <mc:Fallback>
                <p:oleObj name="" r:id="rId3" imgW="3009900" imgH="39052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70000" y="2133600"/>
                        <a:ext cx="3048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4343400" y="2171700"/>
          <a:ext cx="162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1590675" imgH="381000" progId="Equation.3">
                  <p:embed/>
                </p:oleObj>
              </mc:Choice>
              <mc:Fallback>
                <p:oleObj name="" r:id="rId5" imgW="1590675" imgH="3810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343400" y="2171700"/>
                        <a:ext cx="1625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1993900" y="3581400"/>
          <a:ext cx="2692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2657475" imgH="1181100" progId="Equation.3">
                  <p:embed/>
                </p:oleObj>
              </mc:Choice>
              <mc:Fallback>
                <p:oleObj name="" r:id="rId7" imgW="2657475" imgH="11811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93900" y="3581400"/>
                        <a:ext cx="26924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Text Box 15"/>
          <p:cNvSpPr txBox="1"/>
          <p:nvPr/>
        </p:nvSpPr>
        <p:spPr>
          <a:xfrm>
            <a:off x="1143000" y="2819400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分子分母同除以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3784600" y="2819400"/>
          <a:ext cx="53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9" imgW="495300" imgH="466725" progId="Equation.3">
                  <p:embed/>
                </p:oleObj>
              </mc:Choice>
              <mc:Fallback>
                <p:oleObj name="" r:id="rId9" imgW="495300" imgH="46672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84600" y="2819400"/>
                        <a:ext cx="5334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Text Box 17"/>
          <p:cNvSpPr txBox="1"/>
          <p:nvPr/>
        </p:nvSpPr>
        <p:spPr>
          <a:xfrm>
            <a:off x="4267200" y="28194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4800600" y="374650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1" imgW="495300" imgH="809625" progId="Equation.3">
                  <p:embed/>
                </p:oleObj>
              </mc:Choice>
              <mc:Fallback>
                <p:oleObj name="" r:id="rId11" imgW="495300" imgH="80962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800600" y="3746500"/>
                        <a:ext cx="533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Text Box 20"/>
          <p:cNvSpPr txBox="1"/>
          <p:nvPr/>
        </p:nvSpPr>
        <p:spPr>
          <a:xfrm>
            <a:off x="6477000" y="2833688"/>
            <a:ext cx="1919288" cy="519112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  <a:ea typeface="仿宋_GB2312" pitchFamily="49" charset="-122"/>
              </a:rPr>
              <a:t>“ 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抓大头</a:t>
            </a:r>
            <a:r>
              <a:rPr lang="zh-CN" altLang="en-US" sz="2800" b="1" dirty="0">
                <a:solidFill>
                  <a:schemeClr val="accent2"/>
                </a:solidFill>
                <a:ea typeface="仿宋_GB2312" pitchFamily="49" charset="-122"/>
              </a:rPr>
              <a:t>”</a:t>
            </a:r>
            <a:endParaRPr lang="zh-CN" altLang="en-US" sz="2800" b="1" dirty="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11285" name="Text Box 21"/>
          <p:cNvSpPr txBox="1"/>
          <p:nvPr/>
        </p:nvSpPr>
        <p:spPr>
          <a:xfrm>
            <a:off x="1085850" y="38989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8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9" grpId="0"/>
      <p:bldP spid="11281" grpId="0"/>
      <p:bldP spid="11284" grpId="0" animBg="1"/>
      <p:bldP spid="11285" grpId="0" advAuto="100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32766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一般有如下结果：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2294" name="Text Box 6"/>
          <p:cNvSpPr txBox="1"/>
          <p:nvPr/>
        </p:nvSpPr>
        <p:spPr>
          <a:xfrm>
            <a:off x="6096000" y="2362200"/>
            <a:ext cx="2362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为非负常数 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3778250" y="2424113"/>
          <a:ext cx="228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2247900" imgH="409575" progId="Equation.3">
                  <p:embed/>
                </p:oleObj>
              </mc:Choice>
              <mc:Fallback>
                <p:oleObj name="" r:id="rId1" imgW="2247900" imgH="40957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778250" y="2424113"/>
                        <a:ext cx="2286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1390650" y="4095750"/>
          <a:ext cx="244475" cy="14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200025" imgH="104775" progId="Equation.3">
                  <p:embed/>
                </p:oleObj>
              </mc:Choice>
              <mc:Fallback>
                <p:oleObj name="" r:id="rId3" imgW="200025" imgH="10477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90650" y="4095750"/>
                        <a:ext cx="244475" cy="141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3352800" y="3238500"/>
          <a:ext cx="1158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1133475" imgH="390525" progId="Equation.3">
                  <p:embed/>
                </p:oleObj>
              </mc:Choice>
              <mc:Fallback>
                <p:oleObj name="" r:id="rId5" imgW="1133475" imgH="39052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352800" y="3238500"/>
                        <a:ext cx="11588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5" name="Object 27"/>
          <p:cNvGraphicFramePr>
            <a:graphicFrameLocks noChangeAspect="1"/>
          </p:cNvGraphicFramePr>
          <p:nvPr/>
        </p:nvGraphicFramePr>
        <p:xfrm>
          <a:off x="609600" y="1290638"/>
          <a:ext cx="4191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7" imgW="4152900" imgH="981075" progId="Equation.3">
                  <p:embed/>
                </p:oleObj>
              </mc:Choice>
              <mc:Fallback>
                <p:oleObj name="" r:id="rId7" imgW="4152900" imgH="98107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1290638"/>
                        <a:ext cx="41910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6" name="Object 28"/>
          <p:cNvGraphicFramePr>
            <a:graphicFrameLocks noChangeAspect="1"/>
          </p:cNvGraphicFramePr>
          <p:nvPr/>
        </p:nvGraphicFramePr>
        <p:xfrm>
          <a:off x="1409700" y="1828800"/>
          <a:ext cx="323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9" imgW="3200400" imgH="485775" progId="Equation.3">
                  <p:embed/>
                </p:oleObj>
              </mc:Choice>
              <mc:Fallback>
                <p:oleObj name="" r:id="rId9" imgW="3200400" imgH="48577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9700" y="1828800"/>
                        <a:ext cx="3238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2" name="Object 34"/>
          <p:cNvGraphicFramePr>
            <a:graphicFrameLocks noChangeAspect="1"/>
          </p:cNvGraphicFramePr>
          <p:nvPr/>
        </p:nvGraphicFramePr>
        <p:xfrm>
          <a:off x="2070100" y="2971800"/>
          <a:ext cx="584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1" imgW="542925" imgH="914400" progId="Equation.3">
                  <p:embed/>
                </p:oleObj>
              </mc:Choice>
              <mc:Fallback>
                <p:oleObj name="" r:id="rId11" imgW="542925" imgH="9144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70100" y="2971800"/>
                        <a:ext cx="5842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4" name="Object 36"/>
          <p:cNvGraphicFramePr>
            <a:graphicFrameLocks noChangeAspect="1"/>
          </p:cNvGraphicFramePr>
          <p:nvPr/>
        </p:nvGraphicFramePr>
        <p:xfrm>
          <a:off x="2108200" y="4076700"/>
          <a:ext cx="48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3" imgW="447675" imgH="352425" progId="Equation.3">
                  <p:embed/>
                </p:oleObj>
              </mc:Choice>
              <mc:Fallback>
                <p:oleObj name="" r:id="rId13" imgW="447675" imgH="35242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108200" y="4076700"/>
                        <a:ext cx="482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5" name="Object 37"/>
          <p:cNvGraphicFramePr>
            <a:graphicFrameLocks noChangeAspect="1"/>
          </p:cNvGraphicFramePr>
          <p:nvPr/>
        </p:nvGraphicFramePr>
        <p:xfrm>
          <a:off x="2057400" y="4838700"/>
          <a:ext cx="457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5" imgW="419100" imgH="276225" progId="Equation.3">
                  <p:embed/>
                </p:oleObj>
              </mc:Choice>
              <mc:Fallback>
                <p:oleObj name="" r:id="rId15" imgW="419100" imgH="27622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57400" y="4838700"/>
                        <a:ext cx="457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2" name="Object 54"/>
          <p:cNvGraphicFramePr>
            <a:graphicFrameLocks noChangeAspect="1"/>
          </p:cNvGraphicFramePr>
          <p:nvPr/>
        </p:nvGraphicFramePr>
        <p:xfrm>
          <a:off x="3352800" y="4000500"/>
          <a:ext cx="1158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7" imgW="1133475" imgH="390525" progId="Equation.3">
                  <p:embed/>
                </p:oleObj>
              </mc:Choice>
              <mc:Fallback>
                <p:oleObj name="" r:id="rId17" imgW="1133475" imgH="39052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352800" y="4000500"/>
                        <a:ext cx="11588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3" name="Object 55"/>
          <p:cNvGraphicFramePr>
            <a:graphicFrameLocks noChangeAspect="1"/>
          </p:cNvGraphicFramePr>
          <p:nvPr/>
        </p:nvGraphicFramePr>
        <p:xfrm>
          <a:off x="3352800" y="4762500"/>
          <a:ext cx="1158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9" imgW="1133475" imgH="390525" progId="Equation.3">
                  <p:embed/>
                </p:oleObj>
              </mc:Choice>
              <mc:Fallback>
                <p:oleObj name="" r:id="rId19" imgW="1133475" imgH="39052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352800" y="4762500"/>
                        <a:ext cx="11588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5" name="AutoShape 57"/>
          <p:cNvSpPr/>
          <p:nvPr/>
        </p:nvSpPr>
        <p:spPr>
          <a:xfrm>
            <a:off x="1752600" y="3124200"/>
            <a:ext cx="179388" cy="2057400"/>
          </a:xfrm>
          <a:prstGeom prst="leftBrace">
            <a:avLst>
              <a:gd name="adj1" fmla="val 95574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" name="Text Box 24"/>
          <p:cNvSpPr txBox="1"/>
          <p:nvPr/>
        </p:nvSpPr>
        <p:spPr>
          <a:xfrm>
            <a:off x="5196840" y="1569085"/>
            <a:ext cx="37293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（适用</a:t>
            </a: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∞/∞</a:t>
            </a: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型</a:t>
            </a: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chemeClr val="accent2"/>
              </a:solidFill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2345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 Box 4"/>
          <p:cNvSpPr txBox="1"/>
          <p:nvPr/>
        </p:nvSpPr>
        <p:spPr>
          <a:xfrm>
            <a:off x="563563" y="1143953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7.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2063750" y="1201103"/>
          <a:ext cx="2070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" imgW="2028825" imgH="619125" progId="Equation.3">
                  <p:embed/>
                </p:oleObj>
              </mc:Choice>
              <mc:Fallback>
                <p:oleObj name="" r:id="rId1" imgW="2028825" imgH="619125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63750" y="1201103"/>
                        <a:ext cx="20701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6"/>
          <p:cNvSpPr txBox="1"/>
          <p:nvPr/>
        </p:nvSpPr>
        <p:spPr>
          <a:xfrm>
            <a:off x="4114800" y="111379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 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满足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9461" name="Object 7"/>
          <p:cNvGraphicFramePr>
            <a:graphicFrameLocks noChangeAspect="1"/>
          </p:cNvGraphicFramePr>
          <p:nvPr/>
        </p:nvGraphicFramePr>
        <p:xfrm>
          <a:off x="5676900" y="1177290"/>
          <a:ext cx="224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" imgW="2209800" imgH="428625" progId="Equation.3">
                  <p:embed/>
                </p:oleObj>
              </mc:Choice>
              <mc:Fallback>
                <p:oleObj name="" r:id="rId3" imgW="2209800" imgH="428625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676900" y="1177290"/>
                        <a:ext cx="2247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8"/>
          <p:cNvSpPr txBox="1"/>
          <p:nvPr/>
        </p:nvSpPr>
        <p:spPr>
          <a:xfrm>
            <a:off x="7924800" y="111379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i="1" dirty="0">
              <a:ea typeface="楷体_GB2312" pitchFamily="49" charset="-122"/>
            </a:endParaRPr>
          </a:p>
        </p:txBody>
      </p:sp>
      <p:graphicFrame>
        <p:nvGraphicFramePr>
          <p:cNvPr id="19463" name="Object 9"/>
          <p:cNvGraphicFramePr>
            <a:graphicFrameLocks noChangeAspect="1"/>
          </p:cNvGraphicFramePr>
          <p:nvPr/>
        </p:nvGraphicFramePr>
        <p:xfrm>
          <a:off x="196850" y="1999615"/>
          <a:ext cx="135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1323975" imgH="352425" progId="Equation.3">
                  <p:embed/>
                </p:oleObj>
              </mc:Choice>
              <mc:Fallback>
                <p:oleObj name="" r:id="rId5" imgW="1323975" imgH="35242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6850" y="1999615"/>
                        <a:ext cx="1358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10"/>
          <p:cNvSpPr txBox="1"/>
          <p:nvPr/>
        </p:nvSpPr>
        <p:spPr>
          <a:xfrm>
            <a:off x="1600200" y="187579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又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9465" name="Object 11"/>
          <p:cNvGraphicFramePr>
            <a:graphicFrameLocks noChangeAspect="1"/>
          </p:cNvGraphicFramePr>
          <p:nvPr/>
        </p:nvGraphicFramePr>
        <p:xfrm>
          <a:off x="2120900" y="1945640"/>
          <a:ext cx="2070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7" imgW="2028825" imgH="571500" progId="Equation.3">
                  <p:embed/>
                </p:oleObj>
              </mc:Choice>
              <mc:Fallback>
                <p:oleObj name="" r:id="rId7" imgW="2028825" imgH="5715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66FF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120900" y="1945640"/>
                        <a:ext cx="20701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2"/>
          <p:cNvSpPr txBox="1"/>
          <p:nvPr/>
        </p:nvSpPr>
        <p:spPr>
          <a:xfrm>
            <a:off x="4191000" y="1891665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9467" name="Object 13"/>
          <p:cNvGraphicFramePr>
            <a:graphicFrameLocks noChangeAspect="1"/>
          </p:cNvGraphicFramePr>
          <p:nvPr/>
        </p:nvGraphicFramePr>
        <p:xfrm>
          <a:off x="2051050" y="2706053"/>
          <a:ext cx="2197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9" imgW="2162175" imgH="619125" progId="Equation.3">
                  <p:embed/>
                </p:oleObj>
              </mc:Choice>
              <mc:Fallback>
                <p:oleObj name="" r:id="rId9" imgW="2162175" imgH="619125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2706053"/>
                        <a:ext cx="21971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4"/>
          <p:cNvGraphicFramePr>
            <a:graphicFrameLocks noChangeAspect="1"/>
          </p:cNvGraphicFramePr>
          <p:nvPr/>
        </p:nvGraphicFramePr>
        <p:xfrm>
          <a:off x="4334510" y="2626043"/>
          <a:ext cx="1800613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1" imgW="812800" imgH="279400" progId="Equation.3">
                  <p:embed/>
                </p:oleObj>
              </mc:Choice>
              <mc:Fallback>
                <p:oleObj name="" r:id="rId11" imgW="812800" imgH="2794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66FF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334510" y="2626043"/>
                        <a:ext cx="1800613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5" name="Text Box 23"/>
          <p:cNvSpPr txBox="1"/>
          <p:nvPr/>
        </p:nvSpPr>
        <p:spPr>
          <a:xfrm>
            <a:off x="609600" y="3489325"/>
            <a:ext cx="3124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 </a:t>
            </a:r>
            <a:r>
              <a:rPr lang="zh-CN" altLang="en-US" sz="2800" dirty="0">
                <a:ea typeface="楷体_GB2312" pitchFamily="49" charset="-122"/>
              </a:rPr>
              <a:t>若定理中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3816" name="Object 24"/>
          <p:cNvGraphicFramePr>
            <a:graphicFrameLocks noChangeAspect="1"/>
          </p:cNvGraphicFramePr>
          <p:nvPr/>
        </p:nvGraphicFramePr>
        <p:xfrm>
          <a:off x="3270250" y="3540125"/>
          <a:ext cx="2133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3" imgW="2095500" imgH="619125" progId="Equation.3">
                  <p:embed/>
                </p:oleObj>
              </mc:Choice>
              <mc:Fallback>
                <p:oleObj name="" r:id="rId13" imgW="2095500" imgH="61912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70250" y="3540125"/>
                        <a:ext cx="21336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4" name="Text Box 32"/>
          <p:cNvSpPr txBox="1"/>
          <p:nvPr/>
        </p:nvSpPr>
        <p:spPr>
          <a:xfrm>
            <a:off x="5410200" y="3489325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则类似可得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3851" name="Object 59"/>
          <p:cNvGraphicFramePr>
            <a:graphicFrameLocks noChangeAspect="1"/>
          </p:cNvGraphicFramePr>
          <p:nvPr/>
        </p:nvGraphicFramePr>
        <p:xfrm>
          <a:off x="1809750" y="4527550"/>
          <a:ext cx="2197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5" imgW="2162175" imgH="619125" progId="Equation.3">
                  <p:embed/>
                </p:oleObj>
              </mc:Choice>
              <mc:Fallback>
                <p:oleObj name="" r:id="rId15" imgW="2162175" imgH="619125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09750" y="4527550"/>
                        <a:ext cx="21971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52" name="Object 60"/>
          <p:cNvGraphicFramePr>
            <a:graphicFrameLocks noChangeAspect="1"/>
          </p:cNvGraphicFramePr>
          <p:nvPr/>
        </p:nvGraphicFramePr>
        <p:xfrm>
          <a:off x="4038600" y="4525963"/>
          <a:ext cx="1981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7" imgW="1943100" imgH="581025" progId="Equation.3">
                  <p:embed/>
                </p:oleObj>
              </mc:Choice>
              <mc:Fallback>
                <p:oleObj name="" r:id="rId17" imgW="1943100" imgH="581025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66FF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38600" y="4525963"/>
                        <a:ext cx="19812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169160" y="5551805"/>
            <a:ext cx="4805680" cy="521970"/>
          </a:xfrm>
          <a:prstGeom prst="rect">
            <a:avLst/>
          </a:prstGeom>
          <a:noFill/>
          <a:ln w="28575" cmpd="thickThin">
            <a:solidFill>
              <a:schemeClr val="accent2"/>
            </a:solidFill>
            <a:prstDash val="sysDash"/>
          </a:ln>
        </p:spPr>
        <p:txBody>
          <a:bodyPr wrap="none" rtlCol="0">
            <a:spAutoFit/>
          </a:bodyPr>
          <a:p>
            <a:r>
              <a:rPr lang="zh-CN" altLang="en-US"/>
              <a:t>内层极限可求，外层极限存在</a:t>
            </a:r>
            <a:endParaRPr lang="zh-CN" altLang="en-US"/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63880" y="334645"/>
            <a:ext cx="56388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三、 复合函数的极限运算法则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5" grpId="0"/>
      <p:bldP spid="33824" grpId="0"/>
      <p:bldP spid="2" grpId="0" bldLvl="0" animBg="1"/>
      <p:bldP spid="19458" grpId="0"/>
      <p:bldP spid="19460" grpId="0"/>
      <p:bldP spid="19462" grpId="0"/>
      <p:bldP spid="19464" grpId="0"/>
      <p:bldP spid="194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381000" y="609600"/>
            <a:ext cx="1676400" cy="6858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5.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7412" name="Text Box 4"/>
          <p:cNvSpPr txBox="1"/>
          <p:nvPr/>
        </p:nvSpPr>
        <p:spPr>
          <a:xfrm>
            <a:off x="609600" y="18288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1831340" y="488950"/>
          <a:ext cx="1739835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1828800" imgH="885825" progId="Equation.3">
                  <p:embed/>
                </p:oleObj>
              </mc:Choice>
              <mc:Fallback>
                <p:oleObj name="" r:id="rId1" imgW="1828800" imgH="885825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31340" y="488950"/>
                        <a:ext cx="1739835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739900" y="1638300"/>
          <a:ext cx="1590261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" imgW="1571625" imgH="838200" progId="Equation.3">
                  <p:embed/>
                </p:oleObj>
              </mc:Choice>
              <mc:Fallback>
                <p:oleObj name="" r:id="rId3" imgW="1571625" imgH="8382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39900" y="1638300"/>
                        <a:ext cx="1590261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676400" y="2971800"/>
          <a:ext cx="1079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5" imgW="1038225" imgH="571500" progId="Equation.3">
                  <p:embed/>
                </p:oleObj>
              </mc:Choice>
              <mc:Fallback>
                <p:oleObj name="" r:id="rId5" imgW="1038225" imgH="5715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2971800"/>
                        <a:ext cx="10795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2824163" y="2749550"/>
          <a:ext cx="191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7" imgW="1876425" imgH="800100" progId="Equation.3">
                  <p:embed/>
                </p:oleObj>
              </mc:Choice>
              <mc:Fallback>
                <p:oleObj name="" r:id="rId7" imgW="1876425" imgH="8001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24163" y="2749550"/>
                        <a:ext cx="1917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1"/>
          <p:cNvSpPr txBox="1"/>
          <p:nvPr/>
        </p:nvSpPr>
        <p:spPr>
          <a:xfrm>
            <a:off x="1143000" y="40259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∴   </a:t>
            </a:r>
            <a:r>
              <a:rPr lang="zh-CN" altLang="en-US" sz="2800" dirty="0"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2971800" y="4025900"/>
          <a:ext cx="1008000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9" imgW="1028700" imgH="685800" progId="Equation.3">
                  <p:embed/>
                </p:oleObj>
              </mc:Choice>
              <mc:Fallback>
                <p:oleObj name="" r:id="rId9" imgW="1028700" imgH="6858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971800" y="4025900"/>
                        <a:ext cx="1008000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4114800" y="3810000"/>
          <a:ext cx="691606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1" imgW="752475" imgH="866775" progId="Equation.3">
                  <p:embed/>
                </p:oleObj>
              </mc:Choice>
              <mc:Fallback>
                <p:oleObj name="" r:id="rId11" imgW="752475" imgH="866775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3810000"/>
                        <a:ext cx="691606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2667000" y="4953000"/>
          <a:ext cx="669600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3" imgW="752475" imgH="847725" progId="Equation.3">
                  <p:embed/>
                </p:oleObj>
              </mc:Choice>
              <mc:Fallback>
                <p:oleObj name="" r:id="rId13" imgW="752475" imgH="847725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4953000"/>
                        <a:ext cx="669600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2564" y="484368"/>
          <a:ext cx="96393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5" imgW="444500" imgH="431800" progId="Equation.KSEE3">
                  <p:embed/>
                </p:oleObj>
              </mc:Choice>
              <mc:Fallback>
                <p:oleObj name="" r:id="rId15" imgW="444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42564" y="484368"/>
                        <a:ext cx="963930" cy="93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450850" y="482600"/>
            <a:ext cx="16764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6 .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6867" name="Text Box 3"/>
          <p:cNvSpPr txBox="1"/>
          <p:nvPr/>
        </p:nvSpPr>
        <p:spPr>
          <a:xfrm>
            <a:off x="609600" y="1349375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方法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955800" y="355600"/>
          <a:ext cx="1625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1590675" imgH="828675" progId="Equation.3">
                  <p:embed/>
                </p:oleObj>
              </mc:Choice>
              <mc:Fallback>
                <p:oleObj name="" r:id="rId1" imgW="1590675" imgH="82867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55800" y="355600"/>
                        <a:ext cx="16256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3124200" y="1385888"/>
          <a:ext cx="1206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1171575" imgH="419100" progId="Equation.3">
                  <p:embed/>
                </p:oleObj>
              </mc:Choice>
              <mc:Fallback>
                <p:oleObj name="" r:id="rId3" imgW="1171575" imgH="4191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24200" y="1385888"/>
                        <a:ext cx="1206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6"/>
          <p:cNvSpPr txBox="1"/>
          <p:nvPr/>
        </p:nvSpPr>
        <p:spPr>
          <a:xfrm>
            <a:off x="4343400" y="13081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4953000" y="1371600"/>
          <a:ext cx="1371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5" imgW="1333500" imgH="571500" progId="Equation.3">
                  <p:embed/>
                </p:oleObj>
              </mc:Choice>
              <mc:Fallback>
                <p:oleObj name="" r:id="rId5" imgW="1333500" imgH="5715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53000" y="1371600"/>
                        <a:ext cx="13716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 Box 10"/>
          <p:cNvSpPr txBox="1"/>
          <p:nvPr/>
        </p:nvSpPr>
        <p:spPr>
          <a:xfrm>
            <a:off x="2590800" y="1344613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6878" name="Object 14"/>
          <p:cNvGraphicFramePr>
            <a:graphicFrameLocks noChangeAspect="1"/>
          </p:cNvGraphicFramePr>
          <p:nvPr/>
        </p:nvGraphicFramePr>
        <p:xfrm>
          <a:off x="2311400" y="2057400"/>
          <a:ext cx="2184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7" imgW="2143125" imgH="914400" progId="Equation.3">
                  <p:embed/>
                </p:oleObj>
              </mc:Choice>
              <mc:Fallback>
                <p:oleObj name="" r:id="rId7" imgW="2143125" imgH="9144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11400" y="2057400"/>
                        <a:ext cx="21844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5"/>
          <p:cNvGraphicFramePr>
            <a:graphicFrameLocks noChangeAspect="1"/>
          </p:cNvGraphicFramePr>
          <p:nvPr/>
        </p:nvGraphicFramePr>
        <p:xfrm>
          <a:off x="4597400" y="2400300"/>
          <a:ext cx="965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9" imgW="923925" imgH="276225" progId="Equation.3">
                  <p:embed/>
                </p:oleObj>
              </mc:Choice>
              <mc:Fallback>
                <p:oleObj name="" r:id="rId9" imgW="923925" imgH="27622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97400" y="2400300"/>
                        <a:ext cx="965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0" name="Text Box 16"/>
          <p:cNvSpPr txBox="1"/>
          <p:nvPr/>
        </p:nvSpPr>
        <p:spPr>
          <a:xfrm>
            <a:off x="1752600" y="321945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ea typeface="楷体_GB2312" pitchFamily="49" charset="-122"/>
              </a:rPr>
              <a:t>∴  </a:t>
            </a: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3200400" y="3276600"/>
          <a:ext cx="1714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1" imgW="1676400" imgH="571500" progId="Equation.3">
                  <p:embed/>
                </p:oleObj>
              </mc:Choice>
              <mc:Fallback>
                <p:oleObj name="" r:id="rId11" imgW="1676400" imgH="5715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3276600"/>
                        <a:ext cx="17145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18"/>
          <p:cNvGraphicFramePr>
            <a:graphicFrameLocks noChangeAspect="1"/>
          </p:cNvGraphicFramePr>
          <p:nvPr/>
        </p:nvGraphicFramePr>
        <p:xfrm>
          <a:off x="4978400" y="3309938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3" imgW="466725" imgH="266700" progId="Equation.3">
                  <p:embed/>
                </p:oleObj>
              </mc:Choice>
              <mc:Fallback>
                <p:oleObj name="" r:id="rId13" imgW="466725" imgH="2667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78400" y="3309938"/>
                        <a:ext cx="5080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Text Box 19"/>
          <p:cNvSpPr txBox="1"/>
          <p:nvPr/>
        </p:nvSpPr>
        <p:spPr>
          <a:xfrm>
            <a:off x="609600" y="38862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方法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36884" name="Object 20"/>
          <p:cNvGraphicFramePr>
            <a:graphicFrameLocks noChangeAspect="1"/>
          </p:cNvGraphicFramePr>
          <p:nvPr/>
        </p:nvGraphicFramePr>
        <p:xfrm>
          <a:off x="1524000" y="4445000"/>
          <a:ext cx="1485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5" imgW="1447800" imgH="828675" progId="Equation.3">
                  <p:embed/>
                </p:oleObj>
              </mc:Choice>
              <mc:Fallback>
                <p:oleObj name="" r:id="rId15" imgW="1447800" imgH="828675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4445000"/>
                        <a:ext cx="14859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21"/>
          <p:cNvGraphicFramePr>
            <a:graphicFrameLocks noChangeAspect="1"/>
          </p:cNvGraphicFramePr>
          <p:nvPr/>
        </p:nvGraphicFramePr>
        <p:xfrm>
          <a:off x="3105150" y="4419600"/>
          <a:ext cx="2933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7" imgW="2895600" imgH="847725" progId="Equation.3">
                  <p:embed/>
                </p:oleObj>
              </mc:Choice>
              <mc:Fallback>
                <p:oleObj name="" r:id="rId17" imgW="2895600" imgH="847725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05150" y="4419600"/>
                        <a:ext cx="2933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6115050" y="4648200"/>
          <a:ext cx="1981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9" imgW="1943100" imgH="600075" progId="Equation.3">
                  <p:embed/>
                </p:oleObj>
              </mc:Choice>
              <mc:Fallback>
                <p:oleObj name="" r:id="rId19" imgW="1943100" imgH="600075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5050" y="4648200"/>
                        <a:ext cx="19812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3143250" y="5562600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21" imgW="466725" imgH="266700" progId="Equation.3">
                  <p:embed/>
                </p:oleObj>
              </mc:Choice>
              <mc:Fallback>
                <p:oleObj name="" r:id="rId21" imgW="466725" imgH="2667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43250" y="5562600"/>
                        <a:ext cx="5080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9" name="Oval 25"/>
          <p:cNvSpPr/>
          <p:nvPr/>
        </p:nvSpPr>
        <p:spPr>
          <a:xfrm>
            <a:off x="2514600" y="762000"/>
            <a:ext cx="609600" cy="5334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1284" name="Text Box 20"/>
          <p:cNvSpPr txBox="1"/>
          <p:nvPr/>
        </p:nvSpPr>
        <p:spPr>
          <a:xfrm>
            <a:off x="6324600" y="2717800"/>
            <a:ext cx="2244725" cy="953135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变量代换法：根式代换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Text Box 20"/>
          <p:cNvSpPr txBox="1"/>
          <p:nvPr/>
        </p:nvSpPr>
        <p:spPr>
          <a:xfrm>
            <a:off x="6452235" y="5454015"/>
            <a:ext cx="1643380" cy="521970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有理化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51429" y="355463"/>
          <a:ext cx="96393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3" imgW="444500" imgH="431800" progId="Equation.KSEE3">
                  <p:embed/>
                </p:oleObj>
              </mc:Choice>
              <mc:Fallback>
                <p:oleObj name="" r:id="rId23" imgW="444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51429" y="355463"/>
                        <a:ext cx="963930" cy="93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70" grpId="0"/>
      <p:bldP spid="36874" grpId="0"/>
      <p:bldP spid="36880" grpId="0"/>
      <p:bldP spid="36883" grpId="0"/>
      <p:bldP spid="36889" grpId="0" animBg="1"/>
      <p:bldP spid="11284" grpId="0" bldLvl="0" animBg="1"/>
      <p:bldP spid="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2057400" cy="609600"/>
          </a:xfrm>
          <a:ln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内容小结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41988" name="Text Box 4"/>
          <p:cNvSpPr txBox="1"/>
          <p:nvPr/>
        </p:nvSpPr>
        <p:spPr>
          <a:xfrm>
            <a:off x="381000" y="1004888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1. </a:t>
            </a:r>
            <a:r>
              <a:rPr lang="zh-CN" altLang="en-US" sz="2800" dirty="0">
                <a:ea typeface="楷体_GB2312" pitchFamily="49" charset="-122"/>
              </a:rPr>
              <a:t>极限运算法则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1989" name="Text Box 5"/>
          <p:cNvSpPr txBox="1"/>
          <p:nvPr/>
        </p:nvSpPr>
        <p:spPr>
          <a:xfrm>
            <a:off x="990600" y="1538288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无穷小运算法则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990" name="Text Box 6"/>
          <p:cNvSpPr txBox="1"/>
          <p:nvPr/>
        </p:nvSpPr>
        <p:spPr>
          <a:xfrm>
            <a:off x="990600" y="20574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(2) </a:t>
            </a:r>
            <a:r>
              <a:rPr lang="zh-CN" altLang="en-US" sz="2800" dirty="0">
                <a:ea typeface="楷体_GB2312" pitchFamily="49" charset="-122"/>
              </a:rPr>
              <a:t>极限四则运算法则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1991" name="Text Box 7"/>
          <p:cNvSpPr txBox="1"/>
          <p:nvPr/>
        </p:nvSpPr>
        <p:spPr>
          <a:xfrm>
            <a:off x="990600" y="2590800"/>
            <a:ext cx="434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(3) </a:t>
            </a:r>
            <a:r>
              <a:rPr lang="zh-CN" altLang="en-US" sz="2800" dirty="0">
                <a:ea typeface="楷体_GB2312" pitchFamily="49" charset="-122"/>
              </a:rPr>
              <a:t>复合函数极限运算法则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1994" name="Text Box 10">
            <a:hlinkClick r:id="rId1" action="ppaction://hlinksldjump"/>
          </p:cNvPr>
          <p:cNvSpPr txBox="1"/>
          <p:nvPr/>
        </p:nvSpPr>
        <p:spPr>
          <a:xfrm>
            <a:off x="5410200" y="20574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注意使用条件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1995" name="Text Box 11"/>
          <p:cNvSpPr txBox="1"/>
          <p:nvPr/>
        </p:nvSpPr>
        <p:spPr>
          <a:xfrm>
            <a:off x="304800" y="3124200"/>
            <a:ext cx="46482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2. </a:t>
            </a:r>
            <a:r>
              <a:rPr lang="zh-CN" altLang="en-US" sz="2800" dirty="0">
                <a:ea typeface="楷体_GB2312" pitchFamily="49" charset="-122"/>
              </a:rPr>
              <a:t>求函数极限的方法（前传）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1996" name="Text Box 12"/>
          <p:cNvSpPr txBox="1"/>
          <p:nvPr/>
        </p:nvSpPr>
        <p:spPr>
          <a:xfrm>
            <a:off x="990600" y="3657600"/>
            <a:ext cx="449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(1) </a:t>
            </a:r>
            <a:r>
              <a:rPr lang="zh-CN" altLang="en-US" sz="2800" dirty="0">
                <a:ea typeface="楷体_GB2312" pitchFamily="49" charset="-122"/>
              </a:rPr>
              <a:t>分式函数极限求法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1579563" y="4230688"/>
          <a:ext cx="138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2" imgW="1343025" imgH="409575" progId="Equation.3">
                  <p:embed/>
                </p:oleObj>
              </mc:Choice>
              <mc:Fallback>
                <p:oleObj name="" r:id="rId2" imgW="1343025" imgH="409575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79563" y="4230688"/>
                        <a:ext cx="1384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Text Box 14"/>
          <p:cNvSpPr txBox="1"/>
          <p:nvPr/>
        </p:nvSpPr>
        <p:spPr>
          <a:xfrm>
            <a:off x="2932113" y="4186238"/>
            <a:ext cx="2667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用代入法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1999" name="Text Box 15"/>
          <p:cNvSpPr txBox="1"/>
          <p:nvPr/>
        </p:nvSpPr>
        <p:spPr>
          <a:xfrm>
            <a:off x="5123498" y="4128770"/>
            <a:ext cx="30876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(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要求分母不为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0 )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42000" name="Object 16"/>
          <p:cNvGraphicFramePr>
            <a:graphicFrameLocks noChangeAspect="1"/>
          </p:cNvGraphicFramePr>
          <p:nvPr/>
        </p:nvGraphicFramePr>
        <p:xfrm>
          <a:off x="1524000" y="4802188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4" imgW="1409700" imgH="409575" progId="Equation.3">
                  <p:embed/>
                </p:oleObj>
              </mc:Choice>
              <mc:Fallback>
                <p:oleObj name="" r:id="rId4" imgW="1409700" imgH="409575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4802188"/>
                        <a:ext cx="1447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1" name="Text Box 17"/>
          <p:cNvSpPr txBox="1"/>
          <p:nvPr/>
        </p:nvSpPr>
        <p:spPr>
          <a:xfrm>
            <a:off x="2971800" y="4757738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2002" name="Object 18"/>
          <p:cNvGraphicFramePr>
            <a:graphicFrameLocks noChangeAspect="1"/>
          </p:cNvGraphicFramePr>
          <p:nvPr/>
        </p:nvGraphicFramePr>
        <p:xfrm>
          <a:off x="3962400" y="4648200"/>
          <a:ext cx="3810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6" imgW="85725" imgH="219075" progId="Equation.3">
                  <p:embed/>
                </p:oleObj>
              </mc:Choice>
              <mc:Fallback>
                <p:oleObj name="" r:id="rId6" imgW="85725" imgH="219075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62400" y="4648200"/>
                        <a:ext cx="381000" cy="763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3" name="Text Box 19"/>
          <p:cNvSpPr txBox="1"/>
          <p:nvPr/>
        </p:nvSpPr>
        <p:spPr>
          <a:xfrm>
            <a:off x="4267200" y="4758055"/>
            <a:ext cx="40868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型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约去公因子、有理化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2004" name="Object 20"/>
          <p:cNvGraphicFramePr>
            <a:graphicFrameLocks noChangeAspect="1"/>
          </p:cNvGraphicFramePr>
          <p:nvPr/>
        </p:nvGraphicFramePr>
        <p:xfrm>
          <a:off x="1543050" y="5453063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8" imgW="1343025" imgH="371475" progId="Equation.3">
                  <p:embed/>
                </p:oleObj>
              </mc:Choice>
              <mc:Fallback>
                <p:oleObj name="" r:id="rId8" imgW="1343025" imgH="371475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43050" y="5453063"/>
                        <a:ext cx="1384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5" name="Text Box 21"/>
          <p:cNvSpPr txBox="1"/>
          <p:nvPr/>
        </p:nvSpPr>
        <p:spPr>
          <a:xfrm>
            <a:off x="2895600" y="5365750"/>
            <a:ext cx="449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分子分母同除最高次幂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2007" name="Rectangle 23"/>
          <p:cNvSpPr/>
          <p:nvPr/>
        </p:nvSpPr>
        <p:spPr>
          <a:xfrm>
            <a:off x="7239000" y="5365433"/>
            <a:ext cx="1752600" cy="533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“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抓大头”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42013" name="Text Box 29"/>
          <p:cNvSpPr txBox="1"/>
          <p:nvPr/>
        </p:nvSpPr>
        <p:spPr>
          <a:xfrm>
            <a:off x="990600" y="5867400"/>
            <a:ext cx="419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(2) </a:t>
            </a:r>
            <a:r>
              <a:rPr lang="zh-CN" altLang="en-US" sz="2800" dirty="0">
                <a:ea typeface="楷体_GB2312" pitchFamily="49" charset="-122"/>
              </a:rPr>
              <a:t>复合函数极限求法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2014" name="Line 30"/>
          <p:cNvSpPr/>
          <p:nvPr/>
        </p:nvSpPr>
        <p:spPr>
          <a:xfrm flipV="1">
            <a:off x="4614863" y="6157913"/>
            <a:ext cx="7191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15" name="Text Box 31"/>
          <p:cNvSpPr txBox="1"/>
          <p:nvPr/>
        </p:nvSpPr>
        <p:spPr>
          <a:xfrm>
            <a:off x="5410200" y="58674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设中间变量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2016" name="AutoShape 32">
            <a:hlinkClick r:id="rId10" action="ppaction://hlinksldjump"/>
          </p:cNvPr>
          <p:cNvSpPr/>
          <p:nvPr/>
        </p:nvSpPr>
        <p:spPr>
          <a:xfrm>
            <a:off x="3276600" y="1081088"/>
            <a:ext cx="685800" cy="366712"/>
          </a:xfrm>
          <a:prstGeom prst="actionButtonBlank">
            <a:avLst/>
          </a:prstGeom>
          <a:solidFill>
            <a:srgbClr val="0033CC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dirty="0">
                <a:ea typeface="楷体_GB2312" pitchFamily="49" charset="-122"/>
              </a:rPr>
              <a:t>Th1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42017" name="AutoShape 33">
            <a:hlinkClick r:id="rId11" action="ppaction://hlinksldjump"/>
          </p:cNvPr>
          <p:cNvSpPr/>
          <p:nvPr/>
        </p:nvSpPr>
        <p:spPr>
          <a:xfrm>
            <a:off x="4114800" y="1081088"/>
            <a:ext cx="685800" cy="366712"/>
          </a:xfrm>
          <a:prstGeom prst="actionButtonBlank">
            <a:avLst/>
          </a:prstGeom>
          <a:solidFill>
            <a:srgbClr val="0033CC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dirty="0">
                <a:ea typeface="楷体_GB2312" pitchFamily="49" charset="-122"/>
              </a:rPr>
              <a:t>Th2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42018" name="AutoShape 34">
            <a:hlinkClick r:id="rId12" action="ppaction://hlinksldjump"/>
          </p:cNvPr>
          <p:cNvSpPr/>
          <p:nvPr/>
        </p:nvSpPr>
        <p:spPr>
          <a:xfrm>
            <a:off x="4953000" y="1081088"/>
            <a:ext cx="685800" cy="366712"/>
          </a:xfrm>
          <a:prstGeom prst="actionButtonBlank">
            <a:avLst/>
          </a:prstGeom>
          <a:solidFill>
            <a:srgbClr val="0033CC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dirty="0">
                <a:ea typeface="楷体_GB2312" pitchFamily="49" charset="-122"/>
              </a:rPr>
              <a:t>Th3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42019" name="AutoShape 35">
            <a:hlinkClick r:id="rId13" action="ppaction://hlinksldjump"/>
          </p:cNvPr>
          <p:cNvSpPr/>
          <p:nvPr/>
        </p:nvSpPr>
        <p:spPr>
          <a:xfrm>
            <a:off x="5791200" y="1081088"/>
            <a:ext cx="685800" cy="366712"/>
          </a:xfrm>
          <a:prstGeom prst="actionButtonBlank">
            <a:avLst/>
          </a:prstGeom>
          <a:solidFill>
            <a:srgbClr val="0033CC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dirty="0">
                <a:ea typeface="楷体_GB2312" pitchFamily="49" charset="-122"/>
              </a:rPr>
              <a:t>Th4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42020" name="AutoShape 36">
            <a:hlinkClick r:id="rId1" action="ppaction://hlinksldjump"/>
          </p:cNvPr>
          <p:cNvSpPr/>
          <p:nvPr/>
        </p:nvSpPr>
        <p:spPr>
          <a:xfrm>
            <a:off x="6629400" y="1081088"/>
            <a:ext cx="685800" cy="366712"/>
          </a:xfrm>
          <a:prstGeom prst="actionButtonBlank">
            <a:avLst/>
          </a:prstGeom>
          <a:solidFill>
            <a:srgbClr val="0033CC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dirty="0">
                <a:ea typeface="楷体_GB2312" pitchFamily="49" charset="-122"/>
              </a:rPr>
              <a:t>Th5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42021" name="AutoShape 37"/>
          <p:cNvSpPr/>
          <p:nvPr/>
        </p:nvSpPr>
        <p:spPr>
          <a:xfrm>
            <a:off x="5257800" y="167640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2022" name="AutoShape 38">
            <a:hlinkClick r:id="rId14" action="ppaction://hlinksldjump"/>
          </p:cNvPr>
          <p:cNvSpPr/>
          <p:nvPr/>
        </p:nvSpPr>
        <p:spPr>
          <a:xfrm>
            <a:off x="7467600" y="1081088"/>
            <a:ext cx="685800" cy="366712"/>
          </a:xfrm>
          <a:prstGeom prst="actionButtonBlank">
            <a:avLst/>
          </a:prstGeom>
          <a:solidFill>
            <a:srgbClr val="0033CC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dirty="0">
                <a:ea typeface="楷体_GB2312" pitchFamily="49" charset="-122"/>
              </a:rPr>
              <a:t>Th7</a:t>
            </a:r>
            <a:endParaRPr lang="en-US" altLang="zh-CN" sz="20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41989" grpId="0"/>
      <p:bldP spid="41990" grpId="0"/>
      <p:bldP spid="41991" grpId="0"/>
      <p:bldP spid="41994" grpId="0"/>
      <p:bldP spid="41995" grpId="0"/>
      <p:bldP spid="41996" grpId="0"/>
      <p:bldP spid="41998" grpId="0"/>
      <p:bldP spid="41999" grpId="0"/>
      <p:bldP spid="42001" grpId="0"/>
      <p:bldP spid="42003" grpId="0"/>
      <p:bldP spid="42005" grpId="0"/>
      <p:bldP spid="42007" grpId="0" bldLvl="0" animBg="1"/>
      <p:bldP spid="42013" grpId="0"/>
      <p:bldP spid="42015" grpId="0"/>
      <p:bldP spid="42016" grpId="0" animBg="1"/>
      <p:bldP spid="42017" grpId="0" animBg="1"/>
      <p:bldP spid="42018" grpId="0" animBg="1"/>
      <p:bldP spid="42019" grpId="0" animBg="1"/>
      <p:bldP spid="42020" grpId="0" animBg="1"/>
      <p:bldP spid="42021" grpId="0" animBg="1"/>
      <p:bldP spid="4202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2514600" cy="685800"/>
          </a:xfrm>
          <a:ln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思考及练习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39940" name="Text Box 4"/>
          <p:cNvSpPr txBox="1"/>
          <p:nvPr/>
        </p:nvSpPr>
        <p:spPr>
          <a:xfrm>
            <a:off x="609600" y="1122363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1079639" y="1148083"/>
          <a:ext cx="457224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" imgW="2120900" imgH="215900" progId="Equation.3">
                  <p:embed/>
                </p:oleObj>
              </mc:Choice>
              <mc:Fallback>
                <p:oleObj name="" r:id="rId1" imgW="2120900" imgH="2159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79639" y="1148083"/>
                        <a:ext cx="4572244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1106805" y="1767205"/>
          <a:ext cx="2248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3" imgW="1054100" imgH="203200" progId="Equation.3">
                  <p:embed/>
                </p:oleObj>
              </mc:Choice>
              <mc:Fallback>
                <p:oleObj name="" r:id="rId3" imgW="1054100" imgH="2032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06805" y="1767205"/>
                        <a:ext cx="224800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9"/>
          <p:cNvSpPr txBox="1"/>
          <p:nvPr/>
        </p:nvSpPr>
        <p:spPr>
          <a:xfrm>
            <a:off x="3354705" y="1741488"/>
            <a:ext cx="3505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是否存在 </a:t>
            </a:r>
            <a:r>
              <a:rPr lang="en-US" altLang="zh-CN" sz="2800" dirty="0">
                <a:ea typeface="楷体_GB2312" pitchFamily="49" charset="-122"/>
              </a:rPr>
              <a:t>? </a:t>
            </a:r>
            <a:r>
              <a:rPr lang="zh-CN" altLang="en-US" sz="2800" dirty="0">
                <a:ea typeface="楷体_GB2312" pitchFamily="49" charset="-122"/>
              </a:rPr>
              <a:t>为什么 </a:t>
            </a:r>
            <a:r>
              <a:rPr lang="en-US" altLang="zh-CN" sz="2800" dirty="0">
                <a:ea typeface="楷体_GB2312" pitchFamily="49" charset="-122"/>
              </a:rPr>
              <a:t>?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9947" name="Text Box 11"/>
          <p:cNvSpPr txBox="1"/>
          <p:nvPr/>
        </p:nvSpPr>
        <p:spPr>
          <a:xfrm>
            <a:off x="609600" y="2436813"/>
            <a:ext cx="2667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答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不存在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9948" name="Text Box 12"/>
          <p:cNvSpPr txBox="1"/>
          <p:nvPr/>
        </p:nvSpPr>
        <p:spPr>
          <a:xfrm>
            <a:off x="2590800" y="2436813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否则由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3819525" y="2493645"/>
          <a:ext cx="4037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5" imgW="4000500" imgH="371475" progId="Equation.3">
                  <p:embed/>
                </p:oleObj>
              </mc:Choice>
              <mc:Fallback>
                <p:oleObj name="" r:id="rId5" imgW="4000500" imgH="371475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19525" y="2493645"/>
                        <a:ext cx="40370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Text Box 14"/>
          <p:cNvSpPr txBox="1"/>
          <p:nvPr/>
        </p:nvSpPr>
        <p:spPr>
          <a:xfrm>
            <a:off x="228600" y="3048000"/>
            <a:ext cx="525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利用极限四则运算法则可知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9951" name="Object 15"/>
          <p:cNvGraphicFramePr>
            <a:graphicFrameLocks noChangeAspect="1"/>
          </p:cNvGraphicFramePr>
          <p:nvPr/>
        </p:nvGraphicFramePr>
        <p:xfrm>
          <a:off x="4699000" y="3104515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7" imgW="1209675" imgH="371475" progId="Equation.3">
                  <p:embed/>
                </p:oleObj>
              </mc:Choice>
              <mc:Fallback>
                <p:oleObj name="" r:id="rId7" imgW="1209675" imgH="371475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699000" y="3104515"/>
                        <a:ext cx="1244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Text Box 16"/>
          <p:cNvSpPr txBox="1"/>
          <p:nvPr/>
        </p:nvSpPr>
        <p:spPr>
          <a:xfrm>
            <a:off x="5943600" y="3047683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存在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9953" name="Text Box 17"/>
          <p:cNvSpPr txBox="1"/>
          <p:nvPr/>
        </p:nvSpPr>
        <p:spPr>
          <a:xfrm>
            <a:off x="6943725" y="30480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与已知条件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9954" name="Text Box 18"/>
          <p:cNvSpPr txBox="1"/>
          <p:nvPr/>
        </p:nvSpPr>
        <p:spPr>
          <a:xfrm>
            <a:off x="228600" y="361315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矛盾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39957" name="Object 21"/>
          <p:cNvGraphicFramePr>
            <a:graphicFrameLocks noChangeAspect="1"/>
          </p:cNvGraphicFramePr>
          <p:nvPr/>
        </p:nvGraphicFramePr>
        <p:xfrm>
          <a:off x="1106488" y="4083050"/>
          <a:ext cx="49387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9" imgW="4905375" imgH="914400" progId="Equation.3">
                  <p:embed/>
                </p:oleObj>
              </mc:Choice>
              <mc:Fallback>
                <p:oleObj name="" r:id="rId9" imgW="4905375" imgH="9144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06488" y="4083050"/>
                        <a:ext cx="4938712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8" name="Text Box 22"/>
          <p:cNvSpPr txBox="1"/>
          <p:nvPr/>
        </p:nvSpPr>
        <p:spPr>
          <a:xfrm>
            <a:off x="609600" y="5437823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9959" name="Text Box 23"/>
          <p:cNvSpPr txBox="1"/>
          <p:nvPr/>
        </p:nvSpPr>
        <p:spPr>
          <a:xfrm>
            <a:off x="1295400" y="5438140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2209800" y="5270500"/>
          <a:ext cx="20812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1" imgW="2047875" imgH="914400" progId="Equation.3">
                  <p:embed/>
                </p:oleObj>
              </mc:Choice>
              <mc:Fallback>
                <p:oleObj name="" r:id="rId11" imgW="2047875" imgH="9144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09800" y="5270500"/>
                        <a:ext cx="2081213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4343400" y="5272088"/>
          <a:ext cx="21701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3" imgW="2133600" imgH="809625" progId="Equation.3">
                  <p:embed/>
                </p:oleObj>
              </mc:Choice>
              <mc:Fallback>
                <p:oleObj name="" r:id="rId13" imgW="2133600" imgH="809625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43400" y="5272088"/>
                        <a:ext cx="21701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6572250" y="5272088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5" imgW="495300" imgH="809625" progId="Equation.3">
                  <p:embed/>
                </p:oleObj>
              </mc:Choice>
              <mc:Fallback>
                <p:oleObj name="" r:id="rId15" imgW="495300" imgH="809625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72250" y="5272088"/>
                        <a:ext cx="533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6" name="Text Box 30"/>
          <p:cNvSpPr txBox="1"/>
          <p:nvPr/>
        </p:nvSpPr>
        <p:spPr>
          <a:xfrm>
            <a:off x="628650" y="4243388"/>
            <a:ext cx="4508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ea typeface="仿宋_GB2312" pitchFamily="49" charset="-122"/>
              </a:rPr>
              <a:t>2.</a:t>
            </a:r>
            <a:endParaRPr lang="en-US" altLang="zh-CN" sz="2800" b="1" dirty="0">
              <a:solidFill>
                <a:schemeClr val="tx2"/>
              </a:solidFill>
              <a:ea typeface="仿宋_GB2312" pitchFamily="49" charset="-122"/>
            </a:endParaRPr>
          </a:p>
        </p:txBody>
      </p:sp>
      <p:sp>
        <p:nvSpPr>
          <p:cNvPr id="39968" name="Text Box 32"/>
          <p:cNvSpPr txBox="1"/>
          <p:nvPr/>
        </p:nvSpPr>
        <p:spPr>
          <a:xfrm>
            <a:off x="5651500" y="114046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问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98845" y="4144645"/>
            <a:ext cx="3002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accent2"/>
                </a:solidFill>
              </a:rPr>
              <a:t>（无限个无穷小之和</a:t>
            </a:r>
            <a:endParaRPr lang="zh-CN" altLang="en-US" sz="2400">
              <a:solidFill>
                <a:schemeClr val="accent2"/>
              </a:solidFill>
            </a:endParaRPr>
          </a:p>
          <a:p>
            <a:r>
              <a:rPr lang="en-US" altLang="zh-CN" sz="2400">
                <a:solidFill>
                  <a:schemeClr val="accent2"/>
                </a:solidFill>
              </a:rPr>
              <a:t>             →</a:t>
            </a:r>
            <a:r>
              <a:rPr lang="zh-CN" altLang="en-US" sz="2400">
                <a:solidFill>
                  <a:schemeClr val="accent2"/>
                </a:solidFill>
              </a:rPr>
              <a:t>合成一项）</a:t>
            </a:r>
            <a:endParaRPr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6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96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  <p:bldP spid="39945" grpId="0"/>
      <p:bldP spid="39947" grpId="0"/>
      <p:bldP spid="39948" grpId="0"/>
      <p:bldP spid="39950" grpId="0"/>
      <p:bldP spid="39952" grpId="0"/>
      <p:bldP spid="39953" grpId="0"/>
      <p:bldP spid="39954" grpId="0"/>
      <p:bldP spid="39958" grpId="0"/>
      <p:bldP spid="39959" grpId="0"/>
      <p:bldP spid="39966" grpId="0" build="p"/>
      <p:bldP spid="39968" grpId="0" advAuto="1000" build="p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5"/>
          <p:cNvSpPr>
            <a:spLocks noGrp="1"/>
          </p:cNvSpPr>
          <p:nvPr>
            <p:ph type="title"/>
          </p:nvPr>
        </p:nvSpPr>
        <p:spPr>
          <a:xfrm>
            <a:off x="363538" y="450850"/>
            <a:ext cx="144780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800" b="1" dirty="0">
                <a:ea typeface="楷体_GB2312" pitchFamily="49" charset="-122"/>
              </a:rPr>
              <a:t>3.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4579" name="Object 6"/>
          <p:cNvGraphicFramePr>
            <a:graphicFrameLocks noChangeAspect="1"/>
          </p:cNvGraphicFramePr>
          <p:nvPr/>
        </p:nvGraphicFramePr>
        <p:xfrm>
          <a:off x="1411288" y="425450"/>
          <a:ext cx="30083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" imgW="2971800" imgH="676275" progId="Equation.3">
                  <p:embed/>
                </p:oleObj>
              </mc:Choice>
              <mc:Fallback>
                <p:oleObj name="" r:id="rId1" imgW="2971800" imgH="676275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11288" y="425450"/>
                        <a:ext cx="3008312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Text Box 7"/>
          <p:cNvSpPr txBox="1"/>
          <p:nvPr/>
        </p:nvSpPr>
        <p:spPr>
          <a:xfrm>
            <a:off x="609600" y="1212850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解法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 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0968" name="Text Box 8"/>
          <p:cNvSpPr txBox="1"/>
          <p:nvPr/>
        </p:nvSpPr>
        <p:spPr>
          <a:xfrm>
            <a:off x="609600" y="1912938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1739900" y="1747838"/>
          <a:ext cx="24495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3" imgW="2409825" imgH="876300" progId="Equation.3">
                  <p:embed/>
                </p:oleObj>
              </mc:Choice>
              <mc:Fallback>
                <p:oleObj name="" r:id="rId3" imgW="2409825" imgH="8763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39900" y="1747838"/>
                        <a:ext cx="24495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4283075" y="1739900"/>
          <a:ext cx="276701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5" imgW="2733675" imgH="1343025" progId="Equation.3">
                  <p:embed/>
                </p:oleObj>
              </mc:Choice>
              <mc:Fallback>
                <p:oleObj name="" r:id="rId5" imgW="2733675" imgH="1343025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83075" y="1739900"/>
                        <a:ext cx="2767013" cy="138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7162800" y="1768475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7" imgW="495300" imgH="809625" progId="Equation.3">
                  <p:embed/>
                </p:oleObj>
              </mc:Choice>
              <mc:Fallback>
                <p:oleObj name="" r:id="rId7" imgW="495300" imgH="809625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62800" y="1768475"/>
                        <a:ext cx="533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Text Box 12"/>
          <p:cNvSpPr txBox="1"/>
          <p:nvPr/>
        </p:nvSpPr>
        <p:spPr>
          <a:xfrm>
            <a:off x="609600" y="3290888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解法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 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0973" name="Text Box 13"/>
          <p:cNvSpPr txBox="1"/>
          <p:nvPr/>
        </p:nvSpPr>
        <p:spPr>
          <a:xfrm>
            <a:off x="1752600" y="3324225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2286000" y="3203575"/>
          <a:ext cx="889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9" imgW="847725" imgH="809625" progId="Equation.3">
                  <p:embed/>
                </p:oleObj>
              </mc:Choice>
              <mc:Fallback>
                <p:oleObj name="" r:id="rId9" imgW="847725" imgH="809625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0" y="3203575"/>
                        <a:ext cx="889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1790700" y="4229100"/>
          <a:ext cx="28813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1" imgW="2847975" imgH="904875" progId="Equation.3">
                  <p:embed/>
                </p:oleObj>
              </mc:Choice>
              <mc:Fallback>
                <p:oleObj name="" r:id="rId11" imgW="2847975" imgH="904875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90700" y="4229100"/>
                        <a:ext cx="28813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6"/>
          <p:cNvGraphicFramePr>
            <a:graphicFrameLocks noChangeAspect="1"/>
          </p:cNvGraphicFramePr>
          <p:nvPr/>
        </p:nvGraphicFramePr>
        <p:xfrm>
          <a:off x="4191000" y="534035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3" imgW="495300" imgH="809625" progId="Equation.3">
                  <p:embed/>
                </p:oleObj>
              </mc:Choice>
              <mc:Fallback>
                <p:oleObj name="" r:id="rId13" imgW="495300" imgH="809625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91000" y="5340350"/>
                        <a:ext cx="533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7" name="Text Box 17"/>
          <p:cNvSpPr txBox="1"/>
          <p:nvPr/>
        </p:nvSpPr>
        <p:spPr>
          <a:xfrm>
            <a:off x="3200400" y="330993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0978" name="Text Box 18"/>
          <p:cNvSpPr txBox="1"/>
          <p:nvPr/>
        </p:nvSpPr>
        <p:spPr>
          <a:xfrm>
            <a:off x="609600" y="4448175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40979" name="Object 19"/>
          <p:cNvGraphicFramePr>
            <a:graphicFrameLocks noChangeAspect="1"/>
          </p:cNvGraphicFramePr>
          <p:nvPr/>
        </p:nvGraphicFramePr>
        <p:xfrm>
          <a:off x="4764088" y="4152900"/>
          <a:ext cx="25765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5" imgW="2543175" imgH="981075" progId="Equation.3">
                  <p:embed/>
                </p:oleObj>
              </mc:Choice>
              <mc:Fallback>
                <p:oleObj name="" r:id="rId15" imgW="2543175" imgH="981075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64088" y="4152900"/>
                        <a:ext cx="2576512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0" name="Object 20"/>
          <p:cNvGraphicFramePr>
            <a:graphicFrameLocks noChangeAspect="1"/>
          </p:cNvGraphicFramePr>
          <p:nvPr/>
        </p:nvGraphicFramePr>
        <p:xfrm>
          <a:off x="1524000" y="5334000"/>
          <a:ext cx="26654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7" imgW="2628900" imgH="885825" progId="Equation.3">
                  <p:embed/>
                </p:oleObj>
              </mc:Choice>
              <mc:Fallback>
                <p:oleObj name="" r:id="rId17" imgW="2628900" imgH="885825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5334000"/>
                        <a:ext cx="2665413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21"/>
          <p:cNvGraphicFramePr>
            <a:graphicFrameLocks noChangeAspect="1"/>
          </p:cNvGraphicFramePr>
          <p:nvPr/>
        </p:nvGraphicFramePr>
        <p:xfrm>
          <a:off x="3746500" y="3332163"/>
          <a:ext cx="101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9" imgW="981075" imgH="390525" progId="Equation.3">
                  <p:embed/>
                </p:oleObj>
              </mc:Choice>
              <mc:Fallback>
                <p:oleObj name="" r:id="rId19" imgW="981075" imgH="390525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46500" y="3332163"/>
                        <a:ext cx="1016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0"/>
          <p:cNvSpPr txBox="1"/>
          <p:nvPr/>
        </p:nvSpPr>
        <p:spPr>
          <a:xfrm>
            <a:off x="1908810" y="1210310"/>
            <a:ext cx="1643380" cy="521970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有理化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Text Box 20"/>
          <p:cNvSpPr txBox="1"/>
          <p:nvPr/>
        </p:nvSpPr>
        <p:spPr>
          <a:xfrm>
            <a:off x="5174615" y="1210310"/>
            <a:ext cx="1988185" cy="521970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套公式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Text Box 20"/>
          <p:cNvSpPr txBox="1"/>
          <p:nvPr/>
        </p:nvSpPr>
        <p:spPr>
          <a:xfrm>
            <a:off x="4986020" y="3368040"/>
            <a:ext cx="3235960" cy="521970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变量代换：倒代换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Text Box 20"/>
          <p:cNvSpPr txBox="1"/>
          <p:nvPr/>
        </p:nvSpPr>
        <p:spPr>
          <a:xfrm>
            <a:off x="6935470" y="5419090"/>
            <a:ext cx="1643380" cy="521970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有理化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17569" y="432616"/>
          <a:ext cx="2645410" cy="55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1" imgW="1219200" imgH="254000" progId="Equation.KSEE3">
                  <p:embed/>
                </p:oleObj>
              </mc:Choice>
              <mc:Fallback>
                <p:oleObj name="" r:id="rId21" imgW="12192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17569" y="432616"/>
                        <a:ext cx="2645410" cy="551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1706" y="920482"/>
          <a:ext cx="801953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3" imgW="444500" imgH="139700" progId="Equation.KSEE3">
                  <p:embed/>
                </p:oleObj>
              </mc:Choice>
              <mc:Fallback>
                <p:oleObj name="" r:id="rId23" imgW="444500" imgH="139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11706" y="920482"/>
                        <a:ext cx="801953" cy="2520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62620" y="451050"/>
          <a:ext cx="2117725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5" imgW="1016000" imgH="228600" progId="Equation.KSEE3">
                  <p:embed/>
                </p:oleObj>
              </mc:Choice>
              <mc:Fallback>
                <p:oleObj name="" r:id="rId25" imgW="10160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762620" y="451050"/>
                        <a:ext cx="2117725" cy="47561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/>
      <p:bldP spid="40968" grpId="0"/>
      <p:bldP spid="40972" grpId="0"/>
      <p:bldP spid="40973" grpId="0"/>
      <p:bldP spid="40977" grpId="0"/>
      <p:bldP spid="40978" grpId="0"/>
      <p:bldP spid="3" grpId="0" bldLvl="0" animBg="1"/>
      <p:bldP spid="2" grpId="0" bldLvl="0" animBg="1"/>
      <p:bldP spid="4" grpId="0" bldLvl="0" animBg="1"/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58"/>
          <p:cNvSpPr/>
          <p:nvPr/>
        </p:nvSpPr>
        <p:spPr>
          <a:xfrm>
            <a:off x="0" y="0"/>
            <a:ext cx="9144000" cy="23622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075" name="Object 59"/>
          <p:cNvGraphicFramePr>
            <a:graphicFrameLocks noChangeAspect="1"/>
          </p:cNvGraphicFramePr>
          <p:nvPr/>
        </p:nvGraphicFramePr>
        <p:xfrm>
          <a:off x="152400" y="47244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" imgW="3390900" imgH="3409950" progId="Paint.Picture">
                  <p:embed/>
                </p:oleObj>
              </mc:Choice>
              <mc:Fallback>
                <p:oleObj name="" r:id="rId2" imgW="3390900" imgH="3409950" progId="Paint.Picture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" y="47244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60"/>
          <p:cNvSpPr txBox="1"/>
          <p:nvPr/>
        </p:nvSpPr>
        <p:spPr>
          <a:xfrm>
            <a:off x="7467600" y="157163"/>
            <a:ext cx="1438275" cy="528637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第一章 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3077" name="Text Box 37">
            <a:hlinkClick r:id="rId4" action="ppaction://hlinksldjump"/>
          </p:cNvPr>
          <p:cNvSpPr txBox="1"/>
          <p:nvPr/>
        </p:nvSpPr>
        <p:spPr>
          <a:xfrm>
            <a:off x="2759075" y="3624263"/>
            <a:ext cx="4976813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二、 极限的四则运算法则 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3078" name="Text Box 38">
            <a:hlinkClick r:id="rId5" action="ppaction://hlinksldjump"/>
          </p:cNvPr>
          <p:cNvSpPr txBox="1"/>
          <p:nvPr/>
        </p:nvSpPr>
        <p:spPr>
          <a:xfrm>
            <a:off x="2759075" y="4524375"/>
            <a:ext cx="57927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三、 复合函数的极限运算法则 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3079" name="Text Box 36"/>
          <p:cNvSpPr txBox="1"/>
          <p:nvPr/>
        </p:nvSpPr>
        <p:spPr>
          <a:xfrm>
            <a:off x="2759075" y="2709863"/>
            <a:ext cx="40735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一 、无穷小运算法则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3080" name="Rectangle 4"/>
          <p:cNvSpPr>
            <a:spLocks noGrp="1"/>
          </p:cNvSpPr>
          <p:nvPr>
            <p:ph type="title"/>
          </p:nvPr>
        </p:nvSpPr>
        <p:spPr>
          <a:xfrm>
            <a:off x="1219200" y="304800"/>
            <a:ext cx="2438400" cy="1066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800" dirty="0">
                <a:ea typeface="华文行楷" panose="02010800040101010101" pitchFamily="2" charset="-122"/>
              </a:rPr>
              <a:t>第五节</a:t>
            </a:r>
            <a:endParaRPr lang="zh-CN" altLang="en-US" sz="4800" dirty="0">
              <a:ea typeface="华文行楷" panose="02010800040101010101" pitchFamily="2" charset="-122"/>
            </a:endParaRPr>
          </a:p>
        </p:txBody>
      </p:sp>
      <p:sp>
        <p:nvSpPr>
          <p:cNvPr id="3081" name="Text Box 54"/>
          <p:cNvSpPr txBox="1"/>
          <p:nvPr/>
        </p:nvSpPr>
        <p:spPr>
          <a:xfrm>
            <a:off x="2590800" y="1208088"/>
            <a:ext cx="3841750" cy="8239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tx2"/>
                </a:solidFill>
                <a:ea typeface="华文行楷" panose="02010800040101010101" pitchFamily="2" charset="-122"/>
              </a:rPr>
              <a:t>极限运算法则</a:t>
            </a:r>
            <a:endParaRPr lang="zh-CN" altLang="en-US" sz="4800" dirty="0">
              <a:solidFill>
                <a:schemeClr val="tx2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381000" y="508000"/>
            <a:ext cx="34290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>
                <a:ea typeface="楷体_GB2312" pitchFamily="49" charset="-122"/>
              </a:rPr>
              <a:t>4.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试确定常数 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使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3467100" y="508000"/>
          <a:ext cx="3365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3324225" imgH="676275" progId="Equation.3">
                  <p:embed/>
                </p:oleObj>
              </mc:Choice>
              <mc:Fallback>
                <p:oleObj name="" r:id="rId1" imgW="3324225" imgH="67627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67100" y="508000"/>
                        <a:ext cx="33655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/>
          <p:cNvSpPr txBox="1"/>
          <p:nvPr/>
        </p:nvSpPr>
        <p:spPr>
          <a:xfrm>
            <a:off x="609600" y="140017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0181" name="Text Box 5"/>
          <p:cNvSpPr txBox="1"/>
          <p:nvPr/>
        </p:nvSpPr>
        <p:spPr>
          <a:xfrm>
            <a:off x="1295400" y="1385888"/>
            <a:ext cx="8223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1841500" y="1233488"/>
          <a:ext cx="90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3" imgW="866775" imgH="809625" progId="Equation.3">
                  <p:embed/>
                </p:oleObj>
              </mc:Choice>
              <mc:Fallback>
                <p:oleObj name="" r:id="rId3" imgW="866775" imgH="809625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41500" y="1233488"/>
                        <a:ext cx="901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Text Box 10"/>
          <p:cNvSpPr txBox="1"/>
          <p:nvPr/>
        </p:nvSpPr>
        <p:spPr>
          <a:xfrm>
            <a:off x="2743200" y="1344613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1943100" y="2224088"/>
          <a:ext cx="316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5" imgW="3124200" imgH="885825" progId="Equation.3">
                  <p:embed/>
                </p:oleObj>
              </mc:Choice>
              <mc:Fallback>
                <p:oleObj name="" r:id="rId5" imgW="3124200" imgH="885825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43100" y="2224088"/>
                        <a:ext cx="3162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2438400" y="4433888"/>
          <a:ext cx="149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7" imgW="1457325" imgH="276225" progId="Equation.3">
                  <p:embed/>
                </p:oleObj>
              </mc:Choice>
              <mc:Fallback>
                <p:oleObj name="" r:id="rId7" imgW="1457325" imgH="276225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8400" y="4433888"/>
                        <a:ext cx="1498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5207000" y="2181225"/>
          <a:ext cx="2489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9" imgW="2447925" imgH="952500" progId="Equation.3">
                  <p:embed/>
                </p:oleObj>
              </mc:Choice>
              <mc:Fallback>
                <p:oleObj name="" r:id="rId9" imgW="2447925" imgH="9525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07000" y="2181225"/>
                        <a:ext cx="2489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1371600" y="3519488"/>
          <a:ext cx="3644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1" imgW="3609975" imgH="723900" progId="Equation.3">
                  <p:embed/>
                </p:oleObj>
              </mc:Choice>
              <mc:Fallback>
                <p:oleObj name="" r:id="rId11" imgW="3609975" imgH="7239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3519488"/>
                        <a:ext cx="36449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8" name="Text Box 22"/>
          <p:cNvSpPr txBox="1"/>
          <p:nvPr/>
        </p:nvSpPr>
        <p:spPr>
          <a:xfrm>
            <a:off x="647700" y="42814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0200" name="Object 24"/>
          <p:cNvGraphicFramePr>
            <a:graphicFrameLocks noChangeAspect="1"/>
          </p:cNvGraphicFramePr>
          <p:nvPr/>
        </p:nvGraphicFramePr>
        <p:xfrm>
          <a:off x="2514600" y="4960938"/>
          <a:ext cx="952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3" imgW="914400" imgH="276225" progId="Equation.3">
                  <p:embed/>
                </p:oleObj>
              </mc:Choice>
              <mc:Fallback>
                <p:oleObj name="" r:id="rId13" imgW="914400" imgH="276225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4600" y="4960938"/>
                        <a:ext cx="952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5" name="Text Box 39"/>
          <p:cNvSpPr txBox="1"/>
          <p:nvPr/>
        </p:nvSpPr>
        <p:spPr>
          <a:xfrm>
            <a:off x="609600" y="48910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因此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" name="Text Box 20"/>
          <p:cNvSpPr txBox="1"/>
          <p:nvPr/>
        </p:nvSpPr>
        <p:spPr>
          <a:xfrm>
            <a:off x="6832600" y="1400175"/>
            <a:ext cx="1643380" cy="521970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倒代换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Text Box 20"/>
          <p:cNvSpPr txBox="1"/>
          <p:nvPr/>
        </p:nvSpPr>
        <p:spPr>
          <a:xfrm>
            <a:off x="5724525" y="3519805"/>
            <a:ext cx="2891790" cy="521970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无穷小的比较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42317" y="351019"/>
          <a:ext cx="1791335" cy="104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5" imgW="825500" imgH="482600" progId="Equation.KSEE3">
                  <p:embed/>
                </p:oleObj>
              </mc:Choice>
              <mc:Fallback>
                <p:oleObj name="" r:id="rId15" imgW="8255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42317" y="351019"/>
                        <a:ext cx="1791335" cy="1049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02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50181" grpId="0"/>
      <p:bldP spid="50186" grpId="0"/>
      <p:bldP spid="50198" grpId="0"/>
      <p:bldP spid="50215" grpId="0" build="p"/>
      <p:bldP spid="4" grpId="0" bldLvl="0" animBg="1"/>
      <p:bldP spid="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66"/>
          <p:cNvSpPr/>
          <p:nvPr/>
        </p:nvSpPr>
        <p:spPr>
          <a:xfrm>
            <a:off x="0" y="0"/>
            <a:ext cx="9144000" cy="28956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075" name="Text Box 44">
            <a:hlinkClick r:id="rId1" action="ppaction://hlinksldjump"/>
          </p:cNvPr>
          <p:cNvSpPr txBox="1"/>
          <p:nvPr/>
        </p:nvSpPr>
        <p:spPr>
          <a:xfrm>
            <a:off x="2387600" y="4800600"/>
            <a:ext cx="354076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二、两个重要极限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3076" name="Text Box 43"/>
          <p:cNvSpPr txBox="1"/>
          <p:nvPr/>
        </p:nvSpPr>
        <p:spPr>
          <a:xfrm>
            <a:off x="2387600" y="3276600"/>
            <a:ext cx="34798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609600" indent="-609600"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一、极限存在准则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3077" name="Rectangle 2"/>
          <p:cNvSpPr>
            <a:spLocks noGrp="1"/>
          </p:cNvSpPr>
          <p:nvPr>
            <p:ph type="title"/>
          </p:nvPr>
        </p:nvSpPr>
        <p:spPr>
          <a:xfrm>
            <a:off x="838200" y="304800"/>
            <a:ext cx="2286000" cy="914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第六节</a:t>
            </a:r>
            <a:endParaRPr lang="zh-CN" altLang="en-US" sz="5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78" name="Text Box 55"/>
          <p:cNvSpPr txBox="1"/>
          <p:nvPr/>
        </p:nvSpPr>
        <p:spPr>
          <a:xfrm>
            <a:off x="1981200" y="1066800"/>
            <a:ext cx="4984750" cy="914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极限存在准则及</a:t>
            </a:r>
            <a:endParaRPr lang="zh-CN" altLang="en-US" sz="54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79" name="Text Box 56"/>
          <p:cNvSpPr txBox="1"/>
          <p:nvPr/>
        </p:nvSpPr>
        <p:spPr>
          <a:xfrm>
            <a:off x="4114800" y="1905000"/>
            <a:ext cx="4298950" cy="914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两个重要极限</a:t>
            </a:r>
            <a:endParaRPr lang="zh-CN" altLang="en-US" sz="54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3080" name="Object 67"/>
          <p:cNvGraphicFramePr>
            <a:graphicFrameLocks noChangeAspect="1"/>
          </p:cNvGraphicFramePr>
          <p:nvPr/>
        </p:nvGraphicFramePr>
        <p:xfrm>
          <a:off x="152400" y="4191000"/>
          <a:ext cx="1590675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" imgW="3390900" imgH="3409950" progId="Paint.Picture">
                  <p:embed/>
                </p:oleObj>
              </mc:Choice>
              <mc:Fallback>
                <p:oleObj name="" r:id="rId2" imgW="3390900" imgH="3409950" progId="Paint.Picture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" y="4191000"/>
                        <a:ext cx="1590675" cy="196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68"/>
          <p:cNvSpPr txBox="1"/>
          <p:nvPr/>
        </p:nvSpPr>
        <p:spPr>
          <a:xfrm>
            <a:off x="7467600" y="157163"/>
            <a:ext cx="1438275" cy="528637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第一章 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381000" y="487363"/>
            <a:ext cx="50292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一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夹逼准则（准则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）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6148" name="Text Box 4"/>
          <p:cNvSpPr txBox="1"/>
          <p:nvPr/>
        </p:nvSpPr>
        <p:spPr>
          <a:xfrm>
            <a:off x="533400" y="1306830"/>
            <a:ext cx="1371600" cy="8235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函 数</a:t>
            </a:r>
            <a:endParaRPr lang="zh-CN" altLang="en-US" sz="2800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2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情 形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809750" y="1136650"/>
          <a:ext cx="2743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279650" imgH="566420" progId="Equation.3">
                  <p:embed/>
                </p:oleObj>
              </mc:Choice>
              <mc:Fallback>
                <p:oleObj name="" r:id="rId1" imgW="2279650" imgH="56642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09750" y="1136650"/>
                        <a:ext cx="27432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2425700" y="2425700"/>
          <a:ext cx="3746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3122930" imgH="534670" progId="Equation.3">
                  <p:embed/>
                </p:oleObj>
              </mc:Choice>
              <mc:Fallback>
                <p:oleObj name="" r:id="rId3" imgW="3122930" imgH="53467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25700" y="2425700"/>
                        <a:ext cx="37465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86" name="Group 42"/>
          <p:cNvGrpSpPr/>
          <p:nvPr/>
        </p:nvGrpSpPr>
        <p:grpSpPr>
          <a:xfrm>
            <a:off x="4635500" y="1366838"/>
            <a:ext cx="2908300" cy="411162"/>
            <a:chOff x="3016" y="861"/>
            <a:chExt cx="1832" cy="259"/>
          </a:xfrm>
        </p:grpSpPr>
        <p:graphicFrame>
          <p:nvGraphicFramePr>
            <p:cNvPr id="4110" name="Object 8"/>
            <p:cNvGraphicFramePr>
              <a:graphicFrameLocks noChangeAspect="1"/>
            </p:cNvGraphicFramePr>
            <p:nvPr/>
          </p:nvGraphicFramePr>
          <p:xfrm>
            <a:off x="3016" y="864"/>
            <a:ext cx="18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5" imgW="2414905" imgH="302895" progId="Equation.3">
                    <p:embed/>
                  </p:oleObj>
                </mc:Choice>
                <mc:Fallback>
                  <p:oleObj name="" r:id="rId5" imgW="2414905" imgH="302895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16" y="864"/>
                          <a:ext cx="183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" name="Object 10"/>
            <p:cNvGraphicFramePr>
              <a:graphicFrameLocks noChangeAspect="1"/>
            </p:cNvGraphicFramePr>
            <p:nvPr/>
          </p:nvGraphicFramePr>
          <p:xfrm>
            <a:off x="3648" y="861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7" imgW="579755" imgH="302895" progId="Equation.3">
                    <p:embed/>
                  </p:oleObj>
                </mc:Choice>
                <mc:Fallback>
                  <p:oleObj name="" r:id="rId7" imgW="579755" imgH="302895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48" y="861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2643188" y="3505200"/>
          <a:ext cx="2057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1699895" imgH="534670" progId="Equation.3">
                  <p:embed/>
                </p:oleObj>
              </mc:Choice>
              <mc:Fallback>
                <p:oleObj name="" r:id="rId9" imgW="1699895" imgH="53467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43188" y="3505200"/>
                        <a:ext cx="20574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2120900" y="1828800"/>
          <a:ext cx="199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1" imgW="1642110" imgH="354330" progId="Equation.3">
                  <p:embed/>
                </p:oleObj>
              </mc:Choice>
              <mc:Fallback>
                <p:oleObj name="" r:id="rId11" imgW="1642110" imgH="35433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0900" y="1828800"/>
                        <a:ext cx="1993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2319338" y="3068638"/>
          <a:ext cx="87788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3" imgW="1023620" imgH="302895" progId="Equation.3">
                  <p:embed/>
                </p:oleObj>
              </mc:Choice>
              <mc:Fallback>
                <p:oleObj name="" r:id="rId13" imgW="1023620" imgH="30289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19338" y="3068638"/>
                        <a:ext cx="877887" cy="284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1"/>
          <p:cNvGraphicFramePr>
            <a:graphicFrameLocks noChangeAspect="1"/>
          </p:cNvGraphicFramePr>
          <p:nvPr/>
        </p:nvGraphicFramePr>
        <p:xfrm>
          <a:off x="4148138" y="3068638"/>
          <a:ext cx="87788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5" imgW="1023620" imgH="302895" progId="Equation.3">
                  <p:embed/>
                </p:oleObj>
              </mc:Choice>
              <mc:Fallback>
                <p:oleObj name="" r:id="rId15" imgW="1023620" imgH="30289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48138" y="3068638"/>
                        <a:ext cx="877887" cy="284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2514600" y="4114800"/>
          <a:ext cx="87788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7" imgW="1023620" imgH="302895" progId="Equation.3">
                  <p:embed/>
                </p:oleObj>
              </mc:Choice>
              <mc:Fallback>
                <p:oleObj name="" r:id="rId17" imgW="1023620" imgH="30289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4600" y="4114800"/>
                        <a:ext cx="877888" cy="284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7" name="Text Box 23"/>
          <p:cNvSpPr txBox="1"/>
          <p:nvPr/>
        </p:nvSpPr>
        <p:spPr>
          <a:xfrm>
            <a:off x="7543800" y="1281113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6187" name="AutoShape 43"/>
          <p:cNvSpPr/>
          <p:nvPr/>
        </p:nvSpPr>
        <p:spPr>
          <a:xfrm>
            <a:off x="1295400" y="3657600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809750" y="5394960"/>
          <a:ext cx="331216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9" imgW="1397000" imgH="279400" progId="Equation.3">
                  <p:embed/>
                </p:oleObj>
              </mc:Choice>
              <mc:Fallback>
                <p:oleObj name="" r:id="rId19" imgW="1397000" imgH="2794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09750" y="5394960"/>
                        <a:ext cx="331216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/>
          <p:nvPr/>
        </p:nvGraphicFramePr>
        <p:xfrm>
          <a:off x="1809433" y="4716780"/>
          <a:ext cx="38520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1" imgW="1511300" imgH="228600" progId="Equation.3">
                  <p:embed/>
                </p:oleObj>
              </mc:Choice>
              <mc:Fallback>
                <p:oleObj name="" r:id="rId21" imgW="1511300" imgH="228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09433" y="4716780"/>
                        <a:ext cx="3852000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7035483" y="5034598"/>
          <a:ext cx="1408174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3" imgW="660400" imgH="279400" progId="Equation.3">
                  <p:embed/>
                </p:oleObj>
              </mc:Choice>
              <mc:Fallback>
                <p:oleObj name="" r:id="rId23" imgW="660400" imgH="2794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35483" y="5034598"/>
                        <a:ext cx="1408174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5477510" y="4705985"/>
          <a:ext cx="509588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5" imgW="96520" imgH="321945" progId="Equation.3">
                  <p:embed/>
                </p:oleObj>
              </mc:Choice>
              <mc:Fallback>
                <p:oleObj name="" r:id="rId25" imgW="96520" imgH="32194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477510" y="4705985"/>
                        <a:ext cx="509588" cy="1222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AutoShape 7"/>
          <p:cNvSpPr/>
          <p:nvPr/>
        </p:nvSpPr>
        <p:spPr>
          <a:xfrm>
            <a:off x="6010910" y="5242560"/>
            <a:ext cx="900113" cy="152400"/>
          </a:xfrm>
          <a:prstGeom prst="rightArrow">
            <a:avLst>
              <a:gd name="adj1" fmla="val 50000"/>
              <a:gd name="adj2" fmla="val 147656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" name="Text Box 4"/>
          <p:cNvSpPr txBox="1"/>
          <p:nvPr/>
        </p:nvSpPr>
        <p:spPr>
          <a:xfrm>
            <a:off x="532765" y="5034915"/>
            <a:ext cx="1256030" cy="5645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3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数 列</a:t>
            </a:r>
            <a:endParaRPr lang="zh-CN" altLang="en-US" sz="2800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3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情 形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77585" y="2934335"/>
            <a:ext cx="2672080" cy="181483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p>
            <a:r>
              <a:rPr lang="zh-CN" altLang="en-US"/>
              <a:t>考虑修改方案：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 i="1"/>
              <a:t>A</a:t>
            </a:r>
            <a:r>
              <a:rPr lang="zh-CN" altLang="en-US"/>
              <a:t>改为</a:t>
            </a:r>
            <a:r>
              <a:rPr lang="en-US" altLang="zh-CN"/>
              <a:t>∞</a:t>
            </a:r>
            <a:r>
              <a:rPr lang="zh-CN" altLang="en-US"/>
              <a:t>；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、条件</a:t>
            </a:r>
            <a:r>
              <a:rPr lang="en-US" altLang="zh-CN"/>
              <a:t>2</a:t>
            </a:r>
            <a:r>
              <a:rPr lang="zh-CN" altLang="en-US"/>
              <a:t>改为</a:t>
            </a:r>
            <a:endParaRPr lang="zh-CN" altLang="en-US"/>
          </a:p>
          <a:p>
            <a:r>
              <a:rPr lang="en-US" altLang="zh-CN"/>
              <a:t>“</a:t>
            </a:r>
            <a:r>
              <a:rPr lang="zh-CN" altLang="en-US"/>
              <a:t>差的极限为</a:t>
            </a:r>
            <a:r>
              <a:rPr lang="en-US" altLang="zh-CN"/>
              <a:t>0”</a:t>
            </a:r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67" grpId="0"/>
      <p:bldP spid="6187" grpId="0" bldLvl="0" animBg="1"/>
      <p:bldP spid="45063" grpId="0" bldLvl="0" animBg="1"/>
      <p:bldP spid="2" grpId="0"/>
      <p:bldP spid="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18288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证明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212975" y="145098"/>
          <a:ext cx="5410987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2616200" imgH="482600" progId="Equation.3">
                  <p:embed/>
                </p:oleObj>
              </mc:Choice>
              <mc:Fallback>
                <p:oleObj name="" r:id="rId1" imgW="2616200" imgH="4826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12975" y="145098"/>
                        <a:ext cx="5410987" cy="10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Text Box 4"/>
          <p:cNvSpPr txBox="1"/>
          <p:nvPr/>
        </p:nvSpPr>
        <p:spPr>
          <a:xfrm>
            <a:off x="673100" y="1295400"/>
            <a:ext cx="32893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zh-CN" altLang="en-US" sz="2800" dirty="0">
                <a:ea typeface="楷体_GB2312" pitchFamily="49" charset="-122"/>
              </a:rPr>
              <a:t>利用夹逼准则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2530316" y="1904683"/>
          <a:ext cx="4325897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2070100" imgH="431800" progId="Equation.3">
                  <p:embed/>
                </p:oleObj>
              </mc:Choice>
              <mc:Fallback>
                <p:oleObj name="" r:id="rId3" imgW="2070100" imgH="4318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30316" y="1904683"/>
                        <a:ext cx="4325897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1013778" y="1905000"/>
          <a:ext cx="1439223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660400" imgH="431800" progId="Equation.3">
                  <p:embed/>
                </p:oleObj>
              </mc:Choice>
              <mc:Fallback>
                <p:oleObj name="" r:id="rId5" imgW="660400" imgH="4318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FF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13778" y="1905000"/>
                        <a:ext cx="1439223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6855778" y="1905000"/>
          <a:ext cx="1390623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634365" imgH="431800" progId="Equation.3">
                  <p:embed/>
                </p:oleObj>
              </mc:Choice>
              <mc:Fallback>
                <p:oleObj name="" r:id="rId7" imgW="634365" imgH="431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5778" y="1905000"/>
                        <a:ext cx="1390623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Text Box 8"/>
          <p:cNvSpPr txBox="1"/>
          <p:nvPr/>
        </p:nvSpPr>
        <p:spPr>
          <a:xfrm>
            <a:off x="533400" y="33147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2530158" y="3054350"/>
          <a:ext cx="1606091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774065" imgH="431800" progId="Equation.3">
                  <p:embed/>
                </p:oleObj>
              </mc:Choice>
              <mc:Fallback>
                <p:oleObj name="" r:id="rId9" imgW="774065" imgH="4318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FF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30158" y="3054350"/>
                        <a:ext cx="1606091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4074478" y="3054350"/>
          <a:ext cx="1687636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1" imgW="787400" imgH="457200" progId="Equation.3">
                  <p:embed/>
                </p:oleObj>
              </mc:Choice>
              <mc:Fallback>
                <p:oleObj name="" r:id="rId11" imgW="787400" imgH="4572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FF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074478" y="3054350"/>
                        <a:ext cx="1687636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5892800" y="33528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3" imgW="295910" imgH="193040" progId="Equation.3">
                  <p:embed/>
                </p:oleObj>
              </mc:Choice>
              <mc:Fallback>
                <p:oleObj name="" r:id="rId13" imgW="295910" imgH="19304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FF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892800" y="3352800"/>
                        <a:ext cx="431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2488883" y="4140835"/>
          <a:ext cx="1539082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5" imgW="736600" imgH="431800" progId="Equation.3">
                  <p:embed/>
                </p:oleObj>
              </mc:Choice>
              <mc:Fallback>
                <p:oleObj name="" r:id="rId15" imgW="736600" imgH="4318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88883" y="4140835"/>
                        <a:ext cx="1539082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13"/>
          <p:cNvGraphicFramePr>
            <a:graphicFrameLocks noChangeAspect="1"/>
          </p:cNvGraphicFramePr>
          <p:nvPr/>
        </p:nvGraphicFramePr>
        <p:xfrm>
          <a:off x="4004310" y="4140518"/>
          <a:ext cx="1828725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7" imgW="838200" imgH="482600" progId="Equation.3">
                  <p:embed/>
                </p:oleObj>
              </mc:Choice>
              <mc:Fallback>
                <p:oleObj name="" r:id="rId17" imgW="838200" imgH="4826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04310" y="4140518"/>
                        <a:ext cx="1828725" cy="10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5943600" y="4456113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9" imgW="295910" imgH="193040" progId="Equation.3">
                  <p:embed/>
                </p:oleObj>
              </mc:Choice>
              <mc:Fallback>
                <p:oleObj name="" r:id="rId19" imgW="295910" imgH="19304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43600" y="4456113"/>
                        <a:ext cx="431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6" name="Text Box 18"/>
          <p:cNvSpPr txBox="1"/>
          <p:nvPr/>
        </p:nvSpPr>
        <p:spPr>
          <a:xfrm>
            <a:off x="3581400" y="125888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由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13853" y="5134543"/>
          <a:ext cx="564769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1" imgW="2730500" imgH="482600" progId="Equation.3">
                  <p:embed/>
                </p:oleObj>
              </mc:Choice>
              <mc:Fallback>
                <p:oleObj name="" r:id="rId21" imgW="2730500" imgH="4826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13853" y="5134543"/>
                        <a:ext cx="564769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85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56" grpId="0" build="p"/>
      <p:bldP spid="7886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560070" y="768985"/>
            <a:ext cx="79248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二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单调有界数列必有极限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(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准则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)</a:t>
            </a:r>
            <a:r>
              <a:rPr lang="en-US" altLang="zh-CN" sz="3200" dirty="0">
                <a:ea typeface="楷体_GB2312" pitchFamily="49" charset="-122"/>
              </a:rPr>
              <a:t>  </a:t>
            </a:r>
            <a:endParaRPr lang="en-US" altLang="zh-CN" sz="3200" dirty="0">
              <a:ea typeface="楷体_GB2312" pitchFamily="49" charset="-122"/>
            </a:endParaRP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139825" y="1494473"/>
          <a:ext cx="48847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4063365" imgH="315595" progId="Equation.3">
                  <p:embed/>
                </p:oleObj>
              </mc:Choice>
              <mc:Fallback>
                <p:oleObj name="" r:id="rId1" imgW="4063365" imgH="31559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FF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39825" y="1494473"/>
                        <a:ext cx="4884738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1235075" y="3740468"/>
          <a:ext cx="47720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3966845" imgH="315595" progId="Equation.3">
                  <p:embed/>
                </p:oleObj>
              </mc:Choice>
              <mc:Fallback>
                <p:oleObj name="" r:id="rId3" imgW="3966845" imgH="315595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35075" y="3740468"/>
                        <a:ext cx="477202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4965700" y="2136775"/>
          <a:ext cx="287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2357120" imgH="457200" progId="Equation.3">
                  <p:embed/>
                </p:oleObj>
              </mc:Choice>
              <mc:Fallback>
                <p:oleObj name="" r:id="rId5" imgW="2357120" imgH="4572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65700" y="2136775"/>
                        <a:ext cx="2870200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5097463" y="4397693"/>
          <a:ext cx="27559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7" imgW="2259965" imgH="457200" progId="Equation.3">
                  <p:embed/>
                </p:oleObj>
              </mc:Choice>
              <mc:Fallback>
                <p:oleObj name="" r:id="rId7" imgW="2259965" imgH="4572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97463" y="4397693"/>
                        <a:ext cx="2755900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9" name="Group 11"/>
          <p:cNvGrpSpPr/>
          <p:nvPr/>
        </p:nvGrpSpPr>
        <p:grpSpPr>
          <a:xfrm>
            <a:off x="1658938" y="2898775"/>
            <a:ext cx="5364162" cy="609600"/>
            <a:chOff x="864" y="3168"/>
            <a:chExt cx="4224" cy="480"/>
          </a:xfrm>
        </p:grpSpPr>
        <p:grpSp>
          <p:nvGrpSpPr>
            <p:cNvPr id="7207" name="Group 12"/>
            <p:cNvGrpSpPr/>
            <p:nvPr/>
          </p:nvGrpSpPr>
          <p:grpSpPr>
            <a:xfrm>
              <a:off x="1176" y="3216"/>
              <a:ext cx="3288" cy="432"/>
              <a:chOff x="1176" y="3216"/>
              <a:chExt cx="3288" cy="432"/>
            </a:xfrm>
          </p:grpSpPr>
          <p:graphicFrame>
            <p:nvGraphicFramePr>
              <p:cNvPr id="7223" name="Object 13"/>
              <p:cNvGraphicFramePr>
                <a:graphicFrameLocks noChangeAspect="1"/>
              </p:cNvGraphicFramePr>
              <p:nvPr/>
            </p:nvGraphicFramePr>
            <p:xfrm>
              <a:off x="2544" y="3216"/>
              <a:ext cx="336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1" name="" r:id="rId9" imgW="90170" imgH="128905" progId="Equation.3">
                      <p:embed/>
                    </p:oleObj>
                  </mc:Choice>
                  <mc:Fallback>
                    <p:oleObj name="" r:id="rId9" imgW="90170" imgH="128905" progId="Equation.3">
                      <p:embed/>
                      <p:pic>
                        <p:nvPicPr>
                          <p:cNvPr id="0" name="图片 3120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00FF99"/>
                              </a:clrTo>
                            </a:clrChange>
                            <a:biLevel thresh="50000"/>
                            <a:grayscl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544" y="3216"/>
                            <a:ext cx="336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24" name="Object 14"/>
              <p:cNvGraphicFramePr>
                <a:graphicFrameLocks noChangeAspect="1"/>
              </p:cNvGraphicFramePr>
              <p:nvPr/>
            </p:nvGraphicFramePr>
            <p:xfrm>
              <a:off x="2832" y="3216"/>
              <a:ext cx="480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" name="" r:id="rId11" imgW="154305" imgH="128905" progId="Equation.3">
                      <p:embed/>
                    </p:oleObj>
                  </mc:Choice>
                  <mc:Fallback>
                    <p:oleObj name="" r:id="rId11" imgW="154305" imgH="128905" progId="Equation.3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FF99"/>
                              </a:clrTo>
                            </a:clrChange>
                            <a:biLevel thresh="50000"/>
                            <a:grayscl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832" y="3216"/>
                            <a:ext cx="480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25" name="Object 15"/>
              <p:cNvGraphicFramePr>
                <a:graphicFrameLocks noChangeAspect="1"/>
              </p:cNvGraphicFramePr>
              <p:nvPr/>
            </p:nvGraphicFramePr>
            <p:xfrm>
              <a:off x="4080" y="3288"/>
              <a:ext cx="384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2" name="" r:id="rId13" imgW="102870" imgH="71120" progId="Equation.3">
                      <p:embed/>
                    </p:oleObj>
                  </mc:Choice>
                  <mc:Fallback>
                    <p:oleObj name="" r:id="rId13" imgW="102870" imgH="71120" progId="Equation.3">
                      <p:embed/>
                      <p:pic>
                        <p:nvPicPr>
                          <p:cNvPr id="0" name="图片 3121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00FF99"/>
                              </a:clrTo>
                            </a:clrChange>
                            <a:biLevel thresh="50000"/>
                            <a:grayscl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80" y="3288"/>
                            <a:ext cx="384" cy="3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26" name="Object 16"/>
              <p:cNvGraphicFramePr>
                <a:graphicFrameLocks noChangeAspect="1"/>
              </p:cNvGraphicFramePr>
              <p:nvPr/>
            </p:nvGraphicFramePr>
            <p:xfrm>
              <a:off x="1176" y="3216"/>
              <a:ext cx="288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3" name="" r:id="rId15" imgW="64135" imgH="122555" progId="Equation.3">
                      <p:embed/>
                    </p:oleObj>
                  </mc:Choice>
                  <mc:Fallback>
                    <p:oleObj name="" r:id="rId15" imgW="64135" imgH="122555" progId="Equation.3">
                      <p:embed/>
                      <p:pic>
                        <p:nvPicPr>
                          <p:cNvPr id="0" name="图片 3122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00FF99"/>
                              </a:clrTo>
                            </a:clrChange>
                            <a:biLevel thresh="50000"/>
                            <a:grayscl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176" y="3216"/>
                            <a:ext cx="288" cy="4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27" name="Object 17"/>
              <p:cNvGraphicFramePr>
                <a:graphicFrameLocks noChangeAspect="1"/>
              </p:cNvGraphicFramePr>
              <p:nvPr/>
            </p:nvGraphicFramePr>
            <p:xfrm>
              <a:off x="1500" y="3228"/>
              <a:ext cx="312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6" name="" r:id="rId17" imgW="71120" imgH="122555" progId="Equation.3">
                      <p:embed/>
                    </p:oleObj>
                  </mc:Choice>
                  <mc:Fallback>
                    <p:oleObj name="" r:id="rId17" imgW="71120" imgH="122555" progId="Equation.3">
                      <p:embed/>
                      <p:pic>
                        <p:nvPicPr>
                          <p:cNvPr id="0" name="图片 3125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00FF99"/>
                              </a:clrTo>
                            </a:clrChange>
                            <a:biLevel thresh="50000"/>
                            <a:grayscl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500" y="3228"/>
                            <a:ext cx="312" cy="4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208" name="Line 18"/>
            <p:cNvSpPr/>
            <p:nvPr/>
          </p:nvSpPr>
          <p:spPr>
            <a:xfrm>
              <a:off x="864" y="3287"/>
              <a:ext cx="39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09" name="Oval 19"/>
            <p:cNvSpPr/>
            <p:nvPr/>
          </p:nvSpPr>
          <p:spPr>
            <a:xfrm>
              <a:off x="1296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7210" name="Oval 20"/>
            <p:cNvSpPr/>
            <p:nvPr/>
          </p:nvSpPr>
          <p:spPr>
            <a:xfrm>
              <a:off x="1591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7211" name="Oval 21"/>
            <p:cNvSpPr/>
            <p:nvPr/>
          </p:nvSpPr>
          <p:spPr>
            <a:xfrm>
              <a:off x="2071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7212" name="Oval 22"/>
            <p:cNvSpPr/>
            <p:nvPr/>
          </p:nvSpPr>
          <p:spPr>
            <a:xfrm>
              <a:off x="2647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7213" name="Oval 23"/>
            <p:cNvSpPr/>
            <p:nvPr/>
          </p:nvSpPr>
          <p:spPr>
            <a:xfrm>
              <a:off x="1783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7214" name="Oval 24"/>
            <p:cNvSpPr/>
            <p:nvPr/>
          </p:nvSpPr>
          <p:spPr>
            <a:xfrm>
              <a:off x="2167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7215" name="Oval 25"/>
            <p:cNvSpPr/>
            <p:nvPr/>
          </p:nvSpPr>
          <p:spPr>
            <a:xfrm>
              <a:off x="2496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7216" name="Oval 26"/>
            <p:cNvSpPr/>
            <p:nvPr/>
          </p:nvSpPr>
          <p:spPr>
            <a:xfrm>
              <a:off x="2935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7217" name="Oval 27"/>
            <p:cNvSpPr/>
            <p:nvPr/>
          </p:nvSpPr>
          <p:spPr>
            <a:xfrm>
              <a:off x="3175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7218" name="Oval 28"/>
            <p:cNvSpPr/>
            <p:nvPr/>
          </p:nvSpPr>
          <p:spPr>
            <a:xfrm>
              <a:off x="3264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7219" name="Oval 29"/>
            <p:cNvSpPr/>
            <p:nvPr/>
          </p:nvSpPr>
          <p:spPr>
            <a:xfrm>
              <a:off x="3319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7220" name="Oval 30"/>
            <p:cNvSpPr/>
            <p:nvPr/>
          </p:nvSpPr>
          <p:spPr>
            <a:xfrm>
              <a:off x="3415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7221" name="Oval 31"/>
            <p:cNvSpPr/>
            <p:nvPr/>
          </p:nvSpPr>
          <p:spPr>
            <a:xfrm>
              <a:off x="4222" y="3262"/>
              <a:ext cx="50" cy="50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7222" name="Object 32"/>
            <p:cNvGraphicFramePr>
              <a:graphicFrameLocks noChangeAspect="1"/>
            </p:cNvGraphicFramePr>
            <p:nvPr/>
          </p:nvGraphicFramePr>
          <p:xfrm>
            <a:off x="4848" y="3168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19" imgW="38735" imgH="57785" progId="Equation.3">
                    <p:embed/>
                  </p:oleObj>
                </mc:Choice>
                <mc:Fallback>
                  <p:oleObj name="" r:id="rId19" imgW="38735" imgH="57785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48" y="3168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404" name="Group 36"/>
          <p:cNvGrpSpPr/>
          <p:nvPr/>
        </p:nvGrpSpPr>
        <p:grpSpPr>
          <a:xfrm>
            <a:off x="1844675" y="5191760"/>
            <a:ext cx="5362575" cy="611188"/>
            <a:chOff x="816" y="3648"/>
            <a:chExt cx="4224" cy="480"/>
          </a:xfrm>
        </p:grpSpPr>
        <p:graphicFrame>
          <p:nvGraphicFramePr>
            <p:cNvPr id="7186" name="Object 37"/>
            <p:cNvGraphicFramePr>
              <a:graphicFrameLocks noChangeAspect="1"/>
            </p:cNvGraphicFramePr>
            <p:nvPr/>
          </p:nvGraphicFramePr>
          <p:xfrm>
            <a:off x="852" y="3816"/>
            <a:ext cx="31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21" imgW="71120" imgH="57785" progId="Equation.3">
                    <p:embed/>
                  </p:oleObj>
                </mc:Choice>
                <mc:Fallback>
                  <p:oleObj name="" r:id="rId21" imgW="71120" imgH="57785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52" y="3816"/>
                          <a:ext cx="31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7" name="Object 38"/>
            <p:cNvGraphicFramePr>
              <a:graphicFrameLocks noChangeAspect="1"/>
            </p:cNvGraphicFramePr>
            <p:nvPr/>
          </p:nvGraphicFramePr>
          <p:xfrm>
            <a:off x="2352" y="3696"/>
            <a:ext cx="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23" imgW="90170" imgH="128905" progId="Equation.3">
                    <p:embed/>
                  </p:oleObj>
                </mc:Choice>
                <mc:Fallback>
                  <p:oleObj name="" r:id="rId23" imgW="90170" imgH="128905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52" y="3696"/>
                          <a:ext cx="336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8" name="Object 39"/>
            <p:cNvGraphicFramePr>
              <a:graphicFrameLocks noChangeAspect="1"/>
            </p:cNvGraphicFramePr>
            <p:nvPr/>
          </p:nvGraphicFramePr>
          <p:xfrm>
            <a:off x="1920" y="3696"/>
            <a:ext cx="48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25" imgW="154305" imgH="128905" progId="Equation.3">
                    <p:embed/>
                  </p:oleObj>
                </mc:Choice>
                <mc:Fallback>
                  <p:oleObj name="" r:id="rId25" imgW="154305" imgH="128905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20" y="3696"/>
                          <a:ext cx="480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9" name="Object 40"/>
            <p:cNvGraphicFramePr>
              <a:graphicFrameLocks noChangeAspect="1"/>
            </p:cNvGraphicFramePr>
            <p:nvPr/>
          </p:nvGraphicFramePr>
          <p:xfrm>
            <a:off x="4032" y="3696"/>
            <a:ext cx="28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27" imgW="64135" imgH="122555" progId="Equation.3">
                    <p:embed/>
                  </p:oleObj>
                </mc:Choice>
                <mc:Fallback>
                  <p:oleObj name="" r:id="rId27" imgW="64135" imgH="122555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32" y="3696"/>
                          <a:ext cx="288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0" name="Object 41"/>
            <p:cNvGraphicFramePr>
              <a:graphicFrameLocks noChangeAspect="1"/>
            </p:cNvGraphicFramePr>
            <p:nvPr/>
          </p:nvGraphicFramePr>
          <p:xfrm>
            <a:off x="3648" y="3696"/>
            <a:ext cx="31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29" imgW="71120" imgH="122555" progId="Equation.3">
                    <p:embed/>
                  </p:oleObj>
                </mc:Choice>
                <mc:Fallback>
                  <p:oleObj name="" r:id="rId29" imgW="71120" imgH="122555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48" y="3696"/>
                          <a:ext cx="312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91" name="Group 42"/>
            <p:cNvGrpSpPr/>
            <p:nvPr/>
          </p:nvGrpSpPr>
          <p:grpSpPr>
            <a:xfrm>
              <a:off x="816" y="3648"/>
              <a:ext cx="4224" cy="264"/>
              <a:chOff x="816" y="3648"/>
              <a:chExt cx="4224" cy="264"/>
            </a:xfrm>
          </p:grpSpPr>
          <p:sp>
            <p:nvSpPr>
              <p:cNvPr id="7192" name="Line 43"/>
              <p:cNvSpPr/>
              <p:nvPr/>
            </p:nvSpPr>
            <p:spPr>
              <a:xfrm>
                <a:off x="816" y="3767"/>
                <a:ext cx="39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93" name="Oval 44"/>
              <p:cNvSpPr/>
              <p:nvPr/>
            </p:nvSpPr>
            <p:spPr>
              <a:xfrm>
                <a:off x="4135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800" dirty="0">
                  <a:ea typeface="楷体_GB2312" pitchFamily="49" charset="-122"/>
                </a:endParaRPr>
              </a:p>
            </p:txBody>
          </p:sp>
          <p:sp>
            <p:nvSpPr>
              <p:cNvPr id="7194" name="Oval 45"/>
              <p:cNvSpPr/>
              <p:nvPr/>
            </p:nvSpPr>
            <p:spPr>
              <a:xfrm>
                <a:off x="1543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800" dirty="0">
                  <a:ea typeface="楷体_GB2312" pitchFamily="49" charset="-122"/>
                </a:endParaRPr>
              </a:p>
            </p:txBody>
          </p:sp>
          <p:sp>
            <p:nvSpPr>
              <p:cNvPr id="7195" name="Oval 46"/>
              <p:cNvSpPr/>
              <p:nvPr/>
            </p:nvSpPr>
            <p:spPr>
              <a:xfrm>
                <a:off x="2023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800" dirty="0">
                  <a:ea typeface="楷体_GB2312" pitchFamily="49" charset="-122"/>
                </a:endParaRPr>
              </a:p>
            </p:txBody>
          </p:sp>
          <p:sp>
            <p:nvSpPr>
              <p:cNvPr id="7196" name="Oval 47"/>
              <p:cNvSpPr/>
              <p:nvPr/>
            </p:nvSpPr>
            <p:spPr>
              <a:xfrm>
                <a:off x="1872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800" dirty="0">
                  <a:ea typeface="楷体_GB2312" pitchFamily="49" charset="-122"/>
                </a:endParaRPr>
              </a:p>
            </p:txBody>
          </p:sp>
          <p:sp>
            <p:nvSpPr>
              <p:cNvPr id="7197" name="Oval 48"/>
              <p:cNvSpPr/>
              <p:nvPr/>
            </p:nvSpPr>
            <p:spPr>
              <a:xfrm>
                <a:off x="1735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800" dirty="0">
                  <a:ea typeface="楷体_GB2312" pitchFamily="49" charset="-122"/>
                </a:endParaRPr>
              </a:p>
            </p:txBody>
          </p:sp>
          <p:sp>
            <p:nvSpPr>
              <p:cNvPr id="7198" name="Oval 49"/>
              <p:cNvSpPr/>
              <p:nvPr/>
            </p:nvSpPr>
            <p:spPr>
              <a:xfrm>
                <a:off x="3559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800" dirty="0">
                  <a:ea typeface="楷体_GB2312" pitchFamily="49" charset="-122"/>
                </a:endParaRPr>
              </a:p>
            </p:txBody>
          </p:sp>
          <p:sp>
            <p:nvSpPr>
              <p:cNvPr id="7199" name="Oval 50"/>
              <p:cNvSpPr/>
              <p:nvPr/>
            </p:nvSpPr>
            <p:spPr>
              <a:xfrm>
                <a:off x="2448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800" dirty="0">
                  <a:ea typeface="楷体_GB2312" pitchFamily="49" charset="-122"/>
                </a:endParaRPr>
              </a:p>
            </p:txBody>
          </p:sp>
          <p:sp>
            <p:nvSpPr>
              <p:cNvPr id="7200" name="Oval 51"/>
              <p:cNvSpPr/>
              <p:nvPr/>
            </p:nvSpPr>
            <p:spPr>
              <a:xfrm>
                <a:off x="2887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800" dirty="0">
                  <a:ea typeface="楷体_GB2312" pitchFamily="49" charset="-122"/>
                </a:endParaRPr>
              </a:p>
            </p:txBody>
          </p:sp>
          <p:sp>
            <p:nvSpPr>
              <p:cNvPr id="7201" name="Oval 52"/>
              <p:cNvSpPr/>
              <p:nvPr/>
            </p:nvSpPr>
            <p:spPr>
              <a:xfrm>
                <a:off x="3127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800" dirty="0">
                  <a:ea typeface="楷体_GB2312" pitchFamily="49" charset="-122"/>
                </a:endParaRPr>
              </a:p>
            </p:txBody>
          </p:sp>
          <p:sp>
            <p:nvSpPr>
              <p:cNvPr id="7202" name="Oval 53"/>
              <p:cNvSpPr/>
              <p:nvPr/>
            </p:nvSpPr>
            <p:spPr>
              <a:xfrm>
                <a:off x="3216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800" dirty="0">
                  <a:ea typeface="楷体_GB2312" pitchFamily="49" charset="-122"/>
                </a:endParaRPr>
              </a:p>
            </p:txBody>
          </p:sp>
          <p:sp>
            <p:nvSpPr>
              <p:cNvPr id="7203" name="Oval 54"/>
              <p:cNvSpPr/>
              <p:nvPr/>
            </p:nvSpPr>
            <p:spPr>
              <a:xfrm>
                <a:off x="3271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800" dirty="0">
                  <a:ea typeface="楷体_GB2312" pitchFamily="49" charset="-122"/>
                </a:endParaRPr>
              </a:p>
            </p:txBody>
          </p:sp>
          <p:sp>
            <p:nvSpPr>
              <p:cNvPr id="7204" name="Oval 55"/>
              <p:cNvSpPr/>
              <p:nvPr/>
            </p:nvSpPr>
            <p:spPr>
              <a:xfrm>
                <a:off x="3792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800" dirty="0">
                  <a:ea typeface="楷体_GB2312" pitchFamily="49" charset="-122"/>
                </a:endParaRPr>
              </a:p>
            </p:txBody>
          </p:sp>
          <p:sp>
            <p:nvSpPr>
              <p:cNvPr id="7205" name="Oval 56"/>
              <p:cNvSpPr/>
              <p:nvPr/>
            </p:nvSpPr>
            <p:spPr>
              <a:xfrm>
                <a:off x="958" y="3740"/>
                <a:ext cx="50" cy="50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800" dirty="0">
                  <a:ea typeface="楷体_GB2312" pitchFamily="49" charset="-122"/>
                </a:endParaRPr>
              </a:p>
            </p:txBody>
          </p:sp>
          <p:graphicFrame>
            <p:nvGraphicFramePr>
              <p:cNvPr id="7206" name="Object 57"/>
              <p:cNvGraphicFramePr>
                <a:graphicFrameLocks noChangeAspect="1"/>
              </p:cNvGraphicFramePr>
              <p:nvPr/>
            </p:nvGraphicFramePr>
            <p:xfrm>
              <a:off x="4800" y="3648"/>
              <a:ext cx="240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1" name="" r:id="rId31" imgW="38735" imgH="57785" progId="Equation.3">
                      <p:embed/>
                    </p:oleObj>
                  </mc:Choice>
                  <mc:Fallback>
                    <p:oleObj name="" r:id="rId31" imgW="38735" imgH="57785" progId="Equation.3">
                      <p:embed/>
                      <p:pic>
                        <p:nvPicPr>
                          <p:cNvPr id="0" name="图片 3130"/>
                          <p:cNvPicPr/>
                          <p:nvPr/>
                        </p:nvPicPr>
                        <p:blipFill>
                          <a:blip r:embed="rId3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  <a:biLevel thresh="50000"/>
                            <a:grayscl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00" y="3648"/>
                            <a:ext cx="240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8438" name="AutoShape 70"/>
          <p:cNvSpPr/>
          <p:nvPr/>
        </p:nvSpPr>
        <p:spPr>
          <a:xfrm>
            <a:off x="3840163" y="2274888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58440" name="Group 72"/>
          <p:cNvGrpSpPr/>
          <p:nvPr/>
        </p:nvGrpSpPr>
        <p:grpSpPr>
          <a:xfrm>
            <a:off x="4889500" y="3006725"/>
            <a:ext cx="304800" cy="396875"/>
            <a:chOff x="3216" y="1700"/>
            <a:chExt cx="192" cy="250"/>
          </a:xfrm>
        </p:grpSpPr>
        <p:sp>
          <p:nvSpPr>
            <p:cNvPr id="7184" name="Oval 34"/>
            <p:cNvSpPr/>
            <p:nvPr/>
          </p:nvSpPr>
          <p:spPr>
            <a:xfrm>
              <a:off x="3298" y="1700"/>
              <a:ext cx="40" cy="4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7185" name="Object 35"/>
            <p:cNvGraphicFramePr>
              <a:graphicFrameLocks noChangeAspect="1"/>
            </p:cNvGraphicFramePr>
            <p:nvPr/>
          </p:nvGraphicFramePr>
          <p:xfrm>
            <a:off x="3216" y="1738"/>
            <a:ext cx="19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33" imgW="38735" imgH="57785" progId="Equation.3">
                    <p:embed/>
                  </p:oleObj>
                </mc:Choice>
                <mc:Fallback>
                  <p:oleObj name="" r:id="rId33" imgW="38735" imgH="57785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16" y="1738"/>
                          <a:ext cx="192" cy="2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439" name="AutoShape 71"/>
          <p:cNvSpPr/>
          <p:nvPr/>
        </p:nvSpPr>
        <p:spPr>
          <a:xfrm>
            <a:off x="3924300" y="4535805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58441" name="Group 73"/>
          <p:cNvGrpSpPr/>
          <p:nvPr/>
        </p:nvGrpSpPr>
        <p:grpSpPr>
          <a:xfrm>
            <a:off x="2482850" y="5304473"/>
            <a:ext cx="306388" cy="485775"/>
            <a:chOff x="1554" y="3287"/>
            <a:chExt cx="193" cy="306"/>
          </a:xfrm>
        </p:grpSpPr>
        <p:sp>
          <p:nvSpPr>
            <p:cNvPr id="7182" name="Oval 68"/>
            <p:cNvSpPr/>
            <p:nvPr/>
          </p:nvSpPr>
          <p:spPr>
            <a:xfrm>
              <a:off x="1637" y="3287"/>
              <a:ext cx="40" cy="4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7183" name="Object 69"/>
            <p:cNvGraphicFramePr>
              <a:graphicFrameLocks noChangeAspect="1"/>
            </p:cNvGraphicFramePr>
            <p:nvPr/>
          </p:nvGraphicFramePr>
          <p:xfrm>
            <a:off x="1554" y="3325"/>
            <a:ext cx="19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35" imgW="38735" imgH="90170" progId="Equation.3">
                    <p:embed/>
                  </p:oleObj>
                </mc:Choice>
                <mc:Fallback>
                  <p:oleObj name="" r:id="rId35" imgW="38735" imgH="9017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54" y="3325"/>
                          <a:ext cx="193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标注 1"/>
          <p:cNvSpPr/>
          <p:nvPr/>
        </p:nvSpPr>
        <p:spPr>
          <a:xfrm>
            <a:off x="646430" y="291465"/>
            <a:ext cx="1836420" cy="477520"/>
          </a:xfrm>
          <a:prstGeom prst="wedgeRectCallout">
            <a:avLst>
              <a:gd name="adj1" fmla="val -21416"/>
              <a:gd name="adj2" fmla="val 78723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&gt; </a:t>
            </a:r>
            <a:r>
              <a:rPr kumimoji="1" lang="en-US" altLang="zh-CN" sz="2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时的</a:t>
            </a: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38" grpId="0" bldLvl="0" animBg="1"/>
      <p:bldP spid="58439" grpId="0" bldLvl="0" animBg="1"/>
      <p:bldP spid="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09930" y="59563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2. </a:t>
            </a:r>
            <a:endParaRPr lang="en-US" altLang="zh-CN">
              <a:solidFill>
                <a:schemeClr val="tx2"/>
              </a:solidFill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4010" y="316230"/>
          <a:ext cx="5427384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425700" imgH="482600" progId="Equation.KSEE3">
                  <p:embed/>
                </p:oleObj>
              </mc:Choice>
              <mc:Fallback>
                <p:oleObj name="" r:id="rId1" imgW="24257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4010" y="316230"/>
                        <a:ext cx="5427384" cy="1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6866" y="1471665"/>
          <a:ext cx="7373620" cy="68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148965" imgH="292100" progId="Equation.KSEE3">
                  <p:embed/>
                </p:oleObj>
              </mc:Choice>
              <mc:Fallback>
                <p:oleObj name="" r:id="rId3" imgW="3148965" imgH="292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6866" y="1471665"/>
                        <a:ext cx="7373620" cy="683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58190" y="237172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2"/>
                </a:solidFill>
              </a:rPr>
              <a:t>解：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1806" y="2164622"/>
          <a:ext cx="370967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841500" imgH="482600" progId="Equation.KSEE3">
                  <p:embed/>
                </p:oleObj>
              </mc:Choice>
              <mc:Fallback>
                <p:oleObj name="" r:id="rId5" imgW="1841500" imgH="482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1806" y="2164622"/>
                        <a:ext cx="3709670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94832" y="2371632"/>
          <a:ext cx="2660650" cy="51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7" imgW="1320165" imgH="254000" progId="Equation.KSEE3">
                  <p:embed/>
                </p:oleObj>
              </mc:Choice>
              <mc:Fallback>
                <p:oleObj name="" r:id="rId7" imgW="1320165" imgH="254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94832" y="2371632"/>
                        <a:ext cx="2660650" cy="511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3894" y="3031080"/>
          <a:ext cx="5295265" cy="997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2628900" imgH="495300" progId="Equation.KSEE3">
                  <p:embed/>
                </p:oleObj>
              </mc:Choice>
              <mc:Fallback>
                <p:oleObj name="" r:id="rId9" imgW="2628900" imgH="4953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3894" y="3031080"/>
                        <a:ext cx="5295265" cy="997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4010" y="4028440"/>
          <a:ext cx="1790700" cy="56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889000" imgH="254000" progId="Equation.KSEE3">
                  <p:embed/>
                </p:oleObj>
              </mc:Choice>
              <mc:Fallback>
                <p:oleObj name="" r:id="rId11" imgW="889000" imgH="254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4010" y="4028440"/>
                        <a:ext cx="1790700" cy="560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4212" y="4588417"/>
          <a:ext cx="501396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3" imgW="2489200" imgH="482600" progId="Equation.KSEE3">
                  <p:embed/>
                </p:oleObj>
              </mc:Choice>
              <mc:Fallback>
                <p:oleObj name="" r:id="rId13" imgW="2489200" imgH="482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04212" y="4588417"/>
                        <a:ext cx="5013960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4010" y="5750878"/>
          <a:ext cx="3753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5" imgW="1765300" imgH="254000" progId="Equation.KSEE3">
                  <p:embed/>
                </p:oleObj>
              </mc:Choice>
              <mc:Fallback>
                <p:oleObj name="" r:id="rId15" imgW="1765300" imgH="2540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04010" y="5750878"/>
                        <a:ext cx="3753000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1411605" y="2220595"/>
            <a:ext cx="6624955" cy="4176395"/>
          </a:xfrm>
          <a:prstGeom prst="rect">
            <a:avLst/>
          </a:prstGeom>
          <a:solidFill>
            <a:srgbClr val="00009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1773" y="2361248"/>
          <a:ext cx="2891700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7" imgW="1320165" imgH="279400" progId="Equation.KSEE3">
                  <p:embed/>
                </p:oleObj>
              </mc:Choice>
              <mc:Fallback>
                <p:oleObj name="" r:id="rId17" imgW="1320165" imgH="2794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81773" y="2361248"/>
                        <a:ext cx="2891700" cy="61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191635" y="2371725"/>
            <a:ext cx="44729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（由局部保号性可知 </a:t>
            </a:r>
            <a:r>
              <a:rPr lang="en-US" altLang="zh-CN" i="1"/>
              <a:t>a</a:t>
            </a:r>
            <a:r>
              <a:rPr lang="en-US" altLang="zh-CN"/>
              <a:t> &gt;0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64305" y="316865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两边取极限有：</a:t>
            </a:r>
            <a:endParaRPr lang="zh-CN" altLang="en-US"/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4030" y="2924743"/>
          <a:ext cx="2360296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9" imgW="1130300" imgH="482600" progId="Equation.KSEE3">
                  <p:embed/>
                </p:oleObj>
              </mc:Choice>
              <mc:Fallback>
                <p:oleObj name="" r:id="rId19" imgW="11303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04030" y="2924743"/>
                        <a:ext cx="2360296" cy="10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26493" y="3857368"/>
          <a:ext cx="183007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1" imgW="876300" imgH="431800" progId="Equation.KSEE3">
                  <p:embed/>
                </p:oleObj>
              </mc:Choice>
              <mc:Fallback>
                <p:oleObj name="" r:id="rId21" imgW="8763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26493" y="3857368"/>
                        <a:ext cx="183007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9110" y="4906388"/>
          <a:ext cx="3315335" cy="5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23" imgW="1587500" imgH="254000" progId="Equation.KSEE3">
                  <p:embed/>
                </p:oleObj>
              </mc:Choice>
              <mc:Fallback>
                <p:oleObj name="" r:id="rId23" imgW="15875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609110" y="4906388"/>
                        <a:ext cx="3315335" cy="53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3420" y="5559990"/>
          <a:ext cx="1696085" cy="61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5" imgW="774065" imgH="279400" progId="Equation.KSEE3">
                  <p:embed/>
                </p:oleObj>
              </mc:Choice>
              <mc:Fallback>
                <p:oleObj name="" r:id="rId25" imgW="774065" imgH="2794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93420" y="5559990"/>
                        <a:ext cx="1696085" cy="61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bldLvl="0" animBg="1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210" name="Object 42"/>
          <p:cNvGraphicFramePr>
            <a:graphicFrameLocks noChangeAspect="1"/>
          </p:cNvGraphicFramePr>
          <p:nvPr/>
        </p:nvGraphicFramePr>
        <p:xfrm>
          <a:off x="2362200" y="4800600"/>
          <a:ext cx="232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" imgW="1925320" imgH="676275" progId="Equation.3">
                  <p:embed/>
                </p:oleObj>
              </mc:Choice>
              <mc:Fallback>
                <p:oleObj name="" r:id="rId1" imgW="1925320" imgH="676275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4800600"/>
                        <a:ext cx="2324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2" name="Text Box 24"/>
          <p:cNvSpPr txBox="1"/>
          <p:nvPr/>
        </p:nvSpPr>
        <p:spPr>
          <a:xfrm>
            <a:off x="3200400" y="2452688"/>
            <a:ext cx="3276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圆扇形</a:t>
            </a:r>
            <a:r>
              <a:rPr lang="en-US" altLang="zh-CN" sz="2800" i="1" dirty="0">
                <a:ea typeface="仿宋_GB2312" pitchFamily="49" charset="-122"/>
              </a:rPr>
              <a:t>AOB</a:t>
            </a:r>
            <a:r>
              <a:rPr lang="zh-CN" altLang="en-US" sz="2800" dirty="0">
                <a:ea typeface="楷体_GB2312" pitchFamily="49" charset="-122"/>
              </a:rPr>
              <a:t>的面积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42672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二、 两个重要极限   </a:t>
            </a:r>
            <a:endParaRPr lang="zh-CN" altLang="en-US" sz="3200" b="1" dirty="0">
              <a:ea typeface="楷体_GB2312" pitchFamily="49" charset="-122"/>
            </a:endParaRP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591676" y="820584"/>
          <a:ext cx="3380190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3" imgW="1536700" imgH="393700" progId="Equation.3">
                  <p:embed/>
                </p:oleObj>
              </mc:Choice>
              <mc:Fallback>
                <p:oleObj name="" r:id="rId3" imgW="1536700" imgH="3937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676" y="820584"/>
                        <a:ext cx="3380190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/>
          <p:nvPr/>
        </p:nvSpPr>
        <p:spPr>
          <a:xfrm>
            <a:off x="539750" y="17668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 </a:t>
            </a:r>
            <a:r>
              <a:rPr lang="zh-CN" altLang="en-US" sz="2800" dirty="0">
                <a:ea typeface="楷体_GB2312" pitchFamily="49" charset="-122"/>
              </a:rPr>
              <a:t>当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194" name="Text Box 26"/>
          <p:cNvSpPr txBox="1"/>
          <p:nvPr/>
        </p:nvSpPr>
        <p:spPr>
          <a:xfrm>
            <a:off x="215900" y="3151188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195" name="Object 27"/>
          <p:cNvGraphicFramePr>
            <a:graphicFrameLocks noChangeAspect="1"/>
          </p:cNvGraphicFramePr>
          <p:nvPr/>
        </p:nvGraphicFramePr>
        <p:xfrm>
          <a:off x="2324100" y="3200400"/>
          <a:ext cx="1181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5" imgW="959485" imgH="386080" progId="Equation.3">
                  <p:embed/>
                </p:oleObj>
              </mc:Choice>
              <mc:Fallback>
                <p:oleObj name="" r:id="rId5" imgW="959485" imgH="38608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24100" y="3200400"/>
                        <a:ext cx="11811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9" name="Object 31"/>
          <p:cNvGraphicFramePr>
            <a:graphicFrameLocks noChangeAspect="1"/>
          </p:cNvGraphicFramePr>
          <p:nvPr/>
        </p:nvGraphicFramePr>
        <p:xfrm>
          <a:off x="3552825" y="3175000"/>
          <a:ext cx="419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7" imgW="315595" imgH="386080" progId="Equation.3">
                  <p:embed/>
                </p:oleObj>
              </mc:Choice>
              <mc:Fallback>
                <p:oleObj name="" r:id="rId7" imgW="315595" imgH="38608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52825" y="3175000"/>
                        <a:ext cx="4191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0" name="Object 32"/>
          <p:cNvGraphicFramePr>
            <a:graphicFrameLocks noChangeAspect="1"/>
          </p:cNvGraphicFramePr>
          <p:nvPr/>
        </p:nvGraphicFramePr>
        <p:xfrm>
          <a:off x="4051300" y="3176588"/>
          <a:ext cx="1206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9" imgW="978535" imgH="386080" progId="Equation.3">
                  <p:embed/>
                </p:oleObj>
              </mc:Choice>
              <mc:Fallback>
                <p:oleObj name="" r:id="rId9" imgW="978535" imgH="38608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51300" y="3176588"/>
                        <a:ext cx="1206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1" name="Text Box 33"/>
          <p:cNvSpPr txBox="1"/>
          <p:nvPr/>
        </p:nvSpPr>
        <p:spPr>
          <a:xfrm>
            <a:off x="152400" y="408305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亦即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202" name="Object 34"/>
          <p:cNvGraphicFramePr>
            <a:graphicFrameLocks noChangeAspect="1"/>
          </p:cNvGraphicFramePr>
          <p:nvPr/>
        </p:nvGraphicFramePr>
        <p:xfrm>
          <a:off x="2603500" y="4025900"/>
          <a:ext cx="4267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1" imgW="3567430" imgH="418465" progId="Equation.3">
                  <p:embed/>
                </p:oleObj>
              </mc:Choice>
              <mc:Fallback>
                <p:oleObj name="" r:id="rId11" imgW="3567430" imgH="418465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03500" y="4025900"/>
                        <a:ext cx="42672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3" name="Object 35"/>
          <p:cNvGraphicFramePr>
            <a:graphicFrameLocks noChangeAspect="1"/>
          </p:cNvGraphicFramePr>
          <p:nvPr/>
        </p:nvGraphicFramePr>
        <p:xfrm>
          <a:off x="1663700" y="1785938"/>
          <a:ext cx="1473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3" imgW="1210310" imgH="418465" progId="Equation.3">
                  <p:embed/>
                </p:oleObj>
              </mc:Choice>
              <mc:Fallback>
                <p:oleObj name="" r:id="rId13" imgW="1210310" imgH="41846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63700" y="1785938"/>
                        <a:ext cx="14732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4" name="Text Box 36"/>
          <p:cNvSpPr txBox="1"/>
          <p:nvPr/>
        </p:nvSpPr>
        <p:spPr>
          <a:xfrm>
            <a:off x="3124200" y="176688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时，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213" name="Object 45"/>
          <p:cNvGraphicFramePr>
            <a:graphicFrameLocks noChangeAspect="1"/>
          </p:cNvGraphicFramePr>
          <p:nvPr/>
        </p:nvGraphicFramePr>
        <p:xfrm>
          <a:off x="5086350" y="4940300"/>
          <a:ext cx="1778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5" imgW="1468120" imgH="418465" progId="Equation.3">
                  <p:embed/>
                </p:oleObj>
              </mc:Choice>
              <mc:Fallback>
                <p:oleObj name="" r:id="rId15" imgW="1468120" imgH="41846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86350" y="4940300"/>
                        <a:ext cx="17780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8" name="Object 60"/>
          <p:cNvGraphicFramePr>
            <a:graphicFrameLocks noChangeAspect="1"/>
          </p:cNvGraphicFramePr>
          <p:nvPr/>
        </p:nvGraphicFramePr>
        <p:xfrm>
          <a:off x="508000" y="5784850"/>
          <a:ext cx="2209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7" imgW="1828800" imgH="476250" progId="Equation.3">
                  <p:embed/>
                </p:oleObj>
              </mc:Choice>
              <mc:Fallback>
                <p:oleObj name="" r:id="rId17" imgW="1828800" imgH="47625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08000" y="5784850"/>
                        <a:ext cx="22098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0" name="Object 62"/>
          <p:cNvGraphicFramePr>
            <a:graphicFrameLocks noChangeAspect="1"/>
          </p:cNvGraphicFramePr>
          <p:nvPr/>
        </p:nvGraphicFramePr>
        <p:xfrm>
          <a:off x="3632200" y="5562600"/>
          <a:ext cx="2159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9" imgW="1783715" imgH="676275" progId="Equation.3">
                  <p:embed/>
                </p:oleObj>
              </mc:Choice>
              <mc:Fallback>
                <p:oleObj name="" r:id="rId19" imgW="1783715" imgH="676275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632200" y="5562600"/>
                        <a:ext cx="2159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" name="Text Box 41"/>
          <p:cNvSpPr txBox="1"/>
          <p:nvPr/>
        </p:nvSpPr>
        <p:spPr>
          <a:xfrm>
            <a:off x="215900" y="5013325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显然有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265" name="Text Box 97"/>
          <p:cNvSpPr txBox="1"/>
          <p:nvPr/>
        </p:nvSpPr>
        <p:spPr>
          <a:xfrm>
            <a:off x="685800" y="2452688"/>
            <a:ext cx="3048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ea typeface="仿宋_GB2312" pitchFamily="49" charset="-122"/>
              </a:rPr>
              <a:t>△</a:t>
            </a:r>
            <a:r>
              <a:rPr lang="en-US" altLang="zh-CN" sz="2800" i="1" dirty="0">
                <a:solidFill>
                  <a:schemeClr val="tx2"/>
                </a:solidFill>
                <a:ea typeface="仿宋_GB2312" pitchFamily="49" charset="-122"/>
              </a:rPr>
              <a:t>AOB</a:t>
            </a:r>
            <a:r>
              <a:rPr lang="en-US" altLang="zh-CN" sz="2800" dirty="0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的面积</a:t>
            </a:r>
            <a:r>
              <a:rPr lang="zh-CN" altLang="en-US" sz="2800" dirty="0">
                <a:solidFill>
                  <a:schemeClr val="tx2"/>
                </a:solidFill>
                <a:ea typeface="仿宋_GB2312" pitchFamily="49" charset="-122"/>
              </a:rPr>
              <a:t>＜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7266" name="Text Box 98"/>
          <p:cNvSpPr txBox="1"/>
          <p:nvPr/>
        </p:nvSpPr>
        <p:spPr>
          <a:xfrm>
            <a:off x="6019800" y="2452688"/>
            <a:ext cx="2895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仿宋_GB2312" pitchFamily="49" charset="-122"/>
              </a:rPr>
              <a:t>＜△</a:t>
            </a:r>
            <a:r>
              <a:rPr lang="en-US" altLang="zh-CN" sz="2800" i="1" dirty="0">
                <a:solidFill>
                  <a:schemeClr val="tx2"/>
                </a:solidFill>
                <a:ea typeface="仿宋_GB2312" pitchFamily="49" charset="-122"/>
              </a:rPr>
              <a:t>AOD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的面积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7430" name="Rectangle 262"/>
          <p:cNvSpPr/>
          <p:nvPr/>
        </p:nvSpPr>
        <p:spPr>
          <a:xfrm>
            <a:off x="2514600" y="4038600"/>
            <a:ext cx="27432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211" name="Object 43"/>
          <p:cNvGraphicFramePr>
            <a:graphicFrameLocks noChangeAspect="1"/>
          </p:cNvGraphicFramePr>
          <p:nvPr/>
        </p:nvGraphicFramePr>
        <p:xfrm>
          <a:off x="2578100" y="3810000"/>
          <a:ext cx="229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21" imgW="1899920" imgH="676275" progId="Equation.3">
                  <p:embed/>
                </p:oleObj>
              </mc:Choice>
              <mc:Fallback>
                <p:oleObj name="" r:id="rId21" imgW="1899920" imgH="676275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FF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78100" y="3810000"/>
                        <a:ext cx="2298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31" name="Rectangle 263"/>
          <p:cNvSpPr/>
          <p:nvPr/>
        </p:nvSpPr>
        <p:spPr>
          <a:xfrm>
            <a:off x="215900" y="4038600"/>
            <a:ext cx="12954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故有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2313" name="Text Box 312"/>
          <p:cNvSpPr txBox="1"/>
          <p:nvPr/>
        </p:nvSpPr>
        <p:spPr>
          <a:xfrm>
            <a:off x="6113463" y="6600825"/>
            <a:ext cx="3746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注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2314" name="Picture 318" descr="机动">
            <a:hlinkClick r:id="" action="ppaction://noaction"/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488" name="Group 320"/>
          <p:cNvGrpSpPr/>
          <p:nvPr/>
        </p:nvGrpSpPr>
        <p:grpSpPr>
          <a:xfrm>
            <a:off x="6153150" y="409575"/>
            <a:ext cx="1924050" cy="1800225"/>
            <a:chOff x="3876" y="187"/>
            <a:chExt cx="1212" cy="1134"/>
          </a:xfrm>
        </p:grpSpPr>
        <p:graphicFrame>
          <p:nvGraphicFramePr>
            <p:cNvPr id="12324" name="Object 321"/>
            <p:cNvGraphicFramePr>
              <a:graphicFrameLocks noChangeAspect="1"/>
            </p:cNvGraphicFramePr>
            <p:nvPr/>
          </p:nvGraphicFramePr>
          <p:xfrm>
            <a:off x="4272" y="81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24" imgW="219075" imgH="225425" progId="Equation.3">
                    <p:embed/>
                  </p:oleObj>
                </mc:Choice>
                <mc:Fallback>
                  <p:oleObj name="" r:id="rId24" imgW="219075" imgH="225425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25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72" y="81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5" name="Oval 322"/>
            <p:cNvSpPr/>
            <p:nvPr/>
          </p:nvSpPr>
          <p:spPr>
            <a:xfrm>
              <a:off x="3876" y="289"/>
              <a:ext cx="1030" cy="103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12326" name="Object 323"/>
            <p:cNvGraphicFramePr>
              <a:graphicFrameLocks noChangeAspect="1"/>
            </p:cNvGraphicFramePr>
            <p:nvPr/>
          </p:nvGraphicFramePr>
          <p:xfrm>
            <a:off x="4672" y="187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26" imgW="193040" imgH="212725" progId="Equation.3">
                    <p:embed/>
                  </p:oleObj>
                </mc:Choice>
                <mc:Fallback>
                  <p:oleObj name="" r:id="rId26" imgW="193040" imgH="212725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27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72" y="187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7" name="Object 324"/>
            <p:cNvGraphicFramePr>
              <a:graphicFrameLocks noChangeAspect="1"/>
            </p:cNvGraphicFramePr>
            <p:nvPr/>
          </p:nvGraphicFramePr>
          <p:xfrm>
            <a:off x="4912" y="716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28" imgW="193040" imgH="219075" progId="Equation.3">
                    <p:embed/>
                  </p:oleObj>
                </mc:Choice>
                <mc:Fallback>
                  <p:oleObj name="" r:id="rId28" imgW="193040" imgH="219075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29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12" y="716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8" name="Object 325"/>
            <p:cNvGraphicFramePr>
              <a:graphicFrameLocks noChangeAspect="1"/>
            </p:cNvGraphicFramePr>
            <p:nvPr/>
          </p:nvGraphicFramePr>
          <p:xfrm>
            <a:off x="4464" y="672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30" imgW="141605" imgH="154305" progId="Equation.3">
                    <p:embed/>
                  </p:oleObj>
                </mc:Choice>
                <mc:Fallback>
                  <p:oleObj name="" r:id="rId30" imgW="141605" imgH="154305" progId="Equation.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31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64" y="672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9" name="Object 326"/>
            <p:cNvGraphicFramePr>
              <a:graphicFrameLocks noChangeAspect="1"/>
            </p:cNvGraphicFramePr>
            <p:nvPr/>
          </p:nvGraphicFramePr>
          <p:xfrm>
            <a:off x="4520" y="384"/>
            <a:ext cx="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32" imgW="77470" imgH="219075" progId="Equation.3">
                    <p:embed/>
                  </p:oleObj>
                </mc:Choice>
                <mc:Fallback>
                  <p:oleObj name="" r:id="rId32" imgW="77470" imgH="219075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33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20" y="384"/>
                          <a:ext cx="8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0" name="Line 327"/>
            <p:cNvSpPr/>
            <p:nvPr/>
          </p:nvSpPr>
          <p:spPr>
            <a:xfrm flipV="1">
              <a:off x="4394" y="429"/>
              <a:ext cx="363" cy="3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1" name="Arc 328"/>
            <p:cNvSpPr/>
            <p:nvPr/>
          </p:nvSpPr>
          <p:spPr>
            <a:xfrm>
              <a:off x="4327" y="624"/>
              <a:ext cx="308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13733" fill="none">
                  <a:moveTo>
                    <a:pt x="16672" y="-1"/>
                  </a:moveTo>
                  <a:cubicBezTo>
                    <a:pt x="19857" y="3867"/>
                    <a:pt x="21600" y="8722"/>
                    <a:pt x="21600" y="13733"/>
                  </a:cubicBezTo>
                </a:path>
                <a:path w="21600" h="13733" stroke="0">
                  <a:moveTo>
                    <a:pt x="16672" y="-1"/>
                  </a:moveTo>
                  <a:cubicBezTo>
                    <a:pt x="19857" y="3867"/>
                    <a:pt x="21600" y="8722"/>
                    <a:pt x="21600" y="13733"/>
                  </a:cubicBezTo>
                  <a:lnTo>
                    <a:pt x="0" y="13733"/>
                  </a:lnTo>
                  <a:lnTo>
                    <a:pt x="16672" y="-1"/>
                  </a:lnTo>
                  <a:close/>
                </a:path>
              </a:pathLst>
            </a:custGeom>
            <a:noFill/>
            <a:ln w="190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2" name="Line 329"/>
            <p:cNvSpPr/>
            <p:nvPr/>
          </p:nvSpPr>
          <p:spPr>
            <a:xfrm>
              <a:off x="4388" y="805"/>
              <a:ext cx="52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498" name="Group 330"/>
          <p:cNvGrpSpPr/>
          <p:nvPr/>
        </p:nvGrpSpPr>
        <p:grpSpPr>
          <a:xfrm>
            <a:off x="7523163" y="347663"/>
            <a:ext cx="617537" cy="1030287"/>
            <a:chOff x="4739" y="240"/>
            <a:chExt cx="389" cy="649"/>
          </a:xfrm>
        </p:grpSpPr>
        <p:sp>
          <p:nvSpPr>
            <p:cNvPr id="12321" name="Line 331"/>
            <p:cNvSpPr/>
            <p:nvPr/>
          </p:nvSpPr>
          <p:spPr>
            <a:xfrm flipV="1">
              <a:off x="4739" y="359"/>
              <a:ext cx="179" cy="17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2" name="Line 332"/>
            <p:cNvSpPr/>
            <p:nvPr/>
          </p:nvSpPr>
          <p:spPr>
            <a:xfrm flipV="1">
              <a:off x="4912" y="359"/>
              <a:ext cx="0" cy="530"/>
            </a:xfrm>
            <a:prstGeom prst="line">
              <a:avLst/>
            </a:prstGeom>
            <a:ln w="19050" cap="flat" cmpd="sng">
              <a:solidFill>
                <a:srgbClr val="00FF99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2323" name="Object 333"/>
            <p:cNvGraphicFramePr>
              <a:graphicFrameLocks noChangeAspect="1"/>
            </p:cNvGraphicFramePr>
            <p:nvPr/>
          </p:nvGraphicFramePr>
          <p:xfrm>
            <a:off x="4893" y="240"/>
            <a:ext cx="23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" r:id="rId34" imgW="96520" imgH="96520" progId="Equation.3">
                    <p:embed/>
                  </p:oleObj>
                </mc:Choice>
                <mc:Fallback>
                  <p:oleObj name="" r:id="rId34" imgW="96520" imgH="96520" progId="Equation.3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35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93" y="240"/>
                          <a:ext cx="235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02" name="Group 334"/>
          <p:cNvGrpSpPr/>
          <p:nvPr/>
        </p:nvGrpSpPr>
        <p:grpSpPr>
          <a:xfrm>
            <a:off x="7386638" y="811213"/>
            <a:ext cx="339725" cy="938212"/>
            <a:chOff x="4653" y="536"/>
            <a:chExt cx="214" cy="591"/>
          </a:xfrm>
        </p:grpSpPr>
        <p:sp>
          <p:nvSpPr>
            <p:cNvPr id="12319" name="Line 335"/>
            <p:cNvSpPr/>
            <p:nvPr/>
          </p:nvSpPr>
          <p:spPr>
            <a:xfrm>
              <a:off x="4756" y="536"/>
              <a:ext cx="0" cy="367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2320" name="Object 336"/>
            <p:cNvGraphicFramePr>
              <a:graphicFrameLocks noChangeAspect="1"/>
            </p:cNvGraphicFramePr>
            <p:nvPr/>
          </p:nvGraphicFramePr>
          <p:xfrm>
            <a:off x="4653" y="878"/>
            <a:ext cx="21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36" imgW="90170" imgH="116205" progId="Equation.3">
                    <p:embed/>
                  </p:oleObj>
                </mc:Choice>
                <mc:Fallback>
                  <p:oleObj name="" r:id="rId36" imgW="90170" imgH="116205" progId="Equation.3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37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53" y="878"/>
                          <a:ext cx="214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05" name="Line 337"/>
          <p:cNvSpPr/>
          <p:nvPr/>
        </p:nvSpPr>
        <p:spPr>
          <a:xfrm rot="120000">
            <a:off x="7535863" y="798513"/>
            <a:ext cx="244475" cy="5969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0050" y="862013"/>
          <a:ext cx="889412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8" imgW="444500" imgH="431800" progId="Equation.KSEE3">
                  <p:embed/>
                </p:oleObj>
              </mc:Choice>
              <mc:Fallback>
                <p:oleObj name="" r:id="rId38" imgW="444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210050" y="862013"/>
                        <a:ext cx="889412" cy="8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2" grpId="0"/>
      <p:bldP spid="7173" grpId="0"/>
      <p:bldP spid="7194" grpId="0"/>
      <p:bldP spid="7201" grpId="0"/>
      <p:bldP spid="7204" grpId="0"/>
      <p:bldP spid="7209" grpId="0"/>
      <p:bldP spid="7265" grpId="0"/>
      <p:bldP spid="7266" grpId="0"/>
      <p:bldP spid="7430" grpId="0" bldLvl="0" animBg="1"/>
      <p:bldP spid="743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4"/>
          <p:cNvSpPr>
            <a:spLocks noGrp="1"/>
          </p:cNvSpPr>
          <p:nvPr>
            <p:ph type="title"/>
          </p:nvPr>
        </p:nvSpPr>
        <p:spPr>
          <a:xfrm>
            <a:off x="304800" y="392113"/>
            <a:ext cx="160020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3.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1701800" y="252413"/>
          <a:ext cx="1435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" imgW="1178560" imgH="676275" progId="Equation.3">
                  <p:embed/>
                </p:oleObj>
              </mc:Choice>
              <mc:Fallback>
                <p:oleObj name="" r:id="rId1" imgW="1178560" imgH="676275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01800" y="252413"/>
                        <a:ext cx="1435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/>
          <p:nvPr/>
        </p:nvSpPr>
        <p:spPr>
          <a:xfrm>
            <a:off x="457200" y="141763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238250" y="1274763"/>
          <a:ext cx="134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3" imgW="1094740" imgH="676275" progId="Equation.3">
                  <p:embed/>
                </p:oleObj>
              </mc:Choice>
              <mc:Fallback>
                <p:oleObj name="" r:id="rId3" imgW="1094740" imgH="676275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8250" y="1274763"/>
                        <a:ext cx="1346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2667000" y="1295400"/>
          <a:ext cx="269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5" imgW="2240915" imgH="734060" progId="Equation.3">
                  <p:embed/>
                </p:oleObj>
              </mc:Choice>
              <mc:Fallback>
                <p:oleObj name="" r:id="rId5" imgW="2240915" imgH="73406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1295400"/>
                        <a:ext cx="2692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2667000" y="2336800"/>
          <a:ext cx="1600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7" imgW="1313815" imgH="676275" progId="Equation.3">
                  <p:embed/>
                </p:oleObj>
              </mc:Choice>
              <mc:Fallback>
                <p:oleObj name="" r:id="rId7" imgW="1313815" imgH="676275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2336800"/>
                        <a:ext cx="1600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4305300" y="2349500"/>
          <a:ext cx="148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9" imgW="1217295" imgH="676275" progId="Equation.3">
                  <p:embed/>
                </p:oleObj>
              </mc:Choice>
              <mc:Fallback>
                <p:oleObj name="" r:id="rId9" imgW="1217295" imgH="676275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05300" y="2349500"/>
                        <a:ext cx="1485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5867400" y="25908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11" imgW="321945" imgH="219075" progId="Equation.3">
                  <p:embed/>
                </p:oleObj>
              </mc:Choice>
              <mc:Fallback>
                <p:oleObj name="" r:id="rId11" imgW="321945" imgH="219075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67400" y="2590800"/>
                        <a:ext cx="431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2"/>
          <p:cNvSpPr txBox="1"/>
          <p:nvPr/>
        </p:nvSpPr>
        <p:spPr>
          <a:xfrm>
            <a:off x="457200" y="3532188"/>
            <a:ext cx="1371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4.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1673225" y="3429000"/>
          <a:ext cx="185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3" imgW="1532890" imgH="676275" progId="Equation.3">
                  <p:embed/>
                </p:oleObj>
              </mc:Choice>
              <mc:Fallback>
                <p:oleObj name="" r:id="rId13" imgW="1532890" imgH="676275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73225" y="3429000"/>
                        <a:ext cx="1854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4"/>
          <p:cNvSpPr txBox="1"/>
          <p:nvPr/>
        </p:nvSpPr>
        <p:spPr>
          <a:xfrm>
            <a:off x="457200" y="4343400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1663700" y="4462463"/>
          <a:ext cx="176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5" imgW="1449070" imgH="302895" progId="Equation.3">
                  <p:embed/>
                </p:oleObj>
              </mc:Choice>
              <mc:Fallback>
                <p:oleObj name="" r:id="rId15" imgW="1449070" imgH="30289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63700" y="4462463"/>
                        <a:ext cx="1765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6"/>
          <p:cNvSpPr txBox="1"/>
          <p:nvPr/>
        </p:nvSpPr>
        <p:spPr>
          <a:xfrm>
            <a:off x="3429000" y="43434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3962400" y="4462463"/>
          <a:ext cx="1358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17" imgW="1107440" imgH="302895" progId="Equation.3">
                  <p:embed/>
                </p:oleObj>
              </mc:Choice>
              <mc:Fallback>
                <p:oleObj name="" r:id="rId17" imgW="1107440" imgH="302895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62400" y="4462463"/>
                        <a:ext cx="1358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Text Box 18"/>
          <p:cNvSpPr txBox="1"/>
          <p:nvPr/>
        </p:nvSpPr>
        <p:spPr>
          <a:xfrm>
            <a:off x="5257800" y="43434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因此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259" name="Text Box 19"/>
          <p:cNvSpPr txBox="1"/>
          <p:nvPr/>
        </p:nvSpPr>
        <p:spPr>
          <a:xfrm>
            <a:off x="1066800" y="5140325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1981200" y="5016500"/>
          <a:ext cx="1473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19" imgW="1210310" imgH="676275" progId="Equation.3">
                  <p:embed/>
                </p:oleObj>
              </mc:Choice>
              <mc:Fallback>
                <p:oleObj name="" r:id="rId19" imgW="1210310" imgH="676275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5016500"/>
                        <a:ext cx="1473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3581400" y="5029200"/>
          <a:ext cx="198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21" imgW="1635760" imgH="740410" progId="Equation.3">
                  <p:embed/>
                </p:oleObj>
              </mc:Choice>
              <mc:Fallback>
                <p:oleObj name="" r:id="rId21" imgW="1635760" imgH="74041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81400" y="5029200"/>
                        <a:ext cx="19812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4659313" y="5480050"/>
          <a:ext cx="590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23" imgW="514985" imgH="676275" progId="Equation.3">
                  <p:embed/>
                </p:oleObj>
              </mc:Choice>
              <mc:Fallback>
                <p:oleObj name="" r:id="rId23" imgW="514985" imgH="676275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59313" y="5480050"/>
                        <a:ext cx="59055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5638800" y="5297488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25" imgW="321945" imgH="219075" progId="Equation.3">
                  <p:embed/>
                </p:oleObj>
              </mc:Choice>
              <mc:Fallback>
                <p:oleObj name="" r:id="rId25" imgW="321945" imgH="219075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38800" y="5297488"/>
                        <a:ext cx="431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9000" y="239078"/>
          <a:ext cx="889412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7" imgW="444500" imgH="431800" progId="Equation.KSEE3">
                  <p:embed/>
                </p:oleObj>
              </mc:Choice>
              <mc:Fallback>
                <p:oleObj name="" r:id="rId27" imgW="444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429000" y="239078"/>
                        <a:ext cx="889412" cy="8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81400" y="3415348"/>
          <a:ext cx="889412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9" imgW="444500" imgH="431800" progId="Equation.KSEE3">
                  <p:embed/>
                </p:oleObj>
              </mc:Choice>
              <mc:Fallback>
                <p:oleObj name="" r:id="rId29" imgW="444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581400" y="3415348"/>
                        <a:ext cx="889412" cy="8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0"/>
          <p:cNvSpPr txBox="1"/>
          <p:nvPr/>
        </p:nvSpPr>
        <p:spPr>
          <a:xfrm>
            <a:off x="6298565" y="2125980"/>
            <a:ext cx="2406015" cy="521970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极限运算法则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Text Box 20"/>
          <p:cNvSpPr txBox="1"/>
          <p:nvPr/>
        </p:nvSpPr>
        <p:spPr>
          <a:xfrm>
            <a:off x="6553200" y="4347210"/>
            <a:ext cx="2214245" cy="521970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变量代换法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0252" grpId="0"/>
      <p:bldP spid="10254" grpId="0"/>
      <p:bldP spid="10256" grpId="0"/>
      <p:bldP spid="10258" grpId="0"/>
      <p:bldP spid="10259" grpId="0"/>
      <p:bldP spid="6" grpId="0" bldLvl="0" animBg="1"/>
      <p:bldP spid="7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8610" name="Group 2"/>
          <p:cNvGrpSpPr/>
          <p:nvPr/>
        </p:nvGrpSpPr>
        <p:grpSpPr>
          <a:xfrm>
            <a:off x="4140200" y="1174750"/>
            <a:ext cx="2413000" cy="1073150"/>
            <a:chOff x="2608" y="740"/>
            <a:chExt cx="1520" cy="676"/>
          </a:xfrm>
        </p:grpSpPr>
        <p:graphicFrame>
          <p:nvGraphicFramePr>
            <p:cNvPr id="16417" name="Object 3"/>
            <p:cNvGraphicFramePr>
              <a:graphicFrameLocks noChangeAspect="1"/>
            </p:cNvGraphicFramePr>
            <p:nvPr/>
          </p:nvGraphicFramePr>
          <p:xfrm>
            <a:off x="2608" y="740"/>
            <a:ext cx="1520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1" imgW="1996440" imgH="850265" progId="Equation.3">
                    <p:embed/>
                  </p:oleObj>
                </mc:Choice>
                <mc:Fallback>
                  <p:oleObj name="" r:id="rId1" imgW="1996440" imgH="850265" progId="Equation.3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08" y="740"/>
                          <a:ext cx="1520" cy="6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8" name="Object 4"/>
            <p:cNvGraphicFramePr>
              <a:graphicFrameLocks noChangeAspect="1"/>
            </p:cNvGraphicFramePr>
            <p:nvPr/>
          </p:nvGraphicFramePr>
          <p:xfrm>
            <a:off x="3712" y="768"/>
            <a:ext cx="12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3" imgW="128905" imgH="399415" progId="Equation.3">
                    <p:embed/>
                  </p:oleObj>
                </mc:Choice>
                <mc:Fallback>
                  <p:oleObj name="" r:id="rId3" imgW="128905" imgH="399415" progId="Equation.3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12" y="768"/>
                          <a:ext cx="12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9" name="Object 5"/>
            <p:cNvGraphicFramePr>
              <a:graphicFrameLocks noChangeAspect="1"/>
            </p:cNvGraphicFramePr>
            <p:nvPr/>
          </p:nvGraphicFramePr>
          <p:xfrm>
            <a:off x="3552" y="1056"/>
            <a:ext cx="12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1" name="" r:id="rId5" imgW="128905" imgH="444500" progId="Equation.3">
                    <p:embed/>
                  </p:oleObj>
                </mc:Choice>
                <mc:Fallback>
                  <p:oleObj name="" r:id="rId5" imgW="128905" imgH="444500" progId="Equation.3">
                    <p:embed/>
                    <p:pic>
                      <p:nvPicPr>
                        <p:cNvPr id="0" name="图片 322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52" y="1056"/>
                          <a:ext cx="128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0" name="Object 6"/>
            <p:cNvGraphicFramePr>
              <a:graphicFrameLocks noChangeAspect="1"/>
            </p:cNvGraphicFramePr>
            <p:nvPr/>
          </p:nvGraphicFramePr>
          <p:xfrm>
            <a:off x="2782" y="832"/>
            <a:ext cx="152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7" imgW="161290" imgH="676275" progId="Equation.3">
                    <p:embed/>
                  </p:oleObj>
                </mc:Choice>
                <mc:Fallback>
                  <p:oleObj name="" r:id="rId7" imgW="161290" imgH="676275" progId="Equation.3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82" y="832"/>
                          <a:ext cx="152" cy="5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2232025" y="4000500"/>
          <a:ext cx="32607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9" imgW="2724150" imgH="830580" progId="Equation.3">
                  <p:embed/>
                </p:oleObj>
              </mc:Choice>
              <mc:Fallback>
                <p:oleObj name="" r:id="rId9" imgW="2724150" imgH="83058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32025" y="4000500"/>
                        <a:ext cx="3260725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6" name="Group 8"/>
          <p:cNvGrpSpPr/>
          <p:nvPr/>
        </p:nvGrpSpPr>
        <p:grpSpPr>
          <a:xfrm>
            <a:off x="6553200" y="2462213"/>
            <a:ext cx="1828800" cy="1828800"/>
            <a:chOff x="4128" y="1551"/>
            <a:chExt cx="1152" cy="1152"/>
          </a:xfrm>
        </p:grpSpPr>
        <p:sp>
          <p:nvSpPr>
            <p:cNvPr id="16406" name="Oval 9"/>
            <p:cNvSpPr/>
            <p:nvPr/>
          </p:nvSpPr>
          <p:spPr>
            <a:xfrm>
              <a:off x="4128" y="1551"/>
              <a:ext cx="1152" cy="1152"/>
            </a:xfrm>
            <a:prstGeom prst="ellipse">
              <a:avLst/>
            </a:prstGeom>
            <a:solidFill>
              <a:srgbClr val="0066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16407" name="Line 10"/>
            <p:cNvSpPr/>
            <p:nvPr/>
          </p:nvSpPr>
          <p:spPr>
            <a:xfrm flipH="1">
              <a:off x="4389" y="2127"/>
              <a:ext cx="313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8" name="Line 11"/>
            <p:cNvSpPr/>
            <p:nvPr/>
          </p:nvSpPr>
          <p:spPr>
            <a:xfrm>
              <a:off x="4389" y="2607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9" name="Line 12"/>
            <p:cNvSpPr/>
            <p:nvPr/>
          </p:nvSpPr>
          <p:spPr>
            <a:xfrm>
              <a:off x="4704" y="2127"/>
              <a:ext cx="311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6410" name="Object 13"/>
            <p:cNvGraphicFramePr>
              <a:graphicFrameLocks noChangeAspect="1"/>
            </p:cNvGraphicFramePr>
            <p:nvPr/>
          </p:nvGraphicFramePr>
          <p:xfrm>
            <a:off x="4848" y="2156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11" imgW="193040" imgH="219075" progId="Equation.3">
                    <p:embed/>
                  </p:oleObj>
                </mc:Choice>
                <mc:Fallback>
                  <p:oleObj name="" r:id="rId11" imgW="193040" imgH="219075" progId="Equation.3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48" y="2156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1" name="Line 14"/>
            <p:cNvSpPr/>
            <p:nvPr/>
          </p:nvSpPr>
          <p:spPr>
            <a:xfrm>
              <a:off x="4704" y="2127"/>
              <a:ext cx="0" cy="48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6412" name="Object 15"/>
            <p:cNvGraphicFramePr>
              <a:graphicFrameLocks noChangeAspect="1"/>
            </p:cNvGraphicFramePr>
            <p:nvPr/>
          </p:nvGraphicFramePr>
          <p:xfrm>
            <a:off x="4792" y="1632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13" imgW="161290" imgH="161290" progId="Equation.3">
                    <p:embed/>
                  </p:oleObj>
                </mc:Choice>
                <mc:Fallback>
                  <p:oleObj name="" r:id="rId13" imgW="161290" imgH="16129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92" y="1632"/>
                          <a:ext cx="152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3" name="Object 16"/>
            <p:cNvGraphicFramePr>
              <a:graphicFrameLocks noChangeAspect="1"/>
            </p:cNvGraphicFramePr>
            <p:nvPr/>
          </p:nvGraphicFramePr>
          <p:xfrm>
            <a:off x="4800" y="1806"/>
            <a:ext cx="143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" r:id="rId15" imgW="154305" imgH="161290" progId="Equation.3">
                    <p:embed/>
                  </p:oleObj>
                </mc:Choice>
                <mc:Fallback>
                  <p:oleObj name="" r:id="rId15" imgW="154305" imgH="161290" progId="Equation.3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0" y="1806"/>
                          <a:ext cx="143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4" name="Line 17"/>
            <p:cNvSpPr/>
            <p:nvPr/>
          </p:nvSpPr>
          <p:spPr>
            <a:xfrm>
              <a:off x="4752" y="1789"/>
              <a:ext cx="240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5" name="Arc 18"/>
            <p:cNvSpPr/>
            <p:nvPr/>
          </p:nvSpPr>
          <p:spPr>
            <a:xfrm>
              <a:off x="4656" y="2132"/>
              <a:ext cx="116" cy="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7320" h="20301" fill="none">
                  <a:moveTo>
                    <a:pt x="17319" y="12906"/>
                  </a:moveTo>
                  <a:cubicBezTo>
                    <a:pt x="14798" y="16289"/>
                    <a:pt x="11341" y="18860"/>
                    <a:pt x="7376" y="20301"/>
                  </a:cubicBezTo>
                </a:path>
                <a:path w="17320" h="20301" stroke="0">
                  <a:moveTo>
                    <a:pt x="17319" y="12906"/>
                  </a:moveTo>
                  <a:cubicBezTo>
                    <a:pt x="14798" y="16289"/>
                    <a:pt x="11341" y="18860"/>
                    <a:pt x="7376" y="20301"/>
                  </a:cubicBezTo>
                  <a:lnTo>
                    <a:pt x="0" y="0"/>
                  </a:lnTo>
                  <a:lnTo>
                    <a:pt x="17319" y="12906"/>
                  </a:lnTo>
                  <a:close/>
                </a:path>
              </a:pathLst>
            </a:custGeom>
            <a:noFill/>
            <a:ln w="31750" cap="flat" cmpd="sng">
              <a:solidFill>
                <a:schemeClr val="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6" name="Line 19"/>
            <p:cNvSpPr/>
            <p:nvPr/>
          </p:nvSpPr>
          <p:spPr>
            <a:xfrm flipH="1">
              <a:off x="4727" y="1983"/>
              <a:ext cx="121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6389" name="Rectangle 20"/>
          <p:cNvSpPr>
            <a:spLocks noGrp="1"/>
          </p:cNvSpPr>
          <p:nvPr>
            <p:ph type="title"/>
          </p:nvPr>
        </p:nvSpPr>
        <p:spPr>
          <a:xfrm>
            <a:off x="539750" y="419100"/>
            <a:ext cx="16764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5.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6390" name="Object 21"/>
          <p:cNvGraphicFramePr>
            <a:graphicFrameLocks noChangeAspect="1"/>
          </p:cNvGraphicFramePr>
          <p:nvPr/>
        </p:nvGraphicFramePr>
        <p:xfrm>
          <a:off x="1905000" y="304800"/>
          <a:ext cx="1905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17" imgW="1570990" imgH="701675" progId="Equation.3">
                  <p:embed/>
                </p:oleObj>
              </mc:Choice>
              <mc:Fallback>
                <p:oleObj name="" r:id="rId17" imgW="1570990" imgH="701675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304800"/>
                        <a:ext cx="19050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0" name="Text Box 22"/>
          <p:cNvSpPr txBox="1"/>
          <p:nvPr/>
        </p:nvSpPr>
        <p:spPr>
          <a:xfrm>
            <a:off x="539750" y="1500188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68631" name="Object 23"/>
          <p:cNvGraphicFramePr>
            <a:graphicFrameLocks noChangeAspect="1"/>
          </p:cNvGraphicFramePr>
          <p:nvPr/>
        </p:nvGraphicFramePr>
        <p:xfrm>
          <a:off x="2374900" y="1181100"/>
          <a:ext cx="1663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19" imgW="1371600" imgH="798195" progId="Equation.3">
                  <p:embed/>
                </p:oleObj>
              </mc:Choice>
              <mc:Fallback>
                <p:oleObj name="" r:id="rId19" imgW="1371600" imgH="798195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74900" y="1181100"/>
                        <a:ext cx="16637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2" name="Object 24"/>
          <p:cNvGraphicFramePr>
            <a:graphicFrameLocks noChangeAspect="1"/>
          </p:cNvGraphicFramePr>
          <p:nvPr/>
        </p:nvGraphicFramePr>
        <p:xfrm>
          <a:off x="6629400" y="1306513"/>
          <a:ext cx="965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21" imgW="772795" imgH="676275" progId="Equation.3">
                  <p:embed/>
                </p:oleObj>
              </mc:Choice>
              <mc:Fallback>
                <p:oleObj name="" r:id="rId21" imgW="772795" imgH="676275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29400" y="1306513"/>
                        <a:ext cx="965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3" name="Object 25"/>
          <p:cNvGraphicFramePr>
            <a:graphicFrameLocks noChangeAspect="1"/>
          </p:cNvGraphicFramePr>
          <p:nvPr/>
        </p:nvGraphicFramePr>
        <p:xfrm>
          <a:off x="7689850" y="132080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23" imgW="412115" imgH="676275" progId="Equation.3">
                  <p:embed/>
                </p:oleObj>
              </mc:Choice>
              <mc:Fallback>
                <p:oleObj name="" r:id="rId23" imgW="412115" imgH="676275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689850" y="1320800"/>
                        <a:ext cx="533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4" name="Text Box 26"/>
          <p:cNvSpPr txBox="1"/>
          <p:nvPr/>
        </p:nvSpPr>
        <p:spPr>
          <a:xfrm>
            <a:off x="539750" y="2324100"/>
            <a:ext cx="5562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6.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已知圆内接正 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边形面积为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68635" name="Text Box 27"/>
          <p:cNvSpPr txBox="1"/>
          <p:nvPr/>
        </p:nvSpPr>
        <p:spPr>
          <a:xfrm>
            <a:off x="152400" y="3452813"/>
            <a:ext cx="13128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证明</a:t>
            </a:r>
            <a:r>
              <a:rPr lang="en-US" altLang="zh-CN" sz="2800" dirty="0">
                <a:ea typeface="楷体_GB2312" pitchFamily="49" charset="-122"/>
              </a:rPr>
              <a:t>: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68636" name="Object 28"/>
          <p:cNvGraphicFramePr>
            <a:graphicFrameLocks noChangeAspect="1"/>
          </p:cNvGraphicFramePr>
          <p:nvPr/>
        </p:nvGraphicFramePr>
        <p:xfrm>
          <a:off x="1066800" y="3440113"/>
          <a:ext cx="2324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25" imgW="1925320" imgH="566420" progId="Equation.3">
                  <p:embed/>
                </p:oleObj>
              </mc:Choice>
              <mc:Fallback>
                <p:oleObj name="" r:id="rId25" imgW="1925320" imgH="56642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3440113"/>
                        <a:ext cx="23241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7" name="Text Box 29"/>
          <p:cNvSpPr txBox="1"/>
          <p:nvPr/>
        </p:nvSpPr>
        <p:spPr>
          <a:xfrm>
            <a:off x="539750" y="42672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68638" name="Object 30"/>
          <p:cNvGraphicFramePr>
            <a:graphicFrameLocks noChangeAspect="1"/>
          </p:cNvGraphicFramePr>
          <p:nvPr/>
        </p:nvGraphicFramePr>
        <p:xfrm>
          <a:off x="1219200" y="434340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27" imgW="817880" imgH="476250" progId="Equation.3">
                  <p:embed/>
                </p:oleObj>
              </mc:Choice>
              <mc:Fallback>
                <p:oleObj name="" r:id="rId27" imgW="817880" imgH="47625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4343400"/>
                        <a:ext cx="10160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9" name="Object 31"/>
          <p:cNvGraphicFramePr>
            <a:graphicFrameLocks noChangeAspect="1"/>
          </p:cNvGraphicFramePr>
          <p:nvPr/>
        </p:nvGraphicFramePr>
        <p:xfrm>
          <a:off x="4121150" y="4533900"/>
          <a:ext cx="2413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29" imgW="141605" imgH="444500" progId="Equation.3">
                  <p:embed/>
                </p:oleObj>
              </mc:Choice>
              <mc:Fallback>
                <p:oleObj name="" r:id="rId29" imgW="141605" imgH="4445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21150" y="4533900"/>
                        <a:ext cx="241300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0" name="Object 32"/>
          <p:cNvGraphicFramePr>
            <a:graphicFrameLocks noChangeAspect="1"/>
          </p:cNvGraphicFramePr>
          <p:nvPr/>
        </p:nvGraphicFramePr>
        <p:xfrm>
          <a:off x="3124200" y="4462463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31" imgW="161290" imgH="161290" progId="Equation.3">
                  <p:embed/>
                </p:oleObj>
              </mc:Choice>
              <mc:Fallback>
                <p:oleObj name="" r:id="rId31" imgW="161290" imgH="16129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24200" y="4462463"/>
                        <a:ext cx="2413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1" name="Object 33"/>
          <p:cNvGraphicFramePr>
            <a:graphicFrameLocks noChangeAspect="1"/>
          </p:cNvGraphicFramePr>
          <p:nvPr/>
        </p:nvGraphicFramePr>
        <p:xfrm>
          <a:off x="2025650" y="2874963"/>
          <a:ext cx="2971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33" imgW="2472690" imgH="469900" progId="Equation.3">
                  <p:embed/>
                </p:oleObj>
              </mc:Choice>
              <mc:Fallback>
                <p:oleObj name="" r:id="rId33" imgW="2472690" imgH="4699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25650" y="2874963"/>
                        <a:ext cx="29718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2" name="Object 34"/>
          <p:cNvGraphicFramePr>
            <a:graphicFrameLocks noChangeAspect="1"/>
          </p:cNvGraphicFramePr>
          <p:nvPr/>
        </p:nvGraphicFramePr>
        <p:xfrm>
          <a:off x="5562600" y="4267200"/>
          <a:ext cx="1041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35" imgW="836930" imgH="399415" progId="Equation.3">
                  <p:embed/>
                </p:oleObj>
              </mc:Choice>
              <mc:Fallback>
                <p:oleObj name="" r:id="rId35" imgW="836930" imgH="399415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562600" y="4267200"/>
                        <a:ext cx="10414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3" name="Text Box 35"/>
          <p:cNvSpPr txBox="1"/>
          <p:nvPr/>
        </p:nvSpPr>
        <p:spPr>
          <a:xfrm>
            <a:off x="539750" y="5499100"/>
            <a:ext cx="3810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zh-CN" altLang="en-US" sz="2800" dirty="0">
                <a:ea typeface="楷体_GB2312" pitchFamily="49" charset="-122"/>
              </a:rPr>
              <a:t>计算中注意利用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8644" name="Object 36"/>
          <p:cNvGraphicFramePr>
            <a:graphicFrameLocks noChangeAspect="1"/>
          </p:cNvGraphicFramePr>
          <p:nvPr/>
        </p:nvGraphicFramePr>
        <p:xfrm>
          <a:off x="4152900" y="5346700"/>
          <a:ext cx="2794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37" imgW="2318385" imgH="721360" progId="Equation.3">
                  <p:embed/>
                </p:oleObj>
              </mc:Choice>
              <mc:Fallback>
                <p:oleObj name="" r:id="rId37" imgW="2318385" imgH="72136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52900" y="5346700"/>
                        <a:ext cx="2794000" cy="9017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0" y="291783"/>
          <a:ext cx="889412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9" imgW="444500" imgH="431800" progId="Equation.KSEE3">
                  <p:embed/>
                </p:oleObj>
              </mc:Choice>
              <mc:Fallback>
                <p:oleObj name="" r:id="rId39" imgW="444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038600" y="291783"/>
                        <a:ext cx="889412" cy="8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0"/>
          <p:cNvSpPr txBox="1"/>
          <p:nvPr/>
        </p:nvSpPr>
        <p:spPr>
          <a:xfrm>
            <a:off x="5405755" y="481965"/>
            <a:ext cx="2571115" cy="521970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三角恒等变换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82571" y="3541913"/>
          <a:ext cx="111887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1" imgW="558800" imgH="254000" progId="Equation.KSEE3">
                  <p:embed/>
                </p:oleObj>
              </mc:Choice>
              <mc:Fallback>
                <p:oleObj name="" r:id="rId41" imgW="5588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682571" y="3541913"/>
                        <a:ext cx="111887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0" grpId="0"/>
      <p:bldP spid="68634" grpId="0"/>
      <p:bldP spid="68635" grpId="0"/>
      <p:bldP spid="68637" grpId="0"/>
      <p:bldP spid="68643" grpId="0"/>
      <p:bldP spid="7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539750" y="533400"/>
            <a:ext cx="1898650" cy="568325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重要极限</a:t>
            </a:r>
            <a:r>
              <a:rPr lang="en-US" altLang="zh-CN" sz="2800" dirty="0">
                <a:solidFill>
                  <a:schemeClr val="tx2"/>
                </a:solidFill>
                <a:ea typeface="仿宋_GB2312" pitchFamily="49" charset="-122"/>
              </a:rPr>
              <a:t>2.</a:t>
            </a:r>
            <a:endParaRPr lang="en-US" altLang="zh-CN" sz="2800" dirty="0">
              <a:solidFill>
                <a:schemeClr val="tx2"/>
              </a:solidFill>
              <a:ea typeface="仿宋_GB2312" pitchFamily="49" charset="-122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451100" y="457835"/>
          <a:ext cx="2363408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1" imgW="1931670" imgH="566420" progId="Equation.3">
                  <p:embed/>
                </p:oleObj>
              </mc:Choice>
              <mc:Fallback>
                <p:oleObj name="" r:id="rId1" imgW="1931670" imgH="56642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51100" y="457835"/>
                        <a:ext cx="2363408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09930" y="1767840"/>
            <a:ext cx="2849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先利用准则</a:t>
            </a:r>
            <a:r>
              <a:rPr lang="en-US" altLang="zh-CN"/>
              <a:t>2</a:t>
            </a:r>
            <a:r>
              <a:rPr lang="zh-CN" altLang="en-US"/>
              <a:t>证明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9930" y="2861310"/>
            <a:ext cx="2849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再利用准则</a:t>
            </a:r>
            <a:r>
              <a:rPr lang="en-US" altLang="zh-CN"/>
              <a:t>1</a:t>
            </a:r>
            <a:r>
              <a:rPr lang="zh-CN" altLang="en-US"/>
              <a:t>证明</a:t>
            </a:r>
            <a:endParaRPr lang="zh-CN" altLang="en-US"/>
          </a:p>
        </p:txBody>
      </p:sp>
      <p:graphicFrame>
        <p:nvGraphicFramePr>
          <p:cNvPr id="20536" name="Object 56"/>
          <p:cNvGraphicFramePr>
            <a:graphicFrameLocks noChangeAspect="1"/>
          </p:cNvGraphicFramePr>
          <p:nvPr/>
        </p:nvGraphicFramePr>
        <p:xfrm>
          <a:off x="3559652" y="1767523"/>
          <a:ext cx="2140185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" imgW="977900" imgH="292100" progId="Equation.3">
                  <p:embed/>
                </p:oleObj>
              </mc:Choice>
              <mc:Fallback>
                <p:oleObj name="" r:id="rId3" imgW="977900" imgH="2921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59652" y="1767523"/>
                        <a:ext cx="2140185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3559493" y="2861310"/>
          <a:ext cx="228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5" imgW="1892935" imgH="605155" progId="Equation.3">
                  <p:embed/>
                </p:oleObj>
              </mc:Choice>
              <mc:Fallback>
                <p:oleObj name="" r:id="rId5" imgW="1892935" imgH="605155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59493" y="2861310"/>
                        <a:ext cx="22860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Text Box 20"/>
          <p:cNvSpPr txBox="1"/>
          <p:nvPr/>
        </p:nvSpPr>
        <p:spPr>
          <a:xfrm>
            <a:off x="779780" y="4055745"/>
            <a:ext cx="38798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此极限也可写为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4513580" y="3960495"/>
          <a:ext cx="2184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7" imgW="1802765" imgH="637540" progId="Equation.3">
                  <p:embed/>
                </p:oleObj>
              </mc:Choice>
              <mc:Fallback>
                <p:oleObj name="" r:id="rId7" imgW="1802765" imgH="63754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13580" y="3960495"/>
                        <a:ext cx="21844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73869" y="538363"/>
          <a:ext cx="86423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431800" imgH="279400" progId="Equation.KSEE3">
                  <p:embed/>
                </p:oleObj>
              </mc:Choice>
              <mc:Fallback>
                <p:oleObj name="" r:id="rId9" imgW="4318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73869" y="538363"/>
                        <a:ext cx="86423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02339" y="4081028"/>
          <a:ext cx="86423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431800" imgH="279400" progId="Equation.KSEE3">
                  <p:embed/>
                </p:oleObj>
              </mc:Choice>
              <mc:Fallback>
                <p:oleObj name="" r:id="rId11" imgW="4318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02339" y="4081028"/>
                        <a:ext cx="86423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699760" y="1767840"/>
            <a:ext cx="10521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2"/>
                </a:solidFill>
              </a:rPr>
              <a:t>记作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endParaRPr lang="en-US" altLang="zh-CN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2" grpId="0"/>
      <p:bldP spid="2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Text Box 2"/>
          <p:cNvSpPr txBox="1"/>
          <p:nvPr/>
        </p:nvSpPr>
        <p:spPr>
          <a:xfrm>
            <a:off x="6172200" y="3554413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685800" y="3656013"/>
          <a:ext cx="251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2476500" imgH="381000" progId="Equation.3">
                  <p:embed/>
                </p:oleObj>
              </mc:Choice>
              <mc:Fallback>
                <p:oleObj name="" r:id="rId1" imgW="2476500" imgH="3810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3656013"/>
                        <a:ext cx="2514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4"/>
          <p:cNvSpPr>
            <a:spLocks noGrp="1"/>
          </p:cNvSpPr>
          <p:nvPr>
            <p:ph type="title"/>
          </p:nvPr>
        </p:nvSpPr>
        <p:spPr>
          <a:xfrm>
            <a:off x="539750" y="228600"/>
            <a:ext cx="426085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一、 无穷小运算法则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58374" name="Text Box 6"/>
          <p:cNvSpPr txBox="1"/>
          <p:nvPr/>
        </p:nvSpPr>
        <p:spPr>
          <a:xfrm>
            <a:off x="592138" y="838200"/>
            <a:ext cx="63420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有限个无穷小的和还是无穷小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8375" name="Text Box 7"/>
          <p:cNvSpPr txBox="1"/>
          <p:nvPr/>
        </p:nvSpPr>
        <p:spPr>
          <a:xfrm>
            <a:off x="592138" y="1447800"/>
            <a:ext cx="441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考虑两个无穷小的和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8376" name="Text Box 8"/>
          <p:cNvSpPr txBox="1"/>
          <p:nvPr/>
        </p:nvSpPr>
        <p:spPr>
          <a:xfrm>
            <a:off x="4648200" y="1428750"/>
            <a:ext cx="8556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5124450" y="1524000"/>
          <a:ext cx="1689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1647825" imgH="638175" progId="Equation.3">
                  <p:embed/>
                </p:oleObj>
              </mc:Choice>
              <mc:Fallback>
                <p:oleObj name="" r:id="rId3" imgW="1647825" imgH="63817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66FF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124450" y="1524000"/>
                        <a:ext cx="16891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6845300" y="1549400"/>
          <a:ext cx="1714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1676400" imgH="638175" progId="Equation.3">
                  <p:embed/>
                </p:oleObj>
              </mc:Choice>
              <mc:Fallback>
                <p:oleObj name="" r:id="rId5" imgW="1676400" imgH="63817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66FF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845300" y="1549400"/>
                        <a:ext cx="17145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425450" y="2308225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1152525" imgH="352425" progId="Equation.3">
                  <p:embed/>
                </p:oleObj>
              </mc:Choice>
              <mc:Fallback>
                <p:oleObj name="" r:id="rId7" imgW="1152525" imgH="35242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5450" y="2308225"/>
                        <a:ext cx="1193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1714500" y="2284413"/>
          <a:ext cx="125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1219200" imgH="409575" progId="Equation.3">
                  <p:embed/>
                </p:oleObj>
              </mc:Choice>
              <mc:Fallback>
                <p:oleObj name="" r:id="rId9" imgW="1219200" imgH="40957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66FF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14500" y="2284413"/>
                        <a:ext cx="1257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Text Box 13"/>
          <p:cNvSpPr txBox="1"/>
          <p:nvPr/>
        </p:nvSpPr>
        <p:spPr>
          <a:xfrm>
            <a:off x="2894013" y="2209800"/>
            <a:ext cx="7032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当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3352800" y="2290763"/>
          <a:ext cx="224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2209800" imgH="428625" progId="Equation.3">
                  <p:embed/>
                </p:oleObj>
              </mc:Choice>
              <mc:Fallback>
                <p:oleObj name="" r:id="rId11" imgW="2209800" imgH="42862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66FF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352800" y="2290763"/>
                        <a:ext cx="2247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3" name="Text Box 15"/>
          <p:cNvSpPr txBox="1"/>
          <p:nvPr/>
        </p:nvSpPr>
        <p:spPr>
          <a:xfrm>
            <a:off x="5562600" y="2252663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6769100" y="2254250"/>
          <a:ext cx="100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3" imgW="962025" imgH="485775" progId="Equation.3">
                  <p:embed/>
                </p:oleObj>
              </mc:Choice>
              <mc:Fallback>
                <p:oleObj name="" r:id="rId13" imgW="962025" imgH="48577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66FF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769100" y="2254250"/>
                        <a:ext cx="10033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7"/>
          <p:cNvGraphicFramePr>
            <a:graphicFrameLocks noChangeAspect="1"/>
          </p:cNvGraphicFramePr>
          <p:nvPr/>
        </p:nvGraphicFramePr>
        <p:xfrm>
          <a:off x="1682750" y="3017838"/>
          <a:ext cx="127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5" imgW="1228725" imgH="409575" progId="Equation.3">
                  <p:embed/>
                </p:oleObj>
              </mc:Choice>
              <mc:Fallback>
                <p:oleObj name="" r:id="rId15" imgW="1228725" imgH="40957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66FF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82750" y="3017838"/>
                        <a:ext cx="1270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6" name="Text Box 18"/>
          <p:cNvSpPr txBox="1"/>
          <p:nvPr/>
        </p:nvSpPr>
        <p:spPr>
          <a:xfrm>
            <a:off x="2868613" y="28956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当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8387" name="Object 19"/>
          <p:cNvGraphicFramePr>
            <a:graphicFrameLocks noChangeAspect="1"/>
          </p:cNvGraphicFramePr>
          <p:nvPr/>
        </p:nvGraphicFramePr>
        <p:xfrm>
          <a:off x="3352800" y="3001963"/>
          <a:ext cx="229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7" imgW="2257425" imgH="428625" progId="Equation.3">
                  <p:embed/>
                </p:oleObj>
              </mc:Choice>
              <mc:Fallback>
                <p:oleObj name="" r:id="rId17" imgW="2257425" imgH="42862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66FF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352800" y="3001963"/>
                        <a:ext cx="2298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8" name="Text Box 20"/>
          <p:cNvSpPr txBox="1"/>
          <p:nvPr/>
        </p:nvSpPr>
        <p:spPr>
          <a:xfrm>
            <a:off x="5638800" y="2919413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8389" name="Object 21"/>
          <p:cNvGraphicFramePr>
            <a:graphicFrameLocks noChangeAspect="1"/>
          </p:cNvGraphicFramePr>
          <p:nvPr/>
        </p:nvGraphicFramePr>
        <p:xfrm>
          <a:off x="6807200" y="2927350"/>
          <a:ext cx="1041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9" imgW="1000125" imgH="485775" progId="Equation.3">
                  <p:embed/>
                </p:oleObj>
              </mc:Choice>
              <mc:Fallback>
                <p:oleObj name="" r:id="rId19" imgW="1000125" imgH="48577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66FF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807200" y="2927350"/>
                        <a:ext cx="10414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0" name="Text Box 22"/>
          <p:cNvSpPr txBox="1"/>
          <p:nvPr/>
        </p:nvSpPr>
        <p:spPr>
          <a:xfrm>
            <a:off x="211138" y="3554413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取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8391" name="Text Box 23"/>
          <p:cNvSpPr txBox="1"/>
          <p:nvPr/>
        </p:nvSpPr>
        <p:spPr>
          <a:xfrm>
            <a:off x="3200400" y="3554413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则当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8392" name="Object 24"/>
          <p:cNvGraphicFramePr>
            <a:graphicFrameLocks noChangeAspect="1"/>
          </p:cNvGraphicFramePr>
          <p:nvPr/>
        </p:nvGraphicFramePr>
        <p:xfrm>
          <a:off x="4038600" y="3630613"/>
          <a:ext cx="218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1" imgW="2143125" imgH="428625" progId="Equation.3">
                  <p:embed/>
                </p:oleObj>
              </mc:Choice>
              <mc:Fallback>
                <p:oleObj name="" r:id="rId21" imgW="2143125" imgH="42862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38600" y="3630613"/>
                        <a:ext cx="2184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3" name="Object 25"/>
          <p:cNvGraphicFramePr>
            <a:graphicFrameLocks noChangeAspect="1"/>
          </p:cNvGraphicFramePr>
          <p:nvPr/>
        </p:nvGraphicFramePr>
        <p:xfrm>
          <a:off x="1638300" y="4332288"/>
          <a:ext cx="2705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3" imgW="2667000" imgH="428625" progId="Equation.3">
                  <p:embed/>
                </p:oleObj>
              </mc:Choice>
              <mc:Fallback>
                <p:oleObj name="" r:id="rId23" imgW="2667000" imgH="42862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38300" y="4332288"/>
                        <a:ext cx="2705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4" name="Object 26"/>
          <p:cNvGraphicFramePr>
            <a:graphicFrameLocks noChangeAspect="1"/>
          </p:cNvGraphicFramePr>
          <p:nvPr/>
        </p:nvGraphicFramePr>
        <p:xfrm>
          <a:off x="4432300" y="4298950"/>
          <a:ext cx="10287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5" imgW="942975" imgH="485775" progId="Equation.3">
                  <p:embed/>
                </p:oleObj>
              </mc:Choice>
              <mc:Fallback>
                <p:oleObj name="" r:id="rId25" imgW="942975" imgH="48577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32300" y="4298950"/>
                        <a:ext cx="1028700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5" name="Object 27"/>
          <p:cNvGraphicFramePr>
            <a:graphicFrameLocks noChangeAspect="1"/>
          </p:cNvGraphicFramePr>
          <p:nvPr/>
        </p:nvGraphicFramePr>
        <p:xfrm>
          <a:off x="5664200" y="4481513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7" imgW="466725" imgH="200025" progId="Equation.3">
                  <p:embed/>
                </p:oleObj>
              </mc:Choice>
              <mc:Fallback>
                <p:oleObj name="" r:id="rId27" imgW="466725" imgH="20002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64200" y="4481513"/>
                        <a:ext cx="5080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6" name="Text Box 28"/>
          <p:cNvSpPr txBox="1"/>
          <p:nvPr/>
        </p:nvSpPr>
        <p:spPr>
          <a:xfrm>
            <a:off x="152400" y="4986338"/>
            <a:ext cx="1409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因此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8397" name="Object 29"/>
          <p:cNvGraphicFramePr>
            <a:graphicFrameLocks noChangeAspect="1"/>
          </p:cNvGraphicFramePr>
          <p:nvPr/>
        </p:nvGraphicFramePr>
        <p:xfrm>
          <a:off x="2590800" y="4995863"/>
          <a:ext cx="2438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29" imgW="2400300" imgH="638175" progId="Equation.3">
                  <p:embed/>
                </p:oleObj>
              </mc:Choice>
              <mc:Fallback>
                <p:oleObj name="" r:id="rId29" imgW="2400300" imgH="63817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90800" y="4995863"/>
                        <a:ext cx="24384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8" name="Text Box 30"/>
          <p:cNvSpPr txBox="1"/>
          <p:nvPr/>
        </p:nvSpPr>
        <p:spPr>
          <a:xfrm>
            <a:off x="152400" y="57150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这说明当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8399" name="Object 31"/>
          <p:cNvGraphicFramePr>
            <a:graphicFrameLocks noChangeAspect="1"/>
          </p:cNvGraphicFramePr>
          <p:nvPr/>
        </p:nvGraphicFramePr>
        <p:xfrm>
          <a:off x="1676400" y="5800725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1" imgW="1019175" imgH="409575" progId="Equation.3">
                  <p:embed/>
                </p:oleObj>
              </mc:Choice>
              <mc:Fallback>
                <p:oleObj name="" r:id="rId31" imgW="1019175" imgH="40957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5800725"/>
                        <a:ext cx="1054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0" name="Text Box 32"/>
          <p:cNvSpPr txBox="1"/>
          <p:nvPr/>
        </p:nvSpPr>
        <p:spPr>
          <a:xfrm>
            <a:off x="2743200" y="57150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8401" name="Object 33"/>
          <p:cNvGraphicFramePr>
            <a:graphicFrameLocks noChangeAspect="1"/>
          </p:cNvGraphicFramePr>
          <p:nvPr/>
        </p:nvGraphicFramePr>
        <p:xfrm>
          <a:off x="3429000" y="5824538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3" imgW="838200" imgH="352425" progId="Equation.3">
                  <p:embed/>
                </p:oleObj>
              </mc:Choice>
              <mc:Fallback>
                <p:oleObj name="" r:id="rId33" imgW="838200" imgH="35242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29000" y="5824538"/>
                        <a:ext cx="876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2" name="Text Box 34"/>
          <p:cNvSpPr txBox="1"/>
          <p:nvPr/>
        </p:nvSpPr>
        <p:spPr>
          <a:xfrm>
            <a:off x="4267200" y="5716588"/>
            <a:ext cx="2362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为无穷小量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4" grpId="0"/>
      <p:bldP spid="58375" grpId="0"/>
      <p:bldP spid="58376" grpId="0"/>
      <p:bldP spid="58381" grpId="0"/>
      <p:bldP spid="58383" grpId="0"/>
      <p:bldP spid="58386" grpId="0"/>
      <p:bldP spid="58388" grpId="0"/>
      <p:bldP spid="58390" grpId="0"/>
      <p:bldP spid="58391" grpId="0"/>
      <p:bldP spid="58396" grpId="0"/>
      <p:bldP spid="58398" grpId="0"/>
      <p:bldP spid="58400" grpId="0"/>
      <p:bldP spid="5840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160020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7.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752600" y="533400"/>
          <a:ext cx="1816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" imgW="1500505" imgH="573405" progId="Equation.3">
                  <p:embed/>
                </p:oleObj>
              </mc:Choice>
              <mc:Fallback>
                <p:oleObj name="" r:id="rId1" imgW="1500505" imgH="573405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533400"/>
                        <a:ext cx="18161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/>
          <p:nvPr/>
        </p:nvSpPr>
        <p:spPr>
          <a:xfrm>
            <a:off x="533400" y="1462088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 </a:t>
            </a: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822450" y="1600200"/>
          <a:ext cx="1041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3" imgW="836930" imgH="257810" progId="Equation.3">
                  <p:embed/>
                </p:oleObj>
              </mc:Choice>
              <mc:Fallback>
                <p:oleObj name="" r:id="rId3" imgW="836930" imgH="25781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2450" y="1600200"/>
                        <a:ext cx="10414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/>
          <p:nvPr/>
        </p:nvSpPr>
        <p:spPr>
          <a:xfrm>
            <a:off x="2895600" y="14478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533525" y="2189163"/>
          <a:ext cx="2057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5" imgW="1699895" imgH="573405" progId="Equation.3">
                  <p:embed/>
                </p:oleObj>
              </mc:Choice>
              <mc:Fallback>
                <p:oleObj name="" r:id="rId5" imgW="1699895" imgH="573405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33525" y="2189163"/>
                        <a:ext cx="20574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3657600" y="2178050"/>
          <a:ext cx="1727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7" imgW="1416685" imgH="573405" progId="Equation.3">
                  <p:embed/>
                </p:oleObj>
              </mc:Choice>
              <mc:Fallback>
                <p:oleObj name="" r:id="rId7" imgW="1416685" imgH="573405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57600" y="2178050"/>
                        <a:ext cx="17272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3352800" y="3048000"/>
          <a:ext cx="2108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9" imgW="1738630" imgH="676275" progId="Equation.3">
                  <p:embed/>
                </p:oleObj>
              </mc:Choice>
              <mc:Fallback>
                <p:oleObj name="" r:id="rId9" imgW="1738630" imgH="676275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52800" y="3048000"/>
                        <a:ext cx="2108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4419600" y="3502025"/>
          <a:ext cx="9652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11" imgW="772795" imgH="469900" progId="Equation.3">
                  <p:embed/>
                </p:oleObj>
              </mc:Choice>
              <mc:Fallback>
                <p:oleObj name="" r:id="rId11" imgW="772795" imgH="4699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419600" y="3502025"/>
                        <a:ext cx="965200" cy="598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5562600" y="3048000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13" imgW="386080" imgH="676275" progId="Equation.3">
                  <p:embed/>
                </p:oleObj>
              </mc:Choice>
              <mc:Fallback>
                <p:oleObj name="" r:id="rId13" imgW="386080" imgH="676275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562600" y="3048000"/>
                        <a:ext cx="508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0839" y="615833"/>
          <a:ext cx="86423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5" imgW="431800" imgH="279400" progId="Equation.KSEE3">
                  <p:embed/>
                </p:oleObj>
              </mc:Choice>
              <mc:Fallback>
                <p:oleObj name="" r:id="rId15" imgW="4318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90839" y="615833"/>
                        <a:ext cx="86423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2362200" y="3962400"/>
          <a:ext cx="3327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1" imgW="2769235" imgH="502285" progId="Equation.3">
                  <p:embed/>
                </p:oleObj>
              </mc:Choice>
              <mc:Fallback>
                <p:oleObj name="" r:id="rId1" imgW="2769235" imgH="502285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3962400"/>
                        <a:ext cx="33274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457200" y="568325"/>
            <a:ext cx="16764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8.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943100" y="627063"/>
          <a:ext cx="2933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3" imgW="2440305" imgH="573405" progId="Equation.3">
                  <p:embed/>
                </p:oleObj>
              </mc:Choice>
              <mc:Fallback>
                <p:oleObj name="" r:id="rId3" imgW="2440305" imgH="573405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43100" y="627063"/>
                        <a:ext cx="29337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/>
          <p:nvPr/>
        </p:nvSpPr>
        <p:spPr>
          <a:xfrm>
            <a:off x="685800" y="1843088"/>
            <a:ext cx="2286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en-US" altLang="zh-CN" sz="2800" dirty="0">
                <a:ea typeface="楷体_GB2312" pitchFamily="49" charset="-122"/>
              </a:rPr>
              <a:t>   </a:t>
            </a:r>
            <a:r>
              <a:rPr lang="zh-CN" altLang="en-US" sz="2800" dirty="0"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673350" y="1674813"/>
          <a:ext cx="320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5" imgW="2665730" imgH="676275" progId="Equation.3">
                  <p:embed/>
                </p:oleObj>
              </mc:Choice>
              <mc:Fallback>
                <p:oleObj name="" r:id="rId5" imgW="2665730" imgH="676275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73350" y="1674813"/>
                        <a:ext cx="3200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2349500" y="2703513"/>
          <a:ext cx="2501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7" imgW="2079625" imgH="676275" progId="Equation.3">
                  <p:embed/>
                </p:oleObj>
              </mc:Choice>
              <mc:Fallback>
                <p:oleObj name="" r:id="rId7" imgW="2079625" imgH="676275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49500" y="2703513"/>
                        <a:ext cx="2501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505200" y="3937000"/>
          <a:ext cx="1435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9" imgW="1178560" imgH="438150" progId="Equation.3">
                  <p:embed/>
                </p:oleObj>
              </mc:Choice>
              <mc:Fallback>
                <p:oleObj name="" r:id="rId9" imgW="1178560" imgH="43815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3937000"/>
                        <a:ext cx="14351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2362200" y="4876800"/>
          <a:ext cx="482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11" imgW="367030" imgH="161290" progId="Equation.3">
                  <p:embed/>
                </p:oleObj>
              </mc:Choice>
              <mc:Fallback>
                <p:oleObj name="" r:id="rId11" imgW="367030" imgH="16129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4876800"/>
                        <a:ext cx="4826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21"/>
          <p:cNvGraphicFramePr>
            <a:graphicFrameLocks noChangeAspect="1"/>
          </p:cNvGraphicFramePr>
          <p:nvPr/>
        </p:nvGraphicFramePr>
        <p:xfrm>
          <a:off x="5702300" y="3213100"/>
          <a:ext cx="546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13" imgW="418465" imgH="740410" progId="Equation.3">
                  <p:embed/>
                </p:oleObj>
              </mc:Choice>
              <mc:Fallback>
                <p:oleObj name="" r:id="rId13" imgW="418465" imgH="74041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702300" y="3213100"/>
                        <a:ext cx="5461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6" name="Object 36"/>
          <p:cNvGraphicFramePr>
            <a:graphicFrameLocks noChangeAspect="1"/>
          </p:cNvGraphicFramePr>
          <p:nvPr/>
        </p:nvGraphicFramePr>
        <p:xfrm>
          <a:off x="4876800" y="3454400"/>
          <a:ext cx="546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15" imgW="418465" imgH="579755" progId="Equation.3">
                  <p:embed/>
                </p:oleObj>
              </mc:Choice>
              <mc:Fallback>
                <p:oleObj name="" r:id="rId15" imgW="418465" imgH="579755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76800" y="3454400"/>
                        <a:ext cx="54610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73869" y="627263"/>
          <a:ext cx="86423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7" imgW="431800" imgH="279400" progId="Equation.KSEE3">
                  <p:embed/>
                </p:oleObj>
              </mc:Choice>
              <mc:Fallback>
                <p:oleObj name="" r:id="rId17" imgW="4318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73869" y="627263"/>
                        <a:ext cx="86423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457200" y="568325"/>
            <a:ext cx="16764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9.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024380" y="568326"/>
          <a:ext cx="3002065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1" imgW="1346200" imgH="292100" progId="Equation.3">
                  <p:embed/>
                </p:oleObj>
              </mc:Choice>
              <mc:Fallback>
                <p:oleObj name="" r:id="rId1" imgW="1346200" imgH="2921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24380" y="568326"/>
                        <a:ext cx="3002065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/>
          <p:nvPr/>
        </p:nvSpPr>
        <p:spPr>
          <a:xfrm>
            <a:off x="685800" y="1843088"/>
            <a:ext cx="2286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en-US" altLang="zh-CN" sz="2800" dirty="0">
                <a:ea typeface="楷体_GB2312" pitchFamily="49" charset="-122"/>
              </a:rPr>
              <a:t>   </a:t>
            </a:r>
            <a:r>
              <a:rPr lang="zh-CN" altLang="en-US" sz="2800" dirty="0"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691130" y="1634173"/>
          <a:ext cx="2046196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3" imgW="952500" imgH="431800" progId="Equation.3">
                  <p:embed/>
                </p:oleObj>
              </mc:Choice>
              <mc:Fallback>
                <p:oleObj name="" r:id="rId3" imgW="952500" imgH="4318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91130" y="1634173"/>
                        <a:ext cx="2046196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2332990" y="2606358"/>
          <a:ext cx="2231845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5" imgW="1016000" imgH="469900" progId="Equation.3">
                  <p:embed/>
                </p:oleObj>
              </mc:Choice>
              <mc:Fallback>
                <p:oleObj name="" r:id="rId5" imgW="1016000" imgH="4699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32990" y="2606358"/>
                        <a:ext cx="2231845" cy="10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2332990" y="4941888"/>
          <a:ext cx="775708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7" imgW="355600" imgH="405765" progId="Equation.3">
                  <p:embed/>
                </p:oleObj>
              </mc:Choice>
              <mc:Fallback>
                <p:oleObj name="" r:id="rId7" imgW="355600" imgH="405765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32990" y="4941888"/>
                        <a:ext cx="775708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46552" y="652663"/>
          <a:ext cx="111887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558800" imgH="254000" progId="Equation.KSEE3">
                  <p:embed/>
                </p:oleObj>
              </mc:Choice>
              <mc:Fallback>
                <p:oleObj name="" r:id="rId9" imgW="5588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46552" y="652663"/>
                        <a:ext cx="111887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11297" y="1866783"/>
          <a:ext cx="111887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1" imgW="558800" imgH="254000" progId="Equation.KSEE3">
                  <p:embed/>
                </p:oleObj>
              </mc:Choice>
              <mc:Fallback>
                <p:oleObj name="" r:id="rId11" imgW="5588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11297" y="1866783"/>
                        <a:ext cx="111887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10979" y="2867543"/>
          <a:ext cx="86423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2" imgW="431800" imgH="279400" progId="Equation.KSEE3">
                  <p:embed/>
                </p:oleObj>
              </mc:Choice>
              <mc:Fallback>
                <p:oleObj name="" r:id="rId12" imgW="4318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10979" y="2867543"/>
                        <a:ext cx="86423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332900" y="3686743"/>
          <a:ext cx="2567305" cy="1167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4" imgW="1168400" imgH="508000" progId="Equation.3">
                  <p:embed/>
                </p:oleObj>
              </mc:Choice>
              <mc:Fallback>
                <p:oleObj name="" r:id="rId14" imgW="1168400" imgH="5080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32900" y="3686743"/>
                        <a:ext cx="2567305" cy="1167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0"/>
          <p:cNvSpPr txBox="1"/>
          <p:nvPr/>
        </p:nvSpPr>
        <p:spPr>
          <a:xfrm>
            <a:off x="5314315" y="4009390"/>
            <a:ext cx="3451860" cy="521970"/>
          </a:xfrm>
          <a:prstGeom prst="rect">
            <a:avLst/>
          </a:prstGeom>
          <a:solidFill>
            <a:srgbClr val="0033CC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极限的复合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运算法则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9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80" name="Text Box 40"/>
          <p:cNvSpPr txBox="1"/>
          <p:nvPr/>
        </p:nvSpPr>
        <p:spPr>
          <a:xfrm>
            <a:off x="3930650" y="3890645"/>
            <a:ext cx="21653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的不同数列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358775" y="287338"/>
            <a:ext cx="2124075" cy="719137"/>
          </a:xfrm>
          <a:solidFill>
            <a:schemeClr val="bg1">
              <a:alpha val="100000"/>
            </a:schemeClr>
          </a:solidFill>
          <a:ln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内容小结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35844" name="Text Box 4"/>
          <p:cNvSpPr txBox="1"/>
          <p:nvPr/>
        </p:nvSpPr>
        <p:spPr>
          <a:xfrm>
            <a:off x="533400" y="1219200"/>
            <a:ext cx="579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1. </a:t>
            </a:r>
            <a:r>
              <a:rPr lang="zh-CN" altLang="en-US" sz="2800" dirty="0">
                <a:ea typeface="楷体_GB2312" pitchFamily="49" charset="-122"/>
              </a:rPr>
              <a:t>函数极限与数列极限关系的应用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5845" name="Text Box 5"/>
          <p:cNvSpPr txBox="1"/>
          <p:nvPr/>
        </p:nvSpPr>
        <p:spPr>
          <a:xfrm>
            <a:off x="457200" y="1828800"/>
            <a:ext cx="632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利用数列极限判别函数极限不存在 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6" name="Text Box 6"/>
          <p:cNvSpPr txBox="1"/>
          <p:nvPr/>
        </p:nvSpPr>
        <p:spPr>
          <a:xfrm>
            <a:off x="533400" y="5149850"/>
            <a:ext cx="464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(2) </a:t>
            </a:r>
            <a:r>
              <a:rPr lang="zh-CN" altLang="en-US" sz="2800" dirty="0">
                <a:ea typeface="楷体_GB2312" pitchFamily="49" charset="-122"/>
              </a:rPr>
              <a:t>数列极限存在的夹逼准则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5868" name="Text Box 28"/>
          <p:cNvSpPr txBox="1"/>
          <p:nvPr/>
        </p:nvSpPr>
        <p:spPr>
          <a:xfrm>
            <a:off x="914400" y="2517775"/>
            <a:ext cx="3200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法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 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找一个数列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5869" name="Object 29"/>
          <p:cNvGraphicFramePr>
            <a:graphicFrameLocks noChangeAspect="1"/>
          </p:cNvGraphicFramePr>
          <p:nvPr/>
        </p:nvGraphicFramePr>
        <p:xfrm>
          <a:off x="3505200" y="2590800"/>
          <a:ext cx="83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1" imgW="669925" imgH="334645" progId="Equation.3">
                  <p:embed/>
                </p:oleObj>
              </mc:Choice>
              <mc:Fallback>
                <p:oleObj name="" r:id="rId1" imgW="669925" imgH="334645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2590800"/>
                        <a:ext cx="838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0" name="Object 30"/>
          <p:cNvGraphicFramePr>
            <a:graphicFrameLocks noChangeAspect="1"/>
          </p:cNvGraphicFramePr>
          <p:nvPr/>
        </p:nvGraphicFramePr>
        <p:xfrm>
          <a:off x="4419600" y="2590800"/>
          <a:ext cx="124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3" imgW="1010920" imgH="334645" progId="Equation.3">
                  <p:embed/>
                </p:oleObj>
              </mc:Choice>
              <mc:Fallback>
                <p:oleObj name="" r:id="rId3" imgW="1010920" imgH="334645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9600" y="2590800"/>
                        <a:ext cx="1244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2" name="Object 32"/>
          <p:cNvGraphicFramePr>
            <a:graphicFrameLocks noChangeAspect="1"/>
          </p:cNvGraphicFramePr>
          <p:nvPr/>
        </p:nvGraphicFramePr>
        <p:xfrm>
          <a:off x="6159500" y="2590800"/>
          <a:ext cx="275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5" imgW="2286000" imgH="334645" progId="Equation.3">
                  <p:embed/>
                </p:oleObj>
              </mc:Choice>
              <mc:Fallback>
                <p:oleObj name="" r:id="rId5" imgW="2286000" imgH="334645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59500" y="2590800"/>
                        <a:ext cx="2755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3" name="Text Box 33"/>
          <p:cNvSpPr txBox="1"/>
          <p:nvPr/>
        </p:nvSpPr>
        <p:spPr>
          <a:xfrm>
            <a:off x="5638800" y="251777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5875" name="Text Box 35"/>
          <p:cNvSpPr txBox="1"/>
          <p:nvPr/>
        </p:nvSpPr>
        <p:spPr>
          <a:xfrm>
            <a:off x="1676400" y="31257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使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35876" name="Object 36"/>
          <p:cNvGraphicFramePr>
            <a:graphicFrameLocks noChangeAspect="1"/>
          </p:cNvGraphicFramePr>
          <p:nvPr/>
        </p:nvGraphicFramePr>
        <p:xfrm>
          <a:off x="2184400" y="3200400"/>
          <a:ext cx="1549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7" imgW="1275080" imgH="476250" progId="Equation.3">
                  <p:embed/>
                </p:oleObj>
              </mc:Choice>
              <mc:Fallback>
                <p:oleObj name="" r:id="rId7" imgW="1275080" imgH="47625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84400" y="3200400"/>
                        <a:ext cx="15494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8" name="Text Box 38"/>
          <p:cNvSpPr txBox="1"/>
          <p:nvPr/>
        </p:nvSpPr>
        <p:spPr>
          <a:xfrm>
            <a:off x="914400" y="3887788"/>
            <a:ext cx="3200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法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 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找两个趋于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5879" name="Object 39"/>
          <p:cNvGraphicFramePr>
            <a:graphicFrameLocks noChangeAspect="1"/>
          </p:cNvGraphicFramePr>
          <p:nvPr/>
        </p:nvGraphicFramePr>
        <p:xfrm>
          <a:off x="3587750" y="3923665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9" imgW="250825" imgH="334645" progId="Equation.3">
                  <p:embed/>
                </p:oleObj>
              </mc:Choice>
              <mc:Fallback>
                <p:oleObj name="" r:id="rId9" imgW="250825" imgH="334645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87750" y="3923665"/>
                        <a:ext cx="342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1" name="Object 41"/>
          <p:cNvGraphicFramePr>
            <a:graphicFrameLocks noChangeAspect="1"/>
          </p:cNvGraphicFramePr>
          <p:nvPr/>
        </p:nvGraphicFramePr>
        <p:xfrm>
          <a:off x="5832475" y="3962400"/>
          <a:ext cx="69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" r:id="rId11" imgW="547370" imgH="334645" progId="Equation.3">
                  <p:embed/>
                </p:oleObj>
              </mc:Choice>
              <mc:Fallback>
                <p:oleObj name="" r:id="rId11" imgW="547370" imgH="334645" progId="Equation.3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32475" y="3962400"/>
                        <a:ext cx="698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2" name="Text Box 42"/>
          <p:cNvSpPr txBox="1"/>
          <p:nvPr/>
        </p:nvSpPr>
        <p:spPr>
          <a:xfrm>
            <a:off x="6488113" y="3886200"/>
            <a:ext cx="7508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及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5883" name="Object 43"/>
          <p:cNvGraphicFramePr>
            <a:graphicFrameLocks noChangeAspect="1"/>
          </p:cNvGraphicFramePr>
          <p:nvPr/>
        </p:nvGraphicFramePr>
        <p:xfrm>
          <a:off x="7010400" y="3962400"/>
          <a:ext cx="76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13" imgW="605155" imgH="334645" progId="Equation.3">
                  <p:embed/>
                </p:oleObj>
              </mc:Choice>
              <mc:Fallback>
                <p:oleObj name="" r:id="rId13" imgW="605155" imgH="334645" progId="Equation.3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10400" y="3962400"/>
                        <a:ext cx="762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4" name="Text Box 44"/>
          <p:cNvSpPr txBox="1"/>
          <p:nvPr/>
        </p:nvSpPr>
        <p:spPr>
          <a:xfrm>
            <a:off x="7772400" y="38862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5886" name="Object 46"/>
          <p:cNvGraphicFramePr>
            <a:graphicFrameLocks noChangeAspect="1"/>
          </p:cNvGraphicFramePr>
          <p:nvPr/>
        </p:nvGraphicFramePr>
        <p:xfrm>
          <a:off x="2290763" y="4495800"/>
          <a:ext cx="1549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15" imgW="1275080" imgH="476250" progId="Equation.3">
                  <p:embed/>
                </p:oleObj>
              </mc:Choice>
              <mc:Fallback>
                <p:oleObj name="" r:id="rId15" imgW="1275080" imgH="476250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90763" y="4495800"/>
                        <a:ext cx="15494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7" name="Object 47"/>
          <p:cNvGraphicFramePr>
            <a:graphicFrameLocks noChangeAspect="1"/>
          </p:cNvGraphicFramePr>
          <p:nvPr/>
        </p:nvGraphicFramePr>
        <p:xfrm>
          <a:off x="3884613" y="4497388"/>
          <a:ext cx="1841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17" imgW="1513205" imgH="476250" progId="Equation.3">
                  <p:embed/>
                </p:oleObj>
              </mc:Choice>
              <mc:Fallback>
                <p:oleObj name="" r:id="rId17" imgW="1513205" imgH="47625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84613" y="4497388"/>
                        <a:ext cx="18415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2" name="Text Box 52"/>
          <p:cNvSpPr txBox="1"/>
          <p:nvPr/>
        </p:nvSpPr>
        <p:spPr>
          <a:xfrm>
            <a:off x="3657600" y="3125788"/>
            <a:ext cx="1428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不存在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5893" name="AutoShape 53"/>
          <p:cNvSpPr/>
          <p:nvPr/>
        </p:nvSpPr>
        <p:spPr>
          <a:xfrm>
            <a:off x="2744788" y="5902325"/>
            <a:ext cx="719137" cy="179388"/>
          </a:xfrm>
          <a:prstGeom prst="rightArrow">
            <a:avLst>
              <a:gd name="adj1" fmla="val 50000"/>
              <a:gd name="adj2" fmla="val 10022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5894" name="Text Box 54"/>
          <p:cNvSpPr txBox="1"/>
          <p:nvPr/>
        </p:nvSpPr>
        <p:spPr>
          <a:xfrm>
            <a:off x="3448050" y="5668963"/>
            <a:ext cx="4095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函数极限存在的夹逼准则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7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87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89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7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88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589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80" grpId="0" advAuto="1000" build="p"/>
      <p:bldP spid="35844" grpId="0"/>
      <p:bldP spid="35845" grpId="0"/>
      <p:bldP spid="35846" grpId="0"/>
      <p:bldP spid="35868" grpId="0"/>
      <p:bldP spid="35873" grpId="0" build="p"/>
      <p:bldP spid="35875" grpId="0" build="p"/>
      <p:bldP spid="35878" grpId="0" build="p"/>
      <p:bldP spid="35882" grpId="0"/>
      <p:bldP spid="35884" grpId="0"/>
      <p:bldP spid="35892" grpId="0" advAuto="1000" build="p"/>
      <p:bldP spid="35893" grpId="0" bldLvl="0" animBg="1"/>
      <p:bldP spid="35894" grpId="0" advAuto="100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781050" y="591820"/>
            <a:ext cx="35052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两个重要极限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39964" name="Group 28"/>
          <p:cNvGrpSpPr/>
          <p:nvPr/>
        </p:nvGrpSpPr>
        <p:grpSpPr>
          <a:xfrm>
            <a:off x="1231900" y="1206500"/>
            <a:ext cx="2603500" cy="927100"/>
            <a:chOff x="664" y="760"/>
            <a:chExt cx="1640" cy="584"/>
          </a:xfrm>
        </p:grpSpPr>
        <p:graphicFrame>
          <p:nvGraphicFramePr>
            <p:cNvPr id="22546" name="Object 8"/>
            <p:cNvGraphicFramePr>
              <a:graphicFrameLocks noChangeAspect="1"/>
            </p:cNvGraphicFramePr>
            <p:nvPr/>
          </p:nvGraphicFramePr>
          <p:xfrm>
            <a:off x="664" y="760"/>
            <a:ext cx="1640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4" name="" r:id="rId1" imgW="2157095" imgH="740410" progId="Equation.3">
                    <p:embed/>
                  </p:oleObj>
                </mc:Choice>
                <mc:Fallback>
                  <p:oleObj name="" r:id="rId1" imgW="2157095" imgH="740410" progId="Equation.3">
                    <p:embed/>
                    <p:pic>
                      <p:nvPicPr>
                        <p:cNvPr id="0" name="图片 329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64" y="760"/>
                          <a:ext cx="1640" cy="5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7" name="Rectangle 9"/>
            <p:cNvSpPr/>
            <p:nvPr/>
          </p:nvSpPr>
          <p:spPr>
            <a:xfrm>
              <a:off x="1632" y="1104"/>
              <a:ext cx="144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22548" name="Rectangle 10"/>
            <p:cNvSpPr/>
            <p:nvPr/>
          </p:nvSpPr>
          <p:spPr>
            <a:xfrm>
              <a:off x="1824" y="816"/>
              <a:ext cx="144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22549" name="Rectangle 11"/>
            <p:cNvSpPr/>
            <p:nvPr/>
          </p:nvSpPr>
          <p:spPr>
            <a:xfrm>
              <a:off x="1104" y="1157"/>
              <a:ext cx="91" cy="9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</p:grpSp>
      <p:grpSp>
        <p:nvGrpSpPr>
          <p:cNvPr id="39985" name="Group 49"/>
          <p:cNvGrpSpPr/>
          <p:nvPr/>
        </p:nvGrpSpPr>
        <p:grpSpPr>
          <a:xfrm>
            <a:off x="1219200" y="2255838"/>
            <a:ext cx="3429000" cy="944562"/>
            <a:chOff x="768" y="1421"/>
            <a:chExt cx="2160" cy="595"/>
          </a:xfrm>
        </p:grpSpPr>
        <p:graphicFrame>
          <p:nvGraphicFramePr>
            <p:cNvPr id="22542" name="Object 13"/>
            <p:cNvGraphicFramePr>
              <a:graphicFrameLocks noChangeAspect="1"/>
            </p:cNvGraphicFramePr>
            <p:nvPr/>
          </p:nvGraphicFramePr>
          <p:xfrm>
            <a:off x="768" y="1421"/>
            <a:ext cx="2160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" name="" r:id="rId3" imgW="2800985" imgH="740410" progId="Equation.3">
                    <p:embed/>
                  </p:oleObj>
                </mc:Choice>
                <mc:Fallback>
                  <p:oleObj name="" r:id="rId3" imgW="2800985" imgH="740410" progId="Equation.3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68" y="1421"/>
                          <a:ext cx="2160" cy="5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3" name="Rectangle 14"/>
            <p:cNvSpPr/>
            <p:nvPr/>
          </p:nvSpPr>
          <p:spPr>
            <a:xfrm>
              <a:off x="2115" y="1783"/>
              <a:ext cx="145" cy="145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22544" name="Rectangle 15"/>
            <p:cNvSpPr/>
            <p:nvPr/>
          </p:nvSpPr>
          <p:spPr>
            <a:xfrm>
              <a:off x="2453" y="1494"/>
              <a:ext cx="91" cy="9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22545" name="Rectangle 16"/>
            <p:cNvSpPr/>
            <p:nvPr/>
          </p:nvSpPr>
          <p:spPr>
            <a:xfrm>
              <a:off x="1248" y="1844"/>
              <a:ext cx="91" cy="9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</p:grpSp>
      <p:sp>
        <p:nvSpPr>
          <p:cNvPr id="39953" name="Text Box 17"/>
          <p:cNvSpPr txBox="1"/>
          <p:nvPr/>
        </p:nvSpPr>
        <p:spPr>
          <a:xfrm>
            <a:off x="1905000" y="34417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或</a:t>
            </a: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39983" name="Group 47"/>
          <p:cNvGrpSpPr/>
          <p:nvPr/>
        </p:nvGrpSpPr>
        <p:grpSpPr>
          <a:xfrm>
            <a:off x="2667000" y="3255963"/>
            <a:ext cx="2597150" cy="925512"/>
            <a:chOff x="1680" y="2047"/>
            <a:chExt cx="1632" cy="592"/>
          </a:xfrm>
        </p:grpSpPr>
        <p:graphicFrame>
          <p:nvGraphicFramePr>
            <p:cNvPr id="22538" name="Object 19"/>
            <p:cNvGraphicFramePr>
              <a:graphicFrameLocks noChangeAspect="1"/>
            </p:cNvGraphicFramePr>
            <p:nvPr/>
          </p:nvGraphicFramePr>
          <p:xfrm>
            <a:off x="1684" y="2047"/>
            <a:ext cx="1628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" name="" r:id="rId5" imgW="2092960" imgH="721360" progId="Equation.3">
                    <p:embed/>
                  </p:oleObj>
                </mc:Choice>
                <mc:Fallback>
                  <p:oleObj name="" r:id="rId5" imgW="2092960" imgH="721360" progId="Equation.3">
                    <p:embed/>
                    <p:pic>
                      <p:nvPicPr>
                        <p:cNvPr id="0" name="图片 329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4" y="2047"/>
                          <a:ext cx="1628" cy="5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9" name="Rectangle 20"/>
            <p:cNvSpPr/>
            <p:nvPr/>
          </p:nvSpPr>
          <p:spPr>
            <a:xfrm>
              <a:off x="2471" y="2267"/>
              <a:ext cx="149" cy="149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22540" name="Rectangle 21"/>
            <p:cNvSpPr/>
            <p:nvPr/>
          </p:nvSpPr>
          <p:spPr>
            <a:xfrm>
              <a:off x="2817" y="2249"/>
              <a:ext cx="94" cy="9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22541" name="Rectangle 22"/>
            <p:cNvSpPr/>
            <p:nvPr/>
          </p:nvSpPr>
          <p:spPr>
            <a:xfrm>
              <a:off x="1680" y="2491"/>
              <a:ext cx="94" cy="9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</p:grpSp>
      <p:grpSp>
        <p:nvGrpSpPr>
          <p:cNvPr id="39973" name="Group 37"/>
          <p:cNvGrpSpPr/>
          <p:nvPr/>
        </p:nvGrpSpPr>
        <p:grpSpPr>
          <a:xfrm>
            <a:off x="1143000" y="4357688"/>
            <a:ext cx="4800600" cy="519112"/>
            <a:chOff x="624" y="3120"/>
            <a:chExt cx="3024" cy="327"/>
          </a:xfrm>
        </p:grpSpPr>
        <p:sp>
          <p:nvSpPr>
            <p:cNvPr id="22536" name="Text Box 24"/>
            <p:cNvSpPr txBox="1"/>
            <p:nvPr/>
          </p:nvSpPr>
          <p:spPr>
            <a:xfrm>
              <a:off x="624" y="3120"/>
              <a:ext cx="30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chemeClr val="tx2"/>
                  </a:solidFill>
                  <a:ea typeface="楷体_GB2312" pitchFamily="49" charset="-122"/>
                </a:rPr>
                <a:t>注</a:t>
              </a:r>
              <a:r>
                <a:rPr lang="en-US" altLang="zh-CN" sz="2800" b="1" dirty="0">
                  <a:solidFill>
                    <a:schemeClr val="tx2"/>
                  </a:solidFill>
                  <a:ea typeface="楷体_GB2312" pitchFamily="49" charset="-122"/>
                </a:rPr>
                <a:t>:</a:t>
              </a:r>
              <a:r>
                <a:rPr lang="en-US" altLang="zh-CN" sz="2800" dirty="0">
                  <a:ea typeface="楷体_GB2312" pitchFamily="49" charset="-122"/>
                </a:rPr>
                <a:t>     </a:t>
              </a:r>
              <a:r>
                <a:rPr lang="zh-CN" altLang="en-US" sz="2800" dirty="0">
                  <a:ea typeface="楷体_GB2312" pitchFamily="49" charset="-122"/>
                </a:rPr>
                <a:t>代表相同的表达式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22537" name="Rectangle 25"/>
            <p:cNvSpPr/>
            <p:nvPr/>
          </p:nvSpPr>
          <p:spPr>
            <a:xfrm>
              <a:off x="1056" y="3216"/>
              <a:ext cx="144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400050" y="688975"/>
            <a:ext cx="2667000" cy="609600"/>
          </a:xfrm>
          <a:solidFill>
            <a:schemeClr val="bg1">
              <a:alpha val="100000"/>
            </a:schemeClr>
          </a:solidFill>
          <a:ln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思考与练习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38915" name="Text Box 3"/>
          <p:cNvSpPr txBox="1"/>
          <p:nvPr/>
        </p:nvSpPr>
        <p:spPr>
          <a:xfrm>
            <a:off x="228600" y="1702118"/>
            <a:ext cx="3276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填空题</a:t>
            </a:r>
            <a:r>
              <a:rPr lang="zh-CN" altLang="en-US" sz="2800" dirty="0">
                <a:ea typeface="楷体_GB2312" pitchFamily="49" charset="-122"/>
              </a:rPr>
              <a:t>  </a:t>
            </a:r>
            <a:r>
              <a:rPr lang="en-US" altLang="zh-CN" sz="2400" dirty="0">
                <a:ea typeface="楷体_GB2312" pitchFamily="49" charset="-122"/>
              </a:rPr>
              <a:t>( 1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4 )</a:t>
            </a:r>
            <a:endParaRPr lang="en-US" altLang="zh-CN" sz="2400" dirty="0">
              <a:ea typeface="楷体_GB2312" pitchFamily="49" charset="-122"/>
            </a:endParaRP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511175" y="2305368"/>
          <a:ext cx="34401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1" imgW="2865755" imgH="676275" progId="Equation.3">
                  <p:embed/>
                </p:oleObj>
              </mc:Choice>
              <mc:Fallback>
                <p:oleObj name="" r:id="rId1" imgW="2865755" imgH="676275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1175" y="2305368"/>
                        <a:ext cx="34401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5086350" y="2305368"/>
          <a:ext cx="34655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3" imgW="2891155" imgH="676275" progId="Equation.3">
                  <p:embed/>
                </p:oleObj>
              </mc:Choice>
              <mc:Fallback>
                <p:oleObj name="" r:id="rId3" imgW="2891155" imgH="676275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86350" y="2305368"/>
                        <a:ext cx="34655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520700" y="3278505"/>
          <a:ext cx="34401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5" imgW="2865755" imgH="676275" progId="Equation.3">
                  <p:embed/>
                </p:oleObj>
              </mc:Choice>
              <mc:Fallback>
                <p:oleObj name="" r:id="rId5" imgW="2865755" imgH="676275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0700" y="3278505"/>
                        <a:ext cx="34401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5041900" y="3278505"/>
          <a:ext cx="35671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7" imgW="2981325" imgH="676275" progId="Equation.3">
                  <p:embed/>
                </p:oleObj>
              </mc:Choice>
              <mc:Fallback>
                <p:oleObj name="" r:id="rId7" imgW="2981325" imgH="676275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41900" y="3278505"/>
                        <a:ext cx="35671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5" name="Object 23"/>
          <p:cNvGraphicFramePr>
            <a:graphicFrameLocks noChangeAspect="1"/>
          </p:cNvGraphicFramePr>
          <p:nvPr/>
        </p:nvGraphicFramePr>
        <p:xfrm>
          <a:off x="3136900" y="2516505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9" imgW="141605" imgH="225425" progId="Equation.3">
                  <p:embed/>
                </p:oleObj>
              </mc:Choice>
              <mc:Fallback>
                <p:oleObj name="" r:id="rId9" imgW="141605" imgH="225425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36900" y="2516505"/>
                        <a:ext cx="215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6" name="Object 24"/>
          <p:cNvGraphicFramePr>
            <a:graphicFrameLocks noChangeAspect="1"/>
          </p:cNvGraphicFramePr>
          <p:nvPr/>
        </p:nvGraphicFramePr>
        <p:xfrm>
          <a:off x="7816850" y="2453005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1" imgW="90170" imgH="219075" progId="Equation.3">
                  <p:embed/>
                </p:oleObj>
              </mc:Choice>
              <mc:Fallback>
                <p:oleObj name="" r:id="rId11" imgW="90170" imgH="219075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16850" y="2453005"/>
                        <a:ext cx="1524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7" name="Object 25"/>
          <p:cNvGraphicFramePr>
            <a:graphicFrameLocks noChangeAspect="1"/>
          </p:cNvGraphicFramePr>
          <p:nvPr/>
        </p:nvGraphicFramePr>
        <p:xfrm>
          <a:off x="3213100" y="3507105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13" imgW="141605" imgH="225425" progId="Equation.3">
                  <p:embed/>
                </p:oleObj>
              </mc:Choice>
              <mc:Fallback>
                <p:oleObj name="" r:id="rId13" imgW="141605" imgH="225425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13100" y="3507105"/>
                        <a:ext cx="215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8" name="Object 26"/>
          <p:cNvGraphicFramePr>
            <a:graphicFrameLocks noChangeAspect="1"/>
          </p:cNvGraphicFramePr>
          <p:nvPr/>
        </p:nvGraphicFramePr>
        <p:xfrm>
          <a:off x="7845425" y="3300730"/>
          <a:ext cx="4603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15" imgW="347980" imgH="334645" progId="Equation.3">
                  <p:embed/>
                </p:oleObj>
              </mc:Choice>
              <mc:Fallback>
                <p:oleObj name="" r:id="rId15" imgW="347980" imgH="334645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45425" y="3300730"/>
                        <a:ext cx="46037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5" name="Picture 44" descr="机动">
            <a:hlinkClick r:id="rId17" action="ppaction://hlinkpres?slideindex=1&amp;slidetitle="/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6" name="Text Box 45"/>
          <p:cNvSpPr txBox="1"/>
          <p:nvPr/>
        </p:nvSpPr>
        <p:spPr>
          <a:xfrm>
            <a:off x="6019800" y="6600825"/>
            <a:ext cx="692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第七节 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953510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9" imgW="914400" imgH="198755" progId="Equation.KSEE3">
                  <p:embed/>
                </p:oleObj>
              </mc:Choice>
              <mc:Fallback>
                <p:oleObj name="" r:id="rId19" imgW="914400" imgH="19875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14800" y="3953510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95"/>
          <p:cNvSpPr/>
          <p:nvPr/>
        </p:nvSpPr>
        <p:spPr>
          <a:xfrm>
            <a:off x="0" y="0"/>
            <a:ext cx="9144000" cy="23622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051" name="Object 96"/>
          <p:cNvGraphicFramePr>
            <a:graphicFrameLocks noChangeAspect="1"/>
          </p:cNvGraphicFramePr>
          <p:nvPr/>
        </p:nvGraphicFramePr>
        <p:xfrm>
          <a:off x="152400" y="47244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390900" imgH="3409950" progId="Paint.Picture">
                  <p:embed/>
                </p:oleObj>
              </mc:Choice>
              <mc:Fallback>
                <p:oleObj name="" r:id="rId1" imgW="3390900" imgH="3409950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47244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97"/>
          <p:cNvSpPr txBox="1"/>
          <p:nvPr/>
        </p:nvSpPr>
        <p:spPr>
          <a:xfrm>
            <a:off x="7467600" y="157163"/>
            <a:ext cx="1438275" cy="528637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第一章 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755900" y="2667000"/>
          <a:ext cx="151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242695" imgH="334645" progId="Equation.3">
                  <p:embed/>
                </p:oleObj>
              </mc:Choice>
              <mc:Fallback>
                <p:oleObj name="" r:id="rId3" imgW="1242695" imgH="33464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55900" y="2667000"/>
                        <a:ext cx="1511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4267200" y="2590800"/>
          <a:ext cx="190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570990" imgH="399415" progId="Equation.3">
                  <p:embed/>
                </p:oleObj>
              </mc:Choice>
              <mc:Fallback>
                <p:oleObj name="" r:id="rId5" imgW="1570990" imgH="39941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67200" y="2590800"/>
                        <a:ext cx="1905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/>
          <p:cNvSpPr txBox="1"/>
          <p:nvPr/>
        </p:nvSpPr>
        <p:spPr>
          <a:xfrm>
            <a:off x="6172200" y="26035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都是无穷小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056" name="Rectangle 2"/>
          <p:cNvSpPr>
            <a:spLocks noGrp="1"/>
          </p:cNvSpPr>
          <p:nvPr>
            <p:ph type="title"/>
          </p:nvPr>
        </p:nvSpPr>
        <p:spPr>
          <a:xfrm>
            <a:off x="1219200" y="457200"/>
            <a:ext cx="2362200" cy="990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第七节</a:t>
            </a:r>
            <a:endParaRPr lang="zh-CN" altLang="en-US" sz="5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507" name="Text Box 3"/>
          <p:cNvSpPr txBox="1"/>
          <p:nvPr/>
        </p:nvSpPr>
        <p:spPr>
          <a:xfrm>
            <a:off x="1581150" y="26177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引例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2876550" y="3200400"/>
          <a:ext cx="1066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862965" imgH="766445" progId="Equation.3">
                  <p:embed/>
                </p:oleObj>
              </mc:Choice>
              <mc:Fallback>
                <p:oleObj name="" r:id="rId7" imgW="862965" imgH="76644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76550" y="3200400"/>
                        <a:ext cx="10668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4044950" y="3554413"/>
          <a:ext cx="62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9" imgW="483235" imgH="289560" progId="Equation.3">
                  <p:embed/>
                </p:oleObj>
              </mc:Choice>
              <mc:Fallback>
                <p:oleObj name="" r:id="rId9" imgW="483235" imgH="28956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44950" y="3554413"/>
                        <a:ext cx="622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3886200" y="4343400"/>
          <a:ext cx="1333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1" imgW="1088390" imgH="708025" progId="Equation.3">
                  <p:embed/>
                </p:oleObj>
              </mc:Choice>
              <mc:Fallback>
                <p:oleObj name="" r:id="rId11" imgW="1088390" imgH="70802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86200" y="4343400"/>
                        <a:ext cx="1333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5308600" y="4656138"/>
          <a:ext cx="711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3" imgW="566420" imgH="225425" progId="Equation.3">
                  <p:embed/>
                </p:oleObj>
              </mc:Choice>
              <mc:Fallback>
                <p:oleObj name="" r:id="rId13" imgW="566420" imgH="22542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08600" y="4656138"/>
                        <a:ext cx="711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5486400" y="3276600"/>
          <a:ext cx="134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5" imgW="1094740" imgH="676275" progId="Equation.3">
                  <p:embed/>
                </p:oleObj>
              </mc:Choice>
              <mc:Fallback>
                <p:oleObj name="" r:id="rId15" imgW="1094740" imgH="67627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86400" y="3276600"/>
                        <a:ext cx="1346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6889750" y="3278188"/>
          <a:ext cx="635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7" imgW="502285" imgH="676275" progId="Equation.3">
                  <p:embed/>
                </p:oleObj>
              </mc:Choice>
              <mc:Fallback>
                <p:oleObj name="" r:id="rId17" imgW="502285" imgH="67627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89750" y="3278188"/>
                        <a:ext cx="635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78" name="Text Box 74"/>
          <p:cNvSpPr txBox="1"/>
          <p:nvPr/>
        </p:nvSpPr>
        <p:spPr>
          <a:xfrm>
            <a:off x="8153400" y="2601913"/>
            <a:ext cx="6286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但 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1579" name="Text Box 75"/>
          <p:cNvSpPr txBox="1"/>
          <p:nvPr/>
        </p:nvSpPr>
        <p:spPr>
          <a:xfrm>
            <a:off x="1606550" y="5424488"/>
            <a:ext cx="57848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可见无穷小趋于 </a:t>
            </a:r>
            <a:r>
              <a:rPr lang="en-US" altLang="zh-CN" sz="2800" dirty="0">
                <a:ea typeface="楷体_GB2312" pitchFamily="49" charset="-122"/>
              </a:rPr>
              <a:t>0 </a:t>
            </a:r>
            <a:r>
              <a:rPr lang="zh-CN" altLang="en-US" sz="2800" dirty="0">
                <a:ea typeface="楷体_GB2312" pitchFamily="49" charset="-122"/>
              </a:rPr>
              <a:t>的速度是多样的 </a:t>
            </a:r>
            <a:r>
              <a:rPr lang="en-US" altLang="zh-CN" sz="2800" dirty="0">
                <a:ea typeface="楷体_GB2312" pitchFamily="49" charset="-122"/>
              </a:rPr>
              <a:t>.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066" name="Text Box 93"/>
          <p:cNvSpPr txBox="1"/>
          <p:nvPr/>
        </p:nvSpPr>
        <p:spPr>
          <a:xfrm>
            <a:off x="2651125" y="1219200"/>
            <a:ext cx="4298950" cy="914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无穷小的比较</a:t>
            </a:r>
            <a:endParaRPr lang="zh-CN" altLang="en-US" sz="54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7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57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  <p:bldP spid="21507" grpId="0"/>
      <p:bldP spid="21578" grpId="0" build="p"/>
      <p:bldP spid="2157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9202" name="Object 50"/>
          <p:cNvGraphicFramePr>
            <a:graphicFrameLocks noChangeAspect="1"/>
          </p:cNvGraphicFramePr>
          <p:nvPr/>
        </p:nvGraphicFramePr>
        <p:xfrm>
          <a:off x="1065213" y="4041775"/>
          <a:ext cx="2298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899920" imgH="701675" progId="Equation.3">
                  <p:embed/>
                </p:oleObj>
              </mc:Choice>
              <mc:Fallback>
                <p:oleObj name="" r:id="rId1" imgW="1899920" imgH="70167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5213" y="4041775"/>
                        <a:ext cx="22987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7"/>
          <p:cNvSpPr>
            <a:spLocks noGrp="1"/>
          </p:cNvSpPr>
          <p:nvPr>
            <p:ph type="title"/>
          </p:nvPr>
        </p:nvSpPr>
        <p:spPr>
          <a:xfrm>
            <a:off x="533400" y="193675"/>
            <a:ext cx="1295400" cy="644525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定义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1065213" y="901700"/>
          <a:ext cx="151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242695" imgH="676275" progId="Equation.3">
                  <p:embed/>
                </p:oleObj>
              </mc:Choice>
              <mc:Fallback>
                <p:oleObj name="" r:id="rId3" imgW="1242695" imgH="67627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5213" y="901700"/>
                        <a:ext cx="1511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Text Box 13"/>
          <p:cNvSpPr txBox="1"/>
          <p:nvPr/>
        </p:nvSpPr>
        <p:spPr>
          <a:xfrm>
            <a:off x="531813" y="9906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9167" name="Text Box 15"/>
          <p:cNvSpPr txBox="1"/>
          <p:nvPr/>
        </p:nvSpPr>
        <p:spPr>
          <a:xfrm>
            <a:off x="2514600" y="1004888"/>
            <a:ext cx="47656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则称 </a:t>
            </a:r>
            <a:r>
              <a:rPr lang="zh-CN" altLang="en-US" sz="2800" i="1" dirty="0"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 是比 </a:t>
            </a:r>
            <a:r>
              <a:rPr lang="zh-CN" altLang="en-US" sz="2800" i="1" dirty="0">
                <a:ea typeface="楷体_GB2312" pitchFamily="49" charset="-122"/>
                <a:sym typeface="Symbol" panose="05050102010706020507" pitchFamily="18" charset="2"/>
              </a:rPr>
              <a:t> 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高阶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的无穷小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49170" name="Object 18"/>
          <p:cNvGraphicFramePr>
            <a:graphicFrameLocks noChangeAspect="1"/>
          </p:cNvGraphicFramePr>
          <p:nvPr/>
        </p:nvGraphicFramePr>
        <p:xfrm>
          <a:off x="7391400" y="1498600"/>
          <a:ext cx="13430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1094740" imgH="302895" progId="Equation.3">
                  <p:embed/>
                </p:oleObj>
              </mc:Choice>
              <mc:Fallback>
                <p:oleObj name="" r:id="rId5" imgW="1094740" imgH="30289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91400" y="1498600"/>
                        <a:ext cx="134302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Object 19"/>
          <p:cNvGraphicFramePr>
            <a:graphicFrameLocks noChangeAspect="1"/>
          </p:cNvGraphicFramePr>
          <p:nvPr/>
        </p:nvGraphicFramePr>
        <p:xfrm>
          <a:off x="1065213" y="1905000"/>
          <a:ext cx="1600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1313815" imgH="676275" progId="Equation.3">
                  <p:embed/>
                </p:oleObj>
              </mc:Choice>
              <mc:Fallback>
                <p:oleObj name="" r:id="rId7" imgW="1313815" imgH="67627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5213" y="1905000"/>
                        <a:ext cx="1600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2" name="Text Box 20"/>
          <p:cNvSpPr txBox="1"/>
          <p:nvPr/>
        </p:nvSpPr>
        <p:spPr>
          <a:xfrm>
            <a:off x="531813" y="20081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9177" name="Text Box 25"/>
          <p:cNvSpPr txBox="1"/>
          <p:nvPr/>
        </p:nvSpPr>
        <p:spPr>
          <a:xfrm>
            <a:off x="531813" y="3021013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9182" name="Text Box 30"/>
          <p:cNvSpPr txBox="1"/>
          <p:nvPr/>
        </p:nvSpPr>
        <p:spPr>
          <a:xfrm>
            <a:off x="531813" y="4175125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9193" name="Object 41"/>
          <p:cNvGraphicFramePr>
            <a:graphicFrameLocks noChangeAspect="1"/>
          </p:cNvGraphicFramePr>
          <p:nvPr/>
        </p:nvGraphicFramePr>
        <p:xfrm>
          <a:off x="1065213" y="5029200"/>
          <a:ext cx="144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9" imgW="1184910" imgH="676275" progId="Equation.3">
                  <p:embed/>
                </p:oleObj>
              </mc:Choice>
              <mc:Fallback>
                <p:oleObj name="" r:id="rId9" imgW="1184910" imgH="67627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5213" y="5029200"/>
                        <a:ext cx="1447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4" name="Text Box 42"/>
          <p:cNvSpPr txBox="1"/>
          <p:nvPr/>
        </p:nvSpPr>
        <p:spPr>
          <a:xfrm>
            <a:off x="531813" y="5160963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9199" name="Object 47"/>
          <p:cNvGraphicFramePr>
            <a:graphicFrameLocks noChangeAspect="1"/>
          </p:cNvGraphicFramePr>
          <p:nvPr/>
        </p:nvGraphicFramePr>
        <p:xfrm>
          <a:off x="7708900" y="5778500"/>
          <a:ext cx="90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1" imgW="727710" imgH="289560" progId="Equation.3">
                  <p:embed/>
                </p:oleObj>
              </mc:Choice>
              <mc:Fallback>
                <p:oleObj name="" r:id="rId11" imgW="727710" imgH="28956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08900" y="5778500"/>
                        <a:ext cx="901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0" name="Object 48"/>
          <p:cNvGraphicFramePr>
            <a:graphicFrameLocks noChangeAspect="1"/>
          </p:cNvGraphicFramePr>
          <p:nvPr/>
        </p:nvGraphicFramePr>
        <p:xfrm>
          <a:off x="7689850" y="5245100"/>
          <a:ext cx="90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3" imgW="727710" imgH="289560" progId="Equation.3">
                  <p:embed/>
                </p:oleObj>
              </mc:Choice>
              <mc:Fallback>
                <p:oleObj name="" r:id="rId13" imgW="727710" imgH="28956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89850" y="5245100"/>
                        <a:ext cx="901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1" name="Object 49"/>
          <p:cNvGraphicFramePr>
            <a:graphicFrameLocks noChangeAspect="1"/>
          </p:cNvGraphicFramePr>
          <p:nvPr/>
        </p:nvGraphicFramePr>
        <p:xfrm>
          <a:off x="1065213" y="2911475"/>
          <a:ext cx="2133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5" imgW="1764665" imgH="676275" progId="Equation.3">
                  <p:embed/>
                </p:oleObj>
              </mc:Choice>
              <mc:Fallback>
                <p:oleObj name="" r:id="rId15" imgW="1764665" imgH="67627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5213" y="2911475"/>
                        <a:ext cx="2133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03" name="Text Box 51"/>
          <p:cNvSpPr txBox="1"/>
          <p:nvPr/>
        </p:nvSpPr>
        <p:spPr>
          <a:xfrm>
            <a:off x="7162800" y="56388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或</a:t>
            </a: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49206" name="Group 54"/>
          <p:cNvGrpSpPr/>
          <p:nvPr/>
        </p:nvGrpSpPr>
        <p:grpSpPr>
          <a:xfrm>
            <a:off x="1447800" y="265113"/>
            <a:ext cx="6870700" cy="550862"/>
            <a:chOff x="912" y="129"/>
            <a:chExt cx="4328" cy="347"/>
          </a:xfrm>
        </p:grpSpPr>
        <p:graphicFrame>
          <p:nvGraphicFramePr>
            <p:cNvPr id="3097" name="Object 11"/>
            <p:cNvGraphicFramePr>
              <a:graphicFrameLocks noChangeAspect="1"/>
            </p:cNvGraphicFramePr>
            <p:nvPr/>
          </p:nvGraphicFramePr>
          <p:xfrm>
            <a:off x="1218" y="144"/>
            <a:ext cx="55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7" imgW="250825" imgH="128905" progId="Equation.3">
                    <p:embed/>
                  </p:oleObj>
                </mc:Choice>
                <mc:Fallback>
                  <p:oleObj name="" r:id="rId17" imgW="250825" imgH="12890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18" y="144"/>
                          <a:ext cx="558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8" name="Text Box 52"/>
            <p:cNvSpPr txBox="1"/>
            <p:nvPr/>
          </p:nvSpPr>
          <p:spPr>
            <a:xfrm>
              <a:off x="912" y="129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设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3099" name="Text Box 53"/>
            <p:cNvSpPr txBox="1"/>
            <p:nvPr/>
          </p:nvSpPr>
          <p:spPr>
            <a:xfrm>
              <a:off x="1708" y="138"/>
              <a:ext cx="35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是自变量同一变化过程中的无穷小</a:t>
              </a:r>
              <a:r>
                <a:rPr lang="en-US" altLang="zh-CN" sz="2800" dirty="0">
                  <a:ea typeface="楷体_GB2312" pitchFamily="49" charset="-122"/>
                </a:rPr>
                <a:t>,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</p:grpSp>
      <p:sp>
        <p:nvSpPr>
          <p:cNvPr id="49207" name="Text Box 55"/>
          <p:cNvSpPr txBox="1"/>
          <p:nvPr/>
        </p:nvSpPr>
        <p:spPr>
          <a:xfrm>
            <a:off x="7162800" y="99695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记作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9209" name="Text Box 57"/>
          <p:cNvSpPr txBox="1"/>
          <p:nvPr/>
        </p:nvSpPr>
        <p:spPr>
          <a:xfrm>
            <a:off x="2632075" y="2009775"/>
            <a:ext cx="47656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则称 </a:t>
            </a:r>
            <a:r>
              <a:rPr lang="zh-CN" altLang="en-US" sz="2800" i="1" dirty="0"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 是比 </a:t>
            </a:r>
            <a:r>
              <a:rPr lang="zh-CN" altLang="en-US" sz="2800" i="1" dirty="0">
                <a:ea typeface="楷体_GB2312" pitchFamily="49" charset="-122"/>
                <a:sym typeface="Symbol" panose="05050102010706020507" pitchFamily="18" charset="2"/>
              </a:rPr>
              <a:t> 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低阶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的无穷小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9210" name="Text Box 58"/>
          <p:cNvSpPr txBox="1"/>
          <p:nvPr/>
        </p:nvSpPr>
        <p:spPr>
          <a:xfrm>
            <a:off x="3317875" y="3076575"/>
            <a:ext cx="47656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则称 </a:t>
            </a:r>
            <a:r>
              <a:rPr lang="zh-CN" altLang="en-US" sz="2800" i="1" dirty="0"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 是 </a:t>
            </a:r>
            <a:r>
              <a:rPr lang="zh-CN" altLang="en-US" sz="2800" i="1" dirty="0">
                <a:ea typeface="楷体_GB2312" pitchFamily="49" charset="-122"/>
                <a:sym typeface="Symbol" panose="05050102010706020507" pitchFamily="18" charset="2"/>
              </a:rPr>
              <a:t>  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同阶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无穷小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9211" name="Text Box 59"/>
          <p:cNvSpPr txBox="1"/>
          <p:nvPr/>
        </p:nvSpPr>
        <p:spPr>
          <a:xfrm>
            <a:off x="3387725" y="4157663"/>
            <a:ext cx="50704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则称 </a:t>
            </a:r>
            <a:r>
              <a:rPr lang="zh-CN" altLang="en-US" sz="2800" i="1" dirty="0"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 是关于 </a:t>
            </a:r>
            <a:r>
              <a:rPr lang="zh-CN" altLang="en-US" sz="2800" i="1" dirty="0"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的 </a:t>
            </a:r>
            <a:r>
              <a:rPr lang="en-US" altLang="zh-CN" sz="2800" b="1" i="1" dirty="0">
                <a:solidFill>
                  <a:schemeClr val="tx2"/>
                </a:solidFill>
                <a:ea typeface="楷体_GB2312" pitchFamily="49" charset="-122"/>
              </a:rPr>
              <a:t>k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阶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无穷小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;</a:t>
            </a:r>
            <a:endParaRPr lang="en-US" altLang="zh-CN" sz="2800" dirty="0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9212" name="Text Box 60"/>
          <p:cNvSpPr txBox="1"/>
          <p:nvPr/>
        </p:nvSpPr>
        <p:spPr>
          <a:xfrm>
            <a:off x="2514600" y="5181600"/>
            <a:ext cx="449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则称 </a:t>
            </a:r>
            <a:r>
              <a:rPr lang="zh-CN" altLang="en-US" sz="2800" i="1" dirty="0"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lang="zh-CN" altLang="en-US" sz="2800" dirty="0">
                <a:ea typeface="楷体_GB2312" pitchFamily="49" charset="-122"/>
              </a:rPr>
              <a:t> 是 </a:t>
            </a:r>
            <a:r>
              <a:rPr lang="zh-CN" altLang="en-US" sz="2800" i="1" dirty="0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zh-CN" altLang="en-US" sz="2800" i="1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等价</a:t>
            </a:r>
            <a:r>
              <a:rPr lang="zh-CN" altLang="en-US" sz="2800" dirty="0">
                <a:ea typeface="楷体_GB2312" pitchFamily="49" charset="-122"/>
              </a:rPr>
              <a:t>无穷小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9213" name="Text Box 61"/>
          <p:cNvSpPr txBox="1"/>
          <p:nvPr/>
        </p:nvSpPr>
        <p:spPr>
          <a:xfrm>
            <a:off x="6781800" y="51816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记作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6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20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20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21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21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9212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921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20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5" grpId="0"/>
      <p:bldP spid="49167" grpId="0" build="p"/>
      <p:bldP spid="49172" grpId="0"/>
      <p:bldP spid="49177" grpId="0"/>
      <p:bldP spid="49182" grpId="0"/>
      <p:bldP spid="49194" grpId="0"/>
      <p:bldP spid="49203" grpId="0" build="p"/>
      <p:bldP spid="49207" grpId="0" build="p"/>
      <p:bldP spid="49209" grpId="0" build="p"/>
      <p:bldP spid="49210" grpId="0" build="p"/>
      <p:bldP spid="49211" grpId="0" build="p"/>
      <p:bldP spid="49212" grpId="0" build="p"/>
      <p:bldP spid="4921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067"/>
          <p:cNvSpPr>
            <a:spLocks noGrp="1"/>
          </p:cNvSpPr>
          <p:nvPr>
            <p:ph type="title"/>
          </p:nvPr>
        </p:nvSpPr>
        <p:spPr>
          <a:xfrm>
            <a:off x="539750" y="487363"/>
            <a:ext cx="167005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例如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当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4587" name="Object 1035"/>
          <p:cNvGraphicFramePr>
            <a:graphicFrameLocks noChangeAspect="1"/>
          </p:cNvGraphicFramePr>
          <p:nvPr/>
        </p:nvGraphicFramePr>
        <p:xfrm>
          <a:off x="2032000" y="1376363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1139825" imgH="302895" progId="Equation.3">
                  <p:embed/>
                </p:oleObj>
              </mc:Choice>
              <mc:Fallback>
                <p:oleObj name="" r:id="rId1" imgW="1139825" imgH="30289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32000" y="1376363"/>
                        <a:ext cx="1397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1029"/>
          <p:cNvSpPr txBox="1"/>
          <p:nvPr/>
        </p:nvSpPr>
        <p:spPr>
          <a:xfrm>
            <a:off x="4572000" y="1279525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ea typeface="仿宋_GB2312" pitchFamily="49" charset="-122"/>
              </a:rPr>
              <a:t>～</a:t>
            </a:r>
            <a:endParaRPr lang="zh-CN" altLang="en-US" dirty="0">
              <a:ea typeface="仿宋_GB2312" pitchFamily="49" charset="-122"/>
            </a:endParaRPr>
          </a:p>
        </p:txBody>
      </p:sp>
      <p:graphicFrame>
        <p:nvGraphicFramePr>
          <p:cNvPr id="4101" name="Object 1028"/>
          <p:cNvGraphicFramePr>
            <a:graphicFrameLocks noChangeAspect="1"/>
          </p:cNvGraphicFramePr>
          <p:nvPr/>
        </p:nvGraphicFramePr>
        <p:xfrm>
          <a:off x="1981200" y="592138"/>
          <a:ext cx="9032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734060" imgH="225425" progId="Equation.3">
                  <p:embed/>
                </p:oleObj>
              </mc:Choice>
              <mc:Fallback>
                <p:oleObj name="" r:id="rId3" imgW="734060" imgH="22542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592138"/>
                        <a:ext cx="903288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1030"/>
          <p:cNvSpPr txBox="1"/>
          <p:nvPr/>
        </p:nvSpPr>
        <p:spPr>
          <a:xfrm>
            <a:off x="381000" y="258763"/>
            <a:ext cx="1828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zh-CN" dirty="0">
              <a:ea typeface="楷体_GB2312" pitchFamily="49" charset="-122"/>
            </a:endParaRPr>
          </a:p>
        </p:txBody>
      </p:sp>
      <p:sp>
        <p:nvSpPr>
          <p:cNvPr id="4103" name="Text Box 1031"/>
          <p:cNvSpPr txBox="1"/>
          <p:nvPr/>
        </p:nvSpPr>
        <p:spPr>
          <a:xfrm>
            <a:off x="2895600" y="4714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4585" name="Object 1033"/>
          <p:cNvGraphicFramePr>
            <a:graphicFrameLocks noChangeAspect="1"/>
          </p:cNvGraphicFramePr>
          <p:nvPr/>
        </p:nvGraphicFramePr>
        <p:xfrm>
          <a:off x="1665288" y="1260475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257810" imgH="321945" progId="Equation.3">
                  <p:embed/>
                </p:oleObj>
              </mc:Choice>
              <mc:Fallback>
                <p:oleObj name="" r:id="rId5" imgW="257810" imgH="32194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65288" y="1260475"/>
                        <a:ext cx="355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34"/>
          <p:cNvGraphicFramePr>
            <a:graphicFrameLocks noChangeAspect="1"/>
          </p:cNvGraphicFramePr>
          <p:nvPr/>
        </p:nvGraphicFramePr>
        <p:xfrm>
          <a:off x="2717800" y="1295400"/>
          <a:ext cx="55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7" imgW="438150" imgH="321945" progId="Equation.3">
                  <p:embed/>
                </p:oleObj>
              </mc:Choice>
              <mc:Fallback>
                <p:oleObj name="" r:id="rId7" imgW="438150" imgH="32194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17800" y="1295400"/>
                        <a:ext cx="558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036"/>
          <p:cNvGraphicFramePr>
            <a:graphicFrameLocks noChangeAspect="1"/>
          </p:cNvGraphicFramePr>
          <p:nvPr/>
        </p:nvGraphicFramePr>
        <p:xfrm>
          <a:off x="3516313" y="1362075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914400" imgH="302895" progId="Equation.3">
                  <p:embed/>
                </p:oleObj>
              </mc:Choice>
              <mc:Fallback>
                <p:oleObj name="" r:id="rId9" imgW="914400" imgH="30289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16313" y="1362075"/>
                        <a:ext cx="1130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037"/>
          <p:cNvGraphicFramePr>
            <a:graphicFrameLocks noChangeAspect="1"/>
          </p:cNvGraphicFramePr>
          <p:nvPr/>
        </p:nvGraphicFramePr>
        <p:xfrm>
          <a:off x="5105400" y="1431925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1" imgW="154305" imgH="161290" progId="Equation.3">
                  <p:embed/>
                </p:oleObj>
              </mc:Choice>
              <mc:Fallback>
                <p:oleObj name="" r:id="rId11" imgW="154305" imgH="16129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05400" y="1431925"/>
                        <a:ext cx="2286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038"/>
          <p:cNvGraphicFramePr>
            <a:graphicFrameLocks noChangeAspect="1"/>
          </p:cNvGraphicFramePr>
          <p:nvPr/>
        </p:nvGraphicFramePr>
        <p:xfrm>
          <a:off x="5427663" y="1420813"/>
          <a:ext cx="1168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3" imgW="946785" imgH="270510" progId="Equation.3">
                  <p:embed/>
                </p:oleObj>
              </mc:Choice>
              <mc:Fallback>
                <p:oleObj name="" r:id="rId13" imgW="946785" imgH="27051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27663" y="1420813"/>
                        <a:ext cx="11684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Text Box 1039"/>
          <p:cNvSpPr txBox="1"/>
          <p:nvPr/>
        </p:nvSpPr>
        <p:spPr>
          <a:xfrm>
            <a:off x="6553200" y="1279525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ea typeface="仿宋_GB2312" pitchFamily="49" charset="-122"/>
              </a:rPr>
              <a:t>～</a:t>
            </a:r>
            <a:endParaRPr lang="zh-CN" altLang="en-US" dirty="0">
              <a:ea typeface="仿宋_GB2312" pitchFamily="49" charset="-122"/>
            </a:endParaRPr>
          </a:p>
        </p:txBody>
      </p:sp>
      <p:graphicFrame>
        <p:nvGraphicFramePr>
          <p:cNvPr id="24592" name="Object 1040"/>
          <p:cNvGraphicFramePr>
            <a:graphicFrameLocks noChangeAspect="1"/>
          </p:cNvGraphicFramePr>
          <p:nvPr/>
        </p:nvGraphicFramePr>
        <p:xfrm>
          <a:off x="7086600" y="1458913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5" imgW="154305" imgH="161290" progId="Equation.3">
                  <p:embed/>
                </p:oleObj>
              </mc:Choice>
              <mc:Fallback>
                <p:oleObj name="" r:id="rId15" imgW="154305" imgH="16129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86600" y="1458913"/>
                        <a:ext cx="2286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041"/>
          <p:cNvGraphicFramePr>
            <a:graphicFrameLocks noChangeAspect="1"/>
          </p:cNvGraphicFramePr>
          <p:nvPr/>
        </p:nvGraphicFramePr>
        <p:xfrm>
          <a:off x="1676400" y="1965325"/>
          <a:ext cx="1143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7" imgW="927100" imgH="238125" progId="Equation.3">
                  <p:embed/>
                </p:oleObj>
              </mc:Choice>
              <mc:Fallback>
                <p:oleObj name="" r:id="rId17" imgW="927100" imgH="23812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1965325"/>
                        <a:ext cx="11430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Text Box 1042"/>
          <p:cNvSpPr txBox="1"/>
          <p:nvPr/>
        </p:nvSpPr>
        <p:spPr>
          <a:xfrm>
            <a:off x="2743200" y="1858963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ea typeface="仿宋_GB2312" pitchFamily="49" charset="-122"/>
              </a:rPr>
              <a:t>～</a:t>
            </a:r>
            <a:endParaRPr lang="zh-CN" altLang="en-US" dirty="0">
              <a:ea typeface="仿宋_GB2312" pitchFamily="49" charset="-122"/>
            </a:endParaRPr>
          </a:p>
        </p:txBody>
      </p:sp>
      <p:graphicFrame>
        <p:nvGraphicFramePr>
          <p:cNvPr id="24595" name="Object 1043"/>
          <p:cNvGraphicFramePr>
            <a:graphicFrameLocks noChangeAspect="1"/>
          </p:cNvGraphicFramePr>
          <p:nvPr/>
        </p:nvGraphicFramePr>
        <p:xfrm>
          <a:off x="3200400" y="206375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9" imgW="154305" imgH="161290" progId="Equation.3">
                  <p:embed/>
                </p:oleObj>
              </mc:Choice>
              <mc:Fallback>
                <p:oleObj name="" r:id="rId19" imgW="154305" imgH="16129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2063750"/>
                        <a:ext cx="2286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1044"/>
          <p:cNvGraphicFramePr>
            <a:graphicFrameLocks noChangeAspect="1"/>
          </p:cNvGraphicFramePr>
          <p:nvPr/>
        </p:nvGraphicFramePr>
        <p:xfrm>
          <a:off x="1727200" y="3121025"/>
          <a:ext cx="1778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1" imgW="1468120" imgH="701675" progId="Equation.3">
                  <p:embed/>
                </p:oleObj>
              </mc:Choice>
              <mc:Fallback>
                <p:oleObj name="" r:id="rId21" imgW="1468120" imgH="70167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27200" y="3121025"/>
                        <a:ext cx="17780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1046"/>
          <p:cNvGraphicFramePr>
            <a:graphicFrameLocks noChangeAspect="1"/>
          </p:cNvGraphicFramePr>
          <p:nvPr/>
        </p:nvGraphicFramePr>
        <p:xfrm>
          <a:off x="3619500" y="3022600"/>
          <a:ext cx="1943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3" imgW="1603375" imgH="836930" progId="Equation.3">
                  <p:embed/>
                </p:oleObj>
              </mc:Choice>
              <mc:Fallback>
                <p:oleObj name="" r:id="rId23" imgW="1603375" imgH="83693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19500" y="3022600"/>
                        <a:ext cx="19431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9" name="Text Box 1047"/>
          <p:cNvSpPr txBox="1"/>
          <p:nvPr/>
        </p:nvSpPr>
        <p:spPr>
          <a:xfrm>
            <a:off x="533400" y="2605088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又如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，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4601" name="Object 1049"/>
          <p:cNvGraphicFramePr>
            <a:graphicFrameLocks noChangeAspect="1"/>
          </p:cNvGraphicFramePr>
          <p:nvPr/>
        </p:nvGraphicFramePr>
        <p:xfrm>
          <a:off x="4648200" y="3556000"/>
          <a:ext cx="787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5" imgW="631190" imgH="438150" progId="Equation.3">
                  <p:embed/>
                </p:oleObj>
              </mc:Choice>
              <mc:Fallback>
                <p:oleObj name="" r:id="rId25" imgW="631190" imgH="43815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3556000"/>
                        <a:ext cx="7874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3" name="Object 1051"/>
          <p:cNvGraphicFramePr>
            <a:graphicFrameLocks noChangeAspect="1"/>
          </p:cNvGraphicFramePr>
          <p:nvPr/>
        </p:nvGraphicFramePr>
        <p:xfrm>
          <a:off x="5638800" y="316230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27" imgW="412115" imgH="676275" progId="Equation.3">
                  <p:embed/>
                </p:oleObj>
              </mc:Choice>
              <mc:Fallback>
                <p:oleObj name="" r:id="rId27" imgW="412115" imgH="67627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38800" y="3162300"/>
                        <a:ext cx="533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2" name="Text Box 1050"/>
          <p:cNvSpPr txBox="1"/>
          <p:nvPr/>
        </p:nvSpPr>
        <p:spPr>
          <a:xfrm>
            <a:off x="304800" y="43053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4604" name="Object 1052"/>
          <p:cNvGraphicFramePr>
            <a:graphicFrameLocks noChangeAspect="1"/>
          </p:cNvGraphicFramePr>
          <p:nvPr/>
        </p:nvGraphicFramePr>
        <p:xfrm>
          <a:off x="836613" y="4430713"/>
          <a:ext cx="914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9" imgW="734060" imgH="225425" progId="Equation.3">
                  <p:embed/>
                </p:oleObj>
              </mc:Choice>
              <mc:Fallback>
                <p:oleObj name="" r:id="rId29" imgW="734060" imgH="22542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836613" y="4430713"/>
                        <a:ext cx="914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5" name="Text Box 1053"/>
          <p:cNvSpPr txBox="1"/>
          <p:nvPr/>
        </p:nvSpPr>
        <p:spPr>
          <a:xfrm>
            <a:off x="1752600" y="43053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4606" name="Object 1054"/>
          <p:cNvGraphicFramePr>
            <a:graphicFrameLocks noChangeAspect="1"/>
          </p:cNvGraphicFramePr>
          <p:nvPr/>
        </p:nvGraphicFramePr>
        <p:xfrm>
          <a:off x="2305050" y="4430713"/>
          <a:ext cx="1193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1" imgW="965835" imgH="225425" progId="Equation.3">
                  <p:embed/>
                </p:oleObj>
              </mc:Choice>
              <mc:Fallback>
                <p:oleObj name="" r:id="rId31" imgW="965835" imgH="22542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05050" y="4430713"/>
                        <a:ext cx="1193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7" name="Text Box 1055"/>
          <p:cNvSpPr txBox="1"/>
          <p:nvPr/>
        </p:nvSpPr>
        <p:spPr>
          <a:xfrm>
            <a:off x="3498850" y="4283075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是关于 </a:t>
            </a:r>
            <a:r>
              <a:rPr lang="en-US" altLang="zh-CN" sz="2800" i="1" dirty="0">
                <a:ea typeface="楷体_GB2312" pitchFamily="49" charset="-122"/>
              </a:rPr>
              <a:t>x </a:t>
            </a:r>
            <a:r>
              <a:rPr lang="zh-CN" altLang="en-US" sz="2800" dirty="0">
                <a:ea typeface="楷体_GB2312" pitchFamily="49" charset="-122"/>
              </a:rPr>
              <a:t>的二阶无穷小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24620" name="Group 1068"/>
          <p:cNvGrpSpPr/>
          <p:nvPr/>
        </p:nvGrpSpPr>
        <p:grpSpPr>
          <a:xfrm>
            <a:off x="2360613" y="5029200"/>
            <a:ext cx="2211387" cy="579438"/>
            <a:chOff x="1271" y="3360"/>
            <a:chExt cx="1393" cy="365"/>
          </a:xfrm>
        </p:grpSpPr>
        <p:graphicFrame>
          <p:nvGraphicFramePr>
            <p:cNvPr id="4126" name="Object 1059"/>
            <p:cNvGraphicFramePr>
              <a:graphicFrameLocks noChangeAspect="1"/>
            </p:cNvGraphicFramePr>
            <p:nvPr/>
          </p:nvGraphicFramePr>
          <p:xfrm>
            <a:off x="1271" y="3446"/>
            <a:ext cx="7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33" imgW="965835" imgH="225425" progId="Equation.3">
                    <p:embed/>
                  </p:oleObj>
                </mc:Choice>
                <mc:Fallback>
                  <p:oleObj name="" r:id="rId33" imgW="965835" imgH="225425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71" y="3446"/>
                          <a:ext cx="7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" name="Object 1060"/>
            <p:cNvGraphicFramePr>
              <a:graphicFrameLocks noChangeAspect="1"/>
            </p:cNvGraphicFramePr>
            <p:nvPr/>
          </p:nvGraphicFramePr>
          <p:xfrm>
            <a:off x="2304" y="3360"/>
            <a:ext cx="36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35" imgW="444500" imgH="438150" progId="Equation.3">
                    <p:embed/>
                  </p:oleObj>
                </mc:Choice>
                <mc:Fallback>
                  <p:oleObj name="" r:id="rId35" imgW="444500" imgH="43815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04" y="3360"/>
                          <a:ext cx="360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8" name="Text Box 1061"/>
            <p:cNvSpPr txBox="1"/>
            <p:nvPr/>
          </p:nvSpPr>
          <p:spPr>
            <a:xfrm>
              <a:off x="1968" y="3360"/>
              <a:ext cx="5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dirty="0">
                  <a:ea typeface="仿宋_GB2312" pitchFamily="49" charset="-122"/>
                </a:rPr>
                <a:t>～</a:t>
              </a:r>
              <a:endParaRPr lang="zh-CN" altLang="en-US" dirty="0">
                <a:ea typeface="仿宋_GB2312" pitchFamily="49" charset="-122"/>
              </a:endParaRPr>
            </a:p>
          </p:txBody>
        </p:sp>
      </p:grpSp>
      <p:sp>
        <p:nvSpPr>
          <p:cNvPr id="24618" name="Text Box 1066"/>
          <p:cNvSpPr txBox="1"/>
          <p:nvPr/>
        </p:nvSpPr>
        <p:spPr>
          <a:xfrm>
            <a:off x="7232650" y="42672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6045" y="1279525"/>
            <a:ext cx="1511300" cy="57975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62625" y="1260475"/>
            <a:ext cx="1629410" cy="5994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81150" y="1965325"/>
            <a:ext cx="2037715" cy="4737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5050" y="5029200"/>
            <a:ext cx="2419350" cy="6388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692275" y="1052830"/>
            <a:ext cx="15119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61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91" grpId="0"/>
      <p:bldP spid="24594" grpId="0"/>
      <p:bldP spid="24599" grpId="0"/>
      <p:bldP spid="24602" grpId="0"/>
      <p:bldP spid="24605" grpId="0"/>
      <p:bldP spid="24607" grpId="0"/>
      <p:bldP spid="24618" grpId="0" build="p"/>
      <p:bldP spid="2" grpId="0" bldLvl="0" animBg="1"/>
      <p:bldP spid="3" grpId="0" bldLvl="0" animBg="1"/>
      <p:bldP spid="4" grpId="0" bldLvl="0" animBg="1"/>
      <p:bldP spid="5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25146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证明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: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当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2667000" y="520700"/>
          <a:ext cx="914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734060" imgH="225425" progId="Equation.3">
                  <p:embed/>
                </p:oleObj>
              </mc:Choice>
              <mc:Fallback>
                <p:oleObj name="" r:id="rId1" imgW="734060" imgH="22542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520700"/>
                        <a:ext cx="914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5"/>
          <p:cNvSpPr txBox="1"/>
          <p:nvPr/>
        </p:nvSpPr>
        <p:spPr>
          <a:xfrm>
            <a:off x="3565525" y="398463"/>
            <a:ext cx="6921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ea typeface="楷体_GB2312" pitchFamily="49" charset="-122"/>
              </a:rPr>
              <a:t>时</a:t>
            </a:r>
            <a:r>
              <a:rPr lang="en-US" altLang="zh-CN" dirty="0">
                <a:ea typeface="楷体_GB2312" pitchFamily="49" charset="-122"/>
              </a:rPr>
              <a:t>,</a:t>
            </a:r>
            <a:endParaRPr lang="en-US" altLang="zh-CN" dirty="0">
              <a:ea typeface="楷体_GB2312" pitchFamily="49" charset="-122"/>
            </a:endParaRPr>
          </a:p>
        </p:txBody>
      </p:sp>
      <p:graphicFrame>
        <p:nvGraphicFramePr>
          <p:cNvPr id="5125" name="Object 6"/>
          <p:cNvGraphicFramePr>
            <a:graphicFrameLocks noChangeAspect="1"/>
          </p:cNvGraphicFramePr>
          <p:nvPr/>
        </p:nvGraphicFramePr>
        <p:xfrm>
          <a:off x="4257675" y="485140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1120775" imgH="302895" progId="Equation.3">
                  <p:embed/>
                </p:oleObj>
              </mc:Choice>
              <mc:Fallback>
                <p:oleObj name="" r:id="rId3" imgW="1120775" imgH="30289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257675" y="485140"/>
                        <a:ext cx="1371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7"/>
          <p:cNvSpPr txBox="1"/>
          <p:nvPr/>
        </p:nvSpPr>
        <p:spPr>
          <a:xfrm>
            <a:off x="5562600" y="474663"/>
            <a:ext cx="5905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ea typeface="楷体_GB2312" pitchFamily="49" charset="-122"/>
              </a:rPr>
              <a:t>～</a:t>
            </a:r>
            <a:endParaRPr lang="zh-CN" altLang="en-US" dirty="0">
              <a:ea typeface="楷体_GB2312" pitchFamily="49" charset="-122"/>
            </a:endParaRPr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6038850" y="304800"/>
          <a:ext cx="596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5" imgW="469900" imgH="656590" progId="Equation.3">
                  <p:embed/>
                </p:oleObj>
              </mc:Choice>
              <mc:Fallback>
                <p:oleObj name="" r:id="rId5" imgW="469900" imgH="65659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038850" y="304800"/>
                        <a:ext cx="5969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Text Box 10"/>
          <p:cNvSpPr txBox="1"/>
          <p:nvPr/>
        </p:nvSpPr>
        <p:spPr>
          <a:xfrm>
            <a:off x="557213" y="1447800"/>
            <a:ext cx="6619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1295400" y="1295400"/>
          <a:ext cx="2133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7" imgW="1764665" imgH="721360" progId="Equation.3">
                  <p:embed/>
                </p:oleObj>
              </mc:Choice>
              <mc:Fallback>
                <p:oleObj name="" r:id="rId7" imgW="1764665" imgH="72136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1295400"/>
                        <a:ext cx="21336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1981200" y="1282700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9" imgW="1120775" imgH="302895" progId="Equation.3">
                  <p:embed/>
                </p:oleObj>
              </mc:Choice>
              <mc:Fallback>
                <p:oleObj name="" r:id="rId9" imgW="1120775" imgH="30289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1282700"/>
                        <a:ext cx="1371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2438400" y="1727200"/>
          <a:ext cx="431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1" imgW="321945" imgH="438150" progId="Equation.3">
                  <p:embed/>
                </p:oleObj>
              </mc:Choice>
              <mc:Fallback>
                <p:oleObj name="" r:id="rId11" imgW="321945" imgH="43815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38400" y="1727200"/>
                        <a:ext cx="4318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/>
          <p:cNvGraphicFramePr>
            <a:graphicFrameLocks noChangeAspect="1"/>
          </p:cNvGraphicFramePr>
          <p:nvPr/>
        </p:nvGraphicFramePr>
        <p:xfrm>
          <a:off x="1066800" y="3594100"/>
          <a:ext cx="838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3" imgW="669925" imgH="476250" progId="Equation.3">
                  <p:embed/>
                </p:oleObj>
              </mc:Choice>
              <mc:Fallback>
                <p:oleObj name="" r:id="rId13" imgW="669925" imgH="47625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3594100"/>
                        <a:ext cx="8382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5"/>
          <p:cNvGraphicFramePr>
            <a:graphicFrameLocks noChangeAspect="1"/>
          </p:cNvGraphicFramePr>
          <p:nvPr/>
        </p:nvGraphicFramePr>
        <p:xfrm>
          <a:off x="3695700" y="3289300"/>
          <a:ext cx="193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5" imgW="1590675" imgH="399415" progId="Equation.3">
                  <p:embed/>
                </p:oleObj>
              </mc:Choice>
              <mc:Fallback>
                <p:oleObj name="" r:id="rId15" imgW="1590675" imgH="39941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695700" y="3289300"/>
                        <a:ext cx="19304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16"/>
          <p:cNvGraphicFramePr>
            <a:graphicFrameLocks noChangeAspect="1"/>
          </p:cNvGraphicFramePr>
          <p:nvPr/>
        </p:nvGraphicFramePr>
        <p:xfrm>
          <a:off x="2209800" y="3886200"/>
          <a:ext cx="431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7" imgW="321945" imgH="438150" progId="Equation.3">
                  <p:embed/>
                </p:oleObj>
              </mc:Choice>
              <mc:Fallback>
                <p:oleObj name="" r:id="rId17" imgW="321945" imgH="43815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09800" y="3886200"/>
                        <a:ext cx="4318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7"/>
          <p:cNvGraphicFramePr>
            <a:graphicFrameLocks noChangeAspect="1"/>
          </p:cNvGraphicFramePr>
          <p:nvPr/>
        </p:nvGraphicFramePr>
        <p:xfrm>
          <a:off x="2774950" y="3911600"/>
          <a:ext cx="1752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9" imgW="1442720" imgH="379730" progId="Equation.3">
                  <p:embed/>
                </p:oleObj>
              </mc:Choice>
              <mc:Fallback>
                <p:oleObj name="" r:id="rId19" imgW="1442720" imgH="37973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74950" y="3911600"/>
                        <a:ext cx="1752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1" name="Object 19"/>
          <p:cNvGraphicFramePr>
            <a:graphicFrameLocks noChangeAspect="1"/>
          </p:cNvGraphicFramePr>
          <p:nvPr/>
        </p:nvGraphicFramePr>
        <p:xfrm>
          <a:off x="4679950" y="3911600"/>
          <a:ext cx="1905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21" imgW="1570990" imgH="379730" progId="Equation.3">
                  <p:embed/>
                </p:oleObj>
              </mc:Choice>
              <mc:Fallback>
                <p:oleObj name="" r:id="rId21" imgW="1570990" imgH="37973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679950" y="3911600"/>
                        <a:ext cx="19050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6705600" y="3949700"/>
          <a:ext cx="1193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23" imgW="965835" imgH="315595" progId="Equation.3">
                  <p:embed/>
                </p:oleObj>
              </mc:Choice>
              <mc:Fallback>
                <p:oleObj name="" r:id="rId23" imgW="965835" imgH="31559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705600" y="3949700"/>
                        <a:ext cx="1193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3" name="Line 21"/>
          <p:cNvSpPr/>
          <p:nvPr/>
        </p:nvSpPr>
        <p:spPr>
          <a:xfrm>
            <a:off x="1981200" y="3790950"/>
            <a:ext cx="6019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4295" name="Object 23"/>
          <p:cNvGraphicFramePr>
            <a:graphicFrameLocks noChangeAspect="1"/>
          </p:cNvGraphicFramePr>
          <p:nvPr/>
        </p:nvGraphicFramePr>
        <p:xfrm>
          <a:off x="1371600" y="5453063"/>
          <a:ext cx="210494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25" imgW="727710" imgH="147955" progId="Equation.3">
                  <p:embed/>
                </p:oleObj>
              </mc:Choice>
              <mc:Fallback>
                <p:oleObj name="" r:id="rId25" imgW="727710" imgH="14795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5453063"/>
                        <a:ext cx="2104941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Object 25"/>
          <p:cNvGraphicFramePr>
            <a:graphicFrameLocks noChangeAspect="1"/>
          </p:cNvGraphicFramePr>
          <p:nvPr/>
        </p:nvGraphicFramePr>
        <p:xfrm>
          <a:off x="3803650" y="5486400"/>
          <a:ext cx="138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27" imgW="1127125" imgH="321945" progId="Equation.3">
                  <p:embed/>
                </p:oleObj>
              </mc:Choice>
              <mc:Fallback>
                <p:oleObj name="" r:id="rId27" imgW="1127125" imgH="321945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03650" y="5486400"/>
                        <a:ext cx="1384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8" name="Text Box 26"/>
          <p:cNvSpPr txBox="1"/>
          <p:nvPr/>
        </p:nvSpPr>
        <p:spPr>
          <a:xfrm>
            <a:off x="5105400" y="5453063"/>
            <a:ext cx="5905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ea typeface="楷体_GB2312" pitchFamily="49" charset="-122"/>
              </a:rPr>
              <a:t>～</a:t>
            </a:r>
            <a:endParaRPr lang="zh-CN" altLang="en-US" dirty="0">
              <a:ea typeface="楷体_GB2312" pitchFamily="49" charset="-122"/>
            </a:endParaRPr>
          </a:p>
        </p:txBody>
      </p:sp>
      <p:graphicFrame>
        <p:nvGraphicFramePr>
          <p:cNvPr id="54299" name="Object 27"/>
          <p:cNvGraphicFramePr>
            <a:graphicFrameLocks noChangeAspect="1"/>
          </p:cNvGraphicFramePr>
          <p:nvPr/>
        </p:nvGraphicFramePr>
        <p:xfrm>
          <a:off x="5638800" y="5334000"/>
          <a:ext cx="482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29" imgW="367030" imgH="676275" progId="Equation.3">
                  <p:embed/>
                </p:oleObj>
              </mc:Choice>
              <mc:Fallback>
                <p:oleObj name="" r:id="rId29" imgW="367030" imgH="676275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638800" y="5334000"/>
                        <a:ext cx="482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0" name="Object 28"/>
          <p:cNvGraphicFramePr>
            <a:graphicFrameLocks noChangeAspect="1"/>
          </p:cNvGraphicFramePr>
          <p:nvPr/>
        </p:nvGraphicFramePr>
        <p:xfrm>
          <a:off x="1816100" y="2400300"/>
          <a:ext cx="138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1" imgW="1127125" imgH="321945" progId="Equation.3">
                  <p:embed/>
                </p:oleObj>
              </mc:Choice>
              <mc:Fallback>
                <p:oleObj name="" r:id="rId31" imgW="1127125" imgH="32194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16100" y="2400300"/>
                        <a:ext cx="1384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1" name="Object 29"/>
          <p:cNvGraphicFramePr>
            <a:graphicFrameLocks noChangeAspect="1"/>
          </p:cNvGraphicFramePr>
          <p:nvPr/>
        </p:nvGraphicFramePr>
        <p:xfrm>
          <a:off x="3302000" y="2489200"/>
          <a:ext cx="99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3" imgW="798195" imgH="302895" progId="Equation.3">
                  <p:embed/>
                </p:oleObj>
              </mc:Choice>
              <mc:Fallback>
                <p:oleObj name="" r:id="rId33" imgW="798195" imgH="30289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02000" y="2489200"/>
                        <a:ext cx="990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2" name="Object 30"/>
          <p:cNvGraphicFramePr>
            <a:graphicFrameLocks noChangeAspect="1"/>
          </p:cNvGraphicFramePr>
          <p:nvPr/>
        </p:nvGraphicFramePr>
        <p:xfrm>
          <a:off x="4416425" y="2374900"/>
          <a:ext cx="749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35" imgW="598805" imgH="386080" progId="Equation.3">
                  <p:embed/>
                </p:oleObj>
              </mc:Choice>
              <mc:Fallback>
                <p:oleObj name="" r:id="rId35" imgW="598805" imgH="38608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6425" y="2374900"/>
                        <a:ext cx="7493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3" name="Object 31"/>
          <p:cNvGraphicFramePr>
            <a:graphicFrameLocks noChangeAspect="1"/>
          </p:cNvGraphicFramePr>
          <p:nvPr/>
        </p:nvGraphicFramePr>
        <p:xfrm>
          <a:off x="5219700" y="2381250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7" imgW="901700" imgH="321945" progId="Equation.3">
                  <p:embed/>
                </p:oleObj>
              </mc:Choice>
              <mc:Fallback>
                <p:oleObj name="" r:id="rId37" imgW="901700" imgH="32194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19700" y="2381250"/>
                        <a:ext cx="1117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4" name="Object 32"/>
          <p:cNvGraphicFramePr>
            <a:graphicFrameLocks noChangeAspect="1"/>
          </p:cNvGraphicFramePr>
          <p:nvPr/>
        </p:nvGraphicFramePr>
        <p:xfrm>
          <a:off x="6413500" y="2374900"/>
          <a:ext cx="167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9" imgW="1377950" imgH="386080" progId="Equation.3">
                  <p:embed/>
                </p:oleObj>
              </mc:Choice>
              <mc:Fallback>
                <p:oleObj name="" r:id="rId39" imgW="1377950" imgH="38608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13500" y="2374900"/>
                        <a:ext cx="16764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5" name="Line 33"/>
          <p:cNvSpPr/>
          <p:nvPr/>
        </p:nvSpPr>
        <p:spPr>
          <a:xfrm>
            <a:off x="1676400" y="2209800"/>
            <a:ext cx="0" cy="1295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4320" name="Object 48"/>
          <p:cNvGraphicFramePr>
            <a:graphicFrameLocks noChangeAspect="1"/>
          </p:cNvGraphicFramePr>
          <p:nvPr/>
        </p:nvGraphicFramePr>
        <p:xfrm>
          <a:off x="1066800" y="47244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41" imgW="321945" imgH="219075" progId="Equation.3">
                  <p:embed/>
                </p:oleObj>
              </mc:Choice>
              <mc:Fallback>
                <p:oleObj name="" r:id="rId41" imgW="321945" imgH="21907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4724400"/>
                        <a:ext cx="431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322" name="Group 50"/>
          <p:cNvGrpSpPr/>
          <p:nvPr/>
        </p:nvGrpSpPr>
        <p:grpSpPr>
          <a:xfrm>
            <a:off x="5867400" y="3006725"/>
            <a:ext cx="1789113" cy="498475"/>
            <a:chOff x="3696" y="1894"/>
            <a:chExt cx="1127" cy="314"/>
          </a:xfrm>
        </p:grpSpPr>
        <p:graphicFrame>
          <p:nvGraphicFramePr>
            <p:cNvPr id="5151" name="Object 22"/>
            <p:cNvGraphicFramePr>
              <a:graphicFrameLocks noChangeAspect="1"/>
            </p:cNvGraphicFramePr>
            <p:nvPr/>
          </p:nvGraphicFramePr>
          <p:xfrm>
            <a:off x="4125" y="1894"/>
            <a:ext cx="69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43" imgW="1127125" imgH="399415" progId="Equation.3">
                    <p:embed/>
                  </p:oleObj>
                </mc:Choice>
                <mc:Fallback>
                  <p:oleObj name="" r:id="rId43" imgW="1127125" imgH="399415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4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5" y="1894"/>
                          <a:ext cx="698" cy="263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chemeClr val="accent2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2" name="Line 49"/>
            <p:cNvSpPr/>
            <p:nvPr/>
          </p:nvSpPr>
          <p:spPr>
            <a:xfrm flipH="1">
              <a:off x="3696" y="2064"/>
              <a:ext cx="432" cy="144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" name="矩形 1"/>
          <p:cNvSpPr/>
          <p:nvPr/>
        </p:nvSpPr>
        <p:spPr>
          <a:xfrm>
            <a:off x="1676400" y="5291455"/>
            <a:ext cx="4476750" cy="93662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8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429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 advAuto="1000" build="p"/>
      <p:bldP spid="54282" grpId="0" build="p"/>
      <p:bldP spid="54298" grpId="0" advAuto="1000" build="p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4" name="Text Box 6"/>
          <p:cNvSpPr txBox="1"/>
          <p:nvPr/>
        </p:nvSpPr>
        <p:spPr>
          <a:xfrm>
            <a:off x="533400" y="1447800"/>
            <a:ext cx="777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无限个</a:t>
            </a:r>
            <a:r>
              <a:rPr lang="zh-CN" altLang="en-US" sz="2800" dirty="0">
                <a:ea typeface="楷体_GB2312" pitchFamily="49" charset="-122"/>
              </a:rPr>
              <a:t>无穷小之和</a:t>
            </a:r>
            <a:r>
              <a:rPr lang="zh-CN" altLang="en-US" sz="2800" b="1" dirty="0">
                <a:ea typeface="楷体_GB2312" pitchFamily="49" charset="-122"/>
              </a:rPr>
              <a:t>不一定</a:t>
            </a:r>
            <a:r>
              <a:rPr lang="zh-CN" altLang="en-US" sz="2800" dirty="0">
                <a:ea typeface="楷体_GB2312" pitchFamily="49" charset="-122"/>
              </a:rPr>
              <a:t>是无穷小 </a:t>
            </a:r>
            <a:r>
              <a:rPr lang="en-US" altLang="zh-CN" sz="2800" dirty="0">
                <a:ea typeface="楷体_GB2312" pitchFamily="49" charset="-122"/>
              </a:rPr>
              <a:t>!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7895" name="Text Box 7"/>
          <p:cNvSpPr txBox="1"/>
          <p:nvPr/>
        </p:nvSpPr>
        <p:spPr>
          <a:xfrm>
            <a:off x="536575" y="2370773"/>
            <a:ext cx="15017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例如，</a:t>
            </a:r>
            <a:endParaRPr lang="zh-CN" altLang="en-US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4956108" y="2456796"/>
          <a:ext cx="438150" cy="347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15900" imgH="165100" progId="Equation.3">
                  <p:embed/>
                </p:oleObj>
              </mc:Choice>
              <mc:Fallback>
                <p:oleObj name="" r:id="rId1" imgW="215900" imgH="165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6108" y="2456796"/>
                        <a:ext cx="438150" cy="3473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4329" y="2157760"/>
          <a:ext cx="3070860" cy="147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0" imgH="609600" progId="Equation.KSEE3">
                  <p:embed/>
                </p:oleObj>
              </mc:Choice>
              <mc:Fallback>
                <p:oleObj name="" r:id="rId3" imgW="12700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4329" y="2157760"/>
                        <a:ext cx="3070860" cy="147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/>
      <p:bldP spid="3789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25146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2.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证明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: </a:t>
            </a:r>
            <a:endParaRPr lang="en-US" altLang="zh-CN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256790" y="341313"/>
          <a:ext cx="2473261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1117600" imgH="254000" progId="Equation.3">
                  <p:embed/>
                </p:oleObj>
              </mc:Choice>
              <mc:Fallback>
                <p:oleObj name="" r:id="rId1" imgW="1117600" imgH="2540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56790" y="341313"/>
                        <a:ext cx="2473261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4"/>
          <p:cNvSpPr txBox="1"/>
          <p:nvPr/>
        </p:nvSpPr>
        <p:spPr>
          <a:xfrm>
            <a:off x="404813" y="990600"/>
            <a:ext cx="6619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1092200" y="984250"/>
          <a:ext cx="195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1609725" imgH="399415" progId="Equation.3">
                  <p:embed/>
                </p:oleObj>
              </mc:Choice>
              <mc:Fallback>
                <p:oleObj name="" r:id="rId3" imgW="1609725" imgH="399415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92200" y="984250"/>
                        <a:ext cx="1955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3175000" y="1066800"/>
          <a:ext cx="231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5" imgW="1912620" imgH="321945" progId="Equation.3">
                  <p:embed/>
                </p:oleObj>
              </mc:Choice>
              <mc:Fallback>
                <p:oleObj name="" r:id="rId5" imgW="1912620" imgH="321945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175000" y="1066800"/>
                        <a:ext cx="2311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5588000" y="1079500"/>
          <a:ext cx="287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7" imgW="2382520" imgH="334645" progId="Equation.3">
                  <p:embed/>
                </p:oleObj>
              </mc:Choice>
              <mc:Fallback>
                <p:oleObj name="" r:id="rId7" imgW="2382520" imgH="334645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588000" y="1079500"/>
                        <a:ext cx="2870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1619250" y="1989138"/>
          <a:ext cx="151288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9" imgW="469900" imgH="315595" progId="Equation.DSMT4">
                  <p:embed/>
                </p:oleObj>
              </mc:Choice>
              <mc:Fallback>
                <p:oleObj name="" r:id="rId9" imgW="469900" imgH="315595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19250" y="1989138"/>
                        <a:ext cx="1512888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3105150" y="2146300"/>
          <a:ext cx="2184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1" imgW="1802765" imgH="721360" progId="Equation.3">
                  <p:embed/>
                </p:oleObj>
              </mc:Choice>
              <mc:Fallback>
                <p:oleObj name="" r:id="rId11" imgW="1802765" imgH="72136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105150" y="2146300"/>
                        <a:ext cx="21844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3048000" y="3263900"/>
          <a:ext cx="2565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3" imgW="2124710" imgH="869315" progId="Equation.3">
                  <p:embed/>
                </p:oleObj>
              </mc:Choice>
              <mc:Fallback>
                <p:oleObj name="" r:id="rId13" imgW="2124710" imgH="86931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48000" y="3263900"/>
                        <a:ext cx="25654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5626100" y="3263900"/>
          <a:ext cx="850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5" imgW="676275" imgH="740410" progId="Equation.3">
                  <p:embed/>
                </p:oleObj>
              </mc:Choice>
              <mc:Fallback>
                <p:oleObj name="" r:id="rId15" imgW="676275" imgH="74041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626100" y="3263900"/>
                        <a:ext cx="850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6629400" y="35052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7" imgW="321945" imgH="219075" progId="Equation.3">
                  <p:embed/>
                </p:oleObj>
              </mc:Choice>
              <mc:Fallback>
                <p:oleObj name="" r:id="rId17" imgW="321945" imgH="21907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629400" y="3505200"/>
                        <a:ext cx="431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7" name="Object 13"/>
          <p:cNvGraphicFramePr>
            <a:graphicFrameLocks noChangeAspect="1"/>
          </p:cNvGraphicFramePr>
          <p:nvPr/>
        </p:nvGraphicFramePr>
        <p:xfrm>
          <a:off x="3631883" y="4510406"/>
          <a:ext cx="232615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9" imgW="730250" imgH="300990" progId="Equation.3">
                  <p:embed/>
                </p:oleObj>
              </mc:Choice>
              <mc:Fallback>
                <p:oleObj name="" r:id="rId19" imgW="730250" imgH="30099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0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631883" y="4510406"/>
                        <a:ext cx="2326154" cy="5400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8" name="Object 14"/>
          <p:cNvGraphicFramePr>
            <a:graphicFrameLocks noChangeAspect="1"/>
          </p:cNvGraphicFramePr>
          <p:nvPr/>
        </p:nvGraphicFramePr>
        <p:xfrm>
          <a:off x="2723833" y="5793740"/>
          <a:ext cx="264800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21" imgW="1270000" imgH="203200" progId="Equation.3">
                  <p:embed/>
                </p:oleObj>
              </mc:Choice>
              <mc:Fallback>
                <p:oleObj name="" r:id="rId21" imgW="1270000" imgH="2032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2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23833" y="5793740"/>
                        <a:ext cx="2648009" cy="4680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Text Box 15"/>
          <p:cNvSpPr txBox="1"/>
          <p:nvPr/>
        </p:nvSpPr>
        <p:spPr>
          <a:xfrm>
            <a:off x="6432550" y="6613525"/>
            <a:ext cx="24066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0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160" name="Picture 1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61" name="Picture 17" descr="目录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62" name="Picture 18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63" name="Picture 19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64" name="Picture 20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486" name="Text Box 22"/>
          <p:cNvSpPr txBox="1"/>
          <p:nvPr/>
        </p:nvSpPr>
        <p:spPr>
          <a:xfrm>
            <a:off x="990600" y="1600200"/>
            <a:ext cx="984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因此 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62487" name="Text Box 23"/>
          <p:cNvSpPr txBox="1"/>
          <p:nvPr/>
        </p:nvSpPr>
        <p:spPr>
          <a:xfrm>
            <a:off x="1127125" y="4510088"/>
            <a:ext cx="25050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即有等价关系</a:t>
            </a:r>
            <a:r>
              <a:rPr lang="en-US" altLang="zh-CN" sz="2800" dirty="0">
                <a:ea typeface="楷体_GB2312" pitchFamily="49" charset="-122"/>
              </a:rPr>
              <a:t>: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62488" name="Text Box 24"/>
          <p:cNvSpPr txBox="1"/>
          <p:nvPr/>
        </p:nvSpPr>
        <p:spPr>
          <a:xfrm>
            <a:off x="457200" y="5156200"/>
            <a:ext cx="62722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上述证明过程也给出了等价关系</a:t>
            </a:r>
            <a:r>
              <a:rPr lang="en-US" altLang="zh-CN" sz="2800" dirty="0">
                <a:ea typeface="楷体_GB2312" pitchFamily="49" charset="-122"/>
              </a:rPr>
              <a:t>: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62489" name="Line 25"/>
          <p:cNvSpPr/>
          <p:nvPr/>
        </p:nvSpPr>
        <p:spPr>
          <a:xfrm>
            <a:off x="3352800" y="3082925"/>
            <a:ext cx="1981200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90" name="Line 26"/>
          <p:cNvSpPr/>
          <p:nvPr/>
        </p:nvSpPr>
        <p:spPr>
          <a:xfrm>
            <a:off x="6629400" y="3886200"/>
            <a:ext cx="457200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62492" name="Object 28"/>
          <p:cNvGraphicFramePr>
            <a:graphicFrameLocks noChangeAspect="1"/>
          </p:cNvGraphicFramePr>
          <p:nvPr/>
        </p:nvGraphicFramePr>
        <p:xfrm>
          <a:off x="5372100" y="2159000"/>
          <a:ext cx="2413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28" imgW="1996440" imgH="836930" progId="Equation.3">
                  <p:embed/>
                </p:oleObj>
              </mc:Choice>
              <mc:Fallback>
                <p:oleObj name="" r:id="rId28" imgW="1996440" imgH="83693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9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372100" y="2159000"/>
                        <a:ext cx="24130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6423063" y="4489579"/>
          <a:ext cx="245088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0" imgW="1079500" imgH="228600" progId="Equation.3">
                  <p:embed/>
                </p:oleObj>
              </mc:Choice>
              <mc:Fallback>
                <p:oleObj name="" r:id="rId30" imgW="1079500" imgH="2286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31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423063" y="4489579"/>
                        <a:ext cx="2450882" cy="5400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prstDash val="dash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622540" y="3886200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思考：</a:t>
            </a:r>
            <a:endParaRPr lang="zh-CN" altLang="en-US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48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248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48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build="p"/>
      <p:bldP spid="62486" grpId="0" build="p"/>
      <p:bldP spid="62487" grpId="0" build="p"/>
      <p:bldP spid="62488" grpId="0" build="p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539750" y="557213"/>
            <a:ext cx="189865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定理</a:t>
            </a:r>
            <a:r>
              <a:rPr lang="en-US" altLang="zh-CN" sz="2800" b="1" dirty="0">
                <a:ea typeface="楷体_GB2312" pitchFamily="49" charset="-122"/>
              </a:rPr>
              <a:t>2 .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260600" y="647700"/>
          <a:ext cx="109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882015" imgH="315595" progId="Equation.3">
                  <p:embed/>
                </p:oleObj>
              </mc:Choice>
              <mc:Fallback>
                <p:oleObj name="" r:id="rId1" imgW="882015" imgH="31559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60600" y="647700"/>
                        <a:ext cx="1092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3467100" y="622300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3" imgW="895350" imgH="315595" progId="Equation.3">
                  <p:embed/>
                </p:oleObj>
              </mc:Choice>
              <mc:Fallback>
                <p:oleObj name="" r:id="rId3" imgW="895350" imgH="315595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67100" y="622300"/>
                        <a:ext cx="1104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0"/>
          <p:cNvSpPr txBox="1"/>
          <p:nvPr/>
        </p:nvSpPr>
        <p:spPr>
          <a:xfrm>
            <a:off x="4572000" y="534035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5232400" y="368300"/>
          <a:ext cx="93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5" imgW="760095" imgH="676275" progId="Equation.3">
                  <p:embed/>
                </p:oleObj>
              </mc:Choice>
              <mc:Fallback>
                <p:oleObj name="" r:id="rId5" imgW="760095" imgH="676275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232400" y="368300"/>
                        <a:ext cx="939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Text Box 12"/>
          <p:cNvSpPr txBox="1"/>
          <p:nvPr/>
        </p:nvSpPr>
        <p:spPr>
          <a:xfrm>
            <a:off x="6248400" y="5334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存在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2492375" y="1206500"/>
          <a:ext cx="85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7" imgW="676275" imgH="676275" progId="Equation.3">
                  <p:embed/>
                </p:oleObj>
              </mc:Choice>
              <mc:Fallback>
                <p:oleObj name="" r:id="rId7" imgW="676275" imgH="676275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92375" y="1206500"/>
                        <a:ext cx="850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3444875" y="1206500"/>
          <a:ext cx="1231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9" imgW="998220" imgH="676275" progId="Equation.3">
                  <p:embed/>
                </p:oleObj>
              </mc:Choice>
              <mc:Fallback>
                <p:oleObj name="" r:id="rId9" imgW="998220" imgH="676275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44875" y="1206500"/>
                        <a:ext cx="1231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Text Box 17"/>
          <p:cNvSpPr txBox="1"/>
          <p:nvPr/>
        </p:nvSpPr>
        <p:spPr>
          <a:xfrm>
            <a:off x="539750" y="24765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6642" name="Object 18"/>
          <p:cNvGraphicFramePr>
            <a:graphicFrameLocks noChangeAspect="1"/>
          </p:cNvGraphicFramePr>
          <p:nvPr/>
        </p:nvGraphicFramePr>
        <p:xfrm>
          <a:off x="1557338" y="2349500"/>
          <a:ext cx="85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1" imgW="676275" imgH="676275" progId="Equation.3">
                  <p:embed/>
                </p:oleObj>
              </mc:Choice>
              <mc:Fallback>
                <p:oleObj name="" r:id="rId11" imgW="676275" imgH="676275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57338" y="2349500"/>
                        <a:ext cx="850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9"/>
          <p:cNvGraphicFramePr>
            <a:graphicFrameLocks noChangeAspect="1"/>
          </p:cNvGraphicFramePr>
          <p:nvPr/>
        </p:nvGraphicFramePr>
        <p:xfrm>
          <a:off x="2603500" y="2286000"/>
          <a:ext cx="2654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3" imgW="2208530" imgH="798195" progId="Equation.3">
                  <p:embed/>
                </p:oleObj>
              </mc:Choice>
              <mc:Fallback>
                <p:oleObj name="" r:id="rId13" imgW="2208530" imgH="798195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03500" y="2286000"/>
                        <a:ext cx="26543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20"/>
          <p:cNvGraphicFramePr>
            <a:graphicFrameLocks noChangeAspect="1"/>
          </p:cNvGraphicFramePr>
          <p:nvPr/>
        </p:nvGraphicFramePr>
        <p:xfrm>
          <a:off x="4114800" y="2349500"/>
          <a:ext cx="40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5" imgW="302895" imgH="676275" progId="Equation.3">
                  <p:embed/>
                </p:oleObj>
              </mc:Choice>
              <mc:Fallback>
                <p:oleObj name="" r:id="rId15" imgW="302895" imgH="676275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2349500"/>
                        <a:ext cx="406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Object 21"/>
          <p:cNvGraphicFramePr>
            <a:graphicFrameLocks noChangeAspect="1"/>
          </p:cNvGraphicFramePr>
          <p:nvPr/>
        </p:nvGraphicFramePr>
        <p:xfrm>
          <a:off x="4648200" y="2349500"/>
          <a:ext cx="38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7" imgW="283210" imgH="676275" progId="Equation.3">
                  <p:embed/>
                </p:oleObj>
              </mc:Choice>
              <mc:Fallback>
                <p:oleObj name="" r:id="rId17" imgW="283210" imgH="676275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2349500"/>
                        <a:ext cx="381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22"/>
          <p:cNvGraphicFramePr>
            <a:graphicFrameLocks noChangeAspect="1"/>
          </p:cNvGraphicFramePr>
          <p:nvPr/>
        </p:nvGraphicFramePr>
        <p:xfrm>
          <a:off x="2578100" y="3416300"/>
          <a:ext cx="123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9" imgW="998220" imgH="740410" progId="Equation.3">
                  <p:embed/>
                </p:oleObj>
              </mc:Choice>
              <mc:Fallback>
                <p:oleObj name="" r:id="rId19" imgW="998220" imgH="74041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78100" y="3416300"/>
                        <a:ext cx="1231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26"/>
          <p:cNvGraphicFramePr>
            <a:graphicFrameLocks noChangeAspect="1"/>
          </p:cNvGraphicFramePr>
          <p:nvPr/>
        </p:nvGraphicFramePr>
        <p:xfrm>
          <a:off x="3962400" y="3429000"/>
          <a:ext cx="93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21" imgW="760095" imgH="676275" progId="Equation.3">
                  <p:embed/>
                </p:oleObj>
              </mc:Choice>
              <mc:Fallback>
                <p:oleObj name="" r:id="rId21" imgW="760095" imgH="676275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62400" y="3429000"/>
                        <a:ext cx="939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Object 27"/>
          <p:cNvGraphicFramePr>
            <a:graphicFrameLocks noChangeAspect="1"/>
          </p:cNvGraphicFramePr>
          <p:nvPr/>
        </p:nvGraphicFramePr>
        <p:xfrm>
          <a:off x="5029200" y="3429000"/>
          <a:ext cx="91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23" imgW="734060" imgH="676275" progId="Equation.3">
                  <p:embed/>
                </p:oleObj>
              </mc:Choice>
              <mc:Fallback>
                <p:oleObj name="" r:id="rId23" imgW="734060" imgH="676275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3429000"/>
                        <a:ext cx="914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28"/>
          <p:cNvGraphicFramePr>
            <a:graphicFrameLocks noChangeAspect="1"/>
          </p:cNvGraphicFramePr>
          <p:nvPr/>
        </p:nvGraphicFramePr>
        <p:xfrm>
          <a:off x="6096000" y="3416300"/>
          <a:ext cx="1231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25" imgW="998220" imgH="676275" progId="Equation.3">
                  <p:embed/>
                </p:oleObj>
              </mc:Choice>
              <mc:Fallback>
                <p:oleObj name="" r:id="rId25" imgW="998220" imgH="676275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0" y="3416300"/>
                        <a:ext cx="1231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3" name="Text Box 29"/>
          <p:cNvSpPr txBox="1"/>
          <p:nvPr/>
        </p:nvSpPr>
        <p:spPr>
          <a:xfrm>
            <a:off x="539750" y="49530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例如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,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6662" name="Object 38"/>
          <p:cNvGraphicFramePr>
            <a:graphicFrameLocks noChangeAspect="1"/>
          </p:cNvGraphicFramePr>
          <p:nvPr/>
        </p:nvGraphicFramePr>
        <p:xfrm>
          <a:off x="1778000" y="4800600"/>
          <a:ext cx="157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27" imgW="1287780" imgH="676275" progId="Equation.3">
                  <p:embed/>
                </p:oleObj>
              </mc:Choice>
              <mc:Fallback>
                <p:oleObj name="" r:id="rId27" imgW="1287780" imgH="676275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78000" y="4800600"/>
                        <a:ext cx="1574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3" name="Object 39"/>
          <p:cNvGraphicFramePr>
            <a:graphicFrameLocks noChangeAspect="1"/>
          </p:cNvGraphicFramePr>
          <p:nvPr/>
        </p:nvGraphicFramePr>
        <p:xfrm>
          <a:off x="3505200" y="4787900"/>
          <a:ext cx="134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29" imgW="1094740" imgH="676275" progId="Equation.3">
                  <p:embed/>
                </p:oleObj>
              </mc:Choice>
              <mc:Fallback>
                <p:oleObj name="" r:id="rId29" imgW="1094740" imgH="676275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4787900"/>
                        <a:ext cx="1346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4" name="Object 40"/>
          <p:cNvGraphicFramePr>
            <a:graphicFrameLocks noChangeAspect="1"/>
          </p:cNvGraphicFramePr>
          <p:nvPr/>
        </p:nvGraphicFramePr>
        <p:xfrm>
          <a:off x="4953000" y="478790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31" imgW="412115" imgH="676275" progId="Equation.3">
                  <p:embed/>
                </p:oleObj>
              </mc:Choice>
              <mc:Fallback>
                <p:oleObj name="" r:id="rId31" imgW="412115" imgH="676275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53000" y="4787900"/>
                        <a:ext cx="533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0640" y="1090930"/>
            <a:ext cx="23209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2"/>
                </a:solidFill>
              </a:rPr>
              <a:t>（等价代换法）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49620" y="4343400"/>
            <a:ext cx="3069590" cy="1383665"/>
          </a:xfrm>
          <a:prstGeom prst="rect">
            <a:avLst/>
          </a:prstGeom>
          <a:noFill/>
          <a:ln w="28575" cmpd="thickThin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思考：</a:t>
            </a:r>
            <a:endParaRPr lang="zh-CN" altLang="en-US" b="1">
              <a:solidFill>
                <a:schemeClr val="tx2"/>
              </a:solidFill>
            </a:endParaRPr>
          </a:p>
          <a:p>
            <a:r>
              <a:rPr lang="zh-CN" altLang="en-US"/>
              <a:t>等价代换法的使用条件？</a:t>
            </a:r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7884795" y="2853055"/>
            <a:ext cx="0" cy="1440180"/>
          </a:xfrm>
          <a:prstGeom prst="straightConnector1">
            <a:avLst/>
          </a:prstGeom>
          <a:solidFill>
            <a:schemeClr val="accent1"/>
          </a:solidFill>
          <a:ln w="28575" cap="flat" cmpd="thickThin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</p:cxnSp>
      <p:cxnSp>
        <p:nvCxnSpPr>
          <p:cNvPr id="5" name="直接箭头连接符 4"/>
          <p:cNvCxnSpPr/>
          <p:nvPr/>
        </p:nvCxnSpPr>
        <p:spPr>
          <a:xfrm>
            <a:off x="4644390" y="2060575"/>
            <a:ext cx="1224280" cy="288290"/>
          </a:xfrm>
          <a:prstGeom prst="straightConnector1">
            <a:avLst/>
          </a:prstGeom>
          <a:solidFill>
            <a:schemeClr val="accent1"/>
          </a:solidFill>
          <a:ln w="28575" cap="flat" cmpd="thickThin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</p:cxnSp>
      <p:sp>
        <p:nvSpPr>
          <p:cNvPr id="6" name="文本框 5"/>
          <p:cNvSpPr txBox="1"/>
          <p:nvPr/>
        </p:nvSpPr>
        <p:spPr>
          <a:xfrm>
            <a:off x="6116320" y="2179320"/>
            <a:ext cx="1960880" cy="521970"/>
          </a:xfrm>
          <a:prstGeom prst="rect">
            <a:avLst/>
          </a:prstGeom>
          <a:noFill/>
          <a:ln w="28575" cmpd="thickThin"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p>
            <a:r>
              <a:rPr lang="zh-CN" altLang="en-US"/>
              <a:t>乘积因子！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66315" y="1124585"/>
            <a:ext cx="2233930" cy="7620"/>
          </a:xfrm>
          <a:prstGeom prst="line">
            <a:avLst/>
          </a:prstGeom>
          <a:ln w="22225" cmpd="sng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521200" y="1124585"/>
            <a:ext cx="1327785" cy="739775"/>
          </a:xfrm>
          <a:prstGeom prst="straightConnector1">
            <a:avLst/>
          </a:prstGeom>
          <a:solidFill>
            <a:schemeClr val="accent1"/>
          </a:solidFill>
          <a:ln w="28575" cap="flat" cmpd="thickThin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</p:cxnSp>
      <p:sp>
        <p:nvSpPr>
          <p:cNvPr id="9" name="文本框 8"/>
          <p:cNvSpPr txBox="1"/>
          <p:nvPr/>
        </p:nvSpPr>
        <p:spPr>
          <a:xfrm>
            <a:off x="6116320" y="1657350"/>
            <a:ext cx="1249680" cy="521970"/>
          </a:xfrm>
          <a:prstGeom prst="rect">
            <a:avLst/>
          </a:prstGeom>
          <a:noFill/>
          <a:ln w="28575" cmpd="thickThin"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p>
            <a:r>
              <a:rPr lang="zh-CN" altLang="en-US"/>
              <a:t>无穷小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492375" y="2057400"/>
            <a:ext cx="2233930" cy="7620"/>
          </a:xfrm>
          <a:prstGeom prst="line">
            <a:avLst/>
          </a:prstGeom>
          <a:ln w="22225" cmpd="sng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029200" y="260350"/>
            <a:ext cx="2063115" cy="10083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65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4" grpId="0"/>
      <p:bldP spid="26636" grpId="0"/>
      <p:bldP spid="26641" grpId="0"/>
      <p:bldP spid="26653" grpId="0" build="p"/>
      <p:bldP spid="2" grpId="0"/>
      <p:bldP spid="9" grpId="0" bldLvl="0" animBg="1"/>
      <p:bldP spid="3" grpId="0" bldLvl="0" animBg="1" uiExpand="1" build="allAtOnce"/>
      <p:bldP spid="12" grpId="0" bldLvl="0" animBg="1"/>
      <p:bldP spid="6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70" name="Object 30"/>
          <p:cNvGraphicFramePr>
            <a:graphicFrameLocks noChangeAspect="1"/>
          </p:cNvGraphicFramePr>
          <p:nvPr/>
        </p:nvGraphicFramePr>
        <p:xfrm>
          <a:off x="2336800" y="369888"/>
          <a:ext cx="2438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" imgW="2021840" imgH="701675" progId="Equation.3">
                  <p:embed/>
                </p:oleObj>
              </mc:Choice>
              <mc:Fallback>
                <p:oleObj name="" r:id="rId1" imgW="2021840" imgH="701675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36800" y="369888"/>
                        <a:ext cx="24384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2" name="Object 32"/>
          <p:cNvGraphicFramePr>
            <a:graphicFrameLocks noChangeAspect="1"/>
          </p:cNvGraphicFramePr>
          <p:nvPr/>
        </p:nvGraphicFramePr>
        <p:xfrm>
          <a:off x="2017713" y="4541838"/>
          <a:ext cx="244316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3" imgW="2021840" imgH="701675" progId="Equation.3">
                  <p:embed/>
                </p:oleObj>
              </mc:Choice>
              <mc:Fallback>
                <p:oleObj name="" r:id="rId3" imgW="2021840" imgH="701675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17713" y="4541838"/>
                        <a:ext cx="2443162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5" name="Object 35"/>
          <p:cNvGraphicFramePr>
            <a:graphicFrameLocks noChangeAspect="1"/>
          </p:cNvGraphicFramePr>
          <p:nvPr/>
        </p:nvGraphicFramePr>
        <p:xfrm>
          <a:off x="2700338" y="1409700"/>
          <a:ext cx="3136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5" imgW="2607945" imgH="721360" progId="Equation.3">
                  <p:embed/>
                </p:oleObj>
              </mc:Choice>
              <mc:Fallback>
                <p:oleObj name="" r:id="rId5" imgW="2607945" imgH="72136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00338" y="1409700"/>
                        <a:ext cx="31369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6" name="Object 36"/>
          <p:cNvGraphicFramePr>
            <a:graphicFrameLocks noChangeAspect="1"/>
          </p:cNvGraphicFramePr>
          <p:nvPr/>
        </p:nvGraphicFramePr>
        <p:xfrm>
          <a:off x="2705100" y="3527425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7" imgW="412115" imgH="676275" progId="Equation.3">
                  <p:embed/>
                </p:oleObj>
              </mc:Choice>
              <mc:Fallback>
                <p:oleObj name="" r:id="rId7" imgW="412115" imgH="676275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05100" y="3527425"/>
                        <a:ext cx="533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6" name="Object 46"/>
          <p:cNvGraphicFramePr>
            <a:graphicFrameLocks noChangeAspect="1"/>
          </p:cNvGraphicFramePr>
          <p:nvPr/>
        </p:nvGraphicFramePr>
        <p:xfrm>
          <a:off x="2700338" y="2439988"/>
          <a:ext cx="1930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9" imgW="1590675" imgH="862965" progId="Equation.3">
                  <p:embed/>
                </p:oleObj>
              </mc:Choice>
              <mc:Fallback>
                <p:oleObj name="" r:id="rId9" imgW="1590675" imgH="862965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00338" y="2439988"/>
                        <a:ext cx="19304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48"/>
          <p:cNvSpPr txBox="1"/>
          <p:nvPr/>
        </p:nvSpPr>
        <p:spPr>
          <a:xfrm>
            <a:off x="2193925" y="2122488"/>
            <a:ext cx="36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  <a:sym typeface="Webdings" panose="05030102010509060703" pitchFamily="18" charset="2"/>
              </a:rPr>
              <a:t>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61489" name="Text Box 49"/>
          <p:cNvSpPr txBox="1"/>
          <p:nvPr/>
        </p:nvSpPr>
        <p:spPr>
          <a:xfrm>
            <a:off x="973138" y="549275"/>
            <a:ext cx="12525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3. </a:t>
            </a:r>
            <a:r>
              <a:rPr lang="zh-CN" altLang="en-US" sz="2800" dirty="0"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61491" name="Text Box 51"/>
          <p:cNvSpPr txBox="1"/>
          <p:nvPr/>
        </p:nvSpPr>
        <p:spPr>
          <a:xfrm>
            <a:off x="1116013" y="1601788"/>
            <a:ext cx="7493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1492" name="Text Box 52"/>
          <p:cNvSpPr txBox="1"/>
          <p:nvPr/>
        </p:nvSpPr>
        <p:spPr>
          <a:xfrm>
            <a:off x="1800225" y="1601788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  </a:t>
            </a: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61498" name="Group 58"/>
          <p:cNvGrpSpPr/>
          <p:nvPr/>
        </p:nvGrpSpPr>
        <p:grpSpPr>
          <a:xfrm>
            <a:off x="2819400" y="4584700"/>
            <a:ext cx="306388" cy="763588"/>
            <a:chOff x="4464" y="2592"/>
            <a:chExt cx="193" cy="481"/>
          </a:xfrm>
        </p:grpSpPr>
        <p:sp>
          <p:nvSpPr>
            <p:cNvPr id="9228" name="Line 56"/>
            <p:cNvSpPr/>
            <p:nvPr/>
          </p:nvSpPr>
          <p:spPr>
            <a:xfrm flipH="1">
              <a:off x="4464" y="2592"/>
              <a:ext cx="192" cy="48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29" name="Line 57"/>
            <p:cNvSpPr/>
            <p:nvPr/>
          </p:nvSpPr>
          <p:spPr>
            <a:xfrm>
              <a:off x="4464" y="2592"/>
              <a:ext cx="193" cy="481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9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9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9" grpId="0" build="p"/>
      <p:bldP spid="61491" grpId="0" build="p"/>
      <p:bldP spid="61492" grpId="0" advAuto="100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6353" name="Object 33"/>
          <p:cNvGraphicFramePr>
            <a:graphicFrameLocks noChangeAspect="1"/>
          </p:cNvGraphicFramePr>
          <p:nvPr/>
        </p:nvGraphicFramePr>
        <p:xfrm>
          <a:off x="3987800" y="4178300"/>
          <a:ext cx="584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" imgW="450850" imgH="469900" progId="Equation.3">
                  <p:embed/>
                </p:oleObj>
              </mc:Choice>
              <mc:Fallback>
                <p:oleObj name="" r:id="rId1" imgW="450850" imgH="4699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987800" y="4178300"/>
                        <a:ext cx="5842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4" name="Object 34"/>
          <p:cNvGraphicFramePr>
            <a:graphicFrameLocks noChangeAspect="1"/>
          </p:cNvGraphicFramePr>
          <p:nvPr/>
        </p:nvGraphicFramePr>
        <p:xfrm>
          <a:off x="3810000" y="4813300"/>
          <a:ext cx="86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3" imgW="695325" imgH="469900" progId="Equation.3">
                  <p:embed/>
                </p:oleObj>
              </mc:Choice>
              <mc:Fallback>
                <p:oleObj name="" r:id="rId3" imgW="695325" imgH="4699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10000" y="4813300"/>
                        <a:ext cx="8636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2"/>
          <p:cNvSpPr>
            <a:spLocks noGrp="1"/>
          </p:cNvSpPr>
          <p:nvPr>
            <p:ph type="title"/>
          </p:nvPr>
        </p:nvSpPr>
        <p:spPr>
          <a:xfrm>
            <a:off x="539750" y="665163"/>
            <a:ext cx="13716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4.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0245" name="Object 3"/>
          <p:cNvGraphicFramePr>
            <a:graphicFrameLocks noChangeAspect="1"/>
          </p:cNvGraphicFramePr>
          <p:nvPr/>
        </p:nvGraphicFramePr>
        <p:xfrm>
          <a:off x="1752600" y="317500"/>
          <a:ext cx="2514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5" imgW="2086610" imgH="920750" progId="Equation.3">
                  <p:embed/>
                </p:oleObj>
              </mc:Choice>
              <mc:Fallback>
                <p:oleObj name="" r:id="rId5" imgW="2086610" imgH="92075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317500"/>
                        <a:ext cx="2514600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1" name="Text Box 21"/>
          <p:cNvSpPr txBox="1"/>
          <p:nvPr/>
        </p:nvSpPr>
        <p:spPr>
          <a:xfrm>
            <a:off x="557213" y="1600200"/>
            <a:ext cx="6619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56342" name="Object 22"/>
          <p:cNvGraphicFramePr>
            <a:graphicFrameLocks noChangeAspect="1"/>
          </p:cNvGraphicFramePr>
          <p:nvPr/>
        </p:nvGraphicFramePr>
        <p:xfrm>
          <a:off x="1371600" y="167640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7" imgW="1442720" imgH="334645" progId="Equation.3">
                  <p:embed/>
                </p:oleObj>
              </mc:Choice>
              <mc:Fallback>
                <p:oleObj name="" r:id="rId7" imgW="1442720" imgH="334645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1676400"/>
                        <a:ext cx="1752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3" name="Object 23"/>
          <p:cNvGraphicFramePr>
            <a:graphicFrameLocks noChangeAspect="1"/>
          </p:cNvGraphicFramePr>
          <p:nvPr/>
        </p:nvGraphicFramePr>
        <p:xfrm>
          <a:off x="2082800" y="2286000"/>
          <a:ext cx="203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9" imgW="1674495" imgH="476250" progId="Equation.3">
                  <p:embed/>
                </p:oleObj>
              </mc:Choice>
              <mc:Fallback>
                <p:oleObj name="" r:id="rId9" imgW="1674495" imgH="47625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82800" y="2286000"/>
                        <a:ext cx="20320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5" name="Object 25"/>
          <p:cNvGraphicFramePr>
            <a:graphicFrameLocks noChangeAspect="1"/>
          </p:cNvGraphicFramePr>
          <p:nvPr/>
        </p:nvGraphicFramePr>
        <p:xfrm>
          <a:off x="4210050" y="2254250"/>
          <a:ext cx="596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1" imgW="469900" imgH="676275" progId="Equation.3">
                  <p:embed/>
                </p:oleObj>
              </mc:Choice>
              <mc:Fallback>
                <p:oleObj name="" r:id="rId11" imgW="469900" imgH="676275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210050" y="2254250"/>
                        <a:ext cx="596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6" name="Object 26"/>
          <p:cNvGraphicFramePr>
            <a:graphicFrameLocks noChangeAspect="1"/>
          </p:cNvGraphicFramePr>
          <p:nvPr/>
        </p:nvGraphicFramePr>
        <p:xfrm>
          <a:off x="2133600" y="3435350"/>
          <a:ext cx="149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3" imgW="1223645" imgH="225425" progId="Equation.3">
                  <p:embed/>
                </p:oleObj>
              </mc:Choice>
              <mc:Fallback>
                <p:oleObj name="" r:id="rId13" imgW="1223645" imgH="225425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3435350"/>
                        <a:ext cx="1498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8" name="Object 28"/>
          <p:cNvGraphicFramePr>
            <a:graphicFrameLocks noChangeAspect="1"/>
          </p:cNvGraphicFramePr>
          <p:nvPr/>
        </p:nvGraphicFramePr>
        <p:xfrm>
          <a:off x="3810000" y="3187700"/>
          <a:ext cx="90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5" imgW="727710" imgH="676275" progId="Equation.3">
                  <p:embed/>
                </p:oleObj>
              </mc:Choice>
              <mc:Fallback>
                <p:oleObj name="" r:id="rId15" imgW="727710" imgH="676275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10000" y="3187700"/>
                        <a:ext cx="901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9" name="Object 29"/>
          <p:cNvGraphicFramePr>
            <a:graphicFrameLocks noChangeAspect="1"/>
          </p:cNvGraphicFramePr>
          <p:nvPr/>
        </p:nvGraphicFramePr>
        <p:xfrm>
          <a:off x="1308100" y="4546600"/>
          <a:ext cx="2273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7" imgW="1880235" imgH="508635" progId="Equation.3">
                  <p:embed/>
                </p:oleObj>
              </mc:Choice>
              <mc:Fallback>
                <p:oleObj name="" r:id="rId17" imgW="1880235" imgH="508635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08100" y="4546600"/>
                        <a:ext cx="22733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0" name="Line 30"/>
          <p:cNvSpPr/>
          <p:nvPr/>
        </p:nvSpPr>
        <p:spPr>
          <a:xfrm>
            <a:off x="3727450" y="4805363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6355" name="Object 35"/>
          <p:cNvGraphicFramePr>
            <a:graphicFrameLocks noChangeAspect="1"/>
          </p:cNvGraphicFramePr>
          <p:nvPr/>
        </p:nvGraphicFramePr>
        <p:xfrm>
          <a:off x="5003800" y="4343400"/>
          <a:ext cx="787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9" imgW="631190" imgH="676275" progId="Equation.3">
                  <p:embed/>
                </p:oleObj>
              </mc:Choice>
              <mc:Fallback>
                <p:oleObj name="" r:id="rId19" imgW="631190" imgH="676275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003800" y="4343400"/>
                        <a:ext cx="787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4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1026"/>
          <p:cNvSpPr>
            <a:spLocks noGrp="1"/>
          </p:cNvSpPr>
          <p:nvPr>
            <p:ph type="title"/>
          </p:nvPr>
        </p:nvSpPr>
        <p:spPr>
          <a:xfrm>
            <a:off x="539750" y="304800"/>
            <a:ext cx="13716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5. 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9219" name="Object 1028"/>
          <p:cNvGraphicFramePr>
            <a:graphicFrameLocks noChangeAspect="1"/>
          </p:cNvGraphicFramePr>
          <p:nvPr/>
        </p:nvGraphicFramePr>
        <p:xfrm>
          <a:off x="1828800" y="203200"/>
          <a:ext cx="23653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1957705" imgH="701675" progId="Equation.3">
                  <p:embed/>
                </p:oleObj>
              </mc:Choice>
              <mc:Fallback>
                <p:oleObj name="" r:id="rId1" imgW="1957705" imgH="70167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203200"/>
                        <a:ext cx="2365375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 Box 1029"/>
          <p:cNvSpPr txBox="1"/>
          <p:nvPr/>
        </p:nvSpPr>
        <p:spPr>
          <a:xfrm>
            <a:off x="539750" y="1398588"/>
            <a:ext cx="6619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8134" name="Text Box 1030"/>
          <p:cNvSpPr txBox="1"/>
          <p:nvPr/>
        </p:nvSpPr>
        <p:spPr>
          <a:xfrm>
            <a:off x="1543050" y="13858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8135" name="Object 1031"/>
          <p:cNvGraphicFramePr>
            <a:graphicFrameLocks noChangeAspect="1"/>
          </p:cNvGraphicFramePr>
          <p:nvPr/>
        </p:nvGraphicFramePr>
        <p:xfrm>
          <a:off x="2406650" y="1441450"/>
          <a:ext cx="1079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869315" imgH="483235" progId="Equation.3">
                  <p:embed/>
                </p:oleObj>
              </mc:Choice>
              <mc:Fallback>
                <p:oleObj name="" r:id="rId3" imgW="869315" imgH="48323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06650" y="1441450"/>
                        <a:ext cx="10795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1032"/>
          <p:cNvGraphicFramePr>
            <a:graphicFrameLocks noChangeAspect="1"/>
          </p:cNvGraphicFramePr>
          <p:nvPr/>
        </p:nvGraphicFramePr>
        <p:xfrm>
          <a:off x="3505200" y="1155700"/>
          <a:ext cx="16843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1255395" imgH="334645" progId="Equation.3">
                  <p:embed/>
                </p:oleObj>
              </mc:Choice>
              <mc:Fallback>
                <p:oleObj name="" r:id="rId5" imgW="1255395" imgH="33464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1155700"/>
                        <a:ext cx="1684338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1033"/>
          <p:cNvGraphicFramePr>
            <a:graphicFrameLocks noChangeAspect="1"/>
          </p:cNvGraphicFramePr>
          <p:nvPr/>
        </p:nvGraphicFramePr>
        <p:xfrm>
          <a:off x="2406650" y="2366963"/>
          <a:ext cx="1079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7" imgW="869315" imgH="483235" progId="Equation.3">
                  <p:embed/>
                </p:oleObj>
              </mc:Choice>
              <mc:Fallback>
                <p:oleObj name="" r:id="rId7" imgW="869315" imgH="48323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06650" y="2366963"/>
                        <a:ext cx="10795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34"/>
          <p:cNvGraphicFramePr>
            <a:graphicFrameLocks noChangeAspect="1"/>
          </p:cNvGraphicFramePr>
          <p:nvPr/>
        </p:nvGraphicFramePr>
        <p:xfrm>
          <a:off x="3505200" y="2005013"/>
          <a:ext cx="2238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9" imgW="128905" imgH="399415" progId="Equation.3">
                  <p:embed/>
                </p:oleObj>
              </mc:Choice>
              <mc:Fallback>
                <p:oleObj name="" r:id="rId9" imgW="128905" imgH="39941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2005013"/>
                        <a:ext cx="223838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037"/>
          <p:cNvGraphicFramePr>
            <a:graphicFrameLocks noChangeAspect="1"/>
          </p:cNvGraphicFramePr>
          <p:nvPr/>
        </p:nvGraphicFramePr>
        <p:xfrm>
          <a:off x="4343400" y="2279650"/>
          <a:ext cx="63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1" imgW="502285" imgH="334645" progId="Equation.3">
                  <p:embed/>
                </p:oleObj>
              </mc:Choice>
              <mc:Fallback>
                <p:oleObj name="" r:id="rId11" imgW="502285" imgH="33464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343400" y="2279650"/>
                        <a:ext cx="635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2" name="Text Box 1048"/>
          <p:cNvSpPr txBox="1"/>
          <p:nvPr/>
        </p:nvSpPr>
        <p:spPr>
          <a:xfrm>
            <a:off x="539750" y="3214688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8153" name="Object 1049"/>
          <p:cNvGraphicFramePr>
            <a:graphicFrameLocks noChangeAspect="1"/>
          </p:cNvGraphicFramePr>
          <p:nvPr/>
        </p:nvGraphicFramePr>
        <p:xfrm>
          <a:off x="2044700" y="3340100"/>
          <a:ext cx="2070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3" imgW="1706245" imgH="534670" progId="Equation.3">
                  <p:embed/>
                </p:oleObj>
              </mc:Choice>
              <mc:Fallback>
                <p:oleObj name="" r:id="rId13" imgW="1706245" imgH="53467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44700" y="3340100"/>
                        <a:ext cx="20701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4" name="Text Box 1050"/>
          <p:cNvSpPr txBox="1"/>
          <p:nvPr/>
        </p:nvSpPr>
        <p:spPr>
          <a:xfrm>
            <a:off x="6324600" y="32766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8155" name="Object 1051"/>
          <p:cNvGraphicFramePr>
            <a:graphicFrameLocks noChangeAspect="1"/>
          </p:cNvGraphicFramePr>
          <p:nvPr/>
        </p:nvGraphicFramePr>
        <p:xfrm>
          <a:off x="1358900" y="4486275"/>
          <a:ext cx="2984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5" imgW="2479040" imgH="605155" progId="Equation.3">
                  <p:embed/>
                </p:oleObj>
              </mc:Choice>
              <mc:Fallback>
                <p:oleObj name="" r:id="rId15" imgW="2479040" imgH="60515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58900" y="4486275"/>
                        <a:ext cx="29845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6" name="Object 1052"/>
          <p:cNvGraphicFramePr>
            <a:graphicFrameLocks noChangeAspect="1"/>
          </p:cNvGraphicFramePr>
          <p:nvPr/>
        </p:nvGraphicFramePr>
        <p:xfrm>
          <a:off x="4191000" y="3340100"/>
          <a:ext cx="2133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7" imgW="1764665" imgH="534670" progId="Equation.3">
                  <p:embed/>
                </p:oleObj>
              </mc:Choice>
              <mc:Fallback>
                <p:oleObj name="" r:id="rId17" imgW="1764665" imgH="53467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91000" y="3340100"/>
                        <a:ext cx="21336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7" name="Object 1053"/>
          <p:cNvGraphicFramePr>
            <a:graphicFrameLocks noChangeAspect="1"/>
          </p:cNvGraphicFramePr>
          <p:nvPr/>
        </p:nvGraphicFramePr>
        <p:xfrm>
          <a:off x="4495800" y="4687888"/>
          <a:ext cx="187325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9" imgW="122555" imgH="161290" progId="Equation.3">
                  <p:embed/>
                </p:oleObj>
              </mc:Choice>
              <mc:Fallback>
                <p:oleObj name="" r:id="rId19" imgW="122555" imgH="16129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95800" y="4687888"/>
                        <a:ext cx="187325" cy="239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8" name="Object 1054"/>
          <p:cNvGraphicFramePr>
            <a:graphicFrameLocks noChangeAspect="1"/>
          </p:cNvGraphicFramePr>
          <p:nvPr/>
        </p:nvGraphicFramePr>
        <p:xfrm>
          <a:off x="4724400" y="4246563"/>
          <a:ext cx="27178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1" imgW="2511425" imgH="534670" progId="Equation.3">
                  <p:embed/>
                </p:oleObj>
              </mc:Choice>
              <mc:Fallback>
                <p:oleObj name="" r:id="rId21" imgW="2511425" imgH="53467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724400" y="4246563"/>
                        <a:ext cx="2717800" cy="60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9" name="Object 1055"/>
          <p:cNvGraphicFramePr>
            <a:graphicFrameLocks noChangeAspect="1"/>
          </p:cNvGraphicFramePr>
          <p:nvPr/>
        </p:nvGraphicFramePr>
        <p:xfrm>
          <a:off x="4114800" y="5753100"/>
          <a:ext cx="482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3" imgW="367030" imgH="161290" progId="Equation.3">
                  <p:embed/>
                </p:oleObj>
              </mc:Choice>
              <mc:Fallback>
                <p:oleObj name="" r:id="rId23" imgW="367030" imgH="16129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5753100"/>
                        <a:ext cx="4826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0" name="Object 1056"/>
          <p:cNvGraphicFramePr>
            <a:graphicFrameLocks noChangeAspect="1"/>
          </p:cNvGraphicFramePr>
          <p:nvPr/>
        </p:nvGraphicFramePr>
        <p:xfrm>
          <a:off x="4648200" y="5232400"/>
          <a:ext cx="18494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5" imgW="1699895" imgH="534670" progId="Equation.3">
                  <p:embed/>
                </p:oleObj>
              </mc:Choice>
              <mc:Fallback>
                <p:oleObj name="" r:id="rId25" imgW="1699895" imgH="53467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5232400"/>
                        <a:ext cx="1849438" cy="604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6" name="Object 1072"/>
          <p:cNvGraphicFramePr>
            <a:graphicFrameLocks noChangeAspect="1"/>
          </p:cNvGraphicFramePr>
          <p:nvPr/>
        </p:nvGraphicFramePr>
        <p:xfrm>
          <a:off x="3810000" y="2133600"/>
          <a:ext cx="44132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7" imgW="418465" imgH="225425" progId="Equation.3">
                  <p:embed/>
                </p:oleObj>
              </mc:Choice>
              <mc:Fallback>
                <p:oleObj name="" r:id="rId27" imgW="418465" imgH="22542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0" y="2133600"/>
                        <a:ext cx="441325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77" name="Freeform 1073"/>
          <p:cNvSpPr/>
          <p:nvPr/>
        </p:nvSpPr>
        <p:spPr>
          <a:xfrm>
            <a:off x="1295400" y="4343400"/>
            <a:ext cx="5334000" cy="1752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0"/>
              </a:cxn>
            </a:cxnLst>
            <a:pathLst>
              <a:path w="3360" h="1104">
                <a:moveTo>
                  <a:pt x="0" y="0"/>
                </a:moveTo>
                <a:lnTo>
                  <a:pt x="0" y="1104"/>
                </a:lnTo>
                <a:lnTo>
                  <a:pt x="3360" y="1104"/>
                </a:lnTo>
                <a:lnTo>
                  <a:pt x="3360" y="480"/>
                </a:lnTo>
                <a:lnTo>
                  <a:pt x="1776" y="480"/>
                </a:lnTo>
                <a:lnTo>
                  <a:pt x="1776" y="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3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build="p"/>
      <p:bldP spid="48134" grpId="0" advAuto="1000" build="p"/>
      <p:bldP spid="48152" grpId="0"/>
      <p:bldP spid="4815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358775" y="287338"/>
            <a:ext cx="2124075" cy="719137"/>
          </a:xfrm>
          <a:ln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内容小结</a:t>
            </a:r>
            <a:endParaRPr lang="zh-CN" altLang="en-US" sz="3200" b="1" dirty="0">
              <a:ea typeface="楷体_GB2312" pitchFamily="49" charset="-122"/>
            </a:endParaRP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7696200" y="1816100"/>
          <a:ext cx="9556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" imgW="257810" imgH="128905" progId="Equation.3">
                  <p:embed/>
                </p:oleObj>
              </mc:Choice>
              <mc:Fallback>
                <p:oleObj name="" r:id="rId1" imgW="257810" imgH="12890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96200" y="1816100"/>
                        <a:ext cx="955675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263650" y="3348038"/>
          <a:ext cx="11747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3" imgW="959485" imgH="676275" progId="Equation.3">
                  <p:embed/>
                </p:oleObj>
              </mc:Choice>
              <mc:Fallback>
                <p:oleObj name="" r:id="rId3" imgW="959485" imgH="676275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63650" y="3348038"/>
                        <a:ext cx="1174750" cy="842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2986088" y="260985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5" imgW="270510" imgH="289560" progId="Equation.3">
                  <p:embed/>
                </p:oleObj>
              </mc:Choice>
              <mc:Fallback>
                <p:oleObj name="" r:id="rId5" imgW="270510" imgH="28956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986088" y="2609850"/>
                        <a:ext cx="368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2909888" y="3363913"/>
          <a:ext cx="457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7" imgW="347980" imgH="225425" progId="Equation.3">
                  <p:embed/>
                </p:oleObj>
              </mc:Choice>
              <mc:Fallback>
                <p:oleObj name="" r:id="rId7" imgW="347980" imgH="225425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909888" y="3363913"/>
                        <a:ext cx="457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2844800" y="3921125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9" imgW="1030605" imgH="302895" progId="Equation.3">
                  <p:embed/>
                </p:oleObj>
              </mc:Choice>
              <mc:Fallback>
                <p:oleObj name="" r:id="rId9" imgW="1030605" imgH="302895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844800" y="3921125"/>
                        <a:ext cx="1270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20"/>
          <p:cNvGraphicFramePr>
            <a:graphicFrameLocks noChangeAspect="1"/>
          </p:cNvGraphicFramePr>
          <p:nvPr/>
        </p:nvGraphicFramePr>
        <p:xfrm>
          <a:off x="3032125" y="4537075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1" imgW="225425" imgH="289560" progId="Equation.3">
                  <p:embed/>
                </p:oleObj>
              </mc:Choice>
              <mc:Fallback>
                <p:oleObj name="" r:id="rId11" imgW="225425" imgH="28956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32125" y="4537075"/>
                        <a:ext cx="317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24"/>
          <p:cNvGraphicFramePr>
            <a:graphicFrameLocks noChangeAspect="1"/>
          </p:cNvGraphicFramePr>
          <p:nvPr/>
        </p:nvGraphicFramePr>
        <p:xfrm>
          <a:off x="1231900" y="5270500"/>
          <a:ext cx="2425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3" imgW="2015490" imgH="721360" progId="Equation.3">
                  <p:embed/>
                </p:oleObj>
              </mc:Choice>
              <mc:Fallback>
                <p:oleObj name="" r:id="rId13" imgW="2015490" imgH="72136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31900" y="5270500"/>
                        <a:ext cx="24257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8" name="Text Box 50"/>
          <p:cNvSpPr txBox="1"/>
          <p:nvPr/>
        </p:nvSpPr>
        <p:spPr>
          <a:xfrm>
            <a:off x="517525" y="1233488"/>
            <a:ext cx="267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1. </a:t>
            </a:r>
            <a:r>
              <a:rPr lang="zh-CN" altLang="en-US" sz="2800" dirty="0">
                <a:ea typeface="楷体_GB2312" pitchFamily="49" charset="-122"/>
              </a:rPr>
              <a:t>无穷小的比较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7939" name="Text Box 51"/>
          <p:cNvSpPr txBox="1"/>
          <p:nvPr/>
        </p:nvSpPr>
        <p:spPr>
          <a:xfrm>
            <a:off x="517525" y="1828800"/>
            <a:ext cx="7270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设 </a:t>
            </a:r>
            <a:r>
              <a:rPr lang="zh-CN" altLang="en-US" sz="2800" i="1" dirty="0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 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对同一自变量的变化过程为无穷小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7940" name="Text Box 52"/>
          <p:cNvSpPr txBox="1"/>
          <p:nvPr/>
        </p:nvSpPr>
        <p:spPr>
          <a:xfrm>
            <a:off x="4489450" y="2514600"/>
            <a:ext cx="3359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 </a:t>
            </a:r>
            <a:r>
              <a:rPr lang="zh-CN" altLang="en-US" sz="2800" dirty="0">
                <a:ea typeface="楷体_GB2312" pitchFamily="49" charset="-122"/>
              </a:rPr>
              <a:t>是 </a:t>
            </a:r>
            <a:r>
              <a:rPr lang="zh-CN" altLang="en-US" sz="2800" i="1" dirty="0"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lang="zh-CN" altLang="en-US" sz="2800" dirty="0"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高阶</a:t>
            </a:r>
            <a:r>
              <a:rPr lang="zh-CN" altLang="en-US" sz="2800" dirty="0">
                <a:ea typeface="楷体_GB2312" pitchFamily="49" charset="-122"/>
              </a:rPr>
              <a:t>无穷小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7941" name="Text Box 53"/>
          <p:cNvSpPr txBox="1"/>
          <p:nvPr/>
        </p:nvSpPr>
        <p:spPr>
          <a:xfrm>
            <a:off x="4489450" y="3165475"/>
            <a:ext cx="3359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 </a:t>
            </a:r>
            <a:r>
              <a:rPr lang="zh-CN" altLang="en-US" sz="2800" dirty="0">
                <a:ea typeface="楷体_GB2312" pitchFamily="49" charset="-122"/>
              </a:rPr>
              <a:t>是 </a:t>
            </a:r>
            <a:r>
              <a:rPr lang="zh-CN" altLang="en-US" sz="2800" i="1" dirty="0"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lang="zh-CN" altLang="en-US" sz="2800" dirty="0"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低阶</a:t>
            </a:r>
            <a:r>
              <a:rPr lang="zh-CN" altLang="en-US" sz="2800" dirty="0">
                <a:ea typeface="楷体_GB2312" pitchFamily="49" charset="-122"/>
              </a:rPr>
              <a:t>无穷小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7942" name="Text Box 54"/>
          <p:cNvSpPr txBox="1"/>
          <p:nvPr/>
        </p:nvSpPr>
        <p:spPr>
          <a:xfrm>
            <a:off x="4489450" y="3810000"/>
            <a:ext cx="3359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 </a:t>
            </a:r>
            <a:r>
              <a:rPr lang="zh-CN" altLang="en-US" sz="2800" dirty="0">
                <a:ea typeface="楷体_GB2312" pitchFamily="49" charset="-122"/>
              </a:rPr>
              <a:t>是 </a:t>
            </a:r>
            <a:r>
              <a:rPr lang="zh-CN" altLang="en-US" sz="2800" i="1" dirty="0"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lang="zh-CN" altLang="en-US" sz="2800" dirty="0"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同阶</a:t>
            </a:r>
            <a:r>
              <a:rPr lang="zh-CN" altLang="en-US" sz="2800" dirty="0">
                <a:ea typeface="楷体_GB2312" pitchFamily="49" charset="-122"/>
              </a:rPr>
              <a:t>无穷小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7943" name="Text Box 55"/>
          <p:cNvSpPr txBox="1"/>
          <p:nvPr/>
        </p:nvSpPr>
        <p:spPr>
          <a:xfrm>
            <a:off x="4489450" y="4433888"/>
            <a:ext cx="3359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 </a:t>
            </a:r>
            <a:r>
              <a:rPr lang="zh-CN" altLang="en-US" sz="2800" dirty="0">
                <a:ea typeface="楷体_GB2312" pitchFamily="49" charset="-122"/>
              </a:rPr>
              <a:t>是 </a:t>
            </a:r>
            <a:r>
              <a:rPr lang="zh-CN" altLang="en-US" sz="2800" i="1" dirty="0"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lang="zh-CN" altLang="en-US" sz="2800" dirty="0"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等价</a:t>
            </a:r>
            <a:r>
              <a:rPr lang="zh-CN" altLang="en-US" sz="2800" dirty="0">
                <a:ea typeface="楷体_GB2312" pitchFamily="49" charset="-122"/>
              </a:rPr>
              <a:t>无穷小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7944" name="Text Box 56"/>
          <p:cNvSpPr txBox="1"/>
          <p:nvPr/>
        </p:nvSpPr>
        <p:spPr>
          <a:xfrm>
            <a:off x="4510088" y="5392738"/>
            <a:ext cx="33385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 </a:t>
            </a:r>
            <a:r>
              <a:rPr lang="zh-CN" altLang="en-US" sz="2800" dirty="0">
                <a:ea typeface="楷体_GB2312" pitchFamily="49" charset="-122"/>
              </a:rPr>
              <a:t>是 </a:t>
            </a:r>
            <a:r>
              <a:rPr lang="zh-CN" altLang="en-US" sz="2800" i="1" dirty="0"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lang="zh-CN" altLang="en-US" sz="2800" dirty="0">
                <a:ea typeface="楷体_GB2312" pitchFamily="49" charset="-122"/>
              </a:rPr>
              <a:t>的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k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阶</a:t>
            </a:r>
            <a:r>
              <a:rPr lang="zh-CN" altLang="en-US" sz="2800" dirty="0">
                <a:ea typeface="楷体_GB2312" pitchFamily="49" charset="-122"/>
              </a:rPr>
              <a:t>无穷小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7949" name="AutoShape 61"/>
          <p:cNvSpPr/>
          <p:nvPr/>
        </p:nvSpPr>
        <p:spPr>
          <a:xfrm>
            <a:off x="2590800" y="2590800"/>
            <a:ext cx="179388" cy="2362200"/>
          </a:xfrm>
          <a:prstGeom prst="leftBrace">
            <a:avLst>
              <a:gd name="adj1" fmla="val 109734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3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3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94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94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94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94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944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38" grpId="0" build="p"/>
      <p:bldP spid="37939" grpId="0" build="p"/>
      <p:bldP spid="37940" grpId="0" build="p"/>
      <p:bldP spid="37941" grpId="0" build="p"/>
      <p:bldP spid="37942" grpId="0" build="p"/>
      <p:bldP spid="37943" grpId="0" build="p"/>
      <p:bldP spid="37944" grpId="0" build="p"/>
      <p:bldP spid="37949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499110" y="3017520"/>
            <a:ext cx="3422015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等价代换定理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60427" name="Object 11"/>
          <p:cNvGraphicFramePr>
            <a:graphicFrameLocks noChangeAspect="1"/>
          </p:cNvGraphicFramePr>
          <p:nvPr/>
        </p:nvGraphicFramePr>
        <p:xfrm>
          <a:off x="3425349" y="417513"/>
          <a:ext cx="152783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762000" imgH="215900" progId="Equation.3">
                  <p:embed/>
                </p:oleObj>
              </mc:Choice>
              <mc:Fallback>
                <p:oleObj name="" r:id="rId1" imgW="762000" imgH="2159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25349" y="417513"/>
                        <a:ext cx="152783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12"/>
          <p:cNvGraphicFramePr>
            <a:graphicFrameLocks noChangeAspect="1"/>
          </p:cNvGraphicFramePr>
          <p:nvPr/>
        </p:nvGraphicFramePr>
        <p:xfrm>
          <a:off x="664210" y="1158875"/>
          <a:ext cx="990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3" imgW="798195" imgH="238125" progId="Equation.3">
                  <p:embed/>
                </p:oleObj>
              </mc:Choice>
              <mc:Fallback>
                <p:oleObj name="" r:id="rId3" imgW="798195" imgH="238125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64210" y="1158875"/>
                        <a:ext cx="9906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0" name="Object 14"/>
          <p:cNvGraphicFramePr>
            <a:graphicFrameLocks noChangeAspect="1"/>
          </p:cNvGraphicFramePr>
          <p:nvPr/>
        </p:nvGraphicFramePr>
        <p:xfrm>
          <a:off x="2271395" y="1158875"/>
          <a:ext cx="1028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5" imgW="830580" imgH="212725" progId="Equation.3">
                  <p:embed/>
                </p:oleObj>
              </mc:Choice>
              <mc:Fallback>
                <p:oleObj name="" r:id="rId5" imgW="830580" imgH="212725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71395" y="1158875"/>
                        <a:ext cx="10287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3900805" y="1137920"/>
          <a:ext cx="1435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7" imgW="1178560" imgH="238125" progId="Equation.3">
                  <p:embed/>
                </p:oleObj>
              </mc:Choice>
              <mc:Fallback>
                <p:oleObj name="" r:id="rId7" imgW="1178560" imgH="238125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900805" y="1137920"/>
                        <a:ext cx="14351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6" name="Object 20"/>
          <p:cNvGraphicFramePr>
            <a:graphicFrameLocks noChangeAspect="1"/>
          </p:cNvGraphicFramePr>
          <p:nvPr/>
        </p:nvGraphicFramePr>
        <p:xfrm>
          <a:off x="1724660" y="1230313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9" imgW="283210" imgH="225425" progId="Equation.3">
                  <p:embed/>
                </p:oleObj>
              </mc:Choice>
              <mc:Fallback>
                <p:oleObj name="" r:id="rId9" imgW="283210" imgH="225425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24660" y="1230313"/>
                        <a:ext cx="3810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7" name="Object 21"/>
          <p:cNvGraphicFramePr>
            <a:graphicFrameLocks noChangeAspect="1"/>
          </p:cNvGraphicFramePr>
          <p:nvPr/>
        </p:nvGraphicFramePr>
        <p:xfrm>
          <a:off x="3331845" y="1230313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1" imgW="283210" imgH="225425" progId="Equation.3">
                  <p:embed/>
                </p:oleObj>
              </mc:Choice>
              <mc:Fallback>
                <p:oleObj name="" r:id="rId11" imgW="283210" imgH="225425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331845" y="1230313"/>
                        <a:ext cx="3810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8" name="Object 22"/>
          <p:cNvGraphicFramePr>
            <a:graphicFrameLocks noChangeAspect="1"/>
          </p:cNvGraphicFramePr>
          <p:nvPr/>
        </p:nvGraphicFramePr>
        <p:xfrm>
          <a:off x="5348605" y="1209358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3" imgW="283210" imgH="225425" progId="Equation.3">
                  <p:embed/>
                </p:oleObj>
              </mc:Choice>
              <mc:Fallback>
                <p:oleObj name="" r:id="rId13" imgW="283210" imgH="225425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348605" y="1209358"/>
                        <a:ext cx="3810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4" name="Object 18"/>
          <p:cNvGraphicFramePr>
            <a:graphicFrameLocks noChangeAspect="1"/>
          </p:cNvGraphicFramePr>
          <p:nvPr/>
        </p:nvGraphicFramePr>
        <p:xfrm>
          <a:off x="5876290" y="1165225"/>
          <a:ext cx="148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5" imgW="1217295" imgH="225425" progId="Equation.3">
                  <p:embed/>
                </p:oleObj>
              </mc:Choice>
              <mc:Fallback>
                <p:oleObj name="" r:id="rId15" imgW="1217295" imgH="225425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876290" y="1165225"/>
                        <a:ext cx="1485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9" name="Object 23"/>
          <p:cNvGraphicFramePr>
            <a:graphicFrameLocks noChangeAspect="1"/>
          </p:cNvGraphicFramePr>
          <p:nvPr/>
        </p:nvGraphicFramePr>
        <p:xfrm>
          <a:off x="7476490" y="1031875"/>
          <a:ext cx="723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17" imgW="573405" imgH="469900" progId="Equation.3">
                  <p:embed/>
                </p:oleObj>
              </mc:Choice>
              <mc:Fallback>
                <p:oleObj name="" r:id="rId17" imgW="573405" imgH="4699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476490" y="1031875"/>
                        <a:ext cx="7239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7" name="Object 31"/>
          <p:cNvGraphicFramePr>
            <a:graphicFrameLocks noChangeAspect="1"/>
          </p:cNvGraphicFramePr>
          <p:nvPr/>
        </p:nvGraphicFramePr>
        <p:xfrm>
          <a:off x="488315" y="1824990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9" imgW="1371600" imgH="302895" progId="Equation.3">
                  <p:embed/>
                </p:oleObj>
              </mc:Choice>
              <mc:Fallback>
                <p:oleObj name="" r:id="rId19" imgW="1371600" imgH="302895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88315" y="1824990"/>
                        <a:ext cx="1663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9" name="Object 33"/>
          <p:cNvGraphicFramePr>
            <a:graphicFrameLocks noChangeAspect="1"/>
          </p:cNvGraphicFramePr>
          <p:nvPr/>
        </p:nvGraphicFramePr>
        <p:xfrm>
          <a:off x="2228215" y="1824990"/>
          <a:ext cx="546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21" imgW="418465" imgH="386080" progId="Equation.3">
                  <p:embed/>
                </p:oleObj>
              </mc:Choice>
              <mc:Fallback>
                <p:oleObj name="" r:id="rId21" imgW="418465" imgH="38608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28215" y="1824990"/>
                        <a:ext cx="5461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51" name="Text Box 35"/>
          <p:cNvSpPr txBox="1"/>
          <p:nvPr/>
        </p:nvSpPr>
        <p:spPr>
          <a:xfrm>
            <a:off x="532130" y="3770630"/>
            <a:ext cx="2514600" cy="665163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思考与练习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0452" name="AutoShape 36">
            <a:hlinkClick r:id="rId23" action="ppaction://hlinksldjump"/>
          </p:cNvPr>
          <p:cNvSpPr/>
          <p:nvPr/>
        </p:nvSpPr>
        <p:spPr>
          <a:xfrm>
            <a:off x="3235325" y="3150553"/>
            <a:ext cx="685800" cy="381000"/>
          </a:xfrm>
          <a:prstGeom prst="actionButtonBlank">
            <a:avLst/>
          </a:prstGeom>
          <a:solidFill>
            <a:srgbClr val="0033CC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dirty="0">
                <a:ea typeface="楷体_GB2312" pitchFamily="49" charset="-122"/>
              </a:rPr>
              <a:t>Th 2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60453" name="Text Box 37"/>
          <p:cNvSpPr txBox="1"/>
          <p:nvPr/>
        </p:nvSpPr>
        <p:spPr>
          <a:xfrm>
            <a:off x="498793" y="4608195"/>
            <a:ext cx="308673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</a:t>
            </a:r>
            <a:r>
              <a:rPr lang="zh-CN" altLang="en-US" sz="2800" dirty="0">
                <a:ea typeface="楷体_GB2312" pitchFamily="49" charset="-122"/>
              </a:rPr>
              <a:t>、</a:t>
            </a:r>
            <a:r>
              <a:rPr lang="en-US" altLang="zh-CN" sz="2800" dirty="0">
                <a:ea typeface="楷体_GB2312" pitchFamily="49" charset="-122"/>
              </a:rPr>
              <a:t>P53</a:t>
            </a:r>
            <a:r>
              <a:rPr lang="zh-CN" altLang="en-US" sz="2800" dirty="0">
                <a:ea typeface="楷体_GB2312" pitchFamily="49" charset="-122"/>
              </a:rPr>
              <a:t>、</a:t>
            </a:r>
            <a:r>
              <a:rPr lang="en-US" altLang="zh-CN" sz="2800" dirty="0">
                <a:ea typeface="楷体_GB2312" pitchFamily="49" charset="-122"/>
              </a:rPr>
              <a:t>P63</a:t>
            </a:r>
            <a:r>
              <a:rPr lang="zh-CN" altLang="en-US" sz="2800" dirty="0">
                <a:ea typeface="楷体_GB2312" pitchFamily="49" charset="-122"/>
              </a:rPr>
              <a:t>、</a:t>
            </a:r>
            <a:r>
              <a:rPr lang="en-US" altLang="zh-CN" sz="2800" dirty="0">
                <a:ea typeface="楷体_GB2312" pitchFamily="49" charset="-122"/>
              </a:rPr>
              <a:t>P68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3330" name="Text Box 40"/>
          <p:cNvSpPr txBox="1"/>
          <p:nvPr/>
        </p:nvSpPr>
        <p:spPr>
          <a:xfrm>
            <a:off x="488315" y="402590"/>
            <a:ext cx="28606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常用等价无穷小 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013450" y="6377305"/>
            <a:ext cx="692150" cy="467360"/>
            <a:chOff x="9470" y="10043"/>
            <a:chExt cx="1090" cy="736"/>
          </a:xfrm>
        </p:grpSpPr>
        <p:pic>
          <p:nvPicPr>
            <p:cNvPr id="13331" name="Picture 47" descr="机动">
              <a:hlinkClick r:id="rId24" action="ppaction://hlinkpres?slideindex=1&amp;slidetitle="/>
            </p:cNvPr>
            <p:cNvPicPr>
              <a:picLocks noChangeAspect="1"/>
            </p:cNvPicPr>
            <p:nvPr/>
          </p:nvPicPr>
          <p:blipFill>
            <a:blip r:embed="rId25">
              <a:clrChange>
                <a:clrFrom>
                  <a:srgbClr val="231A93"/>
                </a:clrFrom>
                <a:clrTo>
                  <a:srgbClr val="231A93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00" y="10043"/>
              <a:ext cx="560" cy="45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32" name="Text Box 48"/>
            <p:cNvSpPr txBox="1"/>
            <p:nvPr/>
          </p:nvSpPr>
          <p:spPr>
            <a:xfrm>
              <a:off x="9470" y="10395"/>
              <a:ext cx="1090" cy="3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000" dirty="0">
                  <a:latin typeface="楷体_GB2312" pitchFamily="49" charset="-122"/>
                  <a:ea typeface="楷体_GB2312" pitchFamily="49" charset="-122"/>
                  <a:hlinkClick r:id="rId26" action="ppaction://hlinkfile"/>
                </a:rPr>
                <a:t>第八节</a:t>
              </a:r>
              <a:r>
                <a:rPr lang="zh-CN" altLang="en-US" sz="1000" dirty="0">
                  <a:latin typeface="楷体_GB2312" pitchFamily="49" charset="-122"/>
                  <a:ea typeface="楷体_GB2312" pitchFamily="49" charset="-122"/>
                </a:rPr>
                <a:t>  </a:t>
              </a:r>
              <a:endParaRPr lang="zh-CN" altLang="en-US" sz="10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60470" name="Object 54"/>
          <p:cNvGraphicFramePr>
            <a:graphicFrameLocks noChangeAspect="1"/>
          </p:cNvGraphicFramePr>
          <p:nvPr/>
        </p:nvGraphicFramePr>
        <p:xfrm>
          <a:off x="4685665" y="1896745"/>
          <a:ext cx="13275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27" imgW="1223645" imgH="302895" progId="Equation.3">
                  <p:embed/>
                </p:oleObj>
              </mc:Choice>
              <mc:Fallback>
                <p:oleObj name="" r:id="rId27" imgW="1223645" imgH="302895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685665" y="1896745"/>
                        <a:ext cx="1327500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71" name="Object 55"/>
          <p:cNvGraphicFramePr>
            <a:graphicFrameLocks noChangeAspect="1"/>
          </p:cNvGraphicFramePr>
          <p:nvPr/>
        </p:nvGraphicFramePr>
        <p:xfrm>
          <a:off x="2846705" y="1824990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29" imgW="850265" imgH="321945" progId="Equation.3">
                  <p:embed/>
                </p:oleObj>
              </mc:Choice>
              <mc:Fallback>
                <p:oleObj name="" r:id="rId29" imgW="850265" imgH="321945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846705" y="1824990"/>
                        <a:ext cx="1054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72" name="Object 56"/>
          <p:cNvGraphicFramePr>
            <a:graphicFrameLocks noChangeAspect="1"/>
          </p:cNvGraphicFramePr>
          <p:nvPr/>
        </p:nvGraphicFramePr>
        <p:xfrm>
          <a:off x="3989705" y="1975803"/>
          <a:ext cx="342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31" imgW="250825" imgH="225425" progId="Equation.3">
                  <p:embed/>
                </p:oleObj>
              </mc:Choice>
              <mc:Fallback>
                <p:oleObj name="" r:id="rId31" imgW="250825" imgH="225425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989705" y="1975803"/>
                        <a:ext cx="342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73" name="Object 57"/>
          <p:cNvGraphicFramePr>
            <a:graphicFrameLocks noChangeAspect="1"/>
          </p:cNvGraphicFramePr>
          <p:nvPr/>
        </p:nvGraphicFramePr>
        <p:xfrm>
          <a:off x="6024563" y="1889125"/>
          <a:ext cx="39295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33" imgW="165100" imgH="165100" progId="Equation.3">
                  <p:embed/>
                </p:oleObj>
              </mc:Choice>
              <mc:Fallback>
                <p:oleObj name="" r:id="rId33" imgW="165100" imgH="1651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34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024563" y="1889125"/>
                        <a:ext cx="392954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729990" y="518160"/>
            <a:ext cx="252000" cy="2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7285" y="1200785"/>
            <a:ext cx="252000" cy="2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24880" y="1935480"/>
            <a:ext cx="252000" cy="2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0820" y="1179830"/>
            <a:ext cx="252000" cy="2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00095" y="1200785"/>
            <a:ext cx="252000" cy="2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32350" y="1179830"/>
            <a:ext cx="252000" cy="2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48605" y="1179830"/>
            <a:ext cx="252000" cy="2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52920" y="1236980"/>
            <a:ext cx="252000" cy="2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53020" y="1226185"/>
            <a:ext cx="252000" cy="2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76020" y="1943100"/>
            <a:ext cx="252000" cy="2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75535" y="1952625"/>
            <a:ext cx="252000" cy="2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02915" y="1896745"/>
            <a:ext cx="216000" cy="216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9860" y="1926590"/>
            <a:ext cx="252000" cy="2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95595" y="1963420"/>
            <a:ext cx="252000" cy="2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01550" y="1845190"/>
          <a:ext cx="193578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5" imgW="787400" imgH="190500" progId="Equation.KSEE3">
                  <p:embed/>
                </p:oleObj>
              </mc:Choice>
              <mc:Fallback>
                <p:oleObj name="" r:id="rId35" imgW="7874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601550" y="1845190"/>
                        <a:ext cx="1935789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8883" y="2333188"/>
          <a:ext cx="2274953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7" imgW="952500" imgH="316865" progId="Equation.KSEE3">
                  <p:embed/>
                </p:oleObj>
              </mc:Choice>
              <mc:Fallback>
                <p:oleObj name="" r:id="rId37" imgW="952500" imgH="316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98883" y="2333188"/>
                        <a:ext cx="2274953" cy="75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95690" y="2441455"/>
          <a:ext cx="210118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39" imgW="889000" imgH="228600" progId="Equation.KSEE3">
                  <p:embed/>
                </p:oleObj>
              </mc:Choice>
              <mc:Fallback>
                <p:oleObj name="" r:id="rId39" imgW="889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895690" y="2441455"/>
                        <a:ext cx="2101182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96588" y="2405260"/>
          <a:ext cx="3339606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41" imgW="1524000" imgH="279400" progId="Equation.KSEE3">
                  <p:embed/>
                </p:oleObj>
              </mc:Choice>
              <mc:Fallback>
                <p:oleObj name="" r:id="rId41" imgW="15240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996588" y="2405260"/>
                        <a:ext cx="3339606" cy="61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7584440" y="1943100"/>
            <a:ext cx="252000" cy="2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200390" y="1926590"/>
            <a:ext cx="252000" cy="2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33145" y="2585720"/>
            <a:ext cx="252000" cy="2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18055" y="2567305"/>
            <a:ext cx="252000" cy="2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084195" y="2499995"/>
            <a:ext cx="216000" cy="216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35425" y="2585720"/>
            <a:ext cx="252000" cy="2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77510" y="2585720"/>
            <a:ext cx="252000" cy="2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08495" y="2585720"/>
            <a:ext cx="252000" cy="2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8315" y="5194618"/>
          <a:ext cx="5873683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3" imgW="2540000" imgH="482600" progId="Equation.KSEE3">
                  <p:embed/>
                </p:oleObj>
              </mc:Choice>
              <mc:Fallback>
                <p:oleObj name="" r:id="rId43" imgW="2540000" imgH="482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88315" y="5194618"/>
                        <a:ext cx="5873683" cy="11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6409055" y="5130165"/>
            <a:ext cx="26365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2"/>
                </a:solidFill>
              </a:rPr>
              <a:t>（提示：无穷小的比较思想运用到无穷大的比较）</a:t>
            </a:r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24660" y="1209675"/>
            <a:ext cx="252000" cy="25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041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6045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uild="p"/>
      <p:bldP spid="60451" grpId="0" bldLvl="0" animBg="1"/>
      <p:bldP spid="60452" grpId="0" bldLvl="0" animBg="1"/>
      <p:bldP spid="60453" grpId="0" advAuto="1000" build="p"/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3" grpId="0"/>
      <p:bldP spid="3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292100"/>
            <a:ext cx="70866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定理</a:t>
            </a:r>
            <a:r>
              <a:rPr lang="en-US" altLang="zh-CN" sz="2800" b="1" dirty="0">
                <a:ea typeface="楷体_GB2312" pitchFamily="49" charset="-122"/>
              </a:rPr>
              <a:t>2 .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有界函数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与无穷小的乘积是无穷小 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083" name="Text Box 11"/>
          <p:cNvSpPr txBox="1"/>
          <p:nvPr/>
        </p:nvSpPr>
        <p:spPr>
          <a:xfrm>
            <a:off x="609600" y="9779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1644650" y="800100"/>
          <a:ext cx="2501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466975" imgH="676275" progId="Equation.3">
                  <p:embed/>
                </p:oleObj>
              </mc:Choice>
              <mc:Fallback>
                <p:oleObj name="" r:id="rId1" imgW="2466975" imgH="676275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44650" y="800100"/>
                        <a:ext cx="25019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7" name="Object 15"/>
          <p:cNvGraphicFramePr>
            <a:graphicFrameLocks noChangeAspect="1"/>
          </p:cNvGraphicFramePr>
          <p:nvPr/>
        </p:nvGraphicFramePr>
        <p:xfrm>
          <a:off x="4267200" y="1054100"/>
          <a:ext cx="116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133475" imgH="428625" progId="Equation.3">
                  <p:embed/>
                </p:oleObj>
              </mc:Choice>
              <mc:Fallback>
                <p:oleObj name="" r:id="rId3" imgW="1133475" imgH="42862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67200" y="1054100"/>
                        <a:ext cx="1168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Text Box 17"/>
          <p:cNvSpPr txBox="1"/>
          <p:nvPr/>
        </p:nvSpPr>
        <p:spPr>
          <a:xfrm>
            <a:off x="609600" y="16129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又设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1447800" y="1689100"/>
          <a:ext cx="1651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1609725" imgH="638175" progId="Equation.3">
                  <p:embed/>
                </p:oleObj>
              </mc:Choice>
              <mc:Fallback>
                <p:oleObj name="" r:id="rId5" imgW="1609725" imgH="63817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1689100"/>
                        <a:ext cx="16510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Text Box 20"/>
          <p:cNvSpPr txBox="1"/>
          <p:nvPr/>
        </p:nvSpPr>
        <p:spPr>
          <a:xfrm>
            <a:off x="3124200" y="16271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093" name="Object 21"/>
          <p:cNvGraphicFramePr>
            <a:graphicFrameLocks noChangeAspect="1"/>
          </p:cNvGraphicFramePr>
          <p:nvPr/>
        </p:nvGraphicFramePr>
        <p:xfrm>
          <a:off x="3657600" y="1752600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1152525" imgH="352425" progId="Equation.3">
                  <p:embed/>
                </p:oleObj>
              </mc:Choice>
              <mc:Fallback>
                <p:oleObj name="" r:id="rId7" imgW="1152525" imgH="35242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57600" y="1752600"/>
                        <a:ext cx="1193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4" name="Object 22"/>
          <p:cNvGraphicFramePr>
            <a:graphicFrameLocks noChangeAspect="1"/>
          </p:cNvGraphicFramePr>
          <p:nvPr/>
        </p:nvGraphicFramePr>
        <p:xfrm>
          <a:off x="4953000" y="1701800"/>
          <a:ext cx="130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1266825" imgH="409575" progId="Equation.3">
                  <p:embed/>
                </p:oleObj>
              </mc:Choice>
              <mc:Fallback>
                <p:oleObj name="" r:id="rId9" imgW="1266825" imgH="409575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66FF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953000" y="1701800"/>
                        <a:ext cx="1308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6" name="Text Box 24"/>
          <p:cNvSpPr txBox="1"/>
          <p:nvPr/>
        </p:nvSpPr>
        <p:spPr>
          <a:xfrm>
            <a:off x="6172200" y="16271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当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095" name="Object 23"/>
          <p:cNvGraphicFramePr>
            <a:graphicFrameLocks noChangeAspect="1"/>
          </p:cNvGraphicFramePr>
          <p:nvPr/>
        </p:nvGraphicFramePr>
        <p:xfrm>
          <a:off x="6604000" y="1441450"/>
          <a:ext cx="2197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1" imgW="2162175" imgH="676275" progId="Equation.3">
                  <p:embed/>
                </p:oleObj>
              </mc:Choice>
              <mc:Fallback>
                <p:oleObj name="" r:id="rId11" imgW="2162175" imgH="67627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604000" y="1441450"/>
                        <a:ext cx="21971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0" name="Text Box 28"/>
          <p:cNvSpPr txBox="1"/>
          <p:nvPr/>
        </p:nvSpPr>
        <p:spPr>
          <a:xfrm>
            <a:off x="228600" y="2430463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101" name="Object 29"/>
          <p:cNvGraphicFramePr>
            <a:graphicFrameLocks noChangeAspect="1"/>
          </p:cNvGraphicFramePr>
          <p:nvPr/>
        </p:nvGraphicFramePr>
        <p:xfrm>
          <a:off x="1231900" y="2432050"/>
          <a:ext cx="1130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3" imgW="1095375" imgH="523875" progId="Equation.3">
                  <p:embed/>
                </p:oleObj>
              </mc:Choice>
              <mc:Fallback>
                <p:oleObj name="" r:id="rId13" imgW="1095375" imgH="523875" progId="Equation.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1900" y="2432050"/>
                        <a:ext cx="11303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" name="Text Box 30"/>
          <p:cNvSpPr txBox="1"/>
          <p:nvPr/>
        </p:nvSpPr>
        <p:spPr>
          <a:xfrm>
            <a:off x="609600" y="2987675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取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103" name="Object 31"/>
          <p:cNvGraphicFramePr>
            <a:graphicFrameLocks noChangeAspect="1"/>
          </p:cNvGraphicFramePr>
          <p:nvPr/>
        </p:nvGraphicFramePr>
        <p:xfrm>
          <a:off x="1143000" y="3049588"/>
          <a:ext cx="266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2628900" imgH="409575" progId="Equation.3">
                  <p:embed/>
                </p:oleObj>
              </mc:Choice>
              <mc:Fallback>
                <p:oleObj name="" r:id="rId15" imgW="2628900" imgH="409575" progId="Equation.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3049588"/>
                        <a:ext cx="2667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4" name="Text Box 32"/>
          <p:cNvSpPr txBox="1"/>
          <p:nvPr/>
        </p:nvSpPr>
        <p:spPr>
          <a:xfrm>
            <a:off x="3810000" y="2994025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则当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106" name="Object 34"/>
          <p:cNvGraphicFramePr>
            <a:graphicFrameLocks noChangeAspect="1"/>
          </p:cNvGraphicFramePr>
          <p:nvPr/>
        </p:nvGraphicFramePr>
        <p:xfrm>
          <a:off x="4629150" y="2814638"/>
          <a:ext cx="2006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7" imgW="1971675" imgH="676275" progId="Equation.3">
                  <p:embed/>
                </p:oleObj>
              </mc:Choice>
              <mc:Fallback>
                <p:oleObj name="" r:id="rId17" imgW="1971675" imgH="676275" progId="Equation.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29150" y="2814638"/>
                        <a:ext cx="20066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9" name="Text Box 37"/>
          <p:cNvSpPr txBox="1"/>
          <p:nvPr/>
        </p:nvSpPr>
        <p:spPr>
          <a:xfrm>
            <a:off x="6629400" y="3000375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就有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110" name="Object 38"/>
          <p:cNvGraphicFramePr>
            <a:graphicFrameLocks noChangeAspect="1"/>
          </p:cNvGraphicFramePr>
          <p:nvPr/>
        </p:nvGraphicFramePr>
        <p:xfrm>
          <a:off x="2476500" y="3689350"/>
          <a:ext cx="100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9" imgW="962025" imgH="428625" progId="Equation.3">
                  <p:embed/>
                </p:oleObj>
              </mc:Choice>
              <mc:Fallback>
                <p:oleObj name="" r:id="rId19" imgW="962025" imgH="42862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76500" y="3689350"/>
                        <a:ext cx="1003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2" name="Object 40"/>
          <p:cNvGraphicFramePr>
            <a:graphicFrameLocks noChangeAspect="1"/>
          </p:cNvGraphicFramePr>
          <p:nvPr/>
        </p:nvGraphicFramePr>
        <p:xfrm>
          <a:off x="3517900" y="3689350"/>
          <a:ext cx="90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1" imgW="866775" imgH="428625" progId="Equation.3">
                  <p:embed/>
                </p:oleObj>
              </mc:Choice>
              <mc:Fallback>
                <p:oleObj name="" r:id="rId21" imgW="866775" imgH="42862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17900" y="3689350"/>
                        <a:ext cx="901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" name="Object 41"/>
          <p:cNvGraphicFramePr>
            <a:graphicFrameLocks noChangeAspect="1"/>
          </p:cNvGraphicFramePr>
          <p:nvPr/>
        </p:nvGraphicFramePr>
        <p:xfrm>
          <a:off x="4533900" y="3651250"/>
          <a:ext cx="1701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3" imgW="1666875" imgH="523875" progId="Equation.3">
                  <p:embed/>
                </p:oleObj>
              </mc:Choice>
              <mc:Fallback>
                <p:oleObj name="" r:id="rId23" imgW="1666875" imgH="52387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33900" y="3651250"/>
                        <a:ext cx="17018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4" name="Text Box 42"/>
          <p:cNvSpPr txBox="1"/>
          <p:nvPr/>
        </p:nvSpPr>
        <p:spPr>
          <a:xfrm>
            <a:off x="228600" y="4310063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115" name="Object 43"/>
          <p:cNvGraphicFramePr>
            <a:graphicFrameLocks noChangeAspect="1"/>
          </p:cNvGraphicFramePr>
          <p:nvPr/>
        </p:nvGraphicFramePr>
        <p:xfrm>
          <a:off x="685800" y="4384675"/>
          <a:ext cx="1879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5" imgW="1838325" imgH="638175" progId="Equation.3">
                  <p:embed/>
                </p:oleObj>
              </mc:Choice>
              <mc:Fallback>
                <p:oleObj name="" r:id="rId25" imgW="1838325" imgH="638175" progId="Equation.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4384675"/>
                        <a:ext cx="18796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6" name="Text Box 44"/>
          <p:cNvSpPr txBox="1"/>
          <p:nvPr/>
        </p:nvSpPr>
        <p:spPr>
          <a:xfrm>
            <a:off x="2590800" y="4310063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117" name="Object 45"/>
          <p:cNvGraphicFramePr>
            <a:graphicFrameLocks noChangeAspect="1"/>
          </p:cNvGraphicFramePr>
          <p:nvPr/>
        </p:nvGraphicFramePr>
        <p:xfrm>
          <a:off x="3124200" y="4497388"/>
          <a:ext cx="508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7" imgW="466725" imgH="276225" progId="Equation.3">
                  <p:embed/>
                </p:oleObj>
              </mc:Choice>
              <mc:Fallback>
                <p:oleObj name="" r:id="rId27" imgW="466725" imgH="276225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124200" y="4497388"/>
                        <a:ext cx="5080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8" name="Text Box 46"/>
          <p:cNvSpPr txBox="1"/>
          <p:nvPr/>
        </p:nvSpPr>
        <p:spPr>
          <a:xfrm>
            <a:off x="3657600" y="4295775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是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119" name="Object 47"/>
          <p:cNvGraphicFramePr>
            <a:graphicFrameLocks noChangeAspect="1"/>
          </p:cNvGraphicFramePr>
          <p:nvPr/>
        </p:nvGraphicFramePr>
        <p:xfrm>
          <a:off x="4191000" y="4370388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9" imgW="1019175" imgH="409575" progId="Equation.3">
                  <p:embed/>
                </p:oleObj>
              </mc:Choice>
              <mc:Fallback>
                <p:oleObj name="" r:id="rId29" imgW="1019175" imgH="409575" progId="Equation.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91000" y="4370388"/>
                        <a:ext cx="1054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0" name="Text Box 48"/>
          <p:cNvSpPr txBox="1"/>
          <p:nvPr/>
        </p:nvSpPr>
        <p:spPr>
          <a:xfrm>
            <a:off x="5257800" y="433705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时的无穷小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121" name="Text Box 49"/>
          <p:cNvSpPr txBox="1"/>
          <p:nvPr/>
        </p:nvSpPr>
        <p:spPr>
          <a:xfrm>
            <a:off x="533400" y="5057775"/>
            <a:ext cx="685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推论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常数与无穷小的乘积是无穷小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122" name="Text Box 50"/>
          <p:cNvSpPr txBox="1"/>
          <p:nvPr/>
        </p:nvSpPr>
        <p:spPr>
          <a:xfrm>
            <a:off x="533400" y="5729288"/>
            <a:ext cx="6477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推论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有限个</a:t>
            </a:r>
            <a:r>
              <a:rPr lang="zh-CN" altLang="en-US" sz="2800" dirty="0">
                <a:ea typeface="楷体_GB2312" pitchFamily="49" charset="-122"/>
              </a:rPr>
              <a:t>无穷小的乘积是无穷小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32120" y="102806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（局部有界）</a:t>
            </a:r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/>
      <p:bldP spid="3089" grpId="0"/>
      <p:bldP spid="3092" grpId="0"/>
      <p:bldP spid="3096" grpId="0"/>
      <p:bldP spid="3100" grpId="0"/>
      <p:bldP spid="3102" grpId="0"/>
      <p:bldP spid="3104" grpId="0"/>
      <p:bldP spid="3109" grpId="0"/>
      <p:bldP spid="3114" grpId="0"/>
      <p:bldP spid="3116" grpId="0"/>
      <p:bldP spid="3118" grpId="0"/>
      <p:bldP spid="3120" grpId="0"/>
      <p:bldP spid="3121" grpId="0"/>
      <p:bldP spid="312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539750" y="877888"/>
            <a:ext cx="16764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1778000" y="749300"/>
          <a:ext cx="149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1457325" imgH="809625" progId="Equation.3">
                  <p:embed/>
                </p:oleObj>
              </mc:Choice>
              <mc:Fallback>
                <p:oleObj name="" r:id="rId1" imgW="1457325" imgH="80962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78000" y="749300"/>
                        <a:ext cx="1498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/>
          <p:nvPr/>
        </p:nvSpPr>
        <p:spPr>
          <a:xfrm>
            <a:off x="539750" y="1919288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320800" y="1981200"/>
          <a:ext cx="180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1762125" imgH="428625" progId="Equation.3">
                  <p:embed/>
                </p:oleObj>
              </mc:Choice>
              <mc:Fallback>
                <p:oleObj name="" r:id="rId3" imgW="1762125" imgH="42862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20800" y="1981200"/>
                        <a:ext cx="1803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733550" y="2705100"/>
          <a:ext cx="1435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1400175" imgH="809625" progId="Equation.3">
                  <p:embed/>
                </p:oleObj>
              </mc:Choice>
              <mc:Fallback>
                <p:oleObj name="" r:id="rId5" imgW="1400175" imgH="80962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33550" y="2705100"/>
                        <a:ext cx="1435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8"/>
          <p:cNvSpPr txBox="1"/>
          <p:nvPr/>
        </p:nvSpPr>
        <p:spPr>
          <a:xfrm>
            <a:off x="539750" y="3824288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利用定理 </a:t>
            </a:r>
            <a:r>
              <a:rPr lang="en-US" altLang="zh-CN" sz="2800" dirty="0">
                <a:ea typeface="楷体_GB2312" pitchFamily="49" charset="-122"/>
              </a:rPr>
              <a:t>2 </a:t>
            </a:r>
            <a:r>
              <a:rPr lang="zh-CN" altLang="en-US" sz="2800" dirty="0">
                <a:ea typeface="楷体_GB2312" pitchFamily="49" charset="-122"/>
              </a:rPr>
              <a:t>可知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3289300" y="3657600"/>
          <a:ext cx="204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7" imgW="2009775" imgH="809625" progId="Equation.3">
                  <p:embed/>
                </p:oleObj>
              </mc:Choice>
              <mc:Fallback>
                <p:oleObj name="" r:id="rId7" imgW="2009775" imgH="80962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289300" y="3657600"/>
                        <a:ext cx="2044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Text Box 20"/>
          <p:cNvSpPr txBox="1"/>
          <p:nvPr/>
        </p:nvSpPr>
        <p:spPr>
          <a:xfrm>
            <a:off x="539750" y="4953000"/>
            <a:ext cx="23526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说明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y</a:t>
            </a:r>
            <a:r>
              <a:rPr lang="en-US" altLang="zh-CN" sz="2800" dirty="0">
                <a:ea typeface="楷体_GB2312" pitchFamily="49" charset="-122"/>
              </a:rPr>
              <a:t> = 0 </a:t>
            </a:r>
            <a:r>
              <a:rPr lang="zh-CN" altLang="en-US" sz="2800" dirty="0">
                <a:ea typeface="楷体_GB2312" pitchFamily="49" charset="-122"/>
              </a:rPr>
              <a:t>是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117" name="Object 21"/>
          <p:cNvGraphicFramePr>
            <a:graphicFrameLocks noChangeAspect="1"/>
          </p:cNvGraphicFramePr>
          <p:nvPr/>
        </p:nvGraphicFramePr>
        <p:xfrm>
          <a:off x="2895600" y="4787900"/>
          <a:ext cx="130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1266825" imgH="809625" progId="Equation.3">
                  <p:embed/>
                </p:oleObj>
              </mc:Choice>
              <mc:Fallback>
                <p:oleObj name="" r:id="rId9" imgW="1266825" imgH="80962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895600" y="4787900"/>
                        <a:ext cx="1308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8" name="Text Box 22"/>
          <p:cNvSpPr txBox="1"/>
          <p:nvPr/>
        </p:nvSpPr>
        <p:spPr>
          <a:xfrm>
            <a:off x="4154170" y="4950460"/>
            <a:ext cx="2494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的水平渐近线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4186" name="Group 90"/>
          <p:cNvGrpSpPr/>
          <p:nvPr/>
        </p:nvGrpSpPr>
        <p:grpSpPr>
          <a:xfrm>
            <a:off x="4972050" y="906463"/>
            <a:ext cx="3810000" cy="2001837"/>
            <a:chOff x="3132" y="571"/>
            <a:chExt cx="2400" cy="1261"/>
          </a:xfrm>
        </p:grpSpPr>
        <p:sp>
          <p:nvSpPr>
            <p:cNvPr id="8212" name="Line 91"/>
            <p:cNvSpPr/>
            <p:nvPr/>
          </p:nvSpPr>
          <p:spPr>
            <a:xfrm flipV="1">
              <a:off x="3132" y="1483"/>
              <a:ext cx="24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lg"/>
              <a:tailEnd type="triangle" w="med" len="lg"/>
            </a:ln>
          </p:spPr>
        </p:sp>
        <p:sp>
          <p:nvSpPr>
            <p:cNvPr id="8213" name="Line 92"/>
            <p:cNvSpPr/>
            <p:nvPr/>
          </p:nvSpPr>
          <p:spPr>
            <a:xfrm>
              <a:off x="4235" y="571"/>
              <a:ext cx="1" cy="126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triangle" w="med" len="lg"/>
              <a:tailEnd type="none" w="med" len="lg"/>
            </a:ln>
          </p:spPr>
        </p:sp>
        <p:graphicFrame>
          <p:nvGraphicFramePr>
            <p:cNvPr id="8214" name="Object 93"/>
            <p:cNvGraphicFramePr>
              <a:graphicFrameLocks noChangeAspect="1"/>
            </p:cNvGraphicFramePr>
            <p:nvPr/>
          </p:nvGraphicFramePr>
          <p:xfrm>
            <a:off x="4032" y="152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1" imgW="266700" imgH="276225" progId="Equation.3">
                    <p:embed/>
                  </p:oleObj>
                </mc:Choice>
                <mc:Fallback>
                  <p:oleObj name="" r:id="rId11" imgW="266700" imgH="276225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32" y="152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5" name="Object 94"/>
            <p:cNvGraphicFramePr>
              <a:graphicFrameLocks noChangeAspect="1"/>
            </p:cNvGraphicFramePr>
            <p:nvPr/>
          </p:nvGraphicFramePr>
          <p:xfrm>
            <a:off x="5388" y="1566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3" imgW="180975" imgH="190500" progId="Equation.3">
                    <p:embed/>
                  </p:oleObj>
                </mc:Choice>
                <mc:Fallback>
                  <p:oleObj name="" r:id="rId13" imgW="180975" imgH="1905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88" y="1566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6" name="Object 95"/>
            <p:cNvGraphicFramePr>
              <a:graphicFrameLocks noChangeAspect="1"/>
            </p:cNvGraphicFramePr>
            <p:nvPr/>
          </p:nvGraphicFramePr>
          <p:xfrm>
            <a:off x="4036" y="619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5" imgW="200025" imgH="266700" progId="Equation.3">
                    <p:embed/>
                  </p:oleObj>
                </mc:Choice>
                <mc:Fallback>
                  <p:oleObj name="" r:id="rId15" imgW="200025" imgH="2667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36" y="619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2" name="Object 96"/>
          <p:cNvGraphicFramePr>
            <a:graphicFrameLocks noChangeAspect="1"/>
          </p:cNvGraphicFramePr>
          <p:nvPr/>
        </p:nvGraphicFramePr>
        <p:xfrm>
          <a:off x="7086600" y="1308100"/>
          <a:ext cx="11731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7" imgW="1257300" imgH="809625" progId="Equation.3">
                  <p:embed/>
                </p:oleObj>
              </mc:Choice>
              <mc:Fallback>
                <p:oleObj name="" r:id="rId17" imgW="1257300" imgH="809625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86600" y="1308100"/>
                        <a:ext cx="1173163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3" name="Group 97"/>
          <p:cNvGrpSpPr/>
          <p:nvPr/>
        </p:nvGrpSpPr>
        <p:grpSpPr>
          <a:xfrm>
            <a:off x="5105400" y="1354138"/>
            <a:ext cx="3246438" cy="1222375"/>
            <a:chOff x="2010" y="1875"/>
            <a:chExt cx="1860" cy="642"/>
          </a:xfrm>
        </p:grpSpPr>
        <p:sp>
          <p:nvSpPr>
            <p:cNvPr id="8208" name="Freeform 98"/>
            <p:cNvSpPr/>
            <p:nvPr/>
          </p:nvSpPr>
          <p:spPr>
            <a:xfrm>
              <a:off x="2010" y="2367"/>
              <a:ext cx="474" cy="66"/>
            </a:xfrm>
            <a:custGeom>
              <a:avLst/>
              <a:gdLst/>
              <a:ahLst/>
              <a:cxnLst>
                <a:cxn ang="0">
                  <a:pos x="6" y="42"/>
                </a:cxn>
                <a:cxn ang="0">
                  <a:pos x="18" y="48"/>
                </a:cxn>
                <a:cxn ang="0">
                  <a:pos x="24" y="54"/>
                </a:cxn>
                <a:cxn ang="0">
                  <a:pos x="36" y="54"/>
                </a:cxn>
                <a:cxn ang="0">
                  <a:pos x="42" y="60"/>
                </a:cxn>
                <a:cxn ang="0">
                  <a:pos x="54" y="60"/>
                </a:cxn>
                <a:cxn ang="0">
                  <a:pos x="66" y="60"/>
                </a:cxn>
                <a:cxn ang="0">
                  <a:pos x="72" y="54"/>
                </a:cxn>
                <a:cxn ang="0">
                  <a:pos x="84" y="54"/>
                </a:cxn>
                <a:cxn ang="0">
                  <a:pos x="90" y="48"/>
                </a:cxn>
                <a:cxn ang="0">
                  <a:pos x="102" y="42"/>
                </a:cxn>
                <a:cxn ang="0">
                  <a:pos x="108" y="36"/>
                </a:cxn>
                <a:cxn ang="0">
                  <a:pos x="120" y="30"/>
                </a:cxn>
                <a:cxn ang="0">
                  <a:pos x="126" y="24"/>
                </a:cxn>
                <a:cxn ang="0">
                  <a:pos x="138" y="18"/>
                </a:cxn>
                <a:cxn ang="0">
                  <a:pos x="144" y="18"/>
                </a:cxn>
                <a:cxn ang="0">
                  <a:pos x="156" y="12"/>
                </a:cxn>
                <a:cxn ang="0">
                  <a:pos x="168" y="12"/>
                </a:cxn>
                <a:cxn ang="0">
                  <a:pos x="174" y="12"/>
                </a:cxn>
                <a:cxn ang="0">
                  <a:pos x="186" y="12"/>
                </a:cxn>
                <a:cxn ang="0">
                  <a:pos x="192" y="12"/>
                </a:cxn>
                <a:cxn ang="0">
                  <a:pos x="204" y="18"/>
                </a:cxn>
                <a:cxn ang="0">
                  <a:pos x="210" y="24"/>
                </a:cxn>
                <a:cxn ang="0">
                  <a:pos x="222" y="30"/>
                </a:cxn>
                <a:cxn ang="0">
                  <a:pos x="228" y="36"/>
                </a:cxn>
                <a:cxn ang="0">
                  <a:pos x="240" y="42"/>
                </a:cxn>
                <a:cxn ang="0">
                  <a:pos x="252" y="54"/>
                </a:cxn>
                <a:cxn ang="0">
                  <a:pos x="258" y="54"/>
                </a:cxn>
                <a:cxn ang="0">
                  <a:pos x="270" y="60"/>
                </a:cxn>
                <a:cxn ang="0">
                  <a:pos x="276" y="66"/>
                </a:cxn>
                <a:cxn ang="0">
                  <a:pos x="288" y="66"/>
                </a:cxn>
                <a:cxn ang="0">
                  <a:pos x="294" y="66"/>
                </a:cxn>
                <a:cxn ang="0">
                  <a:pos x="306" y="66"/>
                </a:cxn>
                <a:cxn ang="0">
                  <a:pos x="312" y="60"/>
                </a:cxn>
                <a:cxn ang="0">
                  <a:pos x="324" y="54"/>
                </a:cxn>
                <a:cxn ang="0">
                  <a:pos x="330" y="48"/>
                </a:cxn>
                <a:cxn ang="0">
                  <a:pos x="342" y="42"/>
                </a:cxn>
                <a:cxn ang="0">
                  <a:pos x="354" y="30"/>
                </a:cxn>
                <a:cxn ang="0">
                  <a:pos x="360" y="24"/>
                </a:cxn>
                <a:cxn ang="0">
                  <a:pos x="372" y="12"/>
                </a:cxn>
                <a:cxn ang="0">
                  <a:pos x="378" y="6"/>
                </a:cxn>
                <a:cxn ang="0">
                  <a:pos x="390" y="0"/>
                </a:cxn>
                <a:cxn ang="0">
                  <a:pos x="396" y="0"/>
                </a:cxn>
                <a:cxn ang="0">
                  <a:pos x="408" y="0"/>
                </a:cxn>
                <a:cxn ang="0">
                  <a:pos x="414" y="0"/>
                </a:cxn>
                <a:cxn ang="0">
                  <a:pos x="426" y="6"/>
                </a:cxn>
                <a:cxn ang="0">
                  <a:pos x="438" y="12"/>
                </a:cxn>
                <a:cxn ang="0">
                  <a:pos x="444" y="18"/>
                </a:cxn>
                <a:cxn ang="0">
                  <a:pos x="456" y="24"/>
                </a:cxn>
                <a:cxn ang="0">
                  <a:pos x="462" y="36"/>
                </a:cxn>
                <a:cxn ang="0">
                  <a:pos x="474" y="48"/>
                </a:cxn>
              </a:cxnLst>
              <a:pathLst>
                <a:path w="474" h="66">
                  <a:moveTo>
                    <a:pt x="0" y="36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12" y="42"/>
                  </a:lnTo>
                  <a:lnTo>
                    <a:pt x="12" y="48"/>
                  </a:lnTo>
                  <a:lnTo>
                    <a:pt x="18" y="48"/>
                  </a:lnTo>
                  <a:lnTo>
                    <a:pt x="24" y="48"/>
                  </a:lnTo>
                  <a:lnTo>
                    <a:pt x="24" y="54"/>
                  </a:lnTo>
                  <a:lnTo>
                    <a:pt x="30" y="54"/>
                  </a:lnTo>
                  <a:lnTo>
                    <a:pt x="36" y="54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54" y="60"/>
                  </a:lnTo>
                  <a:lnTo>
                    <a:pt x="60" y="60"/>
                  </a:lnTo>
                  <a:lnTo>
                    <a:pt x="66" y="60"/>
                  </a:lnTo>
                  <a:lnTo>
                    <a:pt x="66" y="54"/>
                  </a:lnTo>
                  <a:lnTo>
                    <a:pt x="72" y="54"/>
                  </a:lnTo>
                  <a:lnTo>
                    <a:pt x="78" y="54"/>
                  </a:lnTo>
                  <a:lnTo>
                    <a:pt x="84" y="54"/>
                  </a:lnTo>
                  <a:lnTo>
                    <a:pt x="90" y="48"/>
                  </a:lnTo>
                  <a:lnTo>
                    <a:pt x="96" y="48"/>
                  </a:lnTo>
                  <a:lnTo>
                    <a:pt x="96" y="42"/>
                  </a:lnTo>
                  <a:lnTo>
                    <a:pt x="102" y="42"/>
                  </a:lnTo>
                  <a:lnTo>
                    <a:pt x="108" y="42"/>
                  </a:lnTo>
                  <a:lnTo>
                    <a:pt x="108" y="36"/>
                  </a:lnTo>
                  <a:lnTo>
                    <a:pt x="114" y="36"/>
                  </a:lnTo>
                  <a:lnTo>
                    <a:pt x="120" y="30"/>
                  </a:lnTo>
                  <a:lnTo>
                    <a:pt x="126" y="30"/>
                  </a:lnTo>
                  <a:lnTo>
                    <a:pt x="126" y="24"/>
                  </a:lnTo>
                  <a:lnTo>
                    <a:pt x="132" y="24"/>
                  </a:lnTo>
                  <a:lnTo>
                    <a:pt x="138" y="24"/>
                  </a:lnTo>
                  <a:lnTo>
                    <a:pt x="138" y="18"/>
                  </a:lnTo>
                  <a:lnTo>
                    <a:pt x="144" y="18"/>
                  </a:lnTo>
                  <a:lnTo>
                    <a:pt x="150" y="12"/>
                  </a:lnTo>
                  <a:lnTo>
                    <a:pt x="156" y="12"/>
                  </a:lnTo>
                  <a:lnTo>
                    <a:pt x="162" y="12"/>
                  </a:lnTo>
                  <a:lnTo>
                    <a:pt x="168" y="12"/>
                  </a:lnTo>
                  <a:lnTo>
                    <a:pt x="174" y="12"/>
                  </a:lnTo>
                  <a:lnTo>
                    <a:pt x="180" y="12"/>
                  </a:lnTo>
                  <a:lnTo>
                    <a:pt x="186" y="12"/>
                  </a:lnTo>
                  <a:lnTo>
                    <a:pt x="192" y="12"/>
                  </a:lnTo>
                  <a:lnTo>
                    <a:pt x="198" y="18"/>
                  </a:lnTo>
                  <a:lnTo>
                    <a:pt x="204" y="18"/>
                  </a:lnTo>
                  <a:lnTo>
                    <a:pt x="210" y="24"/>
                  </a:lnTo>
                  <a:lnTo>
                    <a:pt x="216" y="24"/>
                  </a:lnTo>
                  <a:lnTo>
                    <a:pt x="216" y="30"/>
                  </a:lnTo>
                  <a:lnTo>
                    <a:pt x="222" y="30"/>
                  </a:lnTo>
                  <a:lnTo>
                    <a:pt x="228" y="36"/>
                  </a:lnTo>
                  <a:lnTo>
                    <a:pt x="234" y="36"/>
                  </a:lnTo>
                  <a:lnTo>
                    <a:pt x="234" y="42"/>
                  </a:lnTo>
                  <a:lnTo>
                    <a:pt x="240" y="42"/>
                  </a:lnTo>
                  <a:lnTo>
                    <a:pt x="240" y="48"/>
                  </a:lnTo>
                  <a:lnTo>
                    <a:pt x="246" y="48"/>
                  </a:lnTo>
                  <a:lnTo>
                    <a:pt x="252" y="54"/>
                  </a:lnTo>
                  <a:lnTo>
                    <a:pt x="258" y="54"/>
                  </a:lnTo>
                  <a:lnTo>
                    <a:pt x="258" y="60"/>
                  </a:lnTo>
                  <a:lnTo>
                    <a:pt x="264" y="60"/>
                  </a:lnTo>
                  <a:lnTo>
                    <a:pt x="270" y="60"/>
                  </a:lnTo>
                  <a:lnTo>
                    <a:pt x="270" y="66"/>
                  </a:lnTo>
                  <a:lnTo>
                    <a:pt x="276" y="66"/>
                  </a:lnTo>
                  <a:lnTo>
                    <a:pt x="282" y="66"/>
                  </a:lnTo>
                  <a:lnTo>
                    <a:pt x="288" y="66"/>
                  </a:lnTo>
                  <a:lnTo>
                    <a:pt x="294" y="66"/>
                  </a:lnTo>
                  <a:lnTo>
                    <a:pt x="300" y="66"/>
                  </a:lnTo>
                  <a:lnTo>
                    <a:pt x="306" y="66"/>
                  </a:lnTo>
                  <a:lnTo>
                    <a:pt x="306" y="60"/>
                  </a:lnTo>
                  <a:lnTo>
                    <a:pt x="312" y="60"/>
                  </a:lnTo>
                  <a:lnTo>
                    <a:pt x="318" y="60"/>
                  </a:lnTo>
                  <a:lnTo>
                    <a:pt x="318" y="54"/>
                  </a:lnTo>
                  <a:lnTo>
                    <a:pt x="324" y="54"/>
                  </a:lnTo>
                  <a:lnTo>
                    <a:pt x="330" y="54"/>
                  </a:lnTo>
                  <a:lnTo>
                    <a:pt x="330" y="48"/>
                  </a:lnTo>
                  <a:lnTo>
                    <a:pt x="336" y="48"/>
                  </a:lnTo>
                  <a:lnTo>
                    <a:pt x="336" y="42"/>
                  </a:lnTo>
                  <a:lnTo>
                    <a:pt x="342" y="42"/>
                  </a:lnTo>
                  <a:lnTo>
                    <a:pt x="342" y="36"/>
                  </a:lnTo>
                  <a:lnTo>
                    <a:pt x="348" y="36"/>
                  </a:lnTo>
                  <a:lnTo>
                    <a:pt x="348" y="30"/>
                  </a:lnTo>
                  <a:lnTo>
                    <a:pt x="354" y="30"/>
                  </a:lnTo>
                  <a:lnTo>
                    <a:pt x="360" y="24"/>
                  </a:lnTo>
                  <a:lnTo>
                    <a:pt x="360" y="18"/>
                  </a:lnTo>
                  <a:lnTo>
                    <a:pt x="366" y="18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78" y="6"/>
                  </a:lnTo>
                  <a:lnTo>
                    <a:pt x="384" y="6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26" y="6"/>
                  </a:lnTo>
                  <a:lnTo>
                    <a:pt x="432" y="6"/>
                  </a:lnTo>
                  <a:lnTo>
                    <a:pt x="438" y="12"/>
                  </a:lnTo>
                  <a:lnTo>
                    <a:pt x="444" y="18"/>
                  </a:lnTo>
                  <a:lnTo>
                    <a:pt x="450" y="18"/>
                  </a:lnTo>
                  <a:lnTo>
                    <a:pt x="450" y="24"/>
                  </a:lnTo>
                  <a:lnTo>
                    <a:pt x="456" y="24"/>
                  </a:lnTo>
                  <a:lnTo>
                    <a:pt x="456" y="30"/>
                  </a:lnTo>
                  <a:lnTo>
                    <a:pt x="462" y="30"/>
                  </a:lnTo>
                  <a:lnTo>
                    <a:pt x="462" y="36"/>
                  </a:lnTo>
                  <a:lnTo>
                    <a:pt x="468" y="36"/>
                  </a:lnTo>
                  <a:lnTo>
                    <a:pt x="468" y="42"/>
                  </a:lnTo>
                  <a:lnTo>
                    <a:pt x="468" y="48"/>
                  </a:lnTo>
                  <a:lnTo>
                    <a:pt x="474" y="48"/>
                  </a:lnTo>
                </a:path>
              </a:pathLst>
            </a:custGeom>
            <a:noFill/>
            <a:ln w="190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9" name="Freeform 99"/>
            <p:cNvSpPr/>
            <p:nvPr/>
          </p:nvSpPr>
          <p:spPr>
            <a:xfrm>
              <a:off x="2484" y="1875"/>
              <a:ext cx="474" cy="642"/>
            </a:xfrm>
            <a:custGeom>
              <a:avLst/>
              <a:gdLst/>
              <a:ahLst/>
              <a:cxnLst>
                <a:cxn ang="0">
                  <a:pos x="6" y="552"/>
                </a:cxn>
                <a:cxn ang="0">
                  <a:pos x="18" y="558"/>
                </a:cxn>
                <a:cxn ang="0">
                  <a:pos x="24" y="564"/>
                </a:cxn>
                <a:cxn ang="0">
                  <a:pos x="36" y="570"/>
                </a:cxn>
                <a:cxn ang="0">
                  <a:pos x="42" y="576"/>
                </a:cxn>
                <a:cxn ang="0">
                  <a:pos x="54" y="576"/>
                </a:cxn>
                <a:cxn ang="0">
                  <a:pos x="66" y="576"/>
                </a:cxn>
                <a:cxn ang="0">
                  <a:pos x="72" y="570"/>
                </a:cxn>
                <a:cxn ang="0">
                  <a:pos x="84" y="558"/>
                </a:cxn>
                <a:cxn ang="0">
                  <a:pos x="90" y="546"/>
                </a:cxn>
                <a:cxn ang="0">
                  <a:pos x="102" y="534"/>
                </a:cxn>
                <a:cxn ang="0">
                  <a:pos x="108" y="522"/>
                </a:cxn>
                <a:cxn ang="0">
                  <a:pos x="120" y="504"/>
                </a:cxn>
                <a:cxn ang="0">
                  <a:pos x="126" y="492"/>
                </a:cxn>
                <a:cxn ang="0">
                  <a:pos x="138" y="480"/>
                </a:cxn>
                <a:cxn ang="0">
                  <a:pos x="150" y="468"/>
                </a:cxn>
                <a:cxn ang="0">
                  <a:pos x="156" y="462"/>
                </a:cxn>
                <a:cxn ang="0">
                  <a:pos x="168" y="462"/>
                </a:cxn>
                <a:cxn ang="0">
                  <a:pos x="174" y="462"/>
                </a:cxn>
                <a:cxn ang="0">
                  <a:pos x="186" y="468"/>
                </a:cxn>
                <a:cxn ang="0">
                  <a:pos x="192" y="474"/>
                </a:cxn>
                <a:cxn ang="0">
                  <a:pos x="204" y="492"/>
                </a:cxn>
                <a:cxn ang="0">
                  <a:pos x="210" y="504"/>
                </a:cxn>
                <a:cxn ang="0">
                  <a:pos x="222" y="528"/>
                </a:cxn>
                <a:cxn ang="0">
                  <a:pos x="228" y="546"/>
                </a:cxn>
                <a:cxn ang="0">
                  <a:pos x="240" y="570"/>
                </a:cxn>
                <a:cxn ang="0">
                  <a:pos x="252" y="594"/>
                </a:cxn>
                <a:cxn ang="0">
                  <a:pos x="258" y="612"/>
                </a:cxn>
                <a:cxn ang="0">
                  <a:pos x="270" y="624"/>
                </a:cxn>
                <a:cxn ang="0">
                  <a:pos x="276" y="636"/>
                </a:cxn>
                <a:cxn ang="0">
                  <a:pos x="288" y="642"/>
                </a:cxn>
                <a:cxn ang="0">
                  <a:pos x="294" y="642"/>
                </a:cxn>
                <a:cxn ang="0">
                  <a:pos x="306" y="630"/>
                </a:cxn>
                <a:cxn ang="0">
                  <a:pos x="312" y="612"/>
                </a:cxn>
                <a:cxn ang="0">
                  <a:pos x="324" y="588"/>
                </a:cxn>
                <a:cxn ang="0">
                  <a:pos x="336" y="552"/>
                </a:cxn>
                <a:cxn ang="0">
                  <a:pos x="342" y="510"/>
                </a:cxn>
                <a:cxn ang="0">
                  <a:pos x="354" y="462"/>
                </a:cxn>
                <a:cxn ang="0">
                  <a:pos x="360" y="414"/>
                </a:cxn>
                <a:cxn ang="0">
                  <a:pos x="372" y="354"/>
                </a:cxn>
                <a:cxn ang="0">
                  <a:pos x="378" y="300"/>
                </a:cxn>
                <a:cxn ang="0">
                  <a:pos x="390" y="240"/>
                </a:cxn>
                <a:cxn ang="0">
                  <a:pos x="396" y="186"/>
                </a:cxn>
                <a:cxn ang="0">
                  <a:pos x="408" y="138"/>
                </a:cxn>
                <a:cxn ang="0">
                  <a:pos x="414" y="90"/>
                </a:cxn>
                <a:cxn ang="0">
                  <a:pos x="426" y="54"/>
                </a:cxn>
                <a:cxn ang="0">
                  <a:pos x="438" y="24"/>
                </a:cxn>
                <a:cxn ang="0">
                  <a:pos x="444" y="6"/>
                </a:cxn>
                <a:cxn ang="0">
                  <a:pos x="456" y="0"/>
                </a:cxn>
                <a:cxn ang="0">
                  <a:pos x="462" y="6"/>
                </a:cxn>
                <a:cxn ang="0">
                  <a:pos x="474" y="18"/>
                </a:cxn>
              </a:cxnLst>
              <a:pathLst>
                <a:path w="474" h="642">
                  <a:moveTo>
                    <a:pt x="0" y="540"/>
                  </a:moveTo>
                  <a:lnTo>
                    <a:pt x="0" y="546"/>
                  </a:lnTo>
                  <a:lnTo>
                    <a:pt x="6" y="546"/>
                  </a:lnTo>
                  <a:lnTo>
                    <a:pt x="6" y="552"/>
                  </a:lnTo>
                  <a:lnTo>
                    <a:pt x="12" y="552"/>
                  </a:lnTo>
                  <a:lnTo>
                    <a:pt x="12" y="558"/>
                  </a:lnTo>
                  <a:lnTo>
                    <a:pt x="18" y="558"/>
                  </a:lnTo>
                  <a:lnTo>
                    <a:pt x="18" y="564"/>
                  </a:lnTo>
                  <a:lnTo>
                    <a:pt x="24" y="564"/>
                  </a:lnTo>
                  <a:lnTo>
                    <a:pt x="30" y="570"/>
                  </a:lnTo>
                  <a:lnTo>
                    <a:pt x="36" y="570"/>
                  </a:lnTo>
                  <a:lnTo>
                    <a:pt x="36" y="576"/>
                  </a:lnTo>
                  <a:lnTo>
                    <a:pt x="42" y="576"/>
                  </a:lnTo>
                  <a:lnTo>
                    <a:pt x="48" y="576"/>
                  </a:lnTo>
                  <a:lnTo>
                    <a:pt x="54" y="576"/>
                  </a:lnTo>
                  <a:lnTo>
                    <a:pt x="60" y="576"/>
                  </a:lnTo>
                  <a:lnTo>
                    <a:pt x="66" y="576"/>
                  </a:lnTo>
                  <a:lnTo>
                    <a:pt x="66" y="570"/>
                  </a:lnTo>
                  <a:lnTo>
                    <a:pt x="72" y="570"/>
                  </a:lnTo>
                  <a:lnTo>
                    <a:pt x="72" y="564"/>
                  </a:lnTo>
                  <a:lnTo>
                    <a:pt x="78" y="564"/>
                  </a:lnTo>
                  <a:lnTo>
                    <a:pt x="78" y="558"/>
                  </a:lnTo>
                  <a:lnTo>
                    <a:pt x="84" y="558"/>
                  </a:lnTo>
                  <a:lnTo>
                    <a:pt x="84" y="552"/>
                  </a:lnTo>
                  <a:lnTo>
                    <a:pt x="90" y="552"/>
                  </a:lnTo>
                  <a:lnTo>
                    <a:pt x="90" y="546"/>
                  </a:lnTo>
                  <a:lnTo>
                    <a:pt x="96" y="546"/>
                  </a:lnTo>
                  <a:lnTo>
                    <a:pt x="96" y="540"/>
                  </a:lnTo>
                  <a:lnTo>
                    <a:pt x="102" y="534"/>
                  </a:lnTo>
                  <a:lnTo>
                    <a:pt x="102" y="528"/>
                  </a:lnTo>
                  <a:lnTo>
                    <a:pt x="108" y="528"/>
                  </a:lnTo>
                  <a:lnTo>
                    <a:pt x="108" y="522"/>
                  </a:lnTo>
                  <a:lnTo>
                    <a:pt x="114" y="516"/>
                  </a:lnTo>
                  <a:lnTo>
                    <a:pt x="114" y="510"/>
                  </a:lnTo>
                  <a:lnTo>
                    <a:pt x="120" y="510"/>
                  </a:lnTo>
                  <a:lnTo>
                    <a:pt x="120" y="504"/>
                  </a:lnTo>
                  <a:lnTo>
                    <a:pt x="126" y="504"/>
                  </a:lnTo>
                  <a:lnTo>
                    <a:pt x="126" y="498"/>
                  </a:lnTo>
                  <a:lnTo>
                    <a:pt x="126" y="492"/>
                  </a:lnTo>
                  <a:lnTo>
                    <a:pt x="132" y="492"/>
                  </a:lnTo>
                  <a:lnTo>
                    <a:pt x="132" y="486"/>
                  </a:lnTo>
                  <a:lnTo>
                    <a:pt x="138" y="480"/>
                  </a:lnTo>
                  <a:lnTo>
                    <a:pt x="144" y="474"/>
                  </a:lnTo>
                  <a:lnTo>
                    <a:pt x="150" y="468"/>
                  </a:lnTo>
                  <a:lnTo>
                    <a:pt x="156" y="462"/>
                  </a:lnTo>
                  <a:lnTo>
                    <a:pt x="162" y="462"/>
                  </a:lnTo>
                  <a:lnTo>
                    <a:pt x="168" y="462"/>
                  </a:lnTo>
                  <a:lnTo>
                    <a:pt x="174" y="462"/>
                  </a:lnTo>
                  <a:lnTo>
                    <a:pt x="180" y="462"/>
                  </a:lnTo>
                  <a:lnTo>
                    <a:pt x="180" y="468"/>
                  </a:lnTo>
                  <a:lnTo>
                    <a:pt x="186" y="468"/>
                  </a:lnTo>
                  <a:lnTo>
                    <a:pt x="192" y="474"/>
                  </a:lnTo>
                  <a:lnTo>
                    <a:pt x="198" y="480"/>
                  </a:lnTo>
                  <a:lnTo>
                    <a:pt x="198" y="486"/>
                  </a:lnTo>
                  <a:lnTo>
                    <a:pt x="204" y="486"/>
                  </a:lnTo>
                  <a:lnTo>
                    <a:pt x="204" y="492"/>
                  </a:lnTo>
                  <a:lnTo>
                    <a:pt x="204" y="498"/>
                  </a:lnTo>
                  <a:lnTo>
                    <a:pt x="210" y="498"/>
                  </a:lnTo>
                  <a:lnTo>
                    <a:pt x="210" y="504"/>
                  </a:lnTo>
                  <a:lnTo>
                    <a:pt x="216" y="510"/>
                  </a:lnTo>
                  <a:lnTo>
                    <a:pt x="216" y="516"/>
                  </a:lnTo>
                  <a:lnTo>
                    <a:pt x="222" y="522"/>
                  </a:lnTo>
                  <a:lnTo>
                    <a:pt x="222" y="528"/>
                  </a:lnTo>
                  <a:lnTo>
                    <a:pt x="228" y="534"/>
                  </a:lnTo>
                  <a:lnTo>
                    <a:pt x="228" y="540"/>
                  </a:lnTo>
                  <a:lnTo>
                    <a:pt x="228" y="546"/>
                  </a:lnTo>
                  <a:lnTo>
                    <a:pt x="234" y="552"/>
                  </a:lnTo>
                  <a:lnTo>
                    <a:pt x="234" y="558"/>
                  </a:lnTo>
                  <a:lnTo>
                    <a:pt x="234" y="564"/>
                  </a:lnTo>
                  <a:lnTo>
                    <a:pt x="240" y="564"/>
                  </a:lnTo>
                  <a:lnTo>
                    <a:pt x="240" y="570"/>
                  </a:lnTo>
                  <a:lnTo>
                    <a:pt x="240" y="576"/>
                  </a:lnTo>
                  <a:lnTo>
                    <a:pt x="246" y="582"/>
                  </a:lnTo>
                  <a:lnTo>
                    <a:pt x="246" y="588"/>
                  </a:lnTo>
                  <a:lnTo>
                    <a:pt x="252" y="594"/>
                  </a:lnTo>
                  <a:lnTo>
                    <a:pt x="252" y="600"/>
                  </a:lnTo>
                  <a:lnTo>
                    <a:pt x="258" y="606"/>
                  </a:lnTo>
                  <a:lnTo>
                    <a:pt x="258" y="612"/>
                  </a:lnTo>
                  <a:lnTo>
                    <a:pt x="264" y="618"/>
                  </a:lnTo>
                  <a:lnTo>
                    <a:pt x="264" y="624"/>
                  </a:lnTo>
                  <a:lnTo>
                    <a:pt x="270" y="624"/>
                  </a:lnTo>
                  <a:lnTo>
                    <a:pt x="270" y="630"/>
                  </a:lnTo>
                  <a:lnTo>
                    <a:pt x="276" y="636"/>
                  </a:lnTo>
                  <a:lnTo>
                    <a:pt x="282" y="642"/>
                  </a:lnTo>
                  <a:lnTo>
                    <a:pt x="288" y="642"/>
                  </a:lnTo>
                  <a:lnTo>
                    <a:pt x="294" y="642"/>
                  </a:lnTo>
                  <a:lnTo>
                    <a:pt x="300" y="642"/>
                  </a:lnTo>
                  <a:lnTo>
                    <a:pt x="300" y="636"/>
                  </a:lnTo>
                  <a:lnTo>
                    <a:pt x="306" y="636"/>
                  </a:lnTo>
                  <a:lnTo>
                    <a:pt x="306" y="630"/>
                  </a:lnTo>
                  <a:lnTo>
                    <a:pt x="312" y="624"/>
                  </a:lnTo>
                  <a:lnTo>
                    <a:pt x="312" y="618"/>
                  </a:lnTo>
                  <a:lnTo>
                    <a:pt x="312" y="612"/>
                  </a:lnTo>
                  <a:lnTo>
                    <a:pt x="318" y="606"/>
                  </a:lnTo>
                  <a:lnTo>
                    <a:pt x="318" y="600"/>
                  </a:lnTo>
                  <a:lnTo>
                    <a:pt x="324" y="594"/>
                  </a:lnTo>
                  <a:lnTo>
                    <a:pt x="324" y="588"/>
                  </a:lnTo>
                  <a:lnTo>
                    <a:pt x="324" y="582"/>
                  </a:lnTo>
                  <a:lnTo>
                    <a:pt x="330" y="576"/>
                  </a:lnTo>
                  <a:lnTo>
                    <a:pt x="330" y="570"/>
                  </a:lnTo>
                  <a:lnTo>
                    <a:pt x="330" y="558"/>
                  </a:lnTo>
                  <a:lnTo>
                    <a:pt x="336" y="552"/>
                  </a:lnTo>
                  <a:lnTo>
                    <a:pt x="336" y="546"/>
                  </a:lnTo>
                  <a:lnTo>
                    <a:pt x="336" y="540"/>
                  </a:lnTo>
                  <a:lnTo>
                    <a:pt x="336" y="528"/>
                  </a:lnTo>
                  <a:lnTo>
                    <a:pt x="342" y="522"/>
                  </a:lnTo>
                  <a:lnTo>
                    <a:pt x="342" y="510"/>
                  </a:lnTo>
                  <a:lnTo>
                    <a:pt x="342" y="504"/>
                  </a:lnTo>
                  <a:lnTo>
                    <a:pt x="348" y="492"/>
                  </a:lnTo>
                  <a:lnTo>
                    <a:pt x="348" y="486"/>
                  </a:lnTo>
                  <a:lnTo>
                    <a:pt x="348" y="474"/>
                  </a:lnTo>
                  <a:lnTo>
                    <a:pt x="354" y="462"/>
                  </a:lnTo>
                  <a:lnTo>
                    <a:pt x="354" y="456"/>
                  </a:lnTo>
                  <a:lnTo>
                    <a:pt x="354" y="444"/>
                  </a:lnTo>
                  <a:lnTo>
                    <a:pt x="360" y="432"/>
                  </a:lnTo>
                  <a:lnTo>
                    <a:pt x="360" y="426"/>
                  </a:lnTo>
                  <a:lnTo>
                    <a:pt x="360" y="414"/>
                  </a:lnTo>
                  <a:lnTo>
                    <a:pt x="366" y="402"/>
                  </a:lnTo>
                  <a:lnTo>
                    <a:pt x="366" y="390"/>
                  </a:lnTo>
                  <a:lnTo>
                    <a:pt x="366" y="378"/>
                  </a:lnTo>
                  <a:lnTo>
                    <a:pt x="366" y="366"/>
                  </a:lnTo>
                  <a:lnTo>
                    <a:pt x="372" y="354"/>
                  </a:lnTo>
                  <a:lnTo>
                    <a:pt x="372" y="348"/>
                  </a:lnTo>
                  <a:lnTo>
                    <a:pt x="372" y="336"/>
                  </a:lnTo>
                  <a:lnTo>
                    <a:pt x="378" y="324"/>
                  </a:lnTo>
                  <a:lnTo>
                    <a:pt x="378" y="312"/>
                  </a:lnTo>
                  <a:lnTo>
                    <a:pt x="378" y="300"/>
                  </a:lnTo>
                  <a:lnTo>
                    <a:pt x="384" y="288"/>
                  </a:lnTo>
                  <a:lnTo>
                    <a:pt x="384" y="276"/>
                  </a:lnTo>
                  <a:lnTo>
                    <a:pt x="384" y="264"/>
                  </a:lnTo>
                  <a:lnTo>
                    <a:pt x="390" y="252"/>
                  </a:lnTo>
                  <a:lnTo>
                    <a:pt x="390" y="240"/>
                  </a:lnTo>
                  <a:lnTo>
                    <a:pt x="390" y="234"/>
                  </a:lnTo>
                  <a:lnTo>
                    <a:pt x="390" y="222"/>
                  </a:lnTo>
                  <a:lnTo>
                    <a:pt x="396" y="210"/>
                  </a:lnTo>
                  <a:lnTo>
                    <a:pt x="396" y="198"/>
                  </a:lnTo>
                  <a:lnTo>
                    <a:pt x="396" y="186"/>
                  </a:lnTo>
                  <a:lnTo>
                    <a:pt x="402" y="174"/>
                  </a:lnTo>
                  <a:lnTo>
                    <a:pt x="402" y="168"/>
                  </a:lnTo>
                  <a:lnTo>
                    <a:pt x="402" y="156"/>
                  </a:lnTo>
                  <a:lnTo>
                    <a:pt x="408" y="144"/>
                  </a:lnTo>
                  <a:lnTo>
                    <a:pt x="408" y="138"/>
                  </a:lnTo>
                  <a:lnTo>
                    <a:pt x="408" y="126"/>
                  </a:lnTo>
                  <a:lnTo>
                    <a:pt x="414" y="120"/>
                  </a:lnTo>
                  <a:lnTo>
                    <a:pt x="414" y="108"/>
                  </a:lnTo>
                  <a:lnTo>
                    <a:pt x="414" y="102"/>
                  </a:lnTo>
                  <a:lnTo>
                    <a:pt x="414" y="90"/>
                  </a:lnTo>
                  <a:lnTo>
                    <a:pt x="420" y="84"/>
                  </a:lnTo>
                  <a:lnTo>
                    <a:pt x="420" y="78"/>
                  </a:lnTo>
                  <a:lnTo>
                    <a:pt x="420" y="66"/>
                  </a:lnTo>
                  <a:lnTo>
                    <a:pt x="426" y="60"/>
                  </a:lnTo>
                  <a:lnTo>
                    <a:pt x="426" y="54"/>
                  </a:lnTo>
                  <a:lnTo>
                    <a:pt x="426" y="48"/>
                  </a:lnTo>
                  <a:lnTo>
                    <a:pt x="432" y="42"/>
                  </a:lnTo>
                  <a:lnTo>
                    <a:pt x="432" y="36"/>
                  </a:lnTo>
                  <a:lnTo>
                    <a:pt x="432" y="30"/>
                  </a:lnTo>
                  <a:lnTo>
                    <a:pt x="438" y="24"/>
                  </a:lnTo>
                  <a:lnTo>
                    <a:pt x="438" y="18"/>
                  </a:lnTo>
                  <a:lnTo>
                    <a:pt x="444" y="12"/>
                  </a:lnTo>
                  <a:lnTo>
                    <a:pt x="444" y="6"/>
                  </a:lnTo>
                  <a:lnTo>
                    <a:pt x="450" y="6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2" y="6"/>
                  </a:lnTo>
                  <a:lnTo>
                    <a:pt x="468" y="6"/>
                  </a:lnTo>
                  <a:lnTo>
                    <a:pt x="468" y="12"/>
                  </a:lnTo>
                  <a:lnTo>
                    <a:pt x="474" y="18"/>
                  </a:lnTo>
                  <a:lnTo>
                    <a:pt x="474" y="24"/>
                  </a:lnTo>
                </a:path>
              </a:pathLst>
            </a:custGeom>
            <a:noFill/>
            <a:ln w="190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10" name="Freeform 100"/>
            <p:cNvSpPr/>
            <p:nvPr/>
          </p:nvSpPr>
          <p:spPr>
            <a:xfrm>
              <a:off x="2958" y="1899"/>
              <a:ext cx="474" cy="618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8" y="54"/>
                </a:cxn>
                <a:cxn ang="0">
                  <a:pos x="24" y="96"/>
                </a:cxn>
                <a:cxn ang="0">
                  <a:pos x="36" y="144"/>
                </a:cxn>
                <a:cxn ang="0">
                  <a:pos x="48" y="198"/>
                </a:cxn>
                <a:cxn ang="0">
                  <a:pos x="54" y="252"/>
                </a:cxn>
                <a:cxn ang="0">
                  <a:pos x="66" y="312"/>
                </a:cxn>
                <a:cxn ang="0">
                  <a:pos x="72" y="366"/>
                </a:cxn>
                <a:cxn ang="0">
                  <a:pos x="84" y="420"/>
                </a:cxn>
                <a:cxn ang="0">
                  <a:pos x="90" y="468"/>
                </a:cxn>
                <a:cxn ang="0">
                  <a:pos x="102" y="516"/>
                </a:cxn>
                <a:cxn ang="0">
                  <a:pos x="108" y="552"/>
                </a:cxn>
                <a:cxn ang="0">
                  <a:pos x="120" y="582"/>
                </a:cxn>
                <a:cxn ang="0">
                  <a:pos x="126" y="600"/>
                </a:cxn>
                <a:cxn ang="0">
                  <a:pos x="138" y="612"/>
                </a:cxn>
                <a:cxn ang="0">
                  <a:pos x="150" y="618"/>
                </a:cxn>
                <a:cxn ang="0">
                  <a:pos x="156" y="618"/>
                </a:cxn>
                <a:cxn ang="0">
                  <a:pos x="168" y="606"/>
                </a:cxn>
                <a:cxn ang="0">
                  <a:pos x="174" y="594"/>
                </a:cxn>
                <a:cxn ang="0">
                  <a:pos x="186" y="576"/>
                </a:cxn>
                <a:cxn ang="0">
                  <a:pos x="192" y="558"/>
                </a:cxn>
                <a:cxn ang="0">
                  <a:pos x="204" y="534"/>
                </a:cxn>
                <a:cxn ang="0">
                  <a:pos x="210" y="510"/>
                </a:cxn>
                <a:cxn ang="0">
                  <a:pos x="222" y="492"/>
                </a:cxn>
                <a:cxn ang="0">
                  <a:pos x="234" y="474"/>
                </a:cxn>
                <a:cxn ang="0">
                  <a:pos x="240" y="456"/>
                </a:cxn>
                <a:cxn ang="0">
                  <a:pos x="252" y="444"/>
                </a:cxn>
                <a:cxn ang="0">
                  <a:pos x="258" y="438"/>
                </a:cxn>
                <a:cxn ang="0">
                  <a:pos x="270" y="438"/>
                </a:cxn>
                <a:cxn ang="0">
                  <a:pos x="276" y="438"/>
                </a:cxn>
                <a:cxn ang="0">
                  <a:pos x="288" y="444"/>
                </a:cxn>
                <a:cxn ang="0">
                  <a:pos x="294" y="450"/>
                </a:cxn>
                <a:cxn ang="0">
                  <a:pos x="306" y="462"/>
                </a:cxn>
                <a:cxn ang="0">
                  <a:pos x="312" y="480"/>
                </a:cxn>
                <a:cxn ang="0">
                  <a:pos x="324" y="492"/>
                </a:cxn>
                <a:cxn ang="0">
                  <a:pos x="336" y="504"/>
                </a:cxn>
                <a:cxn ang="0">
                  <a:pos x="342" y="516"/>
                </a:cxn>
                <a:cxn ang="0">
                  <a:pos x="354" y="528"/>
                </a:cxn>
                <a:cxn ang="0">
                  <a:pos x="360" y="540"/>
                </a:cxn>
                <a:cxn ang="0">
                  <a:pos x="372" y="546"/>
                </a:cxn>
                <a:cxn ang="0">
                  <a:pos x="378" y="552"/>
                </a:cxn>
                <a:cxn ang="0">
                  <a:pos x="390" y="552"/>
                </a:cxn>
                <a:cxn ang="0">
                  <a:pos x="396" y="552"/>
                </a:cxn>
                <a:cxn ang="0">
                  <a:pos x="408" y="546"/>
                </a:cxn>
                <a:cxn ang="0">
                  <a:pos x="420" y="540"/>
                </a:cxn>
                <a:cxn ang="0">
                  <a:pos x="426" y="528"/>
                </a:cxn>
                <a:cxn ang="0">
                  <a:pos x="438" y="522"/>
                </a:cxn>
                <a:cxn ang="0">
                  <a:pos x="444" y="510"/>
                </a:cxn>
                <a:cxn ang="0">
                  <a:pos x="456" y="498"/>
                </a:cxn>
                <a:cxn ang="0">
                  <a:pos x="462" y="486"/>
                </a:cxn>
                <a:cxn ang="0">
                  <a:pos x="474" y="480"/>
                </a:cxn>
              </a:cxnLst>
              <a:pathLst>
                <a:path w="474" h="618">
                  <a:moveTo>
                    <a:pt x="0" y="0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24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54"/>
                  </a:lnTo>
                  <a:lnTo>
                    <a:pt x="18" y="60"/>
                  </a:lnTo>
                  <a:lnTo>
                    <a:pt x="24" y="66"/>
                  </a:lnTo>
                  <a:lnTo>
                    <a:pt x="24" y="78"/>
                  </a:lnTo>
                  <a:lnTo>
                    <a:pt x="24" y="84"/>
                  </a:lnTo>
                  <a:lnTo>
                    <a:pt x="24" y="96"/>
                  </a:lnTo>
                  <a:lnTo>
                    <a:pt x="30" y="102"/>
                  </a:lnTo>
                  <a:lnTo>
                    <a:pt x="30" y="114"/>
                  </a:lnTo>
                  <a:lnTo>
                    <a:pt x="30" y="12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36" y="150"/>
                  </a:lnTo>
                  <a:lnTo>
                    <a:pt x="42" y="162"/>
                  </a:lnTo>
                  <a:lnTo>
                    <a:pt x="42" y="174"/>
                  </a:lnTo>
                  <a:lnTo>
                    <a:pt x="42" y="186"/>
                  </a:lnTo>
                  <a:lnTo>
                    <a:pt x="48" y="198"/>
                  </a:lnTo>
                  <a:lnTo>
                    <a:pt x="48" y="210"/>
                  </a:lnTo>
                  <a:lnTo>
                    <a:pt x="48" y="216"/>
                  </a:lnTo>
                  <a:lnTo>
                    <a:pt x="48" y="228"/>
                  </a:lnTo>
                  <a:lnTo>
                    <a:pt x="54" y="240"/>
                  </a:lnTo>
                  <a:lnTo>
                    <a:pt x="54" y="252"/>
                  </a:lnTo>
                  <a:lnTo>
                    <a:pt x="54" y="264"/>
                  </a:lnTo>
                  <a:lnTo>
                    <a:pt x="60" y="276"/>
                  </a:lnTo>
                  <a:lnTo>
                    <a:pt x="60" y="288"/>
                  </a:lnTo>
                  <a:lnTo>
                    <a:pt x="60" y="300"/>
                  </a:lnTo>
                  <a:lnTo>
                    <a:pt x="66" y="312"/>
                  </a:lnTo>
                  <a:lnTo>
                    <a:pt x="66" y="324"/>
                  </a:lnTo>
                  <a:lnTo>
                    <a:pt x="66" y="330"/>
                  </a:lnTo>
                  <a:lnTo>
                    <a:pt x="72" y="342"/>
                  </a:lnTo>
                  <a:lnTo>
                    <a:pt x="72" y="354"/>
                  </a:lnTo>
                  <a:lnTo>
                    <a:pt x="72" y="366"/>
                  </a:lnTo>
                  <a:lnTo>
                    <a:pt x="78" y="378"/>
                  </a:lnTo>
                  <a:lnTo>
                    <a:pt x="78" y="390"/>
                  </a:lnTo>
                  <a:lnTo>
                    <a:pt x="78" y="402"/>
                  </a:lnTo>
                  <a:lnTo>
                    <a:pt x="78" y="408"/>
                  </a:lnTo>
                  <a:lnTo>
                    <a:pt x="84" y="420"/>
                  </a:lnTo>
                  <a:lnTo>
                    <a:pt x="84" y="432"/>
                  </a:lnTo>
                  <a:lnTo>
                    <a:pt x="84" y="438"/>
                  </a:lnTo>
                  <a:lnTo>
                    <a:pt x="90" y="450"/>
                  </a:lnTo>
                  <a:lnTo>
                    <a:pt x="90" y="462"/>
                  </a:lnTo>
                  <a:lnTo>
                    <a:pt x="90" y="468"/>
                  </a:lnTo>
                  <a:lnTo>
                    <a:pt x="96" y="480"/>
                  </a:lnTo>
                  <a:lnTo>
                    <a:pt x="96" y="486"/>
                  </a:lnTo>
                  <a:lnTo>
                    <a:pt x="96" y="498"/>
                  </a:lnTo>
                  <a:lnTo>
                    <a:pt x="102" y="504"/>
                  </a:lnTo>
                  <a:lnTo>
                    <a:pt x="102" y="516"/>
                  </a:lnTo>
                  <a:lnTo>
                    <a:pt x="102" y="522"/>
                  </a:lnTo>
                  <a:lnTo>
                    <a:pt x="102" y="528"/>
                  </a:lnTo>
                  <a:lnTo>
                    <a:pt x="108" y="534"/>
                  </a:lnTo>
                  <a:lnTo>
                    <a:pt x="108" y="546"/>
                  </a:lnTo>
                  <a:lnTo>
                    <a:pt x="108" y="552"/>
                  </a:lnTo>
                  <a:lnTo>
                    <a:pt x="114" y="558"/>
                  </a:lnTo>
                  <a:lnTo>
                    <a:pt x="114" y="564"/>
                  </a:lnTo>
                  <a:lnTo>
                    <a:pt x="114" y="570"/>
                  </a:lnTo>
                  <a:lnTo>
                    <a:pt x="120" y="576"/>
                  </a:lnTo>
                  <a:lnTo>
                    <a:pt x="120" y="582"/>
                  </a:lnTo>
                  <a:lnTo>
                    <a:pt x="126" y="588"/>
                  </a:lnTo>
                  <a:lnTo>
                    <a:pt x="126" y="594"/>
                  </a:lnTo>
                  <a:lnTo>
                    <a:pt x="126" y="600"/>
                  </a:lnTo>
                  <a:lnTo>
                    <a:pt x="132" y="606"/>
                  </a:lnTo>
                  <a:lnTo>
                    <a:pt x="132" y="612"/>
                  </a:lnTo>
                  <a:lnTo>
                    <a:pt x="138" y="612"/>
                  </a:lnTo>
                  <a:lnTo>
                    <a:pt x="138" y="618"/>
                  </a:lnTo>
                  <a:lnTo>
                    <a:pt x="144" y="618"/>
                  </a:lnTo>
                  <a:lnTo>
                    <a:pt x="150" y="618"/>
                  </a:lnTo>
                  <a:lnTo>
                    <a:pt x="156" y="618"/>
                  </a:lnTo>
                  <a:lnTo>
                    <a:pt x="162" y="612"/>
                  </a:lnTo>
                  <a:lnTo>
                    <a:pt x="168" y="606"/>
                  </a:lnTo>
                  <a:lnTo>
                    <a:pt x="168" y="600"/>
                  </a:lnTo>
                  <a:lnTo>
                    <a:pt x="174" y="600"/>
                  </a:lnTo>
                  <a:lnTo>
                    <a:pt x="174" y="594"/>
                  </a:lnTo>
                  <a:lnTo>
                    <a:pt x="180" y="588"/>
                  </a:lnTo>
                  <a:lnTo>
                    <a:pt x="180" y="582"/>
                  </a:lnTo>
                  <a:lnTo>
                    <a:pt x="186" y="576"/>
                  </a:lnTo>
                  <a:lnTo>
                    <a:pt x="186" y="570"/>
                  </a:lnTo>
                  <a:lnTo>
                    <a:pt x="192" y="564"/>
                  </a:lnTo>
                  <a:lnTo>
                    <a:pt x="192" y="558"/>
                  </a:lnTo>
                  <a:lnTo>
                    <a:pt x="198" y="552"/>
                  </a:lnTo>
                  <a:lnTo>
                    <a:pt x="198" y="546"/>
                  </a:lnTo>
                  <a:lnTo>
                    <a:pt x="198" y="540"/>
                  </a:lnTo>
                  <a:lnTo>
                    <a:pt x="204" y="540"/>
                  </a:lnTo>
                  <a:lnTo>
                    <a:pt x="204" y="534"/>
                  </a:lnTo>
                  <a:lnTo>
                    <a:pt x="204" y="528"/>
                  </a:lnTo>
                  <a:lnTo>
                    <a:pt x="210" y="522"/>
                  </a:lnTo>
                  <a:lnTo>
                    <a:pt x="210" y="516"/>
                  </a:lnTo>
                  <a:lnTo>
                    <a:pt x="210" y="510"/>
                  </a:lnTo>
                  <a:lnTo>
                    <a:pt x="216" y="504"/>
                  </a:lnTo>
                  <a:lnTo>
                    <a:pt x="216" y="498"/>
                  </a:lnTo>
                  <a:lnTo>
                    <a:pt x="222" y="492"/>
                  </a:lnTo>
                  <a:lnTo>
                    <a:pt x="222" y="486"/>
                  </a:lnTo>
                  <a:lnTo>
                    <a:pt x="228" y="480"/>
                  </a:lnTo>
                  <a:lnTo>
                    <a:pt x="228" y="474"/>
                  </a:lnTo>
                  <a:lnTo>
                    <a:pt x="234" y="474"/>
                  </a:lnTo>
                  <a:lnTo>
                    <a:pt x="234" y="468"/>
                  </a:lnTo>
                  <a:lnTo>
                    <a:pt x="234" y="462"/>
                  </a:lnTo>
                  <a:lnTo>
                    <a:pt x="240" y="462"/>
                  </a:lnTo>
                  <a:lnTo>
                    <a:pt x="240" y="456"/>
                  </a:lnTo>
                  <a:lnTo>
                    <a:pt x="246" y="450"/>
                  </a:lnTo>
                  <a:lnTo>
                    <a:pt x="252" y="444"/>
                  </a:lnTo>
                  <a:lnTo>
                    <a:pt x="258" y="444"/>
                  </a:lnTo>
                  <a:lnTo>
                    <a:pt x="258" y="438"/>
                  </a:lnTo>
                  <a:lnTo>
                    <a:pt x="264" y="438"/>
                  </a:lnTo>
                  <a:lnTo>
                    <a:pt x="270" y="438"/>
                  </a:lnTo>
                  <a:lnTo>
                    <a:pt x="276" y="438"/>
                  </a:lnTo>
                  <a:lnTo>
                    <a:pt x="282" y="438"/>
                  </a:lnTo>
                  <a:lnTo>
                    <a:pt x="288" y="444"/>
                  </a:lnTo>
                  <a:lnTo>
                    <a:pt x="294" y="450"/>
                  </a:lnTo>
                  <a:lnTo>
                    <a:pt x="300" y="456"/>
                  </a:lnTo>
                  <a:lnTo>
                    <a:pt x="306" y="462"/>
                  </a:lnTo>
                  <a:lnTo>
                    <a:pt x="306" y="468"/>
                  </a:lnTo>
                  <a:lnTo>
                    <a:pt x="312" y="468"/>
                  </a:lnTo>
                  <a:lnTo>
                    <a:pt x="312" y="474"/>
                  </a:lnTo>
                  <a:lnTo>
                    <a:pt x="312" y="480"/>
                  </a:lnTo>
                  <a:lnTo>
                    <a:pt x="318" y="480"/>
                  </a:lnTo>
                  <a:lnTo>
                    <a:pt x="318" y="486"/>
                  </a:lnTo>
                  <a:lnTo>
                    <a:pt x="324" y="486"/>
                  </a:lnTo>
                  <a:lnTo>
                    <a:pt x="324" y="492"/>
                  </a:lnTo>
                  <a:lnTo>
                    <a:pt x="330" y="498"/>
                  </a:lnTo>
                  <a:lnTo>
                    <a:pt x="330" y="504"/>
                  </a:lnTo>
                  <a:lnTo>
                    <a:pt x="336" y="504"/>
                  </a:lnTo>
                  <a:lnTo>
                    <a:pt x="336" y="510"/>
                  </a:lnTo>
                  <a:lnTo>
                    <a:pt x="342" y="516"/>
                  </a:lnTo>
                  <a:lnTo>
                    <a:pt x="342" y="522"/>
                  </a:lnTo>
                  <a:lnTo>
                    <a:pt x="348" y="522"/>
                  </a:lnTo>
                  <a:lnTo>
                    <a:pt x="348" y="528"/>
                  </a:lnTo>
                  <a:lnTo>
                    <a:pt x="354" y="528"/>
                  </a:lnTo>
                  <a:lnTo>
                    <a:pt x="354" y="534"/>
                  </a:lnTo>
                  <a:lnTo>
                    <a:pt x="360" y="534"/>
                  </a:lnTo>
                  <a:lnTo>
                    <a:pt x="360" y="540"/>
                  </a:lnTo>
                  <a:lnTo>
                    <a:pt x="366" y="540"/>
                  </a:lnTo>
                  <a:lnTo>
                    <a:pt x="366" y="546"/>
                  </a:lnTo>
                  <a:lnTo>
                    <a:pt x="372" y="546"/>
                  </a:lnTo>
                  <a:lnTo>
                    <a:pt x="372" y="552"/>
                  </a:lnTo>
                  <a:lnTo>
                    <a:pt x="378" y="552"/>
                  </a:lnTo>
                  <a:lnTo>
                    <a:pt x="384" y="552"/>
                  </a:lnTo>
                  <a:lnTo>
                    <a:pt x="390" y="552"/>
                  </a:lnTo>
                  <a:lnTo>
                    <a:pt x="396" y="552"/>
                  </a:lnTo>
                  <a:lnTo>
                    <a:pt x="402" y="552"/>
                  </a:lnTo>
                  <a:lnTo>
                    <a:pt x="402" y="546"/>
                  </a:lnTo>
                  <a:lnTo>
                    <a:pt x="408" y="546"/>
                  </a:lnTo>
                  <a:lnTo>
                    <a:pt x="414" y="540"/>
                  </a:lnTo>
                  <a:lnTo>
                    <a:pt x="420" y="540"/>
                  </a:lnTo>
                  <a:lnTo>
                    <a:pt x="420" y="534"/>
                  </a:lnTo>
                  <a:lnTo>
                    <a:pt x="426" y="534"/>
                  </a:lnTo>
                  <a:lnTo>
                    <a:pt x="426" y="528"/>
                  </a:lnTo>
                  <a:lnTo>
                    <a:pt x="432" y="528"/>
                  </a:lnTo>
                  <a:lnTo>
                    <a:pt x="432" y="522"/>
                  </a:lnTo>
                  <a:lnTo>
                    <a:pt x="438" y="522"/>
                  </a:lnTo>
                  <a:lnTo>
                    <a:pt x="438" y="516"/>
                  </a:lnTo>
                  <a:lnTo>
                    <a:pt x="444" y="516"/>
                  </a:lnTo>
                  <a:lnTo>
                    <a:pt x="444" y="510"/>
                  </a:lnTo>
                  <a:lnTo>
                    <a:pt x="450" y="504"/>
                  </a:lnTo>
                  <a:lnTo>
                    <a:pt x="450" y="498"/>
                  </a:lnTo>
                  <a:lnTo>
                    <a:pt x="456" y="498"/>
                  </a:lnTo>
                  <a:lnTo>
                    <a:pt x="456" y="492"/>
                  </a:lnTo>
                  <a:lnTo>
                    <a:pt x="462" y="492"/>
                  </a:lnTo>
                  <a:lnTo>
                    <a:pt x="462" y="486"/>
                  </a:lnTo>
                  <a:lnTo>
                    <a:pt x="468" y="486"/>
                  </a:lnTo>
                  <a:lnTo>
                    <a:pt x="474" y="480"/>
                  </a:lnTo>
                </a:path>
              </a:pathLst>
            </a:custGeom>
            <a:noFill/>
            <a:ln w="190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11" name="Freeform 101"/>
            <p:cNvSpPr/>
            <p:nvPr/>
          </p:nvSpPr>
          <p:spPr>
            <a:xfrm>
              <a:off x="3432" y="2367"/>
              <a:ext cx="438" cy="6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2" y="0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42" y="0"/>
                </a:cxn>
                <a:cxn ang="0">
                  <a:pos x="54" y="6"/>
                </a:cxn>
                <a:cxn ang="0">
                  <a:pos x="60" y="6"/>
                </a:cxn>
                <a:cxn ang="0">
                  <a:pos x="66" y="12"/>
                </a:cxn>
                <a:cxn ang="0">
                  <a:pos x="72" y="18"/>
                </a:cxn>
                <a:cxn ang="0">
                  <a:pos x="78" y="24"/>
                </a:cxn>
                <a:cxn ang="0">
                  <a:pos x="90" y="30"/>
                </a:cxn>
                <a:cxn ang="0">
                  <a:pos x="96" y="42"/>
                </a:cxn>
                <a:cxn ang="0">
                  <a:pos x="102" y="48"/>
                </a:cxn>
                <a:cxn ang="0">
                  <a:pos x="108" y="54"/>
                </a:cxn>
                <a:cxn ang="0">
                  <a:pos x="120" y="54"/>
                </a:cxn>
                <a:cxn ang="0">
                  <a:pos x="126" y="60"/>
                </a:cxn>
                <a:cxn ang="0">
                  <a:pos x="132" y="66"/>
                </a:cxn>
                <a:cxn ang="0">
                  <a:pos x="138" y="66"/>
                </a:cxn>
                <a:cxn ang="0">
                  <a:pos x="150" y="66"/>
                </a:cxn>
                <a:cxn ang="0">
                  <a:pos x="156" y="66"/>
                </a:cxn>
                <a:cxn ang="0">
                  <a:pos x="162" y="66"/>
                </a:cxn>
                <a:cxn ang="0">
                  <a:pos x="168" y="60"/>
                </a:cxn>
                <a:cxn ang="0">
                  <a:pos x="180" y="60"/>
                </a:cxn>
                <a:cxn ang="0">
                  <a:pos x="186" y="54"/>
                </a:cxn>
                <a:cxn ang="0">
                  <a:pos x="192" y="48"/>
                </a:cxn>
                <a:cxn ang="0">
                  <a:pos x="198" y="42"/>
                </a:cxn>
                <a:cxn ang="0">
                  <a:pos x="210" y="36"/>
                </a:cxn>
                <a:cxn ang="0">
                  <a:pos x="216" y="30"/>
                </a:cxn>
                <a:cxn ang="0">
                  <a:pos x="222" y="24"/>
                </a:cxn>
                <a:cxn ang="0">
                  <a:pos x="228" y="24"/>
                </a:cxn>
                <a:cxn ang="0">
                  <a:pos x="240" y="18"/>
                </a:cxn>
                <a:cxn ang="0">
                  <a:pos x="246" y="12"/>
                </a:cxn>
                <a:cxn ang="0">
                  <a:pos x="252" y="12"/>
                </a:cxn>
                <a:cxn ang="0">
                  <a:pos x="258" y="12"/>
                </a:cxn>
                <a:cxn ang="0">
                  <a:pos x="264" y="12"/>
                </a:cxn>
                <a:cxn ang="0">
                  <a:pos x="276" y="12"/>
                </a:cxn>
                <a:cxn ang="0">
                  <a:pos x="282" y="12"/>
                </a:cxn>
                <a:cxn ang="0">
                  <a:pos x="288" y="12"/>
                </a:cxn>
                <a:cxn ang="0">
                  <a:pos x="294" y="18"/>
                </a:cxn>
                <a:cxn ang="0">
                  <a:pos x="306" y="24"/>
                </a:cxn>
                <a:cxn ang="0">
                  <a:pos x="312" y="24"/>
                </a:cxn>
                <a:cxn ang="0">
                  <a:pos x="318" y="30"/>
                </a:cxn>
                <a:cxn ang="0">
                  <a:pos x="324" y="36"/>
                </a:cxn>
                <a:cxn ang="0">
                  <a:pos x="336" y="42"/>
                </a:cxn>
                <a:cxn ang="0">
                  <a:pos x="342" y="48"/>
                </a:cxn>
                <a:cxn ang="0">
                  <a:pos x="348" y="48"/>
                </a:cxn>
                <a:cxn ang="0">
                  <a:pos x="354" y="54"/>
                </a:cxn>
                <a:cxn ang="0">
                  <a:pos x="366" y="54"/>
                </a:cxn>
                <a:cxn ang="0">
                  <a:pos x="372" y="60"/>
                </a:cxn>
                <a:cxn ang="0">
                  <a:pos x="378" y="60"/>
                </a:cxn>
                <a:cxn ang="0">
                  <a:pos x="384" y="60"/>
                </a:cxn>
                <a:cxn ang="0">
                  <a:pos x="396" y="60"/>
                </a:cxn>
                <a:cxn ang="0">
                  <a:pos x="402" y="54"/>
                </a:cxn>
                <a:cxn ang="0">
                  <a:pos x="408" y="54"/>
                </a:cxn>
                <a:cxn ang="0">
                  <a:pos x="414" y="48"/>
                </a:cxn>
                <a:cxn ang="0">
                  <a:pos x="426" y="48"/>
                </a:cxn>
                <a:cxn ang="0">
                  <a:pos x="432" y="42"/>
                </a:cxn>
                <a:cxn ang="0">
                  <a:pos x="438" y="36"/>
                </a:cxn>
              </a:cxnLst>
              <a:pathLst>
                <a:path w="438" h="66">
                  <a:moveTo>
                    <a:pt x="0" y="12"/>
                  </a:moveTo>
                  <a:lnTo>
                    <a:pt x="0" y="12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0" y="12"/>
                  </a:lnTo>
                  <a:lnTo>
                    <a:pt x="66" y="12"/>
                  </a:lnTo>
                  <a:lnTo>
                    <a:pt x="72" y="18"/>
                  </a:lnTo>
                  <a:lnTo>
                    <a:pt x="78" y="18"/>
                  </a:lnTo>
                  <a:lnTo>
                    <a:pt x="78" y="24"/>
                  </a:lnTo>
                  <a:lnTo>
                    <a:pt x="84" y="30"/>
                  </a:lnTo>
                  <a:lnTo>
                    <a:pt x="90" y="30"/>
                  </a:lnTo>
                  <a:lnTo>
                    <a:pt x="90" y="36"/>
                  </a:lnTo>
                  <a:lnTo>
                    <a:pt x="96" y="36"/>
                  </a:lnTo>
                  <a:lnTo>
                    <a:pt x="96" y="42"/>
                  </a:lnTo>
                  <a:lnTo>
                    <a:pt x="102" y="42"/>
                  </a:lnTo>
                  <a:lnTo>
                    <a:pt x="102" y="48"/>
                  </a:lnTo>
                  <a:lnTo>
                    <a:pt x="108" y="48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0" y="60"/>
                  </a:lnTo>
                  <a:lnTo>
                    <a:pt x="126" y="60"/>
                  </a:lnTo>
                  <a:lnTo>
                    <a:pt x="132" y="60"/>
                  </a:lnTo>
                  <a:lnTo>
                    <a:pt x="132" y="66"/>
                  </a:lnTo>
                  <a:lnTo>
                    <a:pt x="138" y="66"/>
                  </a:lnTo>
                  <a:lnTo>
                    <a:pt x="144" y="66"/>
                  </a:lnTo>
                  <a:lnTo>
                    <a:pt x="150" y="66"/>
                  </a:lnTo>
                  <a:lnTo>
                    <a:pt x="156" y="66"/>
                  </a:lnTo>
                  <a:lnTo>
                    <a:pt x="162" y="66"/>
                  </a:lnTo>
                  <a:lnTo>
                    <a:pt x="168" y="66"/>
                  </a:lnTo>
                  <a:lnTo>
                    <a:pt x="168" y="60"/>
                  </a:lnTo>
                  <a:lnTo>
                    <a:pt x="174" y="60"/>
                  </a:lnTo>
                  <a:lnTo>
                    <a:pt x="180" y="60"/>
                  </a:lnTo>
                  <a:lnTo>
                    <a:pt x="180" y="54"/>
                  </a:lnTo>
                  <a:lnTo>
                    <a:pt x="186" y="54"/>
                  </a:lnTo>
                  <a:lnTo>
                    <a:pt x="192" y="48"/>
                  </a:lnTo>
                  <a:lnTo>
                    <a:pt x="198" y="48"/>
                  </a:lnTo>
                  <a:lnTo>
                    <a:pt x="198" y="42"/>
                  </a:lnTo>
                  <a:lnTo>
                    <a:pt x="204" y="42"/>
                  </a:lnTo>
                  <a:lnTo>
                    <a:pt x="204" y="36"/>
                  </a:lnTo>
                  <a:lnTo>
                    <a:pt x="210" y="36"/>
                  </a:lnTo>
                  <a:lnTo>
                    <a:pt x="216" y="30"/>
                  </a:lnTo>
                  <a:lnTo>
                    <a:pt x="222" y="30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4" y="18"/>
                  </a:lnTo>
                  <a:lnTo>
                    <a:pt x="240" y="18"/>
                  </a:lnTo>
                  <a:lnTo>
                    <a:pt x="246" y="12"/>
                  </a:lnTo>
                  <a:lnTo>
                    <a:pt x="252" y="12"/>
                  </a:lnTo>
                  <a:lnTo>
                    <a:pt x="258" y="12"/>
                  </a:lnTo>
                  <a:lnTo>
                    <a:pt x="264" y="12"/>
                  </a:lnTo>
                  <a:lnTo>
                    <a:pt x="270" y="12"/>
                  </a:lnTo>
                  <a:lnTo>
                    <a:pt x="276" y="12"/>
                  </a:lnTo>
                  <a:lnTo>
                    <a:pt x="282" y="12"/>
                  </a:lnTo>
                  <a:lnTo>
                    <a:pt x="288" y="12"/>
                  </a:lnTo>
                  <a:lnTo>
                    <a:pt x="294" y="18"/>
                  </a:lnTo>
                  <a:lnTo>
                    <a:pt x="300" y="18"/>
                  </a:lnTo>
                  <a:lnTo>
                    <a:pt x="300" y="24"/>
                  </a:lnTo>
                  <a:lnTo>
                    <a:pt x="306" y="24"/>
                  </a:lnTo>
                  <a:lnTo>
                    <a:pt x="312" y="24"/>
                  </a:lnTo>
                  <a:lnTo>
                    <a:pt x="312" y="30"/>
                  </a:lnTo>
                  <a:lnTo>
                    <a:pt x="318" y="30"/>
                  </a:lnTo>
                  <a:lnTo>
                    <a:pt x="324" y="36"/>
                  </a:lnTo>
                  <a:lnTo>
                    <a:pt x="330" y="36"/>
                  </a:lnTo>
                  <a:lnTo>
                    <a:pt x="330" y="42"/>
                  </a:lnTo>
                  <a:lnTo>
                    <a:pt x="336" y="42"/>
                  </a:lnTo>
                  <a:lnTo>
                    <a:pt x="342" y="42"/>
                  </a:lnTo>
                  <a:lnTo>
                    <a:pt x="342" y="48"/>
                  </a:lnTo>
                  <a:lnTo>
                    <a:pt x="348" y="48"/>
                  </a:lnTo>
                  <a:lnTo>
                    <a:pt x="354" y="54"/>
                  </a:lnTo>
                  <a:lnTo>
                    <a:pt x="360" y="54"/>
                  </a:lnTo>
                  <a:lnTo>
                    <a:pt x="366" y="54"/>
                  </a:lnTo>
                  <a:lnTo>
                    <a:pt x="372" y="54"/>
                  </a:lnTo>
                  <a:lnTo>
                    <a:pt x="372" y="60"/>
                  </a:lnTo>
                  <a:lnTo>
                    <a:pt x="378" y="60"/>
                  </a:lnTo>
                  <a:lnTo>
                    <a:pt x="384" y="60"/>
                  </a:lnTo>
                  <a:lnTo>
                    <a:pt x="390" y="60"/>
                  </a:lnTo>
                  <a:lnTo>
                    <a:pt x="396" y="60"/>
                  </a:lnTo>
                  <a:lnTo>
                    <a:pt x="396" y="54"/>
                  </a:lnTo>
                  <a:lnTo>
                    <a:pt x="402" y="54"/>
                  </a:lnTo>
                  <a:lnTo>
                    <a:pt x="408" y="54"/>
                  </a:lnTo>
                  <a:lnTo>
                    <a:pt x="414" y="54"/>
                  </a:lnTo>
                  <a:lnTo>
                    <a:pt x="414" y="48"/>
                  </a:lnTo>
                  <a:lnTo>
                    <a:pt x="420" y="48"/>
                  </a:lnTo>
                  <a:lnTo>
                    <a:pt x="426" y="48"/>
                  </a:lnTo>
                  <a:lnTo>
                    <a:pt x="426" y="42"/>
                  </a:lnTo>
                  <a:lnTo>
                    <a:pt x="432" y="42"/>
                  </a:lnTo>
                  <a:lnTo>
                    <a:pt x="438" y="42"/>
                  </a:lnTo>
                  <a:lnTo>
                    <a:pt x="438" y="36"/>
                  </a:lnTo>
                </a:path>
              </a:pathLst>
            </a:custGeom>
            <a:noFill/>
            <a:ln w="190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198" name="Line 102"/>
          <p:cNvSpPr/>
          <p:nvPr/>
        </p:nvSpPr>
        <p:spPr>
          <a:xfrm flipH="1">
            <a:off x="5029200" y="2360613"/>
            <a:ext cx="3397250" cy="0"/>
          </a:xfrm>
          <a:prstGeom prst="line">
            <a:avLst/>
          </a:prstGeom>
          <a:ln w="1905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1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1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  <p:bldP spid="4104" grpId="0"/>
      <p:bldP spid="4116" grpId="0" build="p"/>
      <p:bldP spid="4118" grpId="0" advAuto="100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51054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二、 极限的四则运算法则</a:t>
            </a:r>
            <a:endParaRPr lang="zh-CN" altLang="en-US" sz="3200" b="1" dirty="0">
              <a:ea typeface="楷体_GB2312" pitchFamily="49" charset="-122"/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354263" y="1120775"/>
          <a:ext cx="40497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4010025" imgH="371475" progId="Equation.3">
                  <p:embed/>
                </p:oleObj>
              </mc:Choice>
              <mc:Fallback>
                <p:oleObj name="" r:id="rId1" imgW="4010025" imgH="37147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54263" y="1120775"/>
                        <a:ext cx="4049712" cy="4064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/>
          <p:nvPr/>
        </p:nvSpPr>
        <p:spPr>
          <a:xfrm>
            <a:off x="6324600" y="10160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358900" y="1679575"/>
          <a:ext cx="27543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2714625" imgH="371475" progId="Equation.3">
                  <p:embed/>
                </p:oleObj>
              </mc:Choice>
              <mc:Fallback>
                <p:oleObj name="" r:id="rId3" imgW="2714625" imgH="37147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58900" y="1679575"/>
                        <a:ext cx="27543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178300" y="1679575"/>
          <a:ext cx="28305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2790825" imgH="371475" progId="Equation.3">
                  <p:embed/>
                </p:oleObj>
              </mc:Choice>
              <mc:Fallback>
                <p:oleObj name="" r:id="rId5" imgW="2790825" imgH="37147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78300" y="1679575"/>
                        <a:ext cx="28305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/>
          <p:nvPr/>
        </p:nvSpPr>
        <p:spPr>
          <a:xfrm>
            <a:off x="609600" y="2314575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zh-CN" altLang="en-US" sz="2800" dirty="0">
                <a:ea typeface="楷体_GB2312" pitchFamily="49" charset="-122"/>
              </a:rPr>
              <a:t>因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1666875" y="2416175"/>
          <a:ext cx="4049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7" imgW="4010025" imgH="371475" progId="Equation.3">
                  <p:embed/>
                </p:oleObj>
              </mc:Choice>
              <mc:Fallback>
                <p:oleObj name="" r:id="rId7" imgW="4010025" imgH="371475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66875" y="2416175"/>
                        <a:ext cx="40497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 Box 11"/>
          <p:cNvSpPr txBox="1"/>
          <p:nvPr/>
        </p:nvSpPr>
        <p:spPr>
          <a:xfrm>
            <a:off x="5716905" y="231457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2138363" y="2949575"/>
          <a:ext cx="4189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9" imgW="4152900" imgH="371475" progId="Equation.3">
                  <p:embed/>
                </p:oleObj>
              </mc:Choice>
              <mc:Fallback>
                <p:oleObj name="" r:id="rId9" imgW="4152900" imgH="37147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8363" y="2949575"/>
                        <a:ext cx="41894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3"/>
          <p:cNvSpPr txBox="1"/>
          <p:nvPr/>
        </p:nvSpPr>
        <p:spPr>
          <a:xfrm>
            <a:off x="2286000" y="33670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zh-CN" altLang="en-US" sz="2800" dirty="0">
                <a:ea typeface="楷体_GB2312" pitchFamily="49" charset="-122"/>
              </a:rPr>
              <a:t>其中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3200400" y="3495675"/>
          <a:ext cx="7747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1" imgW="733425" imgH="352425" progId="Equation.3">
                  <p:embed/>
                </p:oleObj>
              </mc:Choice>
              <mc:Fallback>
                <p:oleObj name="" r:id="rId11" imgW="733425" imgH="35242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3495675"/>
                        <a:ext cx="774700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Text Box 15"/>
          <p:cNvSpPr txBox="1"/>
          <p:nvPr/>
        </p:nvSpPr>
        <p:spPr>
          <a:xfrm>
            <a:off x="3962400" y="3367088"/>
            <a:ext cx="1905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为无穷小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136" name="Text Box 16"/>
          <p:cNvSpPr txBox="1"/>
          <p:nvPr/>
        </p:nvSpPr>
        <p:spPr>
          <a:xfrm>
            <a:off x="152400" y="39766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于是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1574800" y="4092575"/>
          <a:ext cx="4672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3" imgW="4638675" imgH="371475" progId="Equation.3">
                  <p:embed/>
                </p:oleObj>
              </mc:Choice>
              <mc:Fallback>
                <p:oleObj name="" r:id="rId13" imgW="4638675" imgH="37147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74800" y="4092575"/>
                        <a:ext cx="46720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3378200" y="4651375"/>
          <a:ext cx="2868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5" imgW="2828925" imgH="371475" progId="Equation.3">
                  <p:embed/>
                </p:oleObj>
              </mc:Choice>
              <mc:Fallback>
                <p:oleObj name="" r:id="rId15" imgW="2828925" imgH="37147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78200" y="4651375"/>
                        <a:ext cx="28686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Text Box 19"/>
          <p:cNvSpPr txBox="1"/>
          <p:nvPr/>
        </p:nvSpPr>
        <p:spPr>
          <a:xfrm>
            <a:off x="457200" y="5257800"/>
            <a:ext cx="274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由定理 </a:t>
            </a:r>
            <a:r>
              <a:rPr lang="en-US" altLang="zh-CN" sz="2800" dirty="0">
                <a:ea typeface="楷体_GB2312" pitchFamily="49" charset="-122"/>
              </a:rPr>
              <a:t>1 </a:t>
            </a:r>
            <a:r>
              <a:rPr lang="zh-CN" altLang="en-US" sz="2800" dirty="0">
                <a:ea typeface="楷体_GB2312" pitchFamily="49" charset="-122"/>
              </a:rPr>
              <a:t>可知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40" name="Object 20"/>
          <p:cNvGraphicFramePr>
            <a:graphicFrameLocks noChangeAspect="1"/>
          </p:cNvGraphicFramePr>
          <p:nvPr/>
        </p:nvGraphicFramePr>
        <p:xfrm>
          <a:off x="2727325" y="5334000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7" imgW="828675" imgH="352425" progId="Equation.3">
                  <p:embed/>
                </p:oleObj>
              </mc:Choice>
              <mc:Fallback>
                <p:oleObj name="" r:id="rId17" imgW="828675" imgH="352425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27325" y="5334000"/>
                        <a:ext cx="863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Text Box 21"/>
          <p:cNvSpPr txBox="1"/>
          <p:nvPr/>
        </p:nvSpPr>
        <p:spPr>
          <a:xfrm>
            <a:off x="3505200" y="5272088"/>
            <a:ext cx="2590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也是无穷小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142" name="Text Box 22"/>
          <p:cNvSpPr txBox="1"/>
          <p:nvPr/>
        </p:nvSpPr>
        <p:spPr>
          <a:xfrm>
            <a:off x="5486400" y="5257800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再利用极限与无穷小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64" name="Object 44"/>
          <p:cNvGraphicFramePr>
            <a:graphicFrameLocks noChangeAspect="1"/>
          </p:cNvGraphicFramePr>
          <p:nvPr/>
        </p:nvGraphicFramePr>
        <p:xfrm>
          <a:off x="7086600" y="1685925"/>
          <a:ext cx="115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9" imgW="1114425" imgH="352425" progId="Equation.3">
                  <p:embed/>
                </p:oleObj>
              </mc:Choice>
              <mc:Fallback>
                <p:oleObj name="" r:id="rId19" imgW="1114425" imgH="35242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086600" y="1685925"/>
                        <a:ext cx="1155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6" name="Text Box 46"/>
          <p:cNvSpPr txBox="1"/>
          <p:nvPr/>
        </p:nvSpPr>
        <p:spPr>
          <a:xfrm>
            <a:off x="152400" y="5791200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的关系定理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知定理结论成立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168" name="Rectangle 48"/>
          <p:cNvSpPr>
            <a:spLocks noGrp="1"/>
          </p:cNvSpPr>
          <p:nvPr/>
        </p:nvSpPr>
        <p:spPr>
          <a:xfrm>
            <a:off x="457200" y="990600"/>
            <a:ext cx="20574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定理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3 .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/>
      <p:bldP spid="5128" grpId="0"/>
      <p:bldP spid="5131" grpId="0"/>
      <p:bldP spid="5133" grpId="0"/>
      <p:bldP spid="5135" grpId="0"/>
      <p:bldP spid="5136" grpId="0"/>
      <p:bldP spid="5139" grpId="0"/>
      <p:bldP spid="5141" grpId="0"/>
      <p:bldP spid="5142" grpId="0"/>
      <p:bldP spid="5166" grpId="0"/>
      <p:bldP spid="516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57200" y="517525"/>
            <a:ext cx="1828800" cy="70167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推论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若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0243" name="Object 26"/>
          <p:cNvGraphicFramePr>
            <a:graphicFrameLocks noChangeAspect="1"/>
          </p:cNvGraphicFramePr>
          <p:nvPr/>
        </p:nvGraphicFramePr>
        <p:xfrm>
          <a:off x="2085975" y="685800"/>
          <a:ext cx="40449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3971925" imgH="371475" progId="Equation.3">
                  <p:embed/>
                </p:oleObj>
              </mc:Choice>
              <mc:Fallback>
                <p:oleObj name="" r:id="rId1" imgW="3971925" imgH="371475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85975" y="685800"/>
                        <a:ext cx="4044950" cy="4064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2" name="Text Box 28"/>
          <p:cNvSpPr txBox="1"/>
          <p:nvPr/>
        </p:nvSpPr>
        <p:spPr>
          <a:xfrm>
            <a:off x="6130925" y="60833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7133" name="Object 29"/>
          <p:cNvGraphicFramePr>
            <a:graphicFrameLocks noChangeAspect="1"/>
          </p:cNvGraphicFramePr>
          <p:nvPr/>
        </p:nvGraphicFramePr>
        <p:xfrm>
          <a:off x="6629400" y="690880"/>
          <a:ext cx="1879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3" imgW="1838325" imgH="371475" progId="Equation.3">
                  <p:embed/>
                </p:oleObj>
              </mc:Choice>
              <mc:Fallback>
                <p:oleObj name="" r:id="rId3" imgW="1838325" imgH="37147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29400" y="690880"/>
                        <a:ext cx="187960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5" name="Text Box 31"/>
          <p:cNvSpPr txBox="1"/>
          <p:nvPr/>
        </p:nvSpPr>
        <p:spPr>
          <a:xfrm>
            <a:off x="152400" y="1219200"/>
            <a:ext cx="9667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7136" name="Object 32"/>
          <p:cNvGraphicFramePr>
            <a:graphicFrameLocks noChangeAspect="1"/>
          </p:cNvGraphicFramePr>
          <p:nvPr/>
        </p:nvGraphicFramePr>
        <p:xfrm>
          <a:off x="685483" y="1283018"/>
          <a:ext cx="990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952500" imgH="352425" progId="Equation.3">
                  <p:embed/>
                </p:oleObj>
              </mc:Choice>
              <mc:Fallback>
                <p:oleObj name="" r:id="rId5" imgW="952500" imgH="352425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483" y="1283018"/>
                        <a:ext cx="990600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1" name="Object 37"/>
          <p:cNvGraphicFramePr>
            <a:graphicFrameLocks noChangeAspect="1"/>
          </p:cNvGraphicFramePr>
          <p:nvPr/>
        </p:nvGraphicFramePr>
        <p:xfrm>
          <a:off x="2159000" y="2136775"/>
          <a:ext cx="28067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7" imgW="2771775" imgH="371475" progId="Equation.3">
                  <p:embed/>
                </p:oleObj>
              </mc:Choice>
              <mc:Fallback>
                <p:oleObj name="" r:id="rId7" imgW="2771775" imgH="371475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59000" y="2136775"/>
                        <a:ext cx="280670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2" name="Text Box 38"/>
          <p:cNvSpPr txBox="1"/>
          <p:nvPr/>
        </p:nvSpPr>
        <p:spPr>
          <a:xfrm>
            <a:off x="609600" y="2667000"/>
            <a:ext cx="80772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利用局部保号性定理的逆否命题证明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7145" name="Text Box 41"/>
          <p:cNvSpPr txBox="1"/>
          <p:nvPr/>
        </p:nvSpPr>
        <p:spPr>
          <a:xfrm>
            <a:off x="609600" y="3505200"/>
            <a:ext cx="807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定理 </a:t>
            </a:r>
            <a:r>
              <a:rPr lang="en-US" altLang="zh-CN" sz="2800" dirty="0">
                <a:ea typeface="楷体_GB2312" pitchFamily="49" charset="-122"/>
              </a:rPr>
              <a:t>3 </a:t>
            </a:r>
            <a:r>
              <a:rPr lang="zh-CN" altLang="en-US" sz="2800" dirty="0">
                <a:ea typeface="楷体_GB2312" pitchFamily="49" charset="-122"/>
              </a:rPr>
              <a:t>可推广到有限个函数相加、减的情形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7147" name="Text Box 43"/>
          <p:cNvSpPr txBox="1"/>
          <p:nvPr/>
        </p:nvSpPr>
        <p:spPr>
          <a:xfrm>
            <a:off x="609600" y="2041525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提示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3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3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2" grpId="0" build="p"/>
      <p:bldP spid="47135" grpId="0" build="p"/>
      <p:bldP spid="47142" grpId="0"/>
      <p:bldP spid="47145" grpId="0"/>
      <p:bldP spid="471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353378" y="575310"/>
            <a:ext cx="21336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定理 </a:t>
            </a:r>
            <a:r>
              <a:rPr lang="en-US" altLang="zh-CN" sz="2800" b="1" dirty="0">
                <a:ea typeface="楷体_GB2312" pitchFamily="49" charset="-122"/>
              </a:rPr>
              <a:t>4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若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2277428" y="702310"/>
          <a:ext cx="40846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4048125" imgH="371475" progId="Equation.3">
                  <p:embed/>
                </p:oleObj>
              </mc:Choice>
              <mc:Fallback>
                <p:oleObj name="" r:id="rId1" imgW="4048125" imgH="371475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77428" y="702310"/>
                        <a:ext cx="4084637" cy="4064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5"/>
          <p:cNvSpPr txBox="1"/>
          <p:nvPr/>
        </p:nvSpPr>
        <p:spPr>
          <a:xfrm>
            <a:off x="6362065" y="58959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929765" y="1311910"/>
          <a:ext cx="242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2390775" imgH="371475" progId="Equation.3">
                  <p:embed/>
                </p:oleObj>
              </mc:Choice>
              <mc:Fallback>
                <p:oleObj name="" r:id="rId3" imgW="2390775" imgH="37147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29765" y="1311910"/>
                        <a:ext cx="2425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4468178" y="1311910"/>
          <a:ext cx="2578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5" imgW="2543175" imgH="371475" progId="Equation.3">
                  <p:embed/>
                </p:oleObj>
              </mc:Choice>
              <mc:Fallback>
                <p:oleObj name="" r:id="rId5" imgW="2543175" imgH="371475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468178" y="1311910"/>
                        <a:ext cx="2578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>
            <a:hlinkClick r:id="rId7" action="ppaction://hlinksldjump"/>
          </p:cNvPr>
          <p:cNvSpPr txBox="1"/>
          <p:nvPr/>
        </p:nvSpPr>
        <p:spPr>
          <a:xfrm>
            <a:off x="586105" y="1877060"/>
            <a:ext cx="838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提示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利用极限与无穷小关系定理及本节定理</a:t>
            </a:r>
            <a:r>
              <a:rPr lang="en-US" altLang="zh-CN" sz="2800" dirty="0">
                <a:ea typeface="楷体_GB2312" pitchFamily="49" charset="-122"/>
              </a:rPr>
              <a:t>2 </a:t>
            </a:r>
            <a:r>
              <a:rPr lang="zh-CN" altLang="en-US" sz="2800" dirty="0">
                <a:ea typeface="楷体_GB2312" pitchFamily="49" charset="-122"/>
              </a:rPr>
              <a:t>证明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6154" name="Text Box 10"/>
          <p:cNvSpPr txBox="1"/>
          <p:nvPr/>
        </p:nvSpPr>
        <p:spPr>
          <a:xfrm>
            <a:off x="585788" y="2479675"/>
            <a:ext cx="7467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定理 </a:t>
            </a:r>
            <a:r>
              <a:rPr lang="en-US" altLang="zh-CN" sz="2800" dirty="0">
                <a:ea typeface="楷体_GB2312" pitchFamily="49" charset="-122"/>
              </a:rPr>
              <a:t>4 </a:t>
            </a:r>
            <a:r>
              <a:rPr lang="zh-CN" altLang="en-US" sz="2800" dirty="0">
                <a:ea typeface="楷体_GB2312" pitchFamily="49" charset="-122"/>
              </a:rPr>
              <a:t>可推广到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有限个</a:t>
            </a:r>
            <a:r>
              <a:rPr lang="zh-CN" altLang="en-US" sz="2800" dirty="0">
                <a:ea typeface="楷体_GB2312" pitchFamily="49" charset="-122"/>
              </a:rPr>
              <a:t>函数相乘的情形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6155" name="Text Box 11"/>
          <p:cNvSpPr txBox="1"/>
          <p:nvPr/>
        </p:nvSpPr>
        <p:spPr>
          <a:xfrm>
            <a:off x="581978" y="308991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推论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1 .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1923415" y="3166110"/>
          <a:ext cx="3705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8" imgW="3667125" imgH="371475" progId="Equation.3">
                  <p:embed/>
                </p:oleObj>
              </mc:Choice>
              <mc:Fallback>
                <p:oleObj name="" r:id="rId8" imgW="3667125" imgH="371475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23415" y="3166110"/>
                        <a:ext cx="370522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Text Box 13"/>
          <p:cNvSpPr txBox="1"/>
          <p:nvPr/>
        </p:nvSpPr>
        <p:spPr>
          <a:xfrm>
            <a:off x="6296978" y="3088323"/>
            <a:ext cx="2286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 </a:t>
            </a:r>
            <a:r>
              <a:rPr lang="en-US" altLang="zh-CN" sz="2800" i="1" dirty="0">
                <a:ea typeface="楷体_GB2312" pitchFamily="49" charset="-122"/>
              </a:rPr>
              <a:t>C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为常数 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6158" name="Text Box 14"/>
          <p:cNvSpPr txBox="1"/>
          <p:nvPr/>
        </p:nvSpPr>
        <p:spPr>
          <a:xfrm>
            <a:off x="570548" y="3724593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推论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2 .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2082165" y="3724910"/>
          <a:ext cx="3746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0" imgW="3705225" imgH="466725" progId="Equation.3">
                  <p:embed/>
                </p:oleObj>
              </mc:Choice>
              <mc:Fallback>
                <p:oleObj name="" r:id="rId10" imgW="3705225" imgH="46672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82165" y="3724910"/>
                        <a:ext cx="3746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Text Box 16"/>
          <p:cNvSpPr txBox="1"/>
          <p:nvPr/>
        </p:nvSpPr>
        <p:spPr>
          <a:xfrm>
            <a:off x="6296978" y="3747135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 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为正整数 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6175" name="Object 31"/>
          <p:cNvGraphicFramePr>
            <a:graphicFrameLocks noChangeAspect="1"/>
          </p:cNvGraphicFramePr>
          <p:nvPr/>
        </p:nvGraphicFramePr>
        <p:xfrm>
          <a:off x="7124065" y="1318260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2" imgW="771525" imgH="352425" progId="Equation.3">
                  <p:embed/>
                </p:oleObj>
              </mc:Choice>
              <mc:Fallback>
                <p:oleObj name="" r:id="rId12" imgW="771525" imgH="352425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124065" y="1318260"/>
                        <a:ext cx="812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2"/>
          <p:cNvSpPr>
            <a:spLocks noGrp="1"/>
          </p:cNvSpPr>
          <p:nvPr/>
        </p:nvSpPr>
        <p:spPr>
          <a:xfrm>
            <a:off x="429895" y="4354830"/>
            <a:ext cx="1981200" cy="533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定理 </a:t>
            </a:r>
            <a:r>
              <a:rPr lang="en-US" altLang="zh-CN" sz="2800" b="1" dirty="0">
                <a:ea typeface="楷体_GB2312" pitchFamily="49" charset="-122"/>
              </a:rPr>
              <a:t>5 .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若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2297" name="Object 4"/>
          <p:cNvGraphicFramePr>
            <a:graphicFrameLocks noChangeAspect="1"/>
          </p:cNvGraphicFramePr>
          <p:nvPr/>
        </p:nvGraphicFramePr>
        <p:xfrm>
          <a:off x="2247265" y="4481830"/>
          <a:ext cx="4049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4" imgW="4010025" imgH="371475" progId="Equation.3">
                  <p:embed/>
                </p:oleObj>
              </mc:Choice>
              <mc:Fallback>
                <p:oleObj name="" r:id="rId14" imgW="4010025" imgH="371475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47265" y="4481830"/>
                        <a:ext cx="4049713" cy="4064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/>
          <p:nvPr/>
        </p:nvSpPr>
        <p:spPr>
          <a:xfrm>
            <a:off x="6362065" y="4372293"/>
            <a:ext cx="2438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 </a:t>
            </a:r>
            <a:r>
              <a:rPr lang="en-US" altLang="zh-CN" sz="2800" b="1" i="1" dirty="0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≠0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zh-CN" altLang="en-US" sz="2800" dirty="0">
                <a:ea typeface="楷体_GB2312" pitchFamily="49" charset="-122"/>
              </a:rPr>
              <a:t>则有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2340928" y="5120005"/>
          <a:ext cx="157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6" imgW="1533525" imgH="885825" progId="Equation.3">
                  <p:embed/>
                </p:oleObj>
              </mc:Choice>
              <mc:Fallback>
                <p:oleObj name="" r:id="rId16" imgW="1533525" imgH="885825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40928" y="5120005"/>
                        <a:ext cx="15748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3923665" y="5120005"/>
          <a:ext cx="1409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8" imgW="1371600" imgH="885825" progId="Equation.3">
                  <p:embed/>
                </p:oleObj>
              </mc:Choice>
              <mc:Fallback>
                <p:oleObj name="" r:id="rId18" imgW="1371600" imgH="885825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923665" y="5120005"/>
                        <a:ext cx="14097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3" name="Object 55"/>
          <p:cNvGraphicFramePr>
            <a:graphicFrameLocks noChangeAspect="1"/>
          </p:cNvGraphicFramePr>
          <p:nvPr/>
        </p:nvGraphicFramePr>
        <p:xfrm>
          <a:off x="5384165" y="5142230"/>
          <a:ext cx="698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20" imgW="657225" imgH="809625" progId="Equation.3">
                  <p:embed/>
                </p:oleObj>
              </mc:Choice>
              <mc:Fallback>
                <p:oleObj name="" r:id="rId20" imgW="657225" imgH="809625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1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384165" y="5142230"/>
                        <a:ext cx="6985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7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/>
      <p:bldP spid="6154" grpId="0"/>
      <p:bldP spid="6155" grpId="0"/>
      <p:bldP spid="6157" grpId="0"/>
      <p:bldP spid="6158" grpId="0"/>
      <p:bldP spid="6160" grpId="0"/>
      <p:bldP spid="7173" grpId="0" advAuto="1000" build="p"/>
      <p:bldP spid="12296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2351</Words>
  <Application>WPS 演示</Application>
  <PresentationFormat>全屏显示(4:3)</PresentationFormat>
  <Paragraphs>692</Paragraphs>
  <Slides>46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470</vt:i4>
      </vt:variant>
      <vt:variant>
        <vt:lpstr>幻灯片标题</vt:lpstr>
      </vt:variant>
      <vt:variant>
        <vt:i4>46</vt:i4>
      </vt:variant>
    </vt:vector>
  </HeadingPairs>
  <TitlesOfParts>
    <vt:vector size="531" baseType="lpstr">
      <vt:lpstr>Arial</vt:lpstr>
      <vt:lpstr>宋体</vt:lpstr>
      <vt:lpstr>Wingdings</vt:lpstr>
      <vt:lpstr>Times New Roman</vt:lpstr>
      <vt:lpstr>楷体_GB2312</vt:lpstr>
      <vt:lpstr>华文楷体</vt:lpstr>
      <vt:lpstr>华文行楷</vt:lpstr>
      <vt:lpstr>微软雅黑</vt:lpstr>
      <vt:lpstr>Arial Unicode MS</vt:lpstr>
      <vt:lpstr>楷体</vt:lpstr>
      <vt:lpstr>仿宋_GB2312</vt:lpstr>
      <vt:lpstr>仿宋</vt:lpstr>
      <vt:lpstr>Symbol</vt:lpstr>
      <vt:lpstr>Webdings</vt:lpstr>
      <vt:lpstr>默认设计模板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第二模块 极限计算</vt:lpstr>
      <vt:lpstr>第五节</vt:lpstr>
      <vt:lpstr>一、 无穷小运算法则</vt:lpstr>
      <vt:lpstr>PowerPoint 演示文稿</vt:lpstr>
      <vt:lpstr>定理2 . 有界函数与无穷小的乘积是无穷小 . </vt:lpstr>
      <vt:lpstr>例1. 求</vt:lpstr>
      <vt:lpstr>二、 极限的四则运算法则</vt:lpstr>
      <vt:lpstr>推论: 若</vt:lpstr>
      <vt:lpstr>定理 4 . 若</vt:lpstr>
      <vt:lpstr>定理6 . 若</vt:lpstr>
      <vt:lpstr>例3 . 求</vt:lpstr>
      <vt:lpstr>例4 . 求</vt:lpstr>
      <vt:lpstr>一般有如下结果：</vt:lpstr>
      <vt:lpstr>三、 复合函数的极限运算法则</vt:lpstr>
      <vt:lpstr>例5. 求</vt:lpstr>
      <vt:lpstr>例6 . 求</vt:lpstr>
      <vt:lpstr>内容小结</vt:lpstr>
      <vt:lpstr>思考及练习</vt:lpstr>
      <vt:lpstr>3. 求</vt:lpstr>
      <vt:lpstr>4.  试确定常数 a 使</vt:lpstr>
      <vt:lpstr>第六节</vt:lpstr>
      <vt:lpstr>一. 夹逼准则（准则1）</vt:lpstr>
      <vt:lpstr>例1. 证明</vt:lpstr>
      <vt:lpstr>二. 单调有界数列必有极限 ( 准则2 )  </vt:lpstr>
      <vt:lpstr>PowerPoint 演示文稿</vt:lpstr>
      <vt:lpstr>二、 两个重要极限   </vt:lpstr>
      <vt:lpstr>例3. 求</vt:lpstr>
      <vt:lpstr>例5.  求</vt:lpstr>
      <vt:lpstr>重要极限2.</vt:lpstr>
      <vt:lpstr>例7.  求</vt:lpstr>
      <vt:lpstr>例8.  求</vt:lpstr>
      <vt:lpstr>例9.  求</vt:lpstr>
      <vt:lpstr>内容小结</vt:lpstr>
      <vt:lpstr>2. 两个重要极限</vt:lpstr>
      <vt:lpstr>思考与练习</vt:lpstr>
      <vt:lpstr>第七节</vt:lpstr>
      <vt:lpstr>定义.</vt:lpstr>
      <vt:lpstr>例如 , 当</vt:lpstr>
      <vt:lpstr>例1. 证明: 当</vt:lpstr>
      <vt:lpstr>例2. 证明: </vt:lpstr>
      <vt:lpstr>定理2 . 设</vt:lpstr>
      <vt:lpstr>PowerPoint 演示文稿</vt:lpstr>
      <vt:lpstr>例4. 求</vt:lpstr>
      <vt:lpstr>例5.  求</vt:lpstr>
      <vt:lpstr>内容小结</vt:lpstr>
      <vt:lpstr>2. 等价代换定理</vt:lpstr>
    </vt:vector>
  </TitlesOfParts>
  <Company>CUMT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第五节  极限运算法则</dc:title>
  <dc:creator>曹璎珞，李安昌; 林枫</dc:creator>
  <cp:lastModifiedBy>admin</cp:lastModifiedBy>
  <cp:revision>150</cp:revision>
  <dcterms:created xsi:type="dcterms:W3CDTF">1999-07-28T05:44:00Z</dcterms:created>
  <dcterms:modified xsi:type="dcterms:W3CDTF">2024-03-03T11:37:25Z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2052-11.8.2.8276</vt:lpwstr>
  </property>
</Properties>
</file>