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24" r:id="rId3"/>
    <p:sldId id="283" r:id="rId4"/>
    <p:sldId id="285" r:id="rId5"/>
    <p:sldId id="309" r:id="rId6"/>
    <p:sldId id="286" r:id="rId7"/>
    <p:sldId id="287" r:id="rId8"/>
    <p:sldId id="288" r:id="rId9"/>
    <p:sldId id="291" r:id="rId10"/>
    <p:sldId id="293" r:id="rId12"/>
    <p:sldId id="295" r:id="rId13"/>
  </p:sldIdLst>
  <p:sldSz cx="9144000" cy="6858000" type="screen4x3"/>
  <p:notesSz cx="6858000" cy="9144000"/>
  <p:custShowLst>
    <p:custShow name="积的高阶导数" id="0">
      <p:sldLst/>
    </p:custShow>
  </p:custShow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CC"/>
    <a:srgbClr val="0066CC"/>
    <a:srgbClr val="003300"/>
    <a:srgbClr val="FFCC99"/>
    <a:srgbClr val="00FF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6"/>
    <p:restoredTop sz="90929"/>
  </p:normalViewPr>
  <p:slideViewPr>
    <p:cSldViewPr showGuides="1">
      <p:cViewPr varScale="1">
        <p:scale>
          <a:sx n="78" d="100"/>
          <a:sy n="78" d="100"/>
        </p:scale>
        <p:origin x="1008" y="72"/>
      </p:cViewPr>
      <p:guideLst>
        <p:guide orient="horz" pos="2308"/>
        <p:guide pos="9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7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emf"/><Relationship Id="rId8" Type="http://schemas.openxmlformats.org/officeDocument/2006/relationships/image" Target="../media/image15.emf"/><Relationship Id="rId7" Type="http://schemas.openxmlformats.org/officeDocument/2006/relationships/image" Target="../media/image14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5" Type="http://schemas.openxmlformats.org/officeDocument/2006/relationships/image" Target="../media/image22.emf"/><Relationship Id="rId14" Type="http://schemas.openxmlformats.org/officeDocument/2006/relationships/image" Target="../media/image21.emf"/><Relationship Id="rId13" Type="http://schemas.openxmlformats.org/officeDocument/2006/relationships/image" Target="../media/image20.emf"/><Relationship Id="rId12" Type="http://schemas.openxmlformats.org/officeDocument/2006/relationships/image" Target="../media/image19.emf"/><Relationship Id="rId11" Type="http://schemas.openxmlformats.org/officeDocument/2006/relationships/image" Target="../media/image18.emf"/><Relationship Id="rId10" Type="http://schemas.openxmlformats.org/officeDocument/2006/relationships/image" Target="../media/image17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.emf"/><Relationship Id="rId8" Type="http://schemas.openxmlformats.org/officeDocument/2006/relationships/image" Target="../media/image33.emf"/><Relationship Id="rId7" Type="http://schemas.openxmlformats.org/officeDocument/2006/relationships/image" Target="../media/image32.emf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2" Type="http://schemas.openxmlformats.org/officeDocument/2006/relationships/image" Target="../media/image37.emf"/><Relationship Id="rId11" Type="http://schemas.openxmlformats.org/officeDocument/2006/relationships/image" Target="../media/image36.wmf"/><Relationship Id="rId10" Type="http://schemas.openxmlformats.org/officeDocument/2006/relationships/image" Target="../media/image35.emf"/><Relationship Id="rId1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.emf"/><Relationship Id="rId8" Type="http://schemas.openxmlformats.org/officeDocument/2006/relationships/image" Target="../media/image45.emf"/><Relationship Id="rId7" Type="http://schemas.openxmlformats.org/officeDocument/2006/relationships/image" Target="../media/image44.emf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Relationship Id="rId3" Type="http://schemas.openxmlformats.org/officeDocument/2006/relationships/image" Target="../media/image40.emf"/><Relationship Id="rId23" Type="http://schemas.openxmlformats.org/officeDocument/2006/relationships/image" Target="../media/image60.emf"/><Relationship Id="rId22" Type="http://schemas.openxmlformats.org/officeDocument/2006/relationships/image" Target="../media/image59.emf"/><Relationship Id="rId21" Type="http://schemas.openxmlformats.org/officeDocument/2006/relationships/image" Target="../media/image58.emf"/><Relationship Id="rId20" Type="http://schemas.openxmlformats.org/officeDocument/2006/relationships/image" Target="../media/image57.emf"/><Relationship Id="rId2" Type="http://schemas.openxmlformats.org/officeDocument/2006/relationships/image" Target="../media/image39.emf"/><Relationship Id="rId19" Type="http://schemas.openxmlformats.org/officeDocument/2006/relationships/image" Target="../media/image56.emf"/><Relationship Id="rId18" Type="http://schemas.openxmlformats.org/officeDocument/2006/relationships/image" Target="../media/image55.emf"/><Relationship Id="rId17" Type="http://schemas.openxmlformats.org/officeDocument/2006/relationships/image" Target="../media/image54.emf"/><Relationship Id="rId16" Type="http://schemas.openxmlformats.org/officeDocument/2006/relationships/image" Target="../media/image53.emf"/><Relationship Id="rId15" Type="http://schemas.openxmlformats.org/officeDocument/2006/relationships/image" Target="../media/image52.emf"/><Relationship Id="rId14" Type="http://schemas.openxmlformats.org/officeDocument/2006/relationships/image" Target="../media/image51.emf"/><Relationship Id="rId13" Type="http://schemas.openxmlformats.org/officeDocument/2006/relationships/image" Target="../media/image50.emf"/><Relationship Id="rId12" Type="http://schemas.openxmlformats.org/officeDocument/2006/relationships/image" Target="../media/image49.emf"/><Relationship Id="rId11" Type="http://schemas.openxmlformats.org/officeDocument/2006/relationships/image" Target="../media/image48.emf"/><Relationship Id="rId10" Type="http://schemas.openxmlformats.org/officeDocument/2006/relationships/image" Target="../media/image47.emf"/><Relationship Id="rId1" Type="http://schemas.openxmlformats.org/officeDocument/2006/relationships/image" Target="../media/image38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69.emf"/><Relationship Id="rId8" Type="http://schemas.openxmlformats.org/officeDocument/2006/relationships/image" Target="../media/image68.emf"/><Relationship Id="rId7" Type="http://schemas.openxmlformats.org/officeDocument/2006/relationships/image" Target="../media/image67.emf"/><Relationship Id="rId6" Type="http://schemas.openxmlformats.org/officeDocument/2006/relationships/image" Target="../media/image66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3" Type="http://schemas.openxmlformats.org/officeDocument/2006/relationships/image" Target="../media/image73.emf"/><Relationship Id="rId12" Type="http://schemas.openxmlformats.org/officeDocument/2006/relationships/image" Target="../media/image72.emf"/><Relationship Id="rId11" Type="http://schemas.openxmlformats.org/officeDocument/2006/relationships/image" Target="../media/image71.emf"/><Relationship Id="rId10" Type="http://schemas.openxmlformats.org/officeDocument/2006/relationships/image" Target="../media/image70.emf"/><Relationship Id="rId1" Type="http://schemas.openxmlformats.org/officeDocument/2006/relationships/image" Target="../media/image61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2.emf"/><Relationship Id="rId8" Type="http://schemas.openxmlformats.org/officeDocument/2006/relationships/image" Target="../media/image81.emf"/><Relationship Id="rId7" Type="http://schemas.openxmlformats.org/officeDocument/2006/relationships/image" Target="../media/image80.emf"/><Relationship Id="rId6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4" Type="http://schemas.openxmlformats.org/officeDocument/2006/relationships/image" Target="../media/image87.emf"/><Relationship Id="rId13" Type="http://schemas.openxmlformats.org/officeDocument/2006/relationships/image" Target="../media/image86.emf"/><Relationship Id="rId12" Type="http://schemas.openxmlformats.org/officeDocument/2006/relationships/image" Target="../media/image85.emf"/><Relationship Id="rId11" Type="http://schemas.openxmlformats.org/officeDocument/2006/relationships/image" Target="../media/image84.emf"/><Relationship Id="rId10" Type="http://schemas.openxmlformats.org/officeDocument/2006/relationships/image" Target="../media/image83.emf"/><Relationship Id="rId1" Type="http://schemas.openxmlformats.org/officeDocument/2006/relationships/image" Target="../media/image74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97.emf"/><Relationship Id="rId8" Type="http://schemas.openxmlformats.org/officeDocument/2006/relationships/image" Target="../media/image96.emf"/><Relationship Id="rId7" Type="http://schemas.openxmlformats.org/officeDocument/2006/relationships/image" Target="../media/image95.emf"/><Relationship Id="rId6" Type="http://schemas.openxmlformats.org/officeDocument/2006/relationships/image" Target="../media/image94.emf"/><Relationship Id="rId5" Type="http://schemas.openxmlformats.org/officeDocument/2006/relationships/image" Target="../media/image93.emf"/><Relationship Id="rId4" Type="http://schemas.openxmlformats.org/officeDocument/2006/relationships/image" Target="../media/image92.emf"/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9" Type="http://schemas.openxmlformats.org/officeDocument/2006/relationships/image" Target="../media/image107.emf"/><Relationship Id="rId18" Type="http://schemas.openxmlformats.org/officeDocument/2006/relationships/image" Target="../media/image106.emf"/><Relationship Id="rId17" Type="http://schemas.openxmlformats.org/officeDocument/2006/relationships/image" Target="../media/image105.emf"/><Relationship Id="rId16" Type="http://schemas.openxmlformats.org/officeDocument/2006/relationships/image" Target="../media/image104.emf"/><Relationship Id="rId15" Type="http://schemas.openxmlformats.org/officeDocument/2006/relationships/image" Target="../media/image103.emf"/><Relationship Id="rId14" Type="http://schemas.openxmlformats.org/officeDocument/2006/relationships/image" Target="../media/image102.emf"/><Relationship Id="rId13" Type="http://schemas.openxmlformats.org/officeDocument/2006/relationships/image" Target="../media/image101.emf"/><Relationship Id="rId12" Type="http://schemas.openxmlformats.org/officeDocument/2006/relationships/image" Target="../media/image100.emf"/><Relationship Id="rId11" Type="http://schemas.openxmlformats.org/officeDocument/2006/relationships/image" Target="../media/image99.emf"/><Relationship Id="rId10" Type="http://schemas.openxmlformats.org/officeDocument/2006/relationships/image" Target="../media/image98.emf"/><Relationship Id="rId1" Type="http://schemas.openxmlformats.org/officeDocument/2006/relationships/image" Target="../media/image89.e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3.emf"/><Relationship Id="rId5" Type="http://schemas.openxmlformats.org/officeDocument/2006/relationships/image" Target="../media/image112.emf"/><Relationship Id="rId4" Type="http://schemas.openxmlformats.org/officeDocument/2006/relationships/image" Target="../media/image111.emf"/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052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291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12292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运行时</a:t>
            </a:r>
            <a:r>
              <a:rPr lang="en-US" altLang="zh-CN" dirty="0"/>
              <a:t>, </a:t>
            </a:r>
            <a:r>
              <a:rPr lang="zh-CN" altLang="en-US" dirty="0"/>
              <a:t>点击按钮“规律” 可显示莱布尼茨公式的简单推导</a:t>
            </a:r>
            <a:r>
              <a:rPr lang="en-US" altLang="zh-CN" dirty="0"/>
              <a:t>, </a:t>
            </a:r>
            <a:r>
              <a:rPr lang="zh-CN" altLang="en-US" dirty="0"/>
              <a:t>演示完毕自动返回</a:t>
            </a:r>
            <a:r>
              <a:rPr lang="en-US" altLang="zh-CN" dirty="0"/>
              <a:t>. </a:t>
            </a:r>
            <a:r>
              <a:rPr lang="zh-CN" altLang="en-US" dirty="0"/>
              <a:t>若不能实现</a:t>
            </a:r>
            <a:r>
              <a:rPr lang="en-US" altLang="zh-CN" dirty="0"/>
              <a:t>, </a:t>
            </a:r>
            <a:r>
              <a:rPr lang="zh-CN" altLang="en-US" dirty="0"/>
              <a:t>则需要重新定义一下有关自定义放映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6.jpeg"/><Relationship Id="rId16" Type="http://schemas.openxmlformats.org/officeDocument/2006/relationships/image" Target="../media/image5.jpeg"/><Relationship Id="rId15" Type="http://schemas.openxmlformats.org/officeDocument/2006/relationships/image" Target="../media/image4.jpeg"/><Relationship Id="rId14" Type="http://schemas.openxmlformats.org/officeDocument/2006/relationships/image" Target="../media/image3.jpeg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目录   上页   下页   返回   结束 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pic>
        <p:nvPicPr>
          <p:cNvPr id="1032" name="Picture 8" descr="返回">
            <a:hlinkClick r:id="" action="ppaction://hlinkshowjump?jump=lastslideviewed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9" descr="目录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56431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Picture 10" descr="上一页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10400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Picture 11" descr="退出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6" name="Picture 12" descr="下一页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456488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image" Target="../media/image111.emf"/><Relationship Id="rId7" Type="http://schemas.openxmlformats.org/officeDocument/2006/relationships/oleObject" Target="../embeddings/oleObject104.bin"/><Relationship Id="rId6" Type="http://schemas.openxmlformats.org/officeDocument/2006/relationships/image" Target="../media/image110.e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09.emf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108.e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13.emf"/><Relationship Id="rId11" Type="http://schemas.openxmlformats.org/officeDocument/2006/relationships/oleObject" Target="../embeddings/oleObject106.bin"/><Relationship Id="rId10" Type="http://schemas.openxmlformats.org/officeDocument/2006/relationships/image" Target="../media/image112.emf"/><Relationship Id="rId1" Type="http://schemas.openxmlformats.org/officeDocument/2006/relationships/oleObject" Target="../embeddings/oleObject10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6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2" Type="http://schemas.openxmlformats.org/officeDocument/2006/relationships/slide" Target="slide1.xml"/><Relationship Id="rId1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11.e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Relationship Id="rId32" Type="http://schemas.openxmlformats.org/officeDocument/2006/relationships/vmlDrawing" Target="../drawings/vmlDrawing2.vml"/><Relationship Id="rId31" Type="http://schemas.openxmlformats.org/officeDocument/2006/relationships/slideLayout" Target="../slideLayouts/slideLayout6.xml"/><Relationship Id="rId30" Type="http://schemas.openxmlformats.org/officeDocument/2006/relationships/image" Target="../media/image22.emf"/><Relationship Id="rId3" Type="http://schemas.openxmlformats.org/officeDocument/2006/relationships/oleObject" Target="../embeddings/oleObject3.bin"/><Relationship Id="rId29" Type="http://schemas.openxmlformats.org/officeDocument/2006/relationships/oleObject" Target="../embeddings/oleObject16.bin"/><Relationship Id="rId28" Type="http://schemas.openxmlformats.org/officeDocument/2006/relationships/image" Target="../media/image21.emf"/><Relationship Id="rId27" Type="http://schemas.openxmlformats.org/officeDocument/2006/relationships/oleObject" Target="../embeddings/oleObject15.bin"/><Relationship Id="rId26" Type="http://schemas.openxmlformats.org/officeDocument/2006/relationships/image" Target="../media/image20.emf"/><Relationship Id="rId25" Type="http://schemas.openxmlformats.org/officeDocument/2006/relationships/oleObject" Target="../embeddings/oleObject14.bin"/><Relationship Id="rId24" Type="http://schemas.openxmlformats.org/officeDocument/2006/relationships/image" Target="../media/image19.emf"/><Relationship Id="rId23" Type="http://schemas.openxmlformats.org/officeDocument/2006/relationships/oleObject" Target="../embeddings/oleObject13.bin"/><Relationship Id="rId22" Type="http://schemas.openxmlformats.org/officeDocument/2006/relationships/image" Target="../media/image18.emf"/><Relationship Id="rId21" Type="http://schemas.openxmlformats.org/officeDocument/2006/relationships/oleObject" Target="../embeddings/oleObject12.bin"/><Relationship Id="rId20" Type="http://schemas.openxmlformats.org/officeDocument/2006/relationships/image" Target="../media/image17.emf"/><Relationship Id="rId2" Type="http://schemas.openxmlformats.org/officeDocument/2006/relationships/image" Target="../media/image8.emf"/><Relationship Id="rId19" Type="http://schemas.openxmlformats.org/officeDocument/2006/relationships/oleObject" Target="../embeddings/oleObject11.bin"/><Relationship Id="rId18" Type="http://schemas.openxmlformats.org/officeDocument/2006/relationships/image" Target="../media/image16.emf"/><Relationship Id="rId17" Type="http://schemas.openxmlformats.org/officeDocument/2006/relationships/oleObject" Target="../embeddings/oleObject10.bin"/><Relationship Id="rId16" Type="http://schemas.openxmlformats.org/officeDocument/2006/relationships/image" Target="../media/image15.emf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14.e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13.e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12.e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9.e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1.bin"/><Relationship Id="rId26" Type="http://schemas.openxmlformats.org/officeDocument/2006/relationships/vmlDrawing" Target="../drawings/vmlDrawing4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37.emf"/><Relationship Id="rId23" Type="http://schemas.openxmlformats.org/officeDocument/2006/relationships/oleObject" Target="../embeddings/oleObject31.bin"/><Relationship Id="rId22" Type="http://schemas.openxmlformats.org/officeDocument/2006/relationships/image" Target="../media/image36.wmf"/><Relationship Id="rId21" Type="http://schemas.openxmlformats.org/officeDocument/2006/relationships/oleObject" Target="../embeddings/oleObject30.bin"/><Relationship Id="rId20" Type="http://schemas.openxmlformats.org/officeDocument/2006/relationships/image" Target="../media/image35.emf"/><Relationship Id="rId2" Type="http://schemas.openxmlformats.org/officeDocument/2006/relationships/image" Target="../media/image26.emf"/><Relationship Id="rId19" Type="http://schemas.openxmlformats.org/officeDocument/2006/relationships/oleObject" Target="../embeddings/oleObject29.bin"/><Relationship Id="rId18" Type="http://schemas.openxmlformats.org/officeDocument/2006/relationships/image" Target="../media/image34.emf"/><Relationship Id="rId17" Type="http://schemas.openxmlformats.org/officeDocument/2006/relationships/oleObject" Target="../embeddings/oleObject28.bin"/><Relationship Id="rId16" Type="http://schemas.openxmlformats.org/officeDocument/2006/relationships/image" Target="../media/image33.emf"/><Relationship Id="rId15" Type="http://schemas.openxmlformats.org/officeDocument/2006/relationships/oleObject" Target="../embeddings/oleObject27.bin"/><Relationship Id="rId14" Type="http://schemas.openxmlformats.org/officeDocument/2006/relationships/image" Target="../media/image32.e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31.e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30.emf"/><Relationship Id="rId1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41.e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4.bin"/><Relationship Id="rId48" Type="http://schemas.openxmlformats.org/officeDocument/2006/relationships/vmlDrawing" Target="../drawings/vmlDrawing5.vml"/><Relationship Id="rId47" Type="http://schemas.openxmlformats.org/officeDocument/2006/relationships/slideLayout" Target="../slideLayouts/slideLayout6.xml"/><Relationship Id="rId46" Type="http://schemas.openxmlformats.org/officeDocument/2006/relationships/image" Target="../media/image60.emf"/><Relationship Id="rId45" Type="http://schemas.openxmlformats.org/officeDocument/2006/relationships/oleObject" Target="../embeddings/oleObject54.bin"/><Relationship Id="rId44" Type="http://schemas.openxmlformats.org/officeDocument/2006/relationships/image" Target="../media/image59.emf"/><Relationship Id="rId43" Type="http://schemas.openxmlformats.org/officeDocument/2006/relationships/oleObject" Target="../embeddings/oleObject53.bin"/><Relationship Id="rId42" Type="http://schemas.openxmlformats.org/officeDocument/2006/relationships/image" Target="../media/image58.emf"/><Relationship Id="rId41" Type="http://schemas.openxmlformats.org/officeDocument/2006/relationships/oleObject" Target="../embeddings/oleObject52.bin"/><Relationship Id="rId40" Type="http://schemas.openxmlformats.org/officeDocument/2006/relationships/image" Target="../media/image57.emf"/><Relationship Id="rId4" Type="http://schemas.openxmlformats.org/officeDocument/2006/relationships/image" Target="../media/image39.emf"/><Relationship Id="rId39" Type="http://schemas.openxmlformats.org/officeDocument/2006/relationships/oleObject" Target="../embeddings/oleObject51.bin"/><Relationship Id="rId38" Type="http://schemas.openxmlformats.org/officeDocument/2006/relationships/image" Target="../media/image56.emf"/><Relationship Id="rId37" Type="http://schemas.openxmlformats.org/officeDocument/2006/relationships/oleObject" Target="../embeddings/oleObject50.bin"/><Relationship Id="rId36" Type="http://schemas.openxmlformats.org/officeDocument/2006/relationships/image" Target="../media/image55.emf"/><Relationship Id="rId35" Type="http://schemas.openxmlformats.org/officeDocument/2006/relationships/oleObject" Target="../embeddings/oleObject49.bin"/><Relationship Id="rId34" Type="http://schemas.openxmlformats.org/officeDocument/2006/relationships/image" Target="../media/image54.emf"/><Relationship Id="rId33" Type="http://schemas.openxmlformats.org/officeDocument/2006/relationships/oleObject" Target="../embeddings/oleObject48.bin"/><Relationship Id="rId32" Type="http://schemas.openxmlformats.org/officeDocument/2006/relationships/image" Target="../media/image53.emf"/><Relationship Id="rId31" Type="http://schemas.openxmlformats.org/officeDocument/2006/relationships/oleObject" Target="../embeddings/oleObject47.bin"/><Relationship Id="rId30" Type="http://schemas.openxmlformats.org/officeDocument/2006/relationships/image" Target="../media/image52.emf"/><Relationship Id="rId3" Type="http://schemas.openxmlformats.org/officeDocument/2006/relationships/oleObject" Target="../embeddings/oleObject33.bin"/><Relationship Id="rId29" Type="http://schemas.openxmlformats.org/officeDocument/2006/relationships/oleObject" Target="../embeddings/oleObject46.bin"/><Relationship Id="rId28" Type="http://schemas.openxmlformats.org/officeDocument/2006/relationships/image" Target="../media/image51.emf"/><Relationship Id="rId27" Type="http://schemas.openxmlformats.org/officeDocument/2006/relationships/oleObject" Target="../embeddings/oleObject45.bin"/><Relationship Id="rId26" Type="http://schemas.openxmlformats.org/officeDocument/2006/relationships/image" Target="../media/image50.emf"/><Relationship Id="rId25" Type="http://schemas.openxmlformats.org/officeDocument/2006/relationships/oleObject" Target="../embeddings/oleObject44.bin"/><Relationship Id="rId24" Type="http://schemas.openxmlformats.org/officeDocument/2006/relationships/image" Target="../media/image49.emf"/><Relationship Id="rId23" Type="http://schemas.openxmlformats.org/officeDocument/2006/relationships/oleObject" Target="../embeddings/oleObject43.bin"/><Relationship Id="rId22" Type="http://schemas.openxmlformats.org/officeDocument/2006/relationships/image" Target="../media/image48.emf"/><Relationship Id="rId21" Type="http://schemas.openxmlformats.org/officeDocument/2006/relationships/oleObject" Target="../embeddings/oleObject42.bin"/><Relationship Id="rId20" Type="http://schemas.openxmlformats.org/officeDocument/2006/relationships/image" Target="../media/image47.emf"/><Relationship Id="rId2" Type="http://schemas.openxmlformats.org/officeDocument/2006/relationships/image" Target="../media/image38.emf"/><Relationship Id="rId19" Type="http://schemas.openxmlformats.org/officeDocument/2006/relationships/oleObject" Target="../embeddings/oleObject41.bin"/><Relationship Id="rId18" Type="http://schemas.openxmlformats.org/officeDocument/2006/relationships/image" Target="../media/image46.emf"/><Relationship Id="rId17" Type="http://schemas.openxmlformats.org/officeDocument/2006/relationships/oleObject" Target="../embeddings/oleObject40.bin"/><Relationship Id="rId16" Type="http://schemas.openxmlformats.org/officeDocument/2006/relationships/image" Target="../media/image45.emf"/><Relationship Id="rId15" Type="http://schemas.openxmlformats.org/officeDocument/2006/relationships/oleObject" Target="../embeddings/oleObject39.bin"/><Relationship Id="rId14" Type="http://schemas.openxmlformats.org/officeDocument/2006/relationships/image" Target="../media/image44.emf"/><Relationship Id="rId13" Type="http://schemas.openxmlformats.org/officeDocument/2006/relationships/oleObject" Target="../embeddings/oleObject38.bin"/><Relationship Id="rId12" Type="http://schemas.openxmlformats.org/officeDocument/2006/relationships/image" Target="../media/image43.e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42.emf"/><Relationship Id="rId1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64.e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63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2.emf"/><Relationship Id="rId3" Type="http://schemas.openxmlformats.org/officeDocument/2006/relationships/oleObject" Target="../embeddings/oleObject56.bin"/><Relationship Id="rId28" Type="http://schemas.openxmlformats.org/officeDocument/2006/relationships/vmlDrawing" Target="../drawings/vmlDrawing6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73.emf"/><Relationship Id="rId25" Type="http://schemas.openxmlformats.org/officeDocument/2006/relationships/oleObject" Target="../embeddings/oleObject67.bin"/><Relationship Id="rId24" Type="http://schemas.openxmlformats.org/officeDocument/2006/relationships/image" Target="../media/image72.emf"/><Relationship Id="rId23" Type="http://schemas.openxmlformats.org/officeDocument/2006/relationships/oleObject" Target="../embeddings/oleObject66.bin"/><Relationship Id="rId22" Type="http://schemas.openxmlformats.org/officeDocument/2006/relationships/image" Target="../media/image71.emf"/><Relationship Id="rId21" Type="http://schemas.openxmlformats.org/officeDocument/2006/relationships/oleObject" Target="../embeddings/oleObject65.bin"/><Relationship Id="rId20" Type="http://schemas.openxmlformats.org/officeDocument/2006/relationships/image" Target="../media/image70.emf"/><Relationship Id="rId2" Type="http://schemas.openxmlformats.org/officeDocument/2006/relationships/image" Target="../media/image61.emf"/><Relationship Id="rId19" Type="http://schemas.openxmlformats.org/officeDocument/2006/relationships/oleObject" Target="../embeddings/oleObject64.bin"/><Relationship Id="rId18" Type="http://schemas.openxmlformats.org/officeDocument/2006/relationships/image" Target="../media/image69.emf"/><Relationship Id="rId17" Type="http://schemas.openxmlformats.org/officeDocument/2006/relationships/oleObject" Target="../embeddings/oleObject63.bin"/><Relationship Id="rId16" Type="http://schemas.openxmlformats.org/officeDocument/2006/relationships/image" Target="../media/image68.emf"/><Relationship Id="rId15" Type="http://schemas.openxmlformats.org/officeDocument/2006/relationships/oleObject" Target="../embeddings/oleObject62.bin"/><Relationship Id="rId14" Type="http://schemas.openxmlformats.org/officeDocument/2006/relationships/image" Target="../media/image67.e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66.e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65.emf"/><Relationship Id="rId1" Type="http://schemas.openxmlformats.org/officeDocument/2006/relationships/oleObject" Target="../embeddings/oleObject5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image" Target="../media/image77.e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76.e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5.emf"/><Relationship Id="rId32" Type="http://schemas.openxmlformats.org/officeDocument/2006/relationships/notesSlide" Target="../notesSlides/notesSlide1.xml"/><Relationship Id="rId31" Type="http://schemas.openxmlformats.org/officeDocument/2006/relationships/vmlDrawing" Target="../drawings/vmlDrawing7.vml"/><Relationship Id="rId30" Type="http://schemas.openxmlformats.org/officeDocument/2006/relationships/slideLayout" Target="../slideLayouts/slideLayout6.xml"/><Relationship Id="rId3" Type="http://schemas.openxmlformats.org/officeDocument/2006/relationships/oleObject" Target="../embeddings/oleObject69.bin"/><Relationship Id="rId29" Type="http://schemas.openxmlformats.org/officeDocument/2006/relationships/image" Target="../media/image88.jpeg"/><Relationship Id="rId28" Type="http://schemas.openxmlformats.org/officeDocument/2006/relationships/image" Target="../media/image87.emf"/><Relationship Id="rId27" Type="http://schemas.openxmlformats.org/officeDocument/2006/relationships/oleObject" Target="../embeddings/oleObject81.bin"/><Relationship Id="rId26" Type="http://schemas.openxmlformats.org/officeDocument/2006/relationships/image" Target="../media/image86.emf"/><Relationship Id="rId25" Type="http://schemas.openxmlformats.org/officeDocument/2006/relationships/oleObject" Target="../embeddings/oleObject80.bin"/><Relationship Id="rId24" Type="http://schemas.openxmlformats.org/officeDocument/2006/relationships/image" Target="../media/image85.emf"/><Relationship Id="rId23" Type="http://schemas.openxmlformats.org/officeDocument/2006/relationships/oleObject" Target="../embeddings/oleObject79.bin"/><Relationship Id="rId22" Type="http://schemas.openxmlformats.org/officeDocument/2006/relationships/image" Target="../media/image84.emf"/><Relationship Id="rId21" Type="http://schemas.openxmlformats.org/officeDocument/2006/relationships/oleObject" Target="../embeddings/oleObject78.bin"/><Relationship Id="rId20" Type="http://schemas.openxmlformats.org/officeDocument/2006/relationships/image" Target="../media/image83.emf"/><Relationship Id="rId2" Type="http://schemas.openxmlformats.org/officeDocument/2006/relationships/image" Target="../media/image74.emf"/><Relationship Id="rId19" Type="http://schemas.openxmlformats.org/officeDocument/2006/relationships/oleObject" Target="../embeddings/oleObject77.bin"/><Relationship Id="rId18" Type="http://schemas.openxmlformats.org/officeDocument/2006/relationships/image" Target="../media/image82.emf"/><Relationship Id="rId17" Type="http://schemas.openxmlformats.org/officeDocument/2006/relationships/oleObject" Target="../embeddings/oleObject76.bin"/><Relationship Id="rId16" Type="http://schemas.openxmlformats.org/officeDocument/2006/relationships/image" Target="../media/image81.emf"/><Relationship Id="rId15" Type="http://schemas.openxmlformats.org/officeDocument/2006/relationships/oleObject" Target="../embeddings/oleObject75.bin"/><Relationship Id="rId14" Type="http://schemas.openxmlformats.org/officeDocument/2006/relationships/image" Target="../media/image80.emf"/><Relationship Id="rId13" Type="http://schemas.openxmlformats.org/officeDocument/2006/relationships/oleObject" Target="../embeddings/oleObject74.bin"/><Relationship Id="rId12" Type="http://schemas.openxmlformats.org/officeDocument/2006/relationships/image" Target="../media/image79.emf"/><Relationship Id="rId11" Type="http://schemas.openxmlformats.org/officeDocument/2006/relationships/oleObject" Target="../embeddings/oleObject73.bin"/><Relationship Id="rId10" Type="http://schemas.openxmlformats.org/officeDocument/2006/relationships/image" Target="../media/image78.emf"/><Relationship Id="rId1" Type="http://schemas.openxmlformats.org/officeDocument/2006/relationships/oleObject" Target="../embeddings/oleObject68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6.bin"/><Relationship Id="rId8" Type="http://schemas.openxmlformats.org/officeDocument/2006/relationships/image" Target="../media/image92.emf"/><Relationship Id="rId7" Type="http://schemas.openxmlformats.org/officeDocument/2006/relationships/oleObject" Target="../embeddings/oleObject85.bin"/><Relationship Id="rId6" Type="http://schemas.openxmlformats.org/officeDocument/2006/relationships/image" Target="../media/image91.emf"/><Relationship Id="rId5" Type="http://schemas.openxmlformats.org/officeDocument/2006/relationships/oleObject" Target="../embeddings/oleObject84.bin"/><Relationship Id="rId40" Type="http://schemas.openxmlformats.org/officeDocument/2006/relationships/vmlDrawing" Target="../drawings/vmlDrawing8.vml"/><Relationship Id="rId4" Type="http://schemas.openxmlformats.org/officeDocument/2006/relationships/image" Target="../media/image90.emf"/><Relationship Id="rId39" Type="http://schemas.openxmlformats.org/officeDocument/2006/relationships/slideLayout" Target="../slideLayouts/slideLayout6.xml"/><Relationship Id="rId38" Type="http://schemas.openxmlformats.org/officeDocument/2006/relationships/image" Target="../media/image107.emf"/><Relationship Id="rId37" Type="http://schemas.openxmlformats.org/officeDocument/2006/relationships/oleObject" Target="../embeddings/oleObject100.bin"/><Relationship Id="rId36" Type="http://schemas.openxmlformats.org/officeDocument/2006/relationships/image" Target="../media/image106.emf"/><Relationship Id="rId35" Type="http://schemas.openxmlformats.org/officeDocument/2006/relationships/oleObject" Target="../embeddings/oleObject99.bin"/><Relationship Id="rId34" Type="http://schemas.openxmlformats.org/officeDocument/2006/relationships/image" Target="../media/image105.emf"/><Relationship Id="rId33" Type="http://schemas.openxmlformats.org/officeDocument/2006/relationships/oleObject" Target="../embeddings/oleObject98.bin"/><Relationship Id="rId32" Type="http://schemas.openxmlformats.org/officeDocument/2006/relationships/image" Target="../media/image104.emf"/><Relationship Id="rId31" Type="http://schemas.openxmlformats.org/officeDocument/2006/relationships/oleObject" Target="../embeddings/oleObject97.bin"/><Relationship Id="rId30" Type="http://schemas.openxmlformats.org/officeDocument/2006/relationships/image" Target="../media/image103.emf"/><Relationship Id="rId3" Type="http://schemas.openxmlformats.org/officeDocument/2006/relationships/oleObject" Target="../embeddings/oleObject83.bin"/><Relationship Id="rId29" Type="http://schemas.openxmlformats.org/officeDocument/2006/relationships/oleObject" Target="../embeddings/oleObject96.bin"/><Relationship Id="rId28" Type="http://schemas.openxmlformats.org/officeDocument/2006/relationships/image" Target="../media/image102.emf"/><Relationship Id="rId27" Type="http://schemas.openxmlformats.org/officeDocument/2006/relationships/oleObject" Target="../embeddings/oleObject95.bin"/><Relationship Id="rId26" Type="http://schemas.openxmlformats.org/officeDocument/2006/relationships/image" Target="../media/image101.emf"/><Relationship Id="rId25" Type="http://schemas.openxmlformats.org/officeDocument/2006/relationships/oleObject" Target="../embeddings/oleObject94.bin"/><Relationship Id="rId24" Type="http://schemas.openxmlformats.org/officeDocument/2006/relationships/image" Target="../media/image100.emf"/><Relationship Id="rId23" Type="http://schemas.openxmlformats.org/officeDocument/2006/relationships/oleObject" Target="../embeddings/oleObject93.bin"/><Relationship Id="rId22" Type="http://schemas.openxmlformats.org/officeDocument/2006/relationships/image" Target="../media/image99.emf"/><Relationship Id="rId21" Type="http://schemas.openxmlformats.org/officeDocument/2006/relationships/oleObject" Target="../embeddings/oleObject92.bin"/><Relationship Id="rId20" Type="http://schemas.openxmlformats.org/officeDocument/2006/relationships/image" Target="../media/image98.emf"/><Relationship Id="rId2" Type="http://schemas.openxmlformats.org/officeDocument/2006/relationships/image" Target="../media/image89.emf"/><Relationship Id="rId19" Type="http://schemas.openxmlformats.org/officeDocument/2006/relationships/oleObject" Target="../embeddings/oleObject91.bin"/><Relationship Id="rId18" Type="http://schemas.openxmlformats.org/officeDocument/2006/relationships/image" Target="../media/image97.emf"/><Relationship Id="rId17" Type="http://schemas.openxmlformats.org/officeDocument/2006/relationships/oleObject" Target="../embeddings/oleObject90.bin"/><Relationship Id="rId16" Type="http://schemas.openxmlformats.org/officeDocument/2006/relationships/image" Target="../media/image96.emf"/><Relationship Id="rId15" Type="http://schemas.openxmlformats.org/officeDocument/2006/relationships/oleObject" Target="../embeddings/oleObject89.bin"/><Relationship Id="rId14" Type="http://schemas.openxmlformats.org/officeDocument/2006/relationships/image" Target="../media/image95.emf"/><Relationship Id="rId13" Type="http://schemas.openxmlformats.org/officeDocument/2006/relationships/oleObject" Target="../embeddings/oleObject88.bin"/><Relationship Id="rId12" Type="http://schemas.openxmlformats.org/officeDocument/2006/relationships/image" Target="../media/image94.emf"/><Relationship Id="rId11" Type="http://schemas.openxmlformats.org/officeDocument/2006/relationships/oleObject" Target="../embeddings/oleObject87.bin"/><Relationship Id="rId10" Type="http://schemas.openxmlformats.org/officeDocument/2006/relationships/image" Target="../media/image93.emf"/><Relationship Id="rId1" Type="http://schemas.openxmlformats.org/officeDocument/2006/relationships/oleObject" Target="../embeddings/oleObject8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0695" y="854075"/>
            <a:ext cx="8163560" cy="1119505"/>
          </a:xfrm>
        </p:spPr>
        <p:txBody>
          <a:bodyPr/>
          <a:p>
            <a:r>
              <a:rPr lang="zh-CN" altLang="en-US" sz="5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第五模块 高</a:t>
            </a:r>
            <a:r>
              <a:rPr lang="zh-CN" altLang="en-US" sz="5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阶导</a:t>
            </a:r>
            <a:endParaRPr lang="zh-CN" altLang="en-US" sz="5400"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4610" y="2286635"/>
            <a:ext cx="3954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第二章 导数与微分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3191510" y="3244850"/>
            <a:ext cx="2760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第三节 高阶导数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8910" y="3975735"/>
            <a:ext cx="88061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第四节 隐函数及由参数方程所确定的函数的导数（下）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358775" y="287338"/>
            <a:ext cx="2124075" cy="719137"/>
          </a:xfrm>
          <a:ln w="19050"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内容小结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60419" name="Text Box 3"/>
          <p:cNvSpPr txBox="1"/>
          <p:nvPr/>
        </p:nvSpPr>
        <p:spPr>
          <a:xfrm>
            <a:off x="966788" y="1590675"/>
            <a:ext cx="2819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(1) </a:t>
            </a:r>
            <a:r>
              <a:rPr lang="zh-CN" altLang="en-US" sz="2800" dirty="0">
                <a:ea typeface="楷体_GB2312" pitchFamily="49" charset="-122"/>
              </a:rPr>
              <a:t>逐阶求导法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60420" name="Text Box 4"/>
          <p:cNvSpPr txBox="1"/>
          <p:nvPr/>
        </p:nvSpPr>
        <p:spPr>
          <a:xfrm>
            <a:off x="966788" y="2155825"/>
            <a:ext cx="2971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(2) </a:t>
            </a:r>
            <a:r>
              <a:rPr lang="zh-CN" altLang="en-US" sz="2800" dirty="0">
                <a:ea typeface="楷体_GB2312" pitchFamily="49" charset="-122"/>
              </a:rPr>
              <a:t>利用归纳法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60421" name="Text Box 5"/>
          <p:cNvSpPr txBox="1"/>
          <p:nvPr/>
        </p:nvSpPr>
        <p:spPr>
          <a:xfrm>
            <a:off x="966788" y="2741613"/>
            <a:ext cx="68818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(3) </a:t>
            </a:r>
            <a:r>
              <a:rPr lang="zh-CN" altLang="en-US" sz="2800" dirty="0">
                <a:ea typeface="楷体_GB2312" pitchFamily="49" charset="-122"/>
              </a:rPr>
              <a:t>间接法 </a:t>
            </a:r>
            <a:r>
              <a:rPr lang="en-US" altLang="zh-CN" sz="2800" dirty="0">
                <a:ea typeface="楷体_GB2312" pitchFamily="49" charset="-122"/>
              </a:rPr>
              <a:t>——  </a:t>
            </a:r>
            <a:r>
              <a:rPr lang="zh-CN" altLang="en-US" sz="2800" dirty="0">
                <a:ea typeface="楷体_GB2312" pitchFamily="49" charset="-122"/>
              </a:rPr>
              <a:t>利用已知的高阶导数公式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60423" name="Text Box 7"/>
          <p:cNvSpPr txBox="1"/>
          <p:nvPr/>
        </p:nvSpPr>
        <p:spPr>
          <a:xfrm>
            <a:off x="966788" y="5881688"/>
            <a:ext cx="39100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(4) </a:t>
            </a:r>
            <a:r>
              <a:rPr lang="zh-CN" altLang="en-US" sz="2800" dirty="0">
                <a:ea typeface="楷体_GB2312" pitchFamily="49" charset="-122"/>
              </a:rPr>
              <a:t>利用莱布尼茨公式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60424" name="Text Box 8"/>
          <p:cNvSpPr txBox="1"/>
          <p:nvPr/>
        </p:nvSpPr>
        <p:spPr>
          <a:xfrm>
            <a:off x="539750" y="1066800"/>
            <a:ext cx="3429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高阶导数的求法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2362200" y="4953000"/>
          <a:ext cx="19034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1" imgW="1584325" imgH="695325" progId="Equation.3">
                  <p:embed/>
                </p:oleObj>
              </mc:Choice>
              <mc:Fallback>
                <p:oleObj name="" r:id="rId1" imgW="1584325" imgH="695325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4953000"/>
                        <a:ext cx="190341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10"/>
          <p:cNvGraphicFramePr>
            <a:graphicFrameLocks noChangeAspect="1"/>
          </p:cNvGraphicFramePr>
          <p:nvPr/>
        </p:nvGraphicFramePr>
        <p:xfrm>
          <a:off x="4383088" y="4937125"/>
          <a:ext cx="23225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3" imgW="1938020" imgH="779145" progId="Equation.3">
                  <p:embed/>
                </p:oleObj>
              </mc:Choice>
              <mc:Fallback>
                <p:oleObj name="" r:id="rId3" imgW="1938020" imgH="779145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83088" y="4937125"/>
                        <a:ext cx="2322512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9" name="Text Box 13"/>
          <p:cNvSpPr txBox="1"/>
          <p:nvPr/>
        </p:nvSpPr>
        <p:spPr>
          <a:xfrm>
            <a:off x="1447800" y="3208338"/>
            <a:ext cx="1962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如下列公式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0433" name="Object 17"/>
          <p:cNvGraphicFramePr>
            <a:graphicFrameLocks noChangeAspect="1"/>
          </p:cNvGraphicFramePr>
          <p:nvPr/>
        </p:nvGraphicFramePr>
        <p:xfrm>
          <a:off x="2362200" y="3733800"/>
          <a:ext cx="2728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5" imgW="2286000" imgH="405765" progId="Equation.3">
                  <p:embed/>
                </p:oleObj>
              </mc:Choice>
              <mc:Fallback>
                <p:oleObj name="" r:id="rId5" imgW="2286000" imgH="405765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3733800"/>
                        <a:ext cx="272891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4" name="Object 18"/>
          <p:cNvGraphicFramePr>
            <a:graphicFrameLocks noChangeAspect="1"/>
          </p:cNvGraphicFramePr>
          <p:nvPr/>
        </p:nvGraphicFramePr>
        <p:xfrm>
          <a:off x="2362200" y="4287838"/>
          <a:ext cx="2855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7" imgW="2388870" imgH="418465" progId="Equation.3">
                  <p:embed/>
                </p:oleObj>
              </mc:Choice>
              <mc:Fallback>
                <p:oleObj name="" r:id="rId7" imgW="2388870" imgH="418465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4287838"/>
                        <a:ext cx="2855913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5" name="Object 19"/>
          <p:cNvGraphicFramePr>
            <a:graphicFrameLocks noChangeAspect="1"/>
          </p:cNvGraphicFramePr>
          <p:nvPr/>
        </p:nvGraphicFramePr>
        <p:xfrm>
          <a:off x="5141913" y="3759200"/>
          <a:ext cx="736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9" imgW="598805" imgH="450850" progId="Equation.3">
                  <p:embed/>
                </p:oleObj>
              </mc:Choice>
              <mc:Fallback>
                <p:oleObj name="" r:id="rId9" imgW="598805" imgH="45085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41913" y="3759200"/>
                        <a:ext cx="7366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6" name="Object 20"/>
          <p:cNvGraphicFramePr>
            <a:graphicFrameLocks noChangeAspect="1"/>
          </p:cNvGraphicFramePr>
          <p:nvPr/>
        </p:nvGraphicFramePr>
        <p:xfrm>
          <a:off x="5243513" y="4318000"/>
          <a:ext cx="736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11" imgW="598805" imgH="450850" progId="Equation.3">
                  <p:embed/>
                </p:oleObj>
              </mc:Choice>
              <mc:Fallback>
                <p:oleObj name="" r:id="rId11" imgW="598805" imgH="450850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43513" y="4318000"/>
                        <a:ext cx="7366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2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  <p:bldP spid="60420" grpId="0"/>
      <p:bldP spid="60421" grpId="0"/>
      <p:bldP spid="60423" grpId="0"/>
      <p:bldP spid="60424" grpId="0"/>
      <p:bldP spid="6042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1070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  <a:tileRect/>
          </a:gradFill>
          <a:ln w="38100" cap="flat" cmpd="dbl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075" name="Text Box 1046">
            <a:hlinkClick r:id="rId1" action="ppaction://hlinksldjump"/>
          </p:cNvPr>
          <p:cNvSpPr txBox="1"/>
          <p:nvPr/>
        </p:nvSpPr>
        <p:spPr>
          <a:xfrm>
            <a:off x="2431415" y="3529965"/>
            <a:ext cx="223964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二、求 </a:t>
            </a:r>
            <a:r>
              <a:rPr lang="en-US" altLang="zh-CN" b="1" i="1" dirty="0">
                <a:ea typeface="楷体_GB2312" pitchFamily="49" charset="-122"/>
              </a:rPr>
              <a:t>y''</a:t>
            </a:r>
            <a:r>
              <a:rPr lang="zh-CN" altLang="en-US" b="1" dirty="0">
                <a:ea typeface="楷体_GB2312" pitchFamily="49" charset="-122"/>
              </a:rPr>
              <a:t>  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3076" name="Rectangle 1026"/>
          <p:cNvSpPr>
            <a:spLocks noGrp="1"/>
          </p:cNvSpPr>
          <p:nvPr>
            <p:ph type="title"/>
          </p:nvPr>
        </p:nvSpPr>
        <p:spPr>
          <a:xfrm>
            <a:off x="1219200" y="228600"/>
            <a:ext cx="2209800" cy="990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第三节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77" name="Text Box 1027">
            <a:hlinkClick r:id="rId2" action="ppaction://hlinksldjump"/>
          </p:cNvPr>
          <p:cNvSpPr txBox="1"/>
          <p:nvPr/>
        </p:nvSpPr>
        <p:spPr>
          <a:xfrm>
            <a:off x="2440940" y="2788285"/>
            <a:ext cx="4267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一、高阶导数的概念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3078" name="Text Box 1067"/>
          <p:cNvSpPr txBox="1"/>
          <p:nvPr/>
        </p:nvSpPr>
        <p:spPr>
          <a:xfrm>
            <a:off x="2895600" y="1066800"/>
            <a:ext cx="2622550" cy="8239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高阶导数</a:t>
            </a:r>
            <a:endParaRPr lang="zh-CN" altLang="en-US" sz="48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3079" name="Object 1069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3390900" imgH="3409950" progId="Paint.Picture">
                  <p:embed/>
                </p:oleObj>
              </mc:Choice>
              <mc:Fallback>
                <p:oleObj name="" r:id="rId3" imgW="3390900" imgH="3409950" progId="Paint.Picture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1071"/>
          <p:cNvSpPr txBox="1"/>
          <p:nvPr/>
        </p:nvSpPr>
        <p:spPr>
          <a:xfrm>
            <a:off x="7489825" y="250825"/>
            <a:ext cx="1438275" cy="528638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第二章 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3" name="Text Box 1046">
            <a:hlinkClick r:id="rId5" action="ppaction://hlinksldjump"/>
          </p:cNvPr>
          <p:cNvSpPr txBox="1"/>
          <p:nvPr/>
        </p:nvSpPr>
        <p:spPr>
          <a:xfrm>
            <a:off x="2440940" y="4274185"/>
            <a:ext cx="223012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三、求 </a:t>
            </a:r>
            <a:r>
              <a:rPr lang="en-US" altLang="zh-CN" b="1" i="1" dirty="0">
                <a:ea typeface="楷体_GB2312" pitchFamily="49" charset="-122"/>
              </a:rPr>
              <a:t>y</a:t>
            </a:r>
            <a:r>
              <a:rPr lang="en-US" altLang="zh-CN" b="1" baseline="30000" dirty="0">
                <a:ea typeface="楷体_GB2312" pitchFamily="49" charset="-122"/>
              </a:rPr>
              <a:t>(</a:t>
            </a:r>
            <a:r>
              <a:rPr lang="en-US" altLang="zh-CN" b="1" i="1" baseline="30000" dirty="0">
                <a:ea typeface="楷体_GB2312" pitchFamily="49" charset="-122"/>
              </a:rPr>
              <a:t>n</a:t>
            </a:r>
            <a:r>
              <a:rPr lang="en-US" altLang="zh-CN" b="1" baseline="30000" dirty="0">
                <a:ea typeface="楷体_GB2312" pitchFamily="49" charset="-122"/>
              </a:rPr>
              <a:t>)</a:t>
            </a:r>
            <a:r>
              <a:rPr lang="zh-CN" altLang="en-US" b="1" baseline="30000" dirty="0">
                <a:ea typeface="楷体_GB2312" pitchFamily="49" charset="-122"/>
              </a:rPr>
              <a:t>   </a:t>
            </a:r>
            <a:endParaRPr lang="zh-CN" altLang="en-US" b="1" baseline="30000" dirty="0">
              <a:ea typeface="楷体_GB2312" pitchFamily="49" charset="-122"/>
            </a:endParaRPr>
          </a:p>
        </p:txBody>
      </p:sp>
      <p:sp>
        <p:nvSpPr>
          <p:cNvPr id="11267" name="Rectangle 2">
            <a:hlinkClick r:id="rId6" action="ppaction://hlinksldjump"/>
          </p:cNvPr>
          <p:cNvSpPr>
            <a:spLocks noGrp="1"/>
          </p:cNvSpPr>
          <p:nvPr/>
        </p:nvSpPr>
        <p:spPr>
          <a:xfrm>
            <a:off x="2440940" y="4914900"/>
            <a:ext cx="4876800" cy="76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>
                <a:solidFill>
                  <a:schemeClr val="tx1"/>
                </a:solidFill>
                <a:ea typeface="楷体_GB2312" pitchFamily="49" charset="-122"/>
              </a:rPr>
              <a:t>四、高阶导数的运算法则</a:t>
            </a:r>
            <a:endParaRPr lang="zh-CN" altLang="en-US" sz="32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611188" y="821055"/>
            <a:ext cx="16002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定义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48131" name="Text Box 3"/>
          <p:cNvSpPr txBox="1"/>
          <p:nvPr/>
        </p:nvSpPr>
        <p:spPr>
          <a:xfrm>
            <a:off x="1500505" y="831215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若函数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2667000" y="887413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1094740" imgH="321945" progId="Equation.3">
                  <p:embed/>
                </p:oleObj>
              </mc:Choice>
              <mc:Fallback>
                <p:oleObj name="" r:id="rId1" imgW="1094740" imgH="32194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67000" y="887413"/>
                        <a:ext cx="1320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Text Box 5"/>
          <p:cNvSpPr txBox="1"/>
          <p:nvPr/>
        </p:nvSpPr>
        <p:spPr>
          <a:xfrm>
            <a:off x="3962400" y="831215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的导数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5185093" y="821056"/>
          <a:ext cx="151692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647700" imgH="203200" progId="Equation.3">
                  <p:embed/>
                </p:oleObj>
              </mc:Choice>
              <mc:Fallback>
                <p:oleObj name="" r:id="rId3" imgW="647700" imgH="203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85093" y="821056"/>
                        <a:ext cx="1516929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7"/>
          <p:cNvSpPr txBox="1"/>
          <p:nvPr/>
        </p:nvSpPr>
        <p:spPr>
          <a:xfrm>
            <a:off x="6629400" y="831215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可导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136" name="Text Box 8"/>
          <p:cNvSpPr txBox="1"/>
          <p:nvPr/>
        </p:nvSpPr>
        <p:spPr>
          <a:xfrm>
            <a:off x="6553200" y="161290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或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7067550" y="1384300"/>
          <a:ext cx="863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708025" imgH="869315" progId="Equation.3">
                  <p:embed/>
                </p:oleObj>
              </mc:Choice>
              <mc:Fallback>
                <p:oleObj name="" r:id="rId5" imgW="708025" imgH="86931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067550" y="1384300"/>
                        <a:ext cx="8636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Text Box 10"/>
          <p:cNvSpPr txBox="1"/>
          <p:nvPr/>
        </p:nvSpPr>
        <p:spPr>
          <a:xfrm>
            <a:off x="7924800" y="16129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即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8139" name="Object 11"/>
          <p:cNvGraphicFramePr>
            <a:graphicFrameLocks noChangeAspect="1"/>
          </p:cNvGraphicFramePr>
          <p:nvPr/>
        </p:nvGraphicFramePr>
        <p:xfrm>
          <a:off x="1981200" y="2522538"/>
          <a:ext cx="137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1133475" imgH="328295" progId="Equation.3">
                  <p:embed/>
                </p:oleObj>
              </mc:Choice>
              <mc:Fallback>
                <p:oleObj name="" r:id="rId7" imgW="1133475" imgH="32829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81200" y="2522538"/>
                        <a:ext cx="1371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0" name="Text Box 12"/>
          <p:cNvSpPr txBox="1"/>
          <p:nvPr/>
        </p:nvSpPr>
        <p:spPr>
          <a:xfrm>
            <a:off x="3646488" y="2447925"/>
            <a:ext cx="9588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或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4203700" y="2222500"/>
          <a:ext cx="2197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9" imgW="1835150" imgH="869315" progId="Equation.3">
                  <p:embed/>
                </p:oleObj>
              </mc:Choice>
              <mc:Fallback>
                <p:oleObj name="" r:id="rId9" imgW="1835150" imgH="86931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03700" y="2222500"/>
                        <a:ext cx="21971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Text Box 14"/>
          <p:cNvSpPr txBox="1"/>
          <p:nvPr/>
        </p:nvSpPr>
        <p:spPr>
          <a:xfrm>
            <a:off x="611188" y="3365500"/>
            <a:ext cx="7239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类似地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二阶导数的导数称为三阶导数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48143" name="Object 15"/>
          <p:cNvGraphicFramePr>
            <a:graphicFrameLocks noChangeAspect="1"/>
          </p:cNvGraphicFramePr>
          <p:nvPr/>
        </p:nvGraphicFramePr>
        <p:xfrm>
          <a:off x="271463" y="4027488"/>
          <a:ext cx="76041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1" imgW="231775" imgH="128905" progId="Equation.3">
                  <p:embed/>
                </p:oleObj>
              </mc:Choice>
              <mc:Fallback>
                <p:oleObj name="" r:id="rId11" imgW="231775" imgH="12890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1463" y="4027488"/>
                        <a:ext cx="760412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4" name="Text Box 16"/>
          <p:cNvSpPr txBox="1"/>
          <p:nvPr/>
        </p:nvSpPr>
        <p:spPr>
          <a:xfrm>
            <a:off x="990600" y="3962400"/>
            <a:ext cx="487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阶导数的导数称为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n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阶导数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48145" name="Object 17"/>
          <p:cNvGraphicFramePr>
            <a:graphicFrameLocks noChangeAspect="1"/>
          </p:cNvGraphicFramePr>
          <p:nvPr/>
        </p:nvGraphicFramePr>
        <p:xfrm>
          <a:off x="2592388" y="4652963"/>
          <a:ext cx="50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3" imgW="405765" imgH="328295" progId="Equation.3">
                  <p:embed/>
                </p:oleObj>
              </mc:Choice>
              <mc:Fallback>
                <p:oleObj name="" r:id="rId13" imgW="405765" imgH="32829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92388" y="4652963"/>
                        <a:ext cx="508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6" name="Object 18"/>
          <p:cNvGraphicFramePr>
            <a:graphicFrameLocks noChangeAspect="1"/>
          </p:cNvGraphicFramePr>
          <p:nvPr/>
        </p:nvGraphicFramePr>
        <p:xfrm>
          <a:off x="3573463" y="4584700"/>
          <a:ext cx="711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5" imgW="579755" imgH="405765" progId="Equation.3">
                  <p:embed/>
                </p:oleObj>
              </mc:Choice>
              <mc:Fallback>
                <p:oleObj name="" r:id="rId15" imgW="579755" imgH="40576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573463" y="4584700"/>
                        <a:ext cx="7112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7" name="Object 19"/>
          <p:cNvGraphicFramePr>
            <a:graphicFrameLocks noChangeAspect="1"/>
          </p:cNvGraphicFramePr>
          <p:nvPr/>
        </p:nvGraphicFramePr>
        <p:xfrm>
          <a:off x="4643438" y="4625975"/>
          <a:ext cx="1257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7" imgW="1036955" imgH="405765" progId="Equation.3">
                  <p:embed/>
                </p:oleObj>
              </mc:Choice>
              <mc:Fallback>
                <p:oleObj name="" r:id="rId17" imgW="1036955" imgH="40576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643438" y="4625975"/>
                        <a:ext cx="12573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8" name="Text Box 20"/>
          <p:cNvSpPr txBox="1"/>
          <p:nvPr/>
        </p:nvSpPr>
        <p:spPr>
          <a:xfrm>
            <a:off x="838200" y="549433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或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8149" name="Object 21"/>
          <p:cNvGraphicFramePr>
            <a:graphicFrameLocks noChangeAspect="1"/>
          </p:cNvGraphicFramePr>
          <p:nvPr/>
        </p:nvGraphicFramePr>
        <p:xfrm>
          <a:off x="2408238" y="5278438"/>
          <a:ext cx="800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9" imgW="650240" imgH="869315" progId="Equation.3">
                  <p:embed/>
                </p:oleObj>
              </mc:Choice>
              <mc:Fallback>
                <p:oleObj name="" r:id="rId19" imgW="650240" imgH="869315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408238" y="5278438"/>
                        <a:ext cx="8001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0" name="Object 22"/>
          <p:cNvGraphicFramePr>
            <a:graphicFrameLocks noChangeAspect="1"/>
          </p:cNvGraphicFramePr>
          <p:nvPr/>
        </p:nvGraphicFramePr>
        <p:xfrm>
          <a:off x="3611563" y="5278438"/>
          <a:ext cx="825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21" imgW="676275" imgH="869315" progId="Equation.3">
                  <p:embed/>
                </p:oleObj>
              </mc:Choice>
              <mc:Fallback>
                <p:oleObj name="" r:id="rId21" imgW="676275" imgH="869315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611563" y="5278438"/>
                        <a:ext cx="8255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1" name="Object 23"/>
          <p:cNvGraphicFramePr>
            <a:graphicFrameLocks noChangeAspect="1"/>
          </p:cNvGraphicFramePr>
          <p:nvPr/>
        </p:nvGraphicFramePr>
        <p:xfrm>
          <a:off x="4603750" y="5278438"/>
          <a:ext cx="1358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23" imgW="1127125" imgH="869315" progId="Equation.3">
                  <p:embed/>
                </p:oleObj>
              </mc:Choice>
              <mc:Fallback>
                <p:oleObj name="" r:id="rId23" imgW="1127125" imgH="869315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603750" y="5278438"/>
                        <a:ext cx="13589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2" name="Object 24"/>
          <p:cNvGraphicFramePr>
            <a:graphicFrameLocks noChangeAspect="1"/>
          </p:cNvGraphicFramePr>
          <p:nvPr/>
        </p:nvGraphicFramePr>
        <p:xfrm>
          <a:off x="2667000" y="1655763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25" imgW="598805" imgH="321945" progId="Equation.3">
                  <p:embed/>
                </p:oleObj>
              </mc:Choice>
              <mc:Fallback>
                <p:oleObj name="" r:id="rId25" imgW="598805" imgH="321945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67000" y="1655763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3" name="Text Box 25"/>
          <p:cNvSpPr txBox="1"/>
          <p:nvPr/>
        </p:nvSpPr>
        <p:spPr>
          <a:xfrm>
            <a:off x="3352800" y="1587500"/>
            <a:ext cx="2362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二阶导数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48154" name="Text Box 26"/>
          <p:cNvSpPr txBox="1"/>
          <p:nvPr/>
        </p:nvSpPr>
        <p:spPr>
          <a:xfrm>
            <a:off x="5410200" y="157956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记作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8155" name="Object 27"/>
          <p:cNvGraphicFramePr>
            <a:graphicFrameLocks noChangeAspect="1"/>
          </p:cNvGraphicFramePr>
          <p:nvPr/>
        </p:nvGraphicFramePr>
        <p:xfrm>
          <a:off x="6248400" y="1628775"/>
          <a:ext cx="38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27" imgW="295910" imgH="328295" progId="Equation.3">
                  <p:embed/>
                </p:oleObj>
              </mc:Choice>
              <mc:Fallback>
                <p:oleObj name="" r:id="rId27" imgW="295910" imgH="328295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248400" y="1628775"/>
                        <a:ext cx="381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6" name="Object 28"/>
          <p:cNvGraphicFramePr>
            <a:graphicFrameLocks noChangeAspect="1"/>
          </p:cNvGraphicFramePr>
          <p:nvPr/>
        </p:nvGraphicFramePr>
        <p:xfrm>
          <a:off x="381000" y="1643063"/>
          <a:ext cx="82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29" imgW="676275" imgH="328295" progId="Equation.3">
                  <p:embed/>
                </p:oleObj>
              </mc:Choice>
              <mc:Fallback>
                <p:oleObj name="" r:id="rId29" imgW="676275" imgH="328295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81000" y="1643063"/>
                        <a:ext cx="825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7" name="Text Box 29"/>
          <p:cNvSpPr txBox="1"/>
          <p:nvPr/>
        </p:nvSpPr>
        <p:spPr>
          <a:xfrm>
            <a:off x="1143000" y="1573213"/>
            <a:ext cx="1905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的导数为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8158" name="Text Box 30"/>
          <p:cNvSpPr txBox="1"/>
          <p:nvPr/>
        </p:nvSpPr>
        <p:spPr>
          <a:xfrm>
            <a:off x="6858000" y="33655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依次类推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48159" name="Text Box 31"/>
          <p:cNvSpPr txBox="1"/>
          <p:nvPr/>
        </p:nvSpPr>
        <p:spPr>
          <a:xfrm>
            <a:off x="5562600" y="395605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分别记作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8160" name="Text Box 32"/>
          <p:cNvSpPr txBox="1"/>
          <p:nvPr/>
        </p:nvSpPr>
        <p:spPr>
          <a:xfrm>
            <a:off x="7639050" y="83121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则称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8" name="Rectangle 2"/>
          <p:cNvSpPr>
            <a:spLocks noGrp="1"/>
          </p:cNvSpPr>
          <p:nvPr/>
        </p:nvSpPr>
        <p:spPr>
          <a:xfrm>
            <a:off x="271780" y="145415"/>
            <a:ext cx="4267200" cy="685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一、高阶导数的概念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3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13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16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  <p:bldP spid="48133" grpId="0" advAuto="1000" build="p"/>
      <p:bldP spid="48135" grpId="0" advAuto="1000" build="p"/>
      <p:bldP spid="48136" grpId="0"/>
      <p:bldP spid="48138" grpId="0"/>
      <p:bldP spid="48140" grpId="0"/>
      <p:bldP spid="48142" grpId="0"/>
      <p:bldP spid="48144" grpId="0"/>
      <p:bldP spid="48148" grpId="0"/>
      <p:bldP spid="48153" grpId="0"/>
      <p:bldP spid="48154" grpId="0"/>
      <p:bldP spid="48157" grpId="0"/>
      <p:bldP spid="48158" grpId="0"/>
      <p:bldP spid="48159" grpId="0"/>
      <p:bldP spid="4816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762000" y="609600"/>
            <a:ext cx="42672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二、求 </a:t>
            </a:r>
            <a:r>
              <a:rPr lang="en-US" altLang="zh-CN" sz="3200" b="1" i="1" dirty="0">
                <a:ea typeface="楷体_GB2312" pitchFamily="49" charset="-122"/>
              </a:rPr>
              <a:t>y''</a:t>
            </a:r>
            <a:endParaRPr lang="en-US" altLang="zh-CN" sz="3200" b="1" i="1" dirty="0">
              <a:ea typeface="楷体_GB2312" pitchFamily="49" charset="-122"/>
            </a:endParaRPr>
          </a:p>
        </p:txBody>
      </p:sp>
      <p:sp>
        <p:nvSpPr>
          <p:cNvPr id="48131" name="Text Box 3"/>
          <p:cNvSpPr txBox="1"/>
          <p:nvPr/>
        </p:nvSpPr>
        <p:spPr>
          <a:xfrm>
            <a:off x="762000" y="1630045"/>
            <a:ext cx="32708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1</a:t>
            </a:r>
            <a:r>
              <a:rPr lang="zh-CN" altLang="en-US" sz="2800" dirty="0">
                <a:ea typeface="楷体_GB2312" pitchFamily="49" charset="-122"/>
              </a:rPr>
              <a:t>、显函数求 </a:t>
            </a:r>
            <a:r>
              <a:rPr lang="en-US" altLang="zh-CN" sz="2800" i="1" dirty="0">
                <a:ea typeface="楷体_GB2312" pitchFamily="49" charset="-122"/>
              </a:rPr>
              <a:t>y''</a:t>
            </a:r>
            <a:endParaRPr lang="en-US" altLang="zh-CN" sz="2800" i="1" dirty="0">
              <a:ea typeface="楷体_GB2312" pitchFamily="49" charset="-122"/>
            </a:endParaRPr>
          </a:p>
        </p:txBody>
      </p:sp>
      <p:sp>
        <p:nvSpPr>
          <p:cNvPr id="3" name="Text Box 3"/>
          <p:cNvSpPr txBox="1"/>
          <p:nvPr/>
        </p:nvSpPr>
        <p:spPr>
          <a:xfrm>
            <a:off x="762000" y="2870835"/>
            <a:ext cx="32708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2</a:t>
            </a:r>
            <a:r>
              <a:rPr lang="zh-CN" altLang="en-US" sz="2800" dirty="0">
                <a:ea typeface="楷体_GB2312" pitchFamily="49" charset="-122"/>
              </a:rPr>
              <a:t>、隐函数求 </a:t>
            </a:r>
            <a:r>
              <a:rPr lang="en-US" altLang="zh-CN" sz="2800" i="1" dirty="0">
                <a:ea typeface="楷体_GB2312" pitchFamily="49" charset="-122"/>
              </a:rPr>
              <a:t>y''</a:t>
            </a:r>
            <a:endParaRPr lang="en-US" altLang="zh-CN" sz="2800" i="1" dirty="0">
              <a:ea typeface="楷体_GB2312" pitchFamily="49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2000" y="4119880"/>
            <a:ext cx="32708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3</a:t>
            </a:r>
            <a:r>
              <a:rPr lang="zh-CN" altLang="en-US" sz="2800" dirty="0">
                <a:ea typeface="楷体_GB2312" pitchFamily="49" charset="-122"/>
              </a:rPr>
              <a:t>、参数方程求 </a:t>
            </a:r>
            <a:r>
              <a:rPr lang="en-US" altLang="zh-CN" sz="2800" i="1" dirty="0">
                <a:ea typeface="楷体_GB2312" pitchFamily="49" charset="-122"/>
              </a:rPr>
              <a:t>y''</a:t>
            </a:r>
            <a:endParaRPr lang="en-US" altLang="zh-CN" sz="2800" i="1" dirty="0">
              <a:ea typeface="楷体_GB2312" pitchFamily="49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24610" y="2151698"/>
          <a:ext cx="4506545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943100" imgH="279400" progId="Equation.KSEE3">
                  <p:embed/>
                </p:oleObj>
              </mc:Choice>
              <mc:Fallback>
                <p:oleObj name="" r:id="rId1" imgW="19431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24610" y="2151698"/>
                        <a:ext cx="4506545" cy="6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24585" y="3424071"/>
          <a:ext cx="4065905" cy="589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752600" imgH="254000" progId="Equation.KSEE3">
                  <p:embed/>
                </p:oleObj>
              </mc:Choice>
              <mc:Fallback>
                <p:oleObj name="" r:id="rId3" imgW="17526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4585" y="3424071"/>
                        <a:ext cx="4065905" cy="589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02042" y="4642001"/>
          <a:ext cx="6540500" cy="1179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2819400" imgH="508000" progId="Equation.KSEE3">
                  <p:embed/>
                </p:oleObj>
              </mc:Choice>
              <mc:Fallback>
                <p:oleObj name="" r:id="rId5" imgW="2819400" imgH="508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2042" y="4642001"/>
                        <a:ext cx="6540500" cy="1179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 Box 2"/>
          <p:cNvSpPr txBox="1"/>
          <p:nvPr/>
        </p:nvSpPr>
        <p:spPr>
          <a:xfrm>
            <a:off x="1480820" y="167163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020570" y="1644650"/>
          <a:ext cx="46466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1" imgW="3902075" imgH="418465" progId="Equation.3">
                  <p:embed/>
                </p:oleObj>
              </mc:Choice>
              <mc:Fallback>
                <p:oleObj name="" r:id="rId1" imgW="3902075" imgH="418465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020570" y="1644650"/>
                        <a:ext cx="4646613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/>
          <p:nvPr/>
        </p:nvSpPr>
        <p:spPr>
          <a:xfrm>
            <a:off x="6668770" y="1638300"/>
            <a:ext cx="6667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7202170" y="1657350"/>
          <a:ext cx="685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3" imgW="553720" imgH="405765" progId="Equation.3">
                  <p:embed/>
                </p:oleObj>
              </mc:Choice>
              <mc:Fallback>
                <p:oleObj name="" r:id="rId3" imgW="553720" imgH="405765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202170" y="1657350"/>
                        <a:ext cx="6858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Text Box 6"/>
          <p:cNvSpPr txBox="1"/>
          <p:nvPr/>
        </p:nvSpPr>
        <p:spPr>
          <a:xfrm>
            <a:off x="655320" y="2484438"/>
            <a:ext cx="889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1782445" y="2543175"/>
          <a:ext cx="1295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5" imgW="1068705" imgH="354330" progId="Equation.3">
                  <p:embed/>
                </p:oleObj>
              </mc:Choice>
              <mc:Fallback>
                <p:oleObj name="" r:id="rId5" imgW="1068705" imgH="35433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82445" y="2543175"/>
                        <a:ext cx="1295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3087370" y="2543175"/>
          <a:ext cx="102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7" imgW="843280" imgH="354330" progId="Equation.3">
                  <p:embed/>
                </p:oleObj>
              </mc:Choice>
              <mc:Fallback>
                <p:oleObj name="" r:id="rId7" imgW="843280" imgH="35433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87370" y="2543175"/>
                        <a:ext cx="1028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5433695" y="2482850"/>
          <a:ext cx="1790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9" imgW="1487805" imgH="418465" progId="Equation.3">
                  <p:embed/>
                </p:oleObj>
              </mc:Choice>
              <mc:Fallback>
                <p:oleObj name="" r:id="rId9" imgW="1487805" imgH="418465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33695" y="2482850"/>
                        <a:ext cx="17907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1791970" y="3232150"/>
          <a:ext cx="18653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1" imgW="1551940" imgH="354330" progId="Equation.3">
                  <p:embed/>
                </p:oleObj>
              </mc:Choice>
              <mc:Fallback>
                <p:oleObj name="" r:id="rId11" imgW="1551940" imgH="35433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91970" y="3232150"/>
                        <a:ext cx="1865313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1"/>
          <p:cNvGraphicFramePr>
            <a:graphicFrameLocks noChangeAspect="1"/>
          </p:cNvGraphicFramePr>
          <p:nvPr/>
        </p:nvGraphicFramePr>
        <p:xfrm>
          <a:off x="3696970" y="3244850"/>
          <a:ext cx="1092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3" imgW="901700" imgH="354330" progId="Equation.3">
                  <p:embed/>
                </p:oleObj>
              </mc:Choice>
              <mc:Fallback>
                <p:oleObj name="" r:id="rId13" imgW="901700" imgH="35433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96970" y="3244850"/>
                        <a:ext cx="1092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4865370" y="3168650"/>
          <a:ext cx="30210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5" imgW="2524125" imgH="418465" progId="Equation.3">
                  <p:embed/>
                </p:oleObj>
              </mc:Choice>
              <mc:Fallback>
                <p:oleObj name="" r:id="rId15" imgW="2524125" imgH="418465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65370" y="3168650"/>
                        <a:ext cx="3021013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Text Box 13"/>
          <p:cNvSpPr txBox="1"/>
          <p:nvPr/>
        </p:nvSpPr>
        <p:spPr>
          <a:xfrm>
            <a:off x="1029970" y="3917950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依次类推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49166" name="Object 14"/>
          <p:cNvGraphicFramePr>
            <a:graphicFrameLocks noChangeAspect="1"/>
          </p:cNvGraphicFramePr>
          <p:nvPr/>
        </p:nvGraphicFramePr>
        <p:xfrm>
          <a:off x="2761933" y="4530725"/>
          <a:ext cx="1689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7" imgW="1397635" imgH="424815" progId="Equation.3">
                  <p:embed/>
                </p:oleObj>
              </mc:Choice>
              <mc:Fallback>
                <p:oleObj name="" r:id="rId17" imgW="1397635" imgH="424815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61933" y="4530725"/>
                        <a:ext cx="16891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7" name="Object 15"/>
          <p:cNvGraphicFramePr>
            <a:graphicFrameLocks noChangeAspect="1"/>
          </p:cNvGraphicFramePr>
          <p:nvPr/>
        </p:nvGraphicFramePr>
        <p:xfrm>
          <a:off x="4165283" y="2481263"/>
          <a:ext cx="1181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9" imgW="972185" imgH="418465" progId="Equation.3">
                  <p:embed/>
                </p:oleObj>
              </mc:Choice>
              <mc:Fallback>
                <p:oleObj name="" r:id="rId19" imgW="972185" imgH="418465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65283" y="2481263"/>
                        <a:ext cx="11811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Rectangle 16"/>
          <p:cNvSpPr>
            <a:spLocks noGrp="1"/>
          </p:cNvSpPr>
          <p:nvPr>
            <p:ph type="title"/>
          </p:nvPr>
        </p:nvSpPr>
        <p:spPr>
          <a:xfrm>
            <a:off x="655320" y="1684338"/>
            <a:ext cx="12192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1.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49169" name="Text Box 17"/>
          <p:cNvSpPr txBox="1"/>
          <p:nvPr/>
        </p:nvSpPr>
        <p:spPr>
          <a:xfrm>
            <a:off x="655320" y="5324475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思考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9170" name="Object 18"/>
          <p:cNvGraphicFramePr>
            <a:graphicFrameLocks noChangeAspect="1"/>
          </p:cNvGraphicFramePr>
          <p:nvPr/>
        </p:nvGraphicFramePr>
        <p:xfrm>
          <a:off x="2150904" y="5303838"/>
          <a:ext cx="3114279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21" imgW="1384300" imgH="228600" progId="Equation.3">
                  <p:embed/>
                </p:oleObj>
              </mc:Choice>
              <mc:Fallback>
                <p:oleObj name="" r:id="rId21" imgW="1384300" imgH="2286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50904" y="5303838"/>
                        <a:ext cx="3114279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1" name="Object 19"/>
          <p:cNvGraphicFramePr>
            <a:graphicFrameLocks noChangeAspect="1"/>
          </p:cNvGraphicFramePr>
          <p:nvPr/>
        </p:nvGraphicFramePr>
        <p:xfrm>
          <a:off x="5798185" y="5330190"/>
          <a:ext cx="1155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23" imgW="953135" imgH="405765" progId="Equation.3">
                  <p:embed/>
                </p:oleObj>
              </mc:Choice>
              <mc:Fallback>
                <p:oleObj name="" r:id="rId23" imgW="953135" imgH="405765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798185" y="5330190"/>
                        <a:ext cx="11557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3" name="Text Box 21"/>
          <p:cNvSpPr txBox="1"/>
          <p:nvPr/>
        </p:nvSpPr>
        <p:spPr>
          <a:xfrm>
            <a:off x="5346700" y="532447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问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9174" name="Text Box 22"/>
          <p:cNvSpPr txBox="1"/>
          <p:nvPr/>
        </p:nvSpPr>
        <p:spPr>
          <a:xfrm>
            <a:off x="2782570" y="38862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可得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098" name="Rectangle 2"/>
          <p:cNvSpPr>
            <a:spLocks noGrp="1"/>
          </p:cNvSpPr>
          <p:nvPr/>
        </p:nvSpPr>
        <p:spPr>
          <a:xfrm>
            <a:off x="762000" y="609600"/>
            <a:ext cx="4267200" cy="685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三、求 </a:t>
            </a:r>
            <a:r>
              <a:rPr lang="en-US" altLang="zh-CN" sz="3200" b="1" i="1" dirty="0">
                <a:ea typeface="楷体_GB2312" pitchFamily="49" charset="-122"/>
              </a:rPr>
              <a:t>y</a:t>
            </a:r>
            <a:r>
              <a:rPr lang="en-US" altLang="zh-CN" sz="3200" b="1" baseline="30000" dirty="0">
                <a:ea typeface="楷体_GB2312" pitchFamily="49" charset="-122"/>
              </a:rPr>
              <a:t>(</a:t>
            </a:r>
            <a:r>
              <a:rPr lang="en-US" altLang="zh-CN" sz="3200" b="1" i="1" baseline="30000" dirty="0">
                <a:ea typeface="楷体_GB2312" pitchFamily="49" charset="-122"/>
              </a:rPr>
              <a:t>n</a:t>
            </a:r>
            <a:r>
              <a:rPr lang="en-US" altLang="zh-CN" sz="3200" b="1" baseline="30000" dirty="0">
                <a:ea typeface="楷体_GB2312" pitchFamily="49" charset="-122"/>
              </a:rPr>
              <a:t>)</a:t>
            </a:r>
            <a:endParaRPr lang="en-US" altLang="zh-CN" sz="3200" b="1" baseline="300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17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917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/>
      <p:bldP spid="49165" grpId="0"/>
      <p:bldP spid="49169" grpId="0"/>
      <p:bldP spid="49173" grpId="0" build="p"/>
      <p:bldP spid="4917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4605338" y="4267200"/>
          <a:ext cx="10287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" imgW="940435" imgH="779145" progId="Equation.3">
                  <p:embed/>
                </p:oleObj>
              </mc:Choice>
              <mc:Fallback>
                <p:oleObj name="" r:id="rId1" imgW="940435" imgH="779145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05338" y="4267200"/>
                        <a:ext cx="1028700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5156200" y="765175"/>
          <a:ext cx="2311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3" imgW="1931670" imgH="418465" progId="Equation.3">
                  <p:embed/>
                </p:oleObj>
              </mc:Choice>
              <mc:Fallback>
                <p:oleObj name="" r:id="rId3" imgW="1931670" imgH="418465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56200" y="765175"/>
                        <a:ext cx="23114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4"/>
          <p:cNvSpPr>
            <a:spLocks noGrp="1"/>
          </p:cNvSpPr>
          <p:nvPr>
            <p:ph type="title"/>
          </p:nvPr>
        </p:nvSpPr>
        <p:spPr>
          <a:xfrm>
            <a:off x="539750" y="200025"/>
            <a:ext cx="15240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2.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7173" name="Text Box 5"/>
          <p:cNvSpPr txBox="1"/>
          <p:nvPr/>
        </p:nvSpPr>
        <p:spPr>
          <a:xfrm>
            <a:off x="3124200" y="214313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0182" name="Text Box 6"/>
          <p:cNvSpPr txBox="1"/>
          <p:nvPr/>
        </p:nvSpPr>
        <p:spPr>
          <a:xfrm>
            <a:off x="539750" y="8382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50183" name="Text Box 7"/>
          <p:cNvSpPr txBox="1"/>
          <p:nvPr/>
        </p:nvSpPr>
        <p:spPr>
          <a:xfrm>
            <a:off x="1219200" y="2036763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特别有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50184" name="Text Box 8"/>
          <p:cNvSpPr txBox="1"/>
          <p:nvPr/>
        </p:nvSpPr>
        <p:spPr>
          <a:xfrm>
            <a:off x="539750" y="341471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4635500" y="4303713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5" imgW="836930" imgH="321945" progId="Equation.3">
                  <p:embed/>
                </p:oleObj>
              </mc:Choice>
              <mc:Fallback>
                <p:oleObj name="" r:id="rId5" imgW="836930" imgH="321945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35500" y="4303713"/>
                        <a:ext cx="1016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6" name="Text Box 10"/>
          <p:cNvSpPr txBox="1"/>
          <p:nvPr/>
        </p:nvSpPr>
        <p:spPr>
          <a:xfrm>
            <a:off x="6781800" y="4495800"/>
            <a:ext cx="2209800" cy="528638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规定 </a:t>
            </a:r>
            <a:r>
              <a:rPr lang="en-US" altLang="zh-CN" sz="2800" dirty="0">
                <a:ea typeface="楷体_GB2312" pitchFamily="49" charset="-122"/>
              </a:rPr>
              <a:t>0 ! = 1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50187" name="Text Box 11"/>
          <p:cNvSpPr txBox="1"/>
          <p:nvPr/>
        </p:nvSpPr>
        <p:spPr>
          <a:xfrm>
            <a:off x="539750" y="53340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思考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50188" name="Rectangle 12"/>
          <p:cNvSpPr/>
          <p:nvPr/>
        </p:nvSpPr>
        <p:spPr>
          <a:xfrm>
            <a:off x="6477000" y="1260475"/>
            <a:ext cx="2438400" cy="19050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1905000" y="196850"/>
          <a:ext cx="1193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7" imgW="985520" imgH="418465" progId="Equation.3">
                  <p:embed/>
                </p:oleObj>
              </mc:Choice>
              <mc:Fallback>
                <p:oleObj name="" r:id="rId7" imgW="985520" imgH="418465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196850"/>
                        <a:ext cx="11938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3657600" y="177800"/>
          <a:ext cx="685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9" imgW="553720" imgH="405765" progId="Equation.3">
                  <p:embed/>
                </p:oleObj>
              </mc:Choice>
              <mc:Fallback>
                <p:oleObj name="" r:id="rId9" imgW="553720" imgH="405765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57600" y="177800"/>
                        <a:ext cx="6858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5"/>
          <p:cNvGraphicFramePr>
            <a:graphicFrameLocks noChangeAspect="1"/>
          </p:cNvGraphicFramePr>
          <p:nvPr/>
        </p:nvGraphicFramePr>
        <p:xfrm>
          <a:off x="1482725" y="784225"/>
          <a:ext cx="1511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1" imgW="1255395" imgH="418465" progId="Equation.3">
                  <p:embed/>
                </p:oleObj>
              </mc:Choice>
              <mc:Fallback>
                <p:oleObj name="" r:id="rId11" imgW="1255395" imgH="418465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82725" y="784225"/>
                        <a:ext cx="15113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16"/>
          <p:cNvGraphicFramePr>
            <a:graphicFrameLocks noChangeAspect="1"/>
          </p:cNvGraphicFramePr>
          <p:nvPr/>
        </p:nvGraphicFramePr>
        <p:xfrm>
          <a:off x="3270250" y="765175"/>
          <a:ext cx="1727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3" imgW="1429385" imgH="418465" progId="Equation.3">
                  <p:embed/>
                </p:oleObj>
              </mc:Choice>
              <mc:Fallback>
                <p:oleObj name="" r:id="rId13" imgW="1429385" imgH="418465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70250" y="765175"/>
                        <a:ext cx="17272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7"/>
          <p:cNvGraphicFramePr>
            <a:graphicFrameLocks noChangeAspect="1"/>
          </p:cNvGraphicFramePr>
          <p:nvPr/>
        </p:nvGraphicFramePr>
        <p:xfrm>
          <a:off x="1435100" y="1458913"/>
          <a:ext cx="1968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5" imgW="1642110" imgH="418465" progId="Equation.3">
                  <p:embed/>
                </p:oleObj>
              </mc:Choice>
              <mc:Fallback>
                <p:oleObj name="" r:id="rId15" imgW="1642110" imgH="418465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35100" y="1458913"/>
                        <a:ext cx="19685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18"/>
          <p:cNvGraphicFramePr>
            <a:graphicFrameLocks noChangeAspect="1"/>
          </p:cNvGraphicFramePr>
          <p:nvPr/>
        </p:nvGraphicFramePr>
        <p:xfrm>
          <a:off x="2616200" y="2068513"/>
          <a:ext cx="1955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7" imgW="1622425" imgH="418465" progId="Equation.3">
                  <p:embed/>
                </p:oleObj>
              </mc:Choice>
              <mc:Fallback>
                <p:oleObj name="" r:id="rId17" imgW="1622425" imgH="418465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16200" y="2068513"/>
                        <a:ext cx="1955800" cy="5207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5" name="Text Box 19"/>
          <p:cNvSpPr txBox="1"/>
          <p:nvPr/>
        </p:nvSpPr>
        <p:spPr>
          <a:xfrm>
            <a:off x="539750" y="2690813"/>
            <a:ext cx="1600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3. </a:t>
            </a:r>
            <a:r>
              <a:rPr lang="zh-CN" altLang="en-US" sz="2800" dirty="0"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0196" name="Object 20"/>
          <p:cNvGraphicFramePr>
            <a:graphicFrameLocks noChangeAspect="1"/>
          </p:cNvGraphicFramePr>
          <p:nvPr/>
        </p:nvGraphicFramePr>
        <p:xfrm>
          <a:off x="1663700" y="2784475"/>
          <a:ext cx="21447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9" imgW="1790065" imgH="321945" progId="Equation.3">
                  <p:embed/>
                </p:oleObj>
              </mc:Choice>
              <mc:Fallback>
                <p:oleObj name="" r:id="rId19" imgW="1790065" imgH="321945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63700" y="2784475"/>
                        <a:ext cx="21447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7" name="Text Box 21"/>
          <p:cNvSpPr txBox="1"/>
          <p:nvPr/>
        </p:nvSpPr>
        <p:spPr>
          <a:xfrm>
            <a:off x="3810000" y="27051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0198" name="Object 22"/>
          <p:cNvGraphicFramePr>
            <a:graphicFrameLocks noChangeAspect="1"/>
          </p:cNvGraphicFramePr>
          <p:nvPr/>
        </p:nvGraphicFramePr>
        <p:xfrm>
          <a:off x="4343400" y="2657475"/>
          <a:ext cx="685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21" imgW="553720" imgH="405765" progId="Equation.3">
                  <p:embed/>
                </p:oleObj>
              </mc:Choice>
              <mc:Fallback>
                <p:oleObj name="" r:id="rId21" imgW="553720" imgH="40576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343400" y="2657475"/>
                        <a:ext cx="6858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9" name="Object 23"/>
          <p:cNvGraphicFramePr>
            <a:graphicFrameLocks noChangeAspect="1"/>
          </p:cNvGraphicFramePr>
          <p:nvPr/>
        </p:nvGraphicFramePr>
        <p:xfrm>
          <a:off x="1393825" y="3267075"/>
          <a:ext cx="145891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23" imgW="1275080" imgH="695325" progId="Equation.3">
                  <p:embed/>
                </p:oleObj>
              </mc:Choice>
              <mc:Fallback>
                <p:oleObj name="" r:id="rId23" imgW="1275080" imgH="69532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93825" y="3267075"/>
                        <a:ext cx="1458913" cy="808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0" name="Object 24"/>
          <p:cNvGraphicFramePr>
            <a:graphicFrameLocks noChangeAspect="1"/>
          </p:cNvGraphicFramePr>
          <p:nvPr/>
        </p:nvGraphicFramePr>
        <p:xfrm>
          <a:off x="3136900" y="3263900"/>
          <a:ext cx="21590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25" imgW="1899920" imgH="779145" progId="Equation.3">
                  <p:embed/>
                </p:oleObj>
              </mc:Choice>
              <mc:Fallback>
                <p:oleObj name="" r:id="rId25" imgW="1899920" imgH="77914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36900" y="3263900"/>
                        <a:ext cx="2159000" cy="90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1" name="Object 25"/>
          <p:cNvGraphicFramePr>
            <a:graphicFrameLocks noChangeAspect="1"/>
          </p:cNvGraphicFramePr>
          <p:nvPr/>
        </p:nvGraphicFramePr>
        <p:xfrm>
          <a:off x="5562600" y="3263900"/>
          <a:ext cx="27495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27" imgW="2421255" imgH="779145" progId="Equation.3">
                  <p:embed/>
                </p:oleObj>
              </mc:Choice>
              <mc:Fallback>
                <p:oleObj name="" r:id="rId27" imgW="2421255" imgH="77914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62600" y="3263900"/>
                        <a:ext cx="2749550" cy="90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2" name="Object 26"/>
          <p:cNvGraphicFramePr>
            <a:graphicFrameLocks noChangeAspect="1"/>
          </p:cNvGraphicFramePr>
          <p:nvPr/>
        </p:nvGraphicFramePr>
        <p:xfrm>
          <a:off x="2386013" y="4419600"/>
          <a:ext cx="914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29" imgW="746760" imgH="405765" progId="Equation.3">
                  <p:embed/>
                </p:oleObj>
              </mc:Choice>
              <mc:Fallback>
                <p:oleObj name="" r:id="rId29" imgW="746760" imgH="40576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86013" y="4419600"/>
                        <a:ext cx="9144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3" name="Object 27"/>
          <p:cNvGraphicFramePr>
            <a:graphicFrameLocks noChangeAspect="1"/>
          </p:cNvGraphicFramePr>
          <p:nvPr/>
        </p:nvGraphicFramePr>
        <p:xfrm>
          <a:off x="3454400" y="4419600"/>
          <a:ext cx="1041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1" imgW="850265" imgH="405765" progId="Equation.3">
                  <p:embed/>
                </p:oleObj>
              </mc:Choice>
              <mc:Fallback>
                <p:oleObj name="" r:id="rId31" imgW="850265" imgH="405765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54400" y="4419600"/>
                        <a:ext cx="10414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4" name="Object 28"/>
          <p:cNvGraphicFramePr>
            <a:graphicFrameLocks noChangeAspect="1"/>
          </p:cNvGraphicFramePr>
          <p:nvPr/>
        </p:nvGraphicFramePr>
        <p:xfrm>
          <a:off x="1587500" y="5426075"/>
          <a:ext cx="21447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3" imgW="1790065" imgH="321945" progId="Equation.3">
                  <p:embed/>
                </p:oleObj>
              </mc:Choice>
              <mc:Fallback>
                <p:oleObj name="" r:id="rId33" imgW="1790065" imgH="321945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587500" y="5426075"/>
                        <a:ext cx="21447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5" name="Object 29"/>
          <p:cNvGraphicFramePr>
            <a:graphicFrameLocks noChangeAspect="1"/>
          </p:cNvGraphicFramePr>
          <p:nvPr/>
        </p:nvGraphicFramePr>
        <p:xfrm>
          <a:off x="3886200" y="5349875"/>
          <a:ext cx="914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5" imgW="746760" imgH="405765" progId="Equation.3">
                  <p:embed/>
                </p:oleObj>
              </mc:Choice>
              <mc:Fallback>
                <p:oleObj name="" r:id="rId35" imgW="746760" imgH="40576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886200" y="5349875"/>
                        <a:ext cx="9144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6" name="Object 30"/>
          <p:cNvGraphicFramePr>
            <a:graphicFrameLocks noChangeAspect="1"/>
          </p:cNvGraphicFramePr>
          <p:nvPr/>
        </p:nvGraphicFramePr>
        <p:xfrm>
          <a:off x="6705600" y="1323975"/>
          <a:ext cx="1531938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7" imgW="1332865" imgH="695325" progId="Equation.3">
                  <p:embed/>
                </p:oleObj>
              </mc:Choice>
              <mc:Fallback>
                <p:oleObj name="" r:id="rId37" imgW="1332865" imgH="695325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05600" y="1323975"/>
                        <a:ext cx="1531938" cy="808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7" name="Object 31"/>
          <p:cNvGraphicFramePr>
            <a:graphicFrameLocks noChangeAspect="1"/>
          </p:cNvGraphicFramePr>
          <p:nvPr/>
        </p:nvGraphicFramePr>
        <p:xfrm>
          <a:off x="6667500" y="2454275"/>
          <a:ext cx="952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9" imgW="779145" imgH="328295" progId="Equation.3">
                  <p:embed/>
                </p:oleObj>
              </mc:Choice>
              <mc:Fallback>
                <p:oleObj name="" r:id="rId39" imgW="779145" imgH="328295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67500" y="2454275"/>
                        <a:ext cx="952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8" name="Object 32"/>
          <p:cNvGraphicFramePr>
            <a:graphicFrameLocks noChangeAspect="1"/>
          </p:cNvGraphicFramePr>
          <p:nvPr/>
        </p:nvGraphicFramePr>
        <p:xfrm>
          <a:off x="4876800" y="5222875"/>
          <a:ext cx="14287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41" imgW="1320165" imgH="791845" progId="Equation.3">
                  <p:embed/>
                </p:oleObj>
              </mc:Choice>
              <mc:Fallback>
                <p:oleObj name="" r:id="rId41" imgW="1320165" imgH="79184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876800" y="5222875"/>
                        <a:ext cx="1428750" cy="868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9" name="Object 33"/>
          <p:cNvGraphicFramePr>
            <a:graphicFrameLocks noChangeAspect="1"/>
          </p:cNvGraphicFramePr>
          <p:nvPr/>
        </p:nvGraphicFramePr>
        <p:xfrm>
          <a:off x="7734300" y="2232025"/>
          <a:ext cx="10287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43" imgW="940435" imgH="779145" progId="Equation.3">
                  <p:embed/>
                </p:oleObj>
              </mc:Choice>
              <mc:Fallback>
                <p:oleObj name="" r:id="rId43" imgW="940435" imgH="77914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34300" y="2232025"/>
                        <a:ext cx="1028700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0" name="Object 34"/>
          <p:cNvGraphicFramePr>
            <a:graphicFrameLocks noChangeAspect="1"/>
          </p:cNvGraphicFramePr>
          <p:nvPr/>
        </p:nvGraphicFramePr>
        <p:xfrm>
          <a:off x="1447800" y="4686300"/>
          <a:ext cx="508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45" imgW="405765" imgH="199390" progId="Equation.3">
                  <p:embed/>
                </p:oleObj>
              </mc:Choice>
              <mc:Fallback>
                <p:oleObj name="" r:id="rId45" imgW="405765" imgH="19939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47800" y="4686300"/>
                        <a:ext cx="508000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1" name="Line 35"/>
          <p:cNvSpPr/>
          <p:nvPr/>
        </p:nvSpPr>
        <p:spPr>
          <a:xfrm>
            <a:off x="4800600" y="6111875"/>
            <a:ext cx="1981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19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19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  <p:bldP spid="50183" grpId="0"/>
      <p:bldP spid="50184" grpId="0"/>
      <p:bldP spid="50186" grpId="0" animBg="1"/>
      <p:bldP spid="50187" grpId="0"/>
      <p:bldP spid="50188" grpId="0" animBg="1"/>
      <p:bldP spid="50195" grpId="0" build="p"/>
      <p:bldP spid="50197" grpId="0" advAuto="100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539750" y="360363"/>
            <a:ext cx="1752600" cy="53975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4.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828800" y="454025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1197610" imgH="321945" progId="Equation.3">
                  <p:embed/>
                </p:oleObj>
              </mc:Choice>
              <mc:Fallback>
                <p:oleObj name="" r:id="rId1" imgW="1197610" imgH="32194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828800" y="454025"/>
                        <a:ext cx="1447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/>
          <p:nvPr/>
        </p:nvSpPr>
        <p:spPr>
          <a:xfrm>
            <a:off x="3258185" y="351473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3733800" y="357188"/>
          <a:ext cx="685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553720" imgH="405765" progId="Equation.3">
                  <p:embed/>
                </p:oleObj>
              </mc:Choice>
              <mc:Fallback>
                <p:oleObj name="" r:id="rId3" imgW="553720" imgH="40576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733800" y="357188"/>
                        <a:ext cx="6858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 Box 6"/>
          <p:cNvSpPr txBox="1"/>
          <p:nvPr/>
        </p:nvSpPr>
        <p:spPr>
          <a:xfrm>
            <a:off x="539750" y="1039813"/>
            <a:ext cx="838200" cy="5397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1447800" y="1109663"/>
          <a:ext cx="142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1178560" imgH="328295" progId="Equation.3">
                  <p:embed/>
                </p:oleObj>
              </mc:Choice>
              <mc:Fallback>
                <p:oleObj name="" r:id="rId5" imgW="1178560" imgH="32829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47800" y="1109663"/>
                        <a:ext cx="1422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2971800" y="1047750"/>
          <a:ext cx="172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7" imgW="1429385" imgH="450850" progId="Equation.3">
                  <p:embed/>
                </p:oleObj>
              </mc:Choice>
              <mc:Fallback>
                <p:oleObj name="" r:id="rId7" imgW="1429385" imgH="45085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71800" y="1047750"/>
                        <a:ext cx="17272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1460500" y="1708150"/>
          <a:ext cx="2146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9" imgW="1790065" imgH="450850" progId="Equation.3">
                  <p:embed/>
                </p:oleObj>
              </mc:Choice>
              <mc:Fallback>
                <p:oleObj name="" r:id="rId9" imgW="1790065" imgH="45085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60500" y="1708150"/>
                        <a:ext cx="21463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3733800" y="1709738"/>
          <a:ext cx="2197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1" imgW="1835150" imgH="450850" progId="Equation.3">
                  <p:embed/>
                </p:oleObj>
              </mc:Choice>
              <mc:Fallback>
                <p:oleObj name="" r:id="rId11" imgW="1835150" imgH="45085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33800" y="1709738"/>
                        <a:ext cx="21971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11"/>
          <p:cNvGraphicFramePr>
            <a:graphicFrameLocks noChangeAspect="1"/>
          </p:cNvGraphicFramePr>
          <p:nvPr/>
        </p:nvGraphicFramePr>
        <p:xfrm>
          <a:off x="1871663" y="2508250"/>
          <a:ext cx="2044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3" imgW="1706245" imgH="450850" progId="Equation.3">
                  <p:embed/>
                </p:oleObj>
              </mc:Choice>
              <mc:Fallback>
                <p:oleObj name="" r:id="rId13" imgW="1706245" imgH="45085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71663" y="2508250"/>
                        <a:ext cx="20447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2" name="Object 12"/>
          <p:cNvGraphicFramePr>
            <a:graphicFrameLocks noChangeAspect="1"/>
          </p:cNvGraphicFramePr>
          <p:nvPr/>
        </p:nvGraphicFramePr>
        <p:xfrm>
          <a:off x="1428750" y="3297238"/>
          <a:ext cx="25511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5" imgW="2131695" imgH="450850" progId="Equation.3">
                  <p:embed/>
                </p:oleObj>
              </mc:Choice>
              <mc:Fallback>
                <p:oleObj name="" r:id="rId15" imgW="2131695" imgH="45085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28750" y="3297238"/>
                        <a:ext cx="2551113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13"/>
          <p:cNvGraphicFramePr>
            <a:graphicFrameLocks noChangeAspect="1"/>
          </p:cNvGraphicFramePr>
          <p:nvPr/>
        </p:nvGraphicFramePr>
        <p:xfrm>
          <a:off x="4038600" y="3305175"/>
          <a:ext cx="2019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7" imgW="1680845" imgH="450850" progId="Equation.3">
                  <p:embed/>
                </p:oleObj>
              </mc:Choice>
              <mc:Fallback>
                <p:oleObj name="" r:id="rId17" imgW="1680845" imgH="45085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38600" y="3305175"/>
                        <a:ext cx="20193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4" name="Text Box 14"/>
          <p:cNvSpPr txBox="1"/>
          <p:nvPr/>
        </p:nvSpPr>
        <p:spPr>
          <a:xfrm>
            <a:off x="533400" y="4267200"/>
            <a:ext cx="2438400" cy="5397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一般地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2274888" y="4292600"/>
          <a:ext cx="2728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9" imgW="2286000" imgH="405765" progId="Equation.3">
                  <p:embed/>
                </p:oleObj>
              </mc:Choice>
              <mc:Fallback>
                <p:oleObj name="" r:id="rId19" imgW="2286000" imgH="405765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74888" y="4292600"/>
                        <a:ext cx="2728912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6" name="Text Box 16"/>
          <p:cNvSpPr txBox="1"/>
          <p:nvPr/>
        </p:nvSpPr>
        <p:spPr>
          <a:xfrm>
            <a:off x="533400" y="5059363"/>
            <a:ext cx="2514600" cy="5397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类似可证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51217" name="Object 17"/>
          <p:cNvGraphicFramePr>
            <a:graphicFrameLocks noChangeAspect="1"/>
          </p:cNvGraphicFramePr>
          <p:nvPr/>
        </p:nvGraphicFramePr>
        <p:xfrm>
          <a:off x="2281238" y="5480050"/>
          <a:ext cx="2855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21" imgW="2388870" imgH="418465" progId="Equation.3">
                  <p:embed/>
                </p:oleObj>
              </mc:Choice>
              <mc:Fallback>
                <p:oleObj name="" r:id="rId21" imgW="2388870" imgH="418465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1238" y="5480050"/>
                        <a:ext cx="2855912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8" name="Object 18"/>
          <p:cNvGraphicFramePr>
            <a:graphicFrameLocks noChangeAspect="1"/>
          </p:cNvGraphicFramePr>
          <p:nvPr/>
        </p:nvGraphicFramePr>
        <p:xfrm>
          <a:off x="5124450" y="4318000"/>
          <a:ext cx="736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23" imgW="598805" imgH="450850" progId="Equation.3">
                  <p:embed/>
                </p:oleObj>
              </mc:Choice>
              <mc:Fallback>
                <p:oleObj name="" r:id="rId23" imgW="598805" imgH="45085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24450" y="4318000"/>
                        <a:ext cx="7366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9" name="Object 19"/>
          <p:cNvGraphicFramePr>
            <a:graphicFrameLocks noChangeAspect="1"/>
          </p:cNvGraphicFramePr>
          <p:nvPr/>
        </p:nvGraphicFramePr>
        <p:xfrm>
          <a:off x="5194300" y="5510213"/>
          <a:ext cx="736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25" imgW="598805" imgH="450850" progId="Equation.3">
                  <p:embed/>
                </p:oleObj>
              </mc:Choice>
              <mc:Fallback>
                <p:oleObj name="" r:id="rId25" imgW="598805" imgH="45085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94300" y="5510213"/>
                        <a:ext cx="7366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/>
      <p:bldP spid="51214" grpId="0"/>
      <p:bldP spid="512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 Box 25"/>
          <p:cNvSpPr txBox="1"/>
          <p:nvPr/>
        </p:nvSpPr>
        <p:spPr>
          <a:xfrm>
            <a:off x="6076950" y="6600825"/>
            <a:ext cx="6286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规律  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4876800" cy="762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四、高阶导数的运算法则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54275" name="Text Box 3"/>
          <p:cNvSpPr txBox="1"/>
          <p:nvPr/>
        </p:nvSpPr>
        <p:spPr>
          <a:xfrm>
            <a:off x="4648200" y="928688"/>
            <a:ext cx="30797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都有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n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阶导数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079500" y="1687513"/>
          <a:ext cx="1739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1449070" imgH="405765" progId="Equation.3">
                  <p:embed/>
                </p:oleObj>
              </mc:Choice>
              <mc:Fallback>
                <p:oleObj name="" r:id="rId1" imgW="1449070" imgH="405765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079500" y="1687513"/>
                        <a:ext cx="17399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2895600" y="1690688"/>
          <a:ext cx="175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" imgW="1455420" imgH="340995" progId="Equation.3">
                  <p:embed/>
                </p:oleObj>
              </mc:Choice>
              <mc:Fallback>
                <p:oleObj name="" r:id="rId3" imgW="1455420" imgH="340995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895600" y="1690688"/>
                        <a:ext cx="1752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1079500" y="2441575"/>
          <a:ext cx="152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5" imgW="1262380" imgH="405765" progId="Equation.3">
                  <p:embed/>
                </p:oleObj>
              </mc:Choice>
              <mc:Fallback>
                <p:oleObj name="" r:id="rId5" imgW="1262380" imgH="405765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079500" y="2441575"/>
                        <a:ext cx="1524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2667000" y="2438400"/>
          <a:ext cx="1104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7" imgW="908050" imgH="405765" progId="Equation.3">
                  <p:embed/>
                </p:oleObj>
              </mc:Choice>
              <mc:Fallback>
                <p:oleObj name="" r:id="rId7" imgW="908050" imgH="405765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667000" y="2438400"/>
                        <a:ext cx="11049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Text Box 8"/>
          <p:cNvSpPr txBox="1"/>
          <p:nvPr/>
        </p:nvSpPr>
        <p:spPr>
          <a:xfrm>
            <a:off x="4038600" y="2438400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C</a:t>
            </a:r>
            <a:r>
              <a:rPr lang="zh-CN" altLang="en-US" sz="2800" dirty="0">
                <a:ea typeface="楷体_GB2312" pitchFamily="49" charset="-122"/>
              </a:rPr>
              <a:t>为常数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1079500" y="3286125"/>
          <a:ext cx="180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9" imgW="1500505" imgH="405765" progId="Equation.3">
                  <p:embed/>
                </p:oleObj>
              </mc:Choice>
              <mc:Fallback>
                <p:oleObj name="" r:id="rId9" imgW="1500505" imgH="405765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079500" y="3286125"/>
                        <a:ext cx="18034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2921000" y="3276600"/>
          <a:ext cx="1041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1" imgW="850265" imgH="405765" progId="Equation.3">
                  <p:embed/>
                </p:oleObj>
              </mc:Choice>
              <mc:Fallback>
                <p:oleObj name="" r:id="rId11" imgW="850265" imgH="405765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921000" y="3276600"/>
                        <a:ext cx="10414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5715000" y="3124200"/>
          <a:ext cx="10747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3" imgW="953135" imgH="753110" progId="Equation.3">
                  <p:embed/>
                </p:oleObj>
              </mc:Choice>
              <mc:Fallback>
                <p:oleObj name="" r:id="rId13" imgW="953135" imgH="75311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15000" y="3124200"/>
                        <a:ext cx="1074738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2962275" y="4102100"/>
          <a:ext cx="36242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5" imgW="3271520" imgH="753110" progId="Equation.3">
                  <p:embed/>
                </p:oleObj>
              </mc:Choice>
              <mc:Fallback>
                <p:oleObj name="" r:id="rId15" imgW="3271520" imgH="75311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62275" y="4102100"/>
                        <a:ext cx="3624263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6858000" y="3276600"/>
          <a:ext cx="1460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7" imgW="1210310" imgH="405765" progId="Equation.3">
                  <p:embed/>
                </p:oleObj>
              </mc:Choice>
              <mc:Fallback>
                <p:oleObj name="" r:id="rId17" imgW="1210310" imgH="405765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858000" y="3276600"/>
                        <a:ext cx="14605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6" name="Object 14"/>
          <p:cNvGraphicFramePr>
            <a:graphicFrameLocks noChangeAspect="1"/>
          </p:cNvGraphicFramePr>
          <p:nvPr/>
        </p:nvGraphicFramePr>
        <p:xfrm>
          <a:off x="6705600" y="4216400"/>
          <a:ext cx="1435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9" imgW="1191260" imgH="405765" progId="Equation.3">
                  <p:embed/>
                </p:oleObj>
              </mc:Choice>
              <mc:Fallback>
                <p:oleObj name="" r:id="rId19" imgW="1191260" imgH="405765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705600" y="4216400"/>
                        <a:ext cx="14351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Object 15"/>
          <p:cNvGraphicFramePr>
            <a:graphicFrameLocks noChangeAspect="1"/>
          </p:cNvGraphicFramePr>
          <p:nvPr/>
        </p:nvGraphicFramePr>
        <p:xfrm>
          <a:off x="2997200" y="4902200"/>
          <a:ext cx="1574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21" imgW="1307465" imgH="405765" progId="Equation.3">
                  <p:embed/>
                </p:oleObj>
              </mc:Choice>
              <mc:Fallback>
                <p:oleObj name="" r:id="rId21" imgW="1307465" imgH="405765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997200" y="4902200"/>
                        <a:ext cx="15748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Text Box 16">
            <a:hlinkClick r:id="" action="ppaction://customshow?id=0&amp;return=true"/>
          </p:cNvPr>
          <p:cNvSpPr txBox="1"/>
          <p:nvPr/>
        </p:nvSpPr>
        <p:spPr>
          <a:xfrm>
            <a:off x="2286000" y="5562600"/>
            <a:ext cx="403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莱布尼茨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(Leibniz) 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公式</a:t>
            </a:r>
            <a:endParaRPr lang="zh-CN" altLang="en-US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pSp>
        <p:nvGrpSpPr>
          <p:cNvPr id="54289" name="Group 17"/>
          <p:cNvGrpSpPr/>
          <p:nvPr/>
        </p:nvGrpSpPr>
        <p:grpSpPr>
          <a:xfrm>
            <a:off x="533400" y="914400"/>
            <a:ext cx="4165600" cy="519113"/>
            <a:chOff x="336" y="576"/>
            <a:chExt cx="2624" cy="327"/>
          </a:xfrm>
        </p:grpSpPr>
        <p:graphicFrame>
          <p:nvGraphicFramePr>
            <p:cNvPr id="11286" name="Object 18"/>
            <p:cNvGraphicFramePr>
              <a:graphicFrameLocks noChangeAspect="1"/>
            </p:cNvGraphicFramePr>
            <p:nvPr/>
          </p:nvGraphicFramePr>
          <p:xfrm>
            <a:off x="1104" y="624"/>
            <a:ext cx="77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23" imgW="1017270" imgH="321945" progId="Equation.3">
                    <p:embed/>
                  </p:oleObj>
                </mc:Choice>
                <mc:Fallback>
                  <p:oleObj name="" r:id="rId23" imgW="1017270" imgH="321945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04" y="624"/>
                          <a:ext cx="776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7" name="Text Box 19"/>
            <p:cNvSpPr txBox="1"/>
            <p:nvPr/>
          </p:nvSpPr>
          <p:spPr>
            <a:xfrm>
              <a:off x="1872" y="576"/>
              <a:ext cx="4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及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11288" name="Object 20"/>
            <p:cNvGraphicFramePr>
              <a:graphicFrameLocks noChangeAspect="1"/>
            </p:cNvGraphicFramePr>
            <p:nvPr/>
          </p:nvGraphicFramePr>
          <p:xfrm>
            <a:off x="2208" y="624"/>
            <a:ext cx="75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25" imgW="985520" imgH="321945" progId="Equation.3">
                    <p:embed/>
                  </p:oleObj>
                </mc:Choice>
                <mc:Fallback>
                  <p:oleObj name="" r:id="rId25" imgW="985520" imgH="321945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08" y="624"/>
                          <a:ext cx="752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9" name="Text Box 21"/>
            <p:cNvSpPr txBox="1"/>
            <p:nvPr/>
          </p:nvSpPr>
          <p:spPr>
            <a:xfrm>
              <a:off x="336" y="576"/>
              <a:ext cx="9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设函数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</p:grpSp>
      <p:graphicFrame>
        <p:nvGraphicFramePr>
          <p:cNvPr id="54294" name="Object 22"/>
          <p:cNvGraphicFramePr>
            <a:graphicFrameLocks noChangeAspect="1"/>
          </p:cNvGraphicFramePr>
          <p:nvPr/>
        </p:nvGraphicFramePr>
        <p:xfrm>
          <a:off x="4038600" y="3276600"/>
          <a:ext cx="1612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27" imgW="1332865" imgH="405765" progId="Equation.3">
                  <p:embed/>
                </p:oleObj>
              </mc:Choice>
              <mc:Fallback>
                <p:oleObj name="" r:id="rId27" imgW="1332865" imgH="405765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038600" y="3276600"/>
                        <a:ext cx="16129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5" name="AutoShape 23">
            <a:hlinkClick r:id="" action="ppaction://customshow?id=0&amp;return=true"/>
          </p:cNvPr>
          <p:cNvSpPr/>
          <p:nvPr/>
        </p:nvSpPr>
        <p:spPr>
          <a:xfrm>
            <a:off x="1071563" y="3848100"/>
            <a:ext cx="909637" cy="520700"/>
          </a:xfrm>
          <a:prstGeom prst="actionButtonBlank">
            <a:avLst/>
          </a:prstGeom>
          <a:solidFill>
            <a:srgbClr val="0033CC"/>
          </a:solidFill>
          <a:ln w="9525" cap="flat" cmpd="sng">
            <a:solidFill>
              <a:srgbClr val="0066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ea typeface="楷体_GB2312" pitchFamily="49" charset="-122"/>
              </a:rPr>
              <a:t>规律</a:t>
            </a:r>
            <a:endParaRPr lang="zh-CN" altLang="en-US" sz="2400" b="1" dirty="0">
              <a:ea typeface="楷体_GB2312" pitchFamily="49" charset="-122"/>
            </a:endParaRPr>
          </a:p>
        </p:txBody>
      </p:sp>
      <p:pic>
        <p:nvPicPr>
          <p:cNvPr id="11285" name="Picture 24" descr="机动">
            <a:hlinkClick r:id="" action="ppaction://customshow?id=0&amp;return=true"/>
          </p:cNvPr>
          <p:cNvPicPr>
            <a:picLocks noChangeAspect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/>
      <p:bldP spid="54280" grpId="0"/>
      <p:bldP spid="54288" grpId="0"/>
      <p:bldP spid="542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228600" y="609600"/>
            <a:ext cx="1295400" cy="609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5</a:t>
            </a:r>
            <a:r>
              <a:rPr lang="en-US" altLang="zh-CN" sz="2800" b="1" dirty="0">
                <a:ea typeface="楷体_GB2312" pitchFamily="49" charset="-122"/>
              </a:rPr>
              <a:t>. 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301750" y="638175"/>
          <a:ext cx="163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" imgW="1358900" imgH="418465" progId="Equation.3">
                  <p:embed/>
                </p:oleObj>
              </mc:Choice>
              <mc:Fallback>
                <p:oleObj name="" r:id="rId1" imgW="1358900" imgH="418465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301750" y="638175"/>
                        <a:ext cx="16383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/>
          <p:nvPr/>
        </p:nvSpPr>
        <p:spPr>
          <a:xfrm>
            <a:off x="2895600" y="62388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3378200" y="644525"/>
          <a:ext cx="81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3" imgW="663575" imgH="405765" progId="Equation.3">
                  <p:embed/>
                </p:oleObj>
              </mc:Choice>
              <mc:Fallback>
                <p:oleObj name="" r:id="rId3" imgW="663575" imgH="405765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378200" y="644525"/>
                        <a:ext cx="8128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6"/>
          <p:cNvSpPr txBox="1"/>
          <p:nvPr/>
        </p:nvSpPr>
        <p:spPr>
          <a:xfrm>
            <a:off x="457200" y="1295400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1600200" y="1274763"/>
          <a:ext cx="2273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5" imgW="1899920" imgH="418465" progId="Equation.3">
                  <p:embed/>
                </p:oleObj>
              </mc:Choice>
              <mc:Fallback>
                <p:oleObj name="" r:id="rId5" imgW="1899920" imgH="418465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00200" y="1274763"/>
                        <a:ext cx="22733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Text Box 8"/>
          <p:cNvSpPr txBox="1"/>
          <p:nvPr/>
        </p:nvSpPr>
        <p:spPr>
          <a:xfrm>
            <a:off x="3810000" y="12954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1981200" y="1898650"/>
          <a:ext cx="189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7" imgW="1577975" imgH="354330" progId="Equation.3">
                  <p:embed/>
                </p:oleObj>
              </mc:Choice>
              <mc:Fallback>
                <p:oleObj name="" r:id="rId7" imgW="1577975" imgH="35433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81200" y="1898650"/>
                        <a:ext cx="1892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1981200" y="2514600"/>
          <a:ext cx="1193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9" imgW="985520" imgH="328295" progId="Equation.3">
                  <p:embed/>
                </p:oleObj>
              </mc:Choice>
              <mc:Fallback>
                <p:oleObj name="" r:id="rId9" imgW="985520" imgH="328295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81200" y="2514600"/>
                        <a:ext cx="11938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3568700" y="2514600"/>
          <a:ext cx="105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1" imgW="869315" imgH="328295" progId="Equation.3">
                  <p:embed/>
                </p:oleObj>
              </mc:Choice>
              <mc:Fallback>
                <p:oleObj name="" r:id="rId11" imgW="869315" imgH="328295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68700" y="2514600"/>
                        <a:ext cx="1054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Object 12"/>
          <p:cNvGraphicFramePr>
            <a:graphicFrameLocks noChangeAspect="1"/>
          </p:cNvGraphicFramePr>
          <p:nvPr/>
        </p:nvGraphicFramePr>
        <p:xfrm>
          <a:off x="1981200" y="3048000"/>
          <a:ext cx="114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3" imgW="940435" imgH="340995" progId="Equation.3">
                  <p:embed/>
                </p:oleObj>
              </mc:Choice>
              <mc:Fallback>
                <p:oleObj name="" r:id="rId13" imgW="940435" imgH="340995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81200" y="3048000"/>
                        <a:ext cx="1143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1" name="Text Box 13"/>
          <p:cNvSpPr txBox="1"/>
          <p:nvPr/>
        </p:nvSpPr>
        <p:spPr>
          <a:xfrm>
            <a:off x="228600" y="3657600"/>
            <a:ext cx="403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代入莱布尼茨公式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得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8382" name="Object 14"/>
          <p:cNvGraphicFramePr>
            <a:graphicFrameLocks noChangeAspect="1"/>
          </p:cNvGraphicFramePr>
          <p:nvPr/>
        </p:nvGraphicFramePr>
        <p:xfrm>
          <a:off x="762000" y="4335463"/>
          <a:ext cx="1041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15" imgW="850265" imgH="405765" progId="Equation.3">
                  <p:embed/>
                </p:oleObj>
              </mc:Choice>
              <mc:Fallback>
                <p:oleObj name="" r:id="rId15" imgW="850265" imgH="405765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0" y="4335463"/>
                        <a:ext cx="10414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3" name="Object 15"/>
          <p:cNvGraphicFramePr>
            <a:graphicFrameLocks noChangeAspect="1"/>
          </p:cNvGraphicFramePr>
          <p:nvPr/>
        </p:nvGraphicFramePr>
        <p:xfrm>
          <a:off x="1873250" y="4329113"/>
          <a:ext cx="105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17" imgW="869315" imgH="354330" progId="Equation.3">
                  <p:embed/>
                </p:oleObj>
              </mc:Choice>
              <mc:Fallback>
                <p:oleObj name="" r:id="rId17" imgW="869315" imgH="35433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73250" y="4329113"/>
                        <a:ext cx="1054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4" name="Object 16"/>
          <p:cNvGraphicFramePr>
            <a:graphicFrameLocks noChangeAspect="1"/>
          </p:cNvGraphicFramePr>
          <p:nvPr/>
        </p:nvGraphicFramePr>
        <p:xfrm>
          <a:off x="2933700" y="4335463"/>
          <a:ext cx="49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19" imgW="393065" imgH="340995" progId="Equation.3">
                  <p:embed/>
                </p:oleObj>
              </mc:Choice>
              <mc:Fallback>
                <p:oleObj name="" r:id="rId19" imgW="393065" imgH="340995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33700" y="4335463"/>
                        <a:ext cx="495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5" name="Object 17"/>
          <p:cNvGraphicFramePr>
            <a:graphicFrameLocks noChangeAspect="1"/>
          </p:cNvGraphicFramePr>
          <p:nvPr/>
        </p:nvGraphicFramePr>
        <p:xfrm>
          <a:off x="3479800" y="4329113"/>
          <a:ext cx="185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21" imgW="1545590" imgH="354330" progId="Equation.3">
                  <p:embed/>
                </p:oleObj>
              </mc:Choice>
              <mc:Fallback>
                <p:oleObj name="" r:id="rId21" imgW="1545590" imgH="354330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79800" y="4329113"/>
                        <a:ext cx="1854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6" name="Object 18"/>
          <p:cNvGraphicFramePr>
            <a:graphicFrameLocks noChangeAspect="1"/>
          </p:cNvGraphicFramePr>
          <p:nvPr/>
        </p:nvGraphicFramePr>
        <p:xfrm>
          <a:off x="5334000" y="4462463"/>
          <a:ext cx="546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23" imgW="438150" imgH="244475" progId="Equation.3">
                  <p:embed/>
                </p:oleObj>
              </mc:Choice>
              <mc:Fallback>
                <p:oleObj name="" r:id="rId23" imgW="438150" imgH="244475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0" y="4462463"/>
                        <a:ext cx="5461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7" name="Object 19"/>
          <p:cNvGraphicFramePr>
            <a:graphicFrameLocks noChangeAspect="1"/>
          </p:cNvGraphicFramePr>
          <p:nvPr/>
        </p:nvGraphicFramePr>
        <p:xfrm>
          <a:off x="5943600" y="4191000"/>
          <a:ext cx="11811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25" imgW="1004570" imgH="753110" progId="Equation.3">
                  <p:embed/>
                </p:oleObj>
              </mc:Choice>
              <mc:Fallback>
                <p:oleObj name="" r:id="rId25" imgW="1004570" imgH="75311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43600" y="4191000"/>
                        <a:ext cx="1181100" cy="896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8" name="Object 20"/>
          <p:cNvGraphicFramePr>
            <a:graphicFrameLocks noChangeAspect="1"/>
          </p:cNvGraphicFramePr>
          <p:nvPr/>
        </p:nvGraphicFramePr>
        <p:xfrm>
          <a:off x="8229600" y="4462463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27" imgW="264160" imgH="231775" progId="Equation.3">
                  <p:embed/>
                </p:oleObj>
              </mc:Choice>
              <mc:Fallback>
                <p:oleObj name="" r:id="rId27" imgW="264160" imgH="231775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29600" y="4462463"/>
                        <a:ext cx="342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9" name="Object 21"/>
          <p:cNvGraphicFramePr>
            <a:graphicFrameLocks noChangeAspect="1"/>
          </p:cNvGraphicFramePr>
          <p:nvPr/>
        </p:nvGraphicFramePr>
        <p:xfrm>
          <a:off x="1568450" y="5087938"/>
          <a:ext cx="1346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29" imgW="1107440" imgH="354330" progId="Equation.3">
                  <p:embed/>
                </p:oleObj>
              </mc:Choice>
              <mc:Fallback>
                <p:oleObj name="" r:id="rId29" imgW="1107440" imgH="35433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568450" y="5087938"/>
                        <a:ext cx="1346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0" name="Object 22"/>
          <p:cNvGraphicFramePr>
            <a:graphicFrameLocks noChangeAspect="1"/>
          </p:cNvGraphicFramePr>
          <p:nvPr/>
        </p:nvGraphicFramePr>
        <p:xfrm>
          <a:off x="2921000" y="5072063"/>
          <a:ext cx="2260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31" imgW="1886585" imgH="405765" progId="Equation.3">
                  <p:embed/>
                </p:oleObj>
              </mc:Choice>
              <mc:Fallback>
                <p:oleObj name="" r:id="rId31" imgW="1886585" imgH="405765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921000" y="5072063"/>
                        <a:ext cx="22606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1" name="Object 23"/>
          <p:cNvGraphicFramePr>
            <a:graphicFrameLocks noChangeAspect="1"/>
          </p:cNvGraphicFramePr>
          <p:nvPr/>
        </p:nvGraphicFramePr>
        <p:xfrm>
          <a:off x="7213600" y="4329113"/>
          <a:ext cx="10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33" imgW="836930" imgH="354330" progId="Equation.3">
                  <p:embed/>
                </p:oleObj>
              </mc:Choice>
              <mc:Fallback>
                <p:oleObj name="" r:id="rId33" imgW="836930" imgH="35433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13600" y="4329113"/>
                        <a:ext cx="1016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2" name="Object 24"/>
          <p:cNvGraphicFramePr>
            <a:graphicFrameLocks noChangeAspect="1"/>
          </p:cNvGraphicFramePr>
          <p:nvPr/>
        </p:nvGraphicFramePr>
        <p:xfrm>
          <a:off x="4238625" y="1958975"/>
          <a:ext cx="26193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35" imgW="2202180" imgH="321945" progId="Equation.3">
                  <p:embed/>
                </p:oleObj>
              </mc:Choice>
              <mc:Fallback>
                <p:oleObj name="" r:id="rId35" imgW="2202180" imgH="321945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38625" y="1958975"/>
                        <a:ext cx="2619375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3" name="Object 25"/>
          <p:cNvGraphicFramePr>
            <a:graphicFrameLocks noChangeAspect="1"/>
          </p:cNvGraphicFramePr>
          <p:nvPr/>
        </p:nvGraphicFramePr>
        <p:xfrm>
          <a:off x="3581400" y="3124200"/>
          <a:ext cx="210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37" imgW="1757680" imgH="321945" progId="Equation.3">
                  <p:embed/>
                </p:oleObj>
              </mc:Choice>
              <mc:Fallback>
                <p:oleObj name="" r:id="rId37" imgW="1757680" imgH="321945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81400" y="3124200"/>
                        <a:ext cx="2108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/>
      <p:bldP spid="58376" grpId="0"/>
      <p:bldP spid="58381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Designs\Network Blitz.pot</Template>
  <TotalTime>0</TotalTime>
  <Words>460</Words>
  <Application>WPS 演示</Application>
  <PresentationFormat>全屏显示(4:3)</PresentationFormat>
  <Paragraphs>150</Paragraphs>
  <Slides>10</Slides>
  <Notes>1</Notes>
  <HiddenSlides>2</HiddenSlides>
  <MMClips>0</MMClips>
  <ScaleCrop>false</ScaleCrop>
  <HeadingPairs>
    <vt:vector size="10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106</vt:i4>
      </vt:variant>
      <vt:variant>
        <vt:lpstr>幻灯片标题</vt:lpstr>
      </vt:variant>
      <vt:variant>
        <vt:i4>10</vt:i4>
      </vt:variant>
      <vt:variant>
        <vt:lpstr>自定义放映</vt:lpstr>
      </vt:variant>
      <vt:variant>
        <vt:i4>1</vt:i4>
      </vt:variant>
    </vt:vector>
  </HeadingPairs>
  <TitlesOfParts>
    <vt:vector size="129" baseType="lpstr">
      <vt:lpstr>Arial</vt:lpstr>
      <vt:lpstr>宋体</vt:lpstr>
      <vt:lpstr>Wingdings</vt:lpstr>
      <vt:lpstr>Times New Roman</vt:lpstr>
      <vt:lpstr>楷体_GB2312</vt:lpstr>
      <vt:lpstr>华文楷体</vt:lpstr>
      <vt:lpstr>华文行楷</vt:lpstr>
      <vt:lpstr>仿宋_GB2312</vt:lpstr>
      <vt:lpstr>微软雅黑</vt:lpstr>
      <vt:lpstr>Arial Unicode MS</vt:lpstr>
      <vt:lpstr>仿宋</vt:lpstr>
      <vt:lpstr>默认设计模板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第四模块 一阶导与微分</vt:lpstr>
      <vt:lpstr>第三节</vt:lpstr>
      <vt:lpstr>一、高阶导数的概念</vt:lpstr>
      <vt:lpstr>二、求 y''</vt:lpstr>
      <vt:lpstr>例1.</vt:lpstr>
      <vt:lpstr>例2.  设</vt:lpstr>
      <vt:lpstr>例4.  设</vt:lpstr>
      <vt:lpstr>四、高阶导数的运算法则</vt:lpstr>
      <vt:lpstr>例7. </vt:lpstr>
      <vt:lpstr>内容小结</vt:lpstr>
      <vt:lpstr>积的高阶导数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第三节  高阶导数  </dc:title>
  <dc:creator>曹璎珞，李安昌; 林枫</dc:creator>
  <cp:lastModifiedBy>admin</cp:lastModifiedBy>
  <cp:revision>133</cp:revision>
  <dcterms:created xsi:type="dcterms:W3CDTF">2000-09-01T12:01:00Z</dcterms:created>
  <dcterms:modified xsi:type="dcterms:W3CDTF">2024-03-13T14:10:37Z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2052-11.8.2.8276</vt:lpwstr>
  </property>
</Properties>
</file>