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49" r:id="rId3"/>
    <p:sldId id="285" r:id="rId4"/>
    <p:sldId id="258" r:id="rId6"/>
    <p:sldId id="288" r:id="rId7"/>
    <p:sldId id="261" r:id="rId8"/>
    <p:sldId id="290" r:id="rId9"/>
    <p:sldId id="291" r:id="rId10"/>
    <p:sldId id="301" r:id="rId11"/>
    <p:sldId id="302" r:id="rId12"/>
    <p:sldId id="264" r:id="rId13"/>
    <p:sldId id="269" r:id="rId14"/>
    <p:sldId id="335" r:id="rId15"/>
    <p:sldId id="322" r:id="rId16"/>
    <p:sldId id="298" r:id="rId17"/>
    <p:sldId id="300" r:id="rId18"/>
    <p:sldId id="275" r:id="rId19"/>
    <p:sldId id="276" r:id="rId20"/>
    <p:sldId id="282" r:id="rId21"/>
    <p:sldId id="283" r:id="rId22"/>
    <p:sldId id="278" r:id="rId23"/>
    <p:sldId id="286" r:id="rId24"/>
    <p:sldId id="287" r:id="rId25"/>
    <p:sldId id="371" r:id="rId26"/>
    <p:sldId id="372" r:id="rId27"/>
    <p:sldId id="373" r:id="rId28"/>
    <p:sldId id="376" r:id="rId29"/>
    <p:sldId id="378" r:id="rId30"/>
    <p:sldId id="379" r:id="rId31"/>
    <p:sldId id="380" r:id="rId32"/>
    <p:sldId id="381" r:id="rId33"/>
    <p:sldId id="382" r:id="rId34"/>
    <p:sldId id="384" r:id="rId35"/>
    <p:sldId id="385" r:id="rId36"/>
    <p:sldId id="386" r:id="rId37"/>
    <p:sldId id="387" r:id="rId38"/>
    <p:sldId id="391" r:id="rId39"/>
    <p:sldId id="392" r:id="rId40"/>
    <p:sldId id="393" r:id="rId41"/>
    <p:sldId id="394" r:id="rId42"/>
    <p:sldId id="395" r:id="rId43"/>
    <p:sldId id="398" r:id="rId44"/>
    <p:sldId id="399" r:id="rId45"/>
    <p:sldId id="400" r:id="rId46"/>
    <p:sldId id="404" r:id="rId47"/>
    <p:sldId id="405" r:id="rId48"/>
    <p:sldId id="406" r:id="rId49"/>
    <p:sldId id="407" r:id="rId50"/>
    <p:sldId id="410" r:id="rId51"/>
    <p:sldId id="411" r:id="rId52"/>
    <p:sldId id="412" r:id="rId53"/>
    <p:sldId id="413" r:id="rId54"/>
    <p:sldId id="414" r:id="rId55"/>
    <p:sldId id="425" r:id="rId56"/>
    <p:sldId id="426" r:id="rId57"/>
  </p:sldIdLst>
  <p:sldSz cx="9144000" cy="6858000" type="screen4x3"/>
  <p:notesSz cx="6858000" cy="9144000"/>
  <p:custShowLst>
    <p:custShow name="牛顿" id="0">
      <p:sldLst>
        <p:sld r:id="rId24"/>
      </p:sldLst>
    </p:custShow>
    <p:custShow name="莱布尼兹" id="1">
      <p:sldLst>
        <p:sld r:id="rId25"/>
      </p:sldLst>
    </p:custShow>
  </p:custShow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15"/>
    <p:restoredTop sz="90929"/>
  </p:normalViewPr>
  <p:slideViewPr>
    <p:cSldViewPr showGuides="1">
      <p:cViewPr varScale="1">
        <p:scale>
          <a:sx n="86" d="100"/>
          <a:sy n="86" d="100"/>
        </p:scale>
        <p:origin x="1291" y="62"/>
      </p:cViewPr>
      <p:guideLst>
        <p:guide orient="horz" pos="2417"/>
        <p:guide pos="14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1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6.wmf"/><Relationship Id="rId8" Type="http://schemas.openxmlformats.org/officeDocument/2006/relationships/image" Target="../media/image165.emf"/><Relationship Id="rId7" Type="http://schemas.openxmlformats.org/officeDocument/2006/relationships/image" Target="../media/image164.emf"/><Relationship Id="rId6" Type="http://schemas.openxmlformats.org/officeDocument/2006/relationships/image" Target="../media/image163.emf"/><Relationship Id="rId5" Type="http://schemas.openxmlformats.org/officeDocument/2006/relationships/image" Target="../media/image162.emf"/><Relationship Id="rId4" Type="http://schemas.openxmlformats.org/officeDocument/2006/relationships/image" Target="../media/image161.emf"/><Relationship Id="rId3" Type="http://schemas.openxmlformats.org/officeDocument/2006/relationships/image" Target="../media/image160.wmf"/><Relationship Id="rId20" Type="http://schemas.openxmlformats.org/officeDocument/2006/relationships/image" Target="../media/image177.emf"/><Relationship Id="rId2" Type="http://schemas.openxmlformats.org/officeDocument/2006/relationships/image" Target="../media/image159.emf"/><Relationship Id="rId19" Type="http://schemas.openxmlformats.org/officeDocument/2006/relationships/image" Target="../media/image176.emf"/><Relationship Id="rId18" Type="http://schemas.openxmlformats.org/officeDocument/2006/relationships/image" Target="../media/image175.emf"/><Relationship Id="rId17" Type="http://schemas.openxmlformats.org/officeDocument/2006/relationships/image" Target="../media/image174.emf"/><Relationship Id="rId16" Type="http://schemas.openxmlformats.org/officeDocument/2006/relationships/image" Target="../media/image173.emf"/><Relationship Id="rId15" Type="http://schemas.openxmlformats.org/officeDocument/2006/relationships/image" Target="../media/image172.emf"/><Relationship Id="rId14" Type="http://schemas.openxmlformats.org/officeDocument/2006/relationships/image" Target="../media/image171.emf"/><Relationship Id="rId13" Type="http://schemas.openxmlformats.org/officeDocument/2006/relationships/image" Target="../media/image170.emf"/><Relationship Id="rId12" Type="http://schemas.openxmlformats.org/officeDocument/2006/relationships/image" Target="../media/image169.emf"/><Relationship Id="rId11" Type="http://schemas.openxmlformats.org/officeDocument/2006/relationships/image" Target="../media/image168.emf"/><Relationship Id="rId10" Type="http://schemas.openxmlformats.org/officeDocument/2006/relationships/image" Target="../media/image167.wmf"/><Relationship Id="rId1" Type="http://schemas.openxmlformats.org/officeDocument/2006/relationships/image" Target="../media/image158.e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2.wmf"/><Relationship Id="rId4" Type="http://schemas.openxmlformats.org/officeDocument/2006/relationships/image" Target="../media/image181.wmf"/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1.emf"/><Relationship Id="rId8" Type="http://schemas.openxmlformats.org/officeDocument/2006/relationships/image" Target="../media/image190.emf"/><Relationship Id="rId7" Type="http://schemas.openxmlformats.org/officeDocument/2006/relationships/image" Target="../media/image189.emf"/><Relationship Id="rId6" Type="http://schemas.openxmlformats.org/officeDocument/2006/relationships/image" Target="../media/image188.emf"/><Relationship Id="rId5" Type="http://schemas.openxmlformats.org/officeDocument/2006/relationships/image" Target="../media/image187.emf"/><Relationship Id="rId4" Type="http://schemas.openxmlformats.org/officeDocument/2006/relationships/image" Target="../media/image186.emf"/><Relationship Id="rId33" Type="http://schemas.openxmlformats.org/officeDocument/2006/relationships/image" Target="../media/image215.emf"/><Relationship Id="rId32" Type="http://schemas.openxmlformats.org/officeDocument/2006/relationships/image" Target="../media/image214.emf"/><Relationship Id="rId31" Type="http://schemas.openxmlformats.org/officeDocument/2006/relationships/image" Target="../media/image213.emf"/><Relationship Id="rId30" Type="http://schemas.openxmlformats.org/officeDocument/2006/relationships/image" Target="../media/image212.emf"/><Relationship Id="rId3" Type="http://schemas.openxmlformats.org/officeDocument/2006/relationships/image" Target="../media/image185.emf"/><Relationship Id="rId29" Type="http://schemas.openxmlformats.org/officeDocument/2006/relationships/image" Target="../media/image211.emf"/><Relationship Id="rId28" Type="http://schemas.openxmlformats.org/officeDocument/2006/relationships/image" Target="../media/image210.emf"/><Relationship Id="rId27" Type="http://schemas.openxmlformats.org/officeDocument/2006/relationships/image" Target="../media/image209.emf"/><Relationship Id="rId26" Type="http://schemas.openxmlformats.org/officeDocument/2006/relationships/image" Target="../media/image208.emf"/><Relationship Id="rId25" Type="http://schemas.openxmlformats.org/officeDocument/2006/relationships/image" Target="../media/image207.emf"/><Relationship Id="rId24" Type="http://schemas.openxmlformats.org/officeDocument/2006/relationships/image" Target="../media/image206.emf"/><Relationship Id="rId23" Type="http://schemas.openxmlformats.org/officeDocument/2006/relationships/image" Target="../media/image205.emf"/><Relationship Id="rId22" Type="http://schemas.openxmlformats.org/officeDocument/2006/relationships/image" Target="../media/image204.emf"/><Relationship Id="rId21" Type="http://schemas.openxmlformats.org/officeDocument/2006/relationships/image" Target="../media/image203.emf"/><Relationship Id="rId20" Type="http://schemas.openxmlformats.org/officeDocument/2006/relationships/image" Target="../media/image202.emf"/><Relationship Id="rId2" Type="http://schemas.openxmlformats.org/officeDocument/2006/relationships/image" Target="../media/image184.emf"/><Relationship Id="rId19" Type="http://schemas.openxmlformats.org/officeDocument/2006/relationships/image" Target="../media/image201.emf"/><Relationship Id="rId18" Type="http://schemas.openxmlformats.org/officeDocument/2006/relationships/image" Target="../media/image200.emf"/><Relationship Id="rId17" Type="http://schemas.openxmlformats.org/officeDocument/2006/relationships/image" Target="../media/image199.emf"/><Relationship Id="rId16" Type="http://schemas.openxmlformats.org/officeDocument/2006/relationships/image" Target="../media/image198.emf"/><Relationship Id="rId15" Type="http://schemas.openxmlformats.org/officeDocument/2006/relationships/image" Target="../media/image197.emf"/><Relationship Id="rId14" Type="http://schemas.openxmlformats.org/officeDocument/2006/relationships/image" Target="../media/image196.emf"/><Relationship Id="rId13" Type="http://schemas.openxmlformats.org/officeDocument/2006/relationships/image" Target="../media/image195.emf"/><Relationship Id="rId12" Type="http://schemas.openxmlformats.org/officeDocument/2006/relationships/image" Target="../media/image194.emf"/><Relationship Id="rId11" Type="http://schemas.openxmlformats.org/officeDocument/2006/relationships/image" Target="../media/image193.emf"/><Relationship Id="rId10" Type="http://schemas.openxmlformats.org/officeDocument/2006/relationships/image" Target="../media/image192.emf"/><Relationship Id="rId1" Type="http://schemas.openxmlformats.org/officeDocument/2006/relationships/image" Target="../media/image183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5.emf"/><Relationship Id="rId8" Type="http://schemas.openxmlformats.org/officeDocument/2006/relationships/image" Target="../media/image224.emf"/><Relationship Id="rId7" Type="http://schemas.openxmlformats.org/officeDocument/2006/relationships/image" Target="../media/image223.emf"/><Relationship Id="rId6" Type="http://schemas.openxmlformats.org/officeDocument/2006/relationships/image" Target="../media/image222.emf"/><Relationship Id="rId5" Type="http://schemas.openxmlformats.org/officeDocument/2006/relationships/image" Target="../media/image221.emf"/><Relationship Id="rId4" Type="http://schemas.openxmlformats.org/officeDocument/2006/relationships/image" Target="../media/image220.emf"/><Relationship Id="rId3" Type="http://schemas.openxmlformats.org/officeDocument/2006/relationships/image" Target="../media/image219.emf"/><Relationship Id="rId2" Type="http://schemas.openxmlformats.org/officeDocument/2006/relationships/image" Target="../media/image218.wmf"/><Relationship Id="rId15" Type="http://schemas.openxmlformats.org/officeDocument/2006/relationships/image" Target="../media/image231.emf"/><Relationship Id="rId14" Type="http://schemas.openxmlformats.org/officeDocument/2006/relationships/image" Target="../media/image230.emf"/><Relationship Id="rId13" Type="http://schemas.openxmlformats.org/officeDocument/2006/relationships/image" Target="../media/image229.emf"/><Relationship Id="rId12" Type="http://schemas.openxmlformats.org/officeDocument/2006/relationships/image" Target="../media/image228.emf"/><Relationship Id="rId11" Type="http://schemas.openxmlformats.org/officeDocument/2006/relationships/image" Target="../media/image227.emf"/><Relationship Id="rId10" Type="http://schemas.openxmlformats.org/officeDocument/2006/relationships/image" Target="../media/image226.emf"/><Relationship Id="rId1" Type="http://schemas.openxmlformats.org/officeDocument/2006/relationships/image" Target="../media/image217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0.emf"/><Relationship Id="rId8" Type="http://schemas.openxmlformats.org/officeDocument/2006/relationships/image" Target="../media/image239.emf"/><Relationship Id="rId7" Type="http://schemas.openxmlformats.org/officeDocument/2006/relationships/image" Target="../media/image238.emf"/><Relationship Id="rId6" Type="http://schemas.openxmlformats.org/officeDocument/2006/relationships/image" Target="../media/image237.emf"/><Relationship Id="rId5" Type="http://schemas.openxmlformats.org/officeDocument/2006/relationships/image" Target="../media/image236.emf"/><Relationship Id="rId4" Type="http://schemas.openxmlformats.org/officeDocument/2006/relationships/image" Target="../media/image235.emf"/><Relationship Id="rId3" Type="http://schemas.openxmlformats.org/officeDocument/2006/relationships/image" Target="../media/image234.emf"/><Relationship Id="rId2" Type="http://schemas.openxmlformats.org/officeDocument/2006/relationships/image" Target="../media/image233.emf"/><Relationship Id="rId13" Type="http://schemas.openxmlformats.org/officeDocument/2006/relationships/image" Target="../media/image244.wmf"/><Relationship Id="rId12" Type="http://schemas.openxmlformats.org/officeDocument/2006/relationships/image" Target="../media/image243.emf"/><Relationship Id="rId11" Type="http://schemas.openxmlformats.org/officeDocument/2006/relationships/image" Target="../media/image242.emf"/><Relationship Id="rId10" Type="http://schemas.openxmlformats.org/officeDocument/2006/relationships/image" Target="../media/image241.emf"/><Relationship Id="rId1" Type="http://schemas.openxmlformats.org/officeDocument/2006/relationships/image" Target="../media/image232.e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3.emf"/><Relationship Id="rId8" Type="http://schemas.openxmlformats.org/officeDocument/2006/relationships/image" Target="../media/image252.emf"/><Relationship Id="rId7" Type="http://schemas.openxmlformats.org/officeDocument/2006/relationships/image" Target="../media/image251.emf"/><Relationship Id="rId6" Type="http://schemas.openxmlformats.org/officeDocument/2006/relationships/image" Target="../media/image250.emf"/><Relationship Id="rId5" Type="http://schemas.openxmlformats.org/officeDocument/2006/relationships/image" Target="../media/image249.emf"/><Relationship Id="rId4" Type="http://schemas.openxmlformats.org/officeDocument/2006/relationships/image" Target="../media/image248.emf"/><Relationship Id="rId3" Type="http://schemas.openxmlformats.org/officeDocument/2006/relationships/image" Target="../media/image247.emf"/><Relationship Id="rId2" Type="http://schemas.openxmlformats.org/officeDocument/2006/relationships/image" Target="../media/image246.emf"/><Relationship Id="rId1" Type="http://schemas.openxmlformats.org/officeDocument/2006/relationships/image" Target="../media/image24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emf"/><Relationship Id="rId7" Type="http://schemas.openxmlformats.org/officeDocument/2006/relationships/image" Target="../media/image260.emf"/><Relationship Id="rId6" Type="http://schemas.openxmlformats.org/officeDocument/2006/relationships/image" Target="../media/image259.emf"/><Relationship Id="rId5" Type="http://schemas.openxmlformats.org/officeDocument/2006/relationships/image" Target="../media/image258.emf"/><Relationship Id="rId4" Type="http://schemas.openxmlformats.org/officeDocument/2006/relationships/image" Target="../media/image257.emf"/><Relationship Id="rId3" Type="http://schemas.openxmlformats.org/officeDocument/2006/relationships/image" Target="../media/image256.emf"/><Relationship Id="rId2" Type="http://schemas.openxmlformats.org/officeDocument/2006/relationships/image" Target="../media/image255.emf"/><Relationship Id="rId1" Type="http://schemas.openxmlformats.org/officeDocument/2006/relationships/image" Target="../media/image254.e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0.emf"/><Relationship Id="rId8" Type="http://schemas.openxmlformats.org/officeDocument/2006/relationships/image" Target="../media/image269.emf"/><Relationship Id="rId7" Type="http://schemas.openxmlformats.org/officeDocument/2006/relationships/image" Target="../media/image268.emf"/><Relationship Id="rId6" Type="http://schemas.openxmlformats.org/officeDocument/2006/relationships/image" Target="../media/image267.emf"/><Relationship Id="rId5" Type="http://schemas.openxmlformats.org/officeDocument/2006/relationships/image" Target="../media/image266.emf"/><Relationship Id="rId4" Type="http://schemas.openxmlformats.org/officeDocument/2006/relationships/image" Target="../media/image265.emf"/><Relationship Id="rId3" Type="http://schemas.openxmlformats.org/officeDocument/2006/relationships/image" Target="../media/image264.emf"/><Relationship Id="rId2" Type="http://schemas.openxmlformats.org/officeDocument/2006/relationships/image" Target="../media/image263.emf"/><Relationship Id="rId15" Type="http://schemas.openxmlformats.org/officeDocument/2006/relationships/image" Target="../media/image276.emf"/><Relationship Id="rId14" Type="http://schemas.openxmlformats.org/officeDocument/2006/relationships/image" Target="../media/image275.emf"/><Relationship Id="rId13" Type="http://schemas.openxmlformats.org/officeDocument/2006/relationships/image" Target="../media/image274.emf"/><Relationship Id="rId12" Type="http://schemas.openxmlformats.org/officeDocument/2006/relationships/image" Target="../media/image273.emf"/><Relationship Id="rId11" Type="http://schemas.openxmlformats.org/officeDocument/2006/relationships/image" Target="../media/image272.emf"/><Relationship Id="rId10" Type="http://schemas.openxmlformats.org/officeDocument/2006/relationships/image" Target="../media/image271.emf"/><Relationship Id="rId1" Type="http://schemas.openxmlformats.org/officeDocument/2006/relationships/image" Target="../media/image262.e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5.emf"/><Relationship Id="rId8" Type="http://schemas.openxmlformats.org/officeDocument/2006/relationships/image" Target="../media/image284.emf"/><Relationship Id="rId7" Type="http://schemas.openxmlformats.org/officeDocument/2006/relationships/image" Target="../media/image283.emf"/><Relationship Id="rId6" Type="http://schemas.openxmlformats.org/officeDocument/2006/relationships/image" Target="../media/image282.emf"/><Relationship Id="rId5" Type="http://schemas.openxmlformats.org/officeDocument/2006/relationships/image" Target="../media/image281.emf"/><Relationship Id="rId4" Type="http://schemas.openxmlformats.org/officeDocument/2006/relationships/image" Target="../media/image280.emf"/><Relationship Id="rId3" Type="http://schemas.openxmlformats.org/officeDocument/2006/relationships/image" Target="../media/image279.emf"/><Relationship Id="rId2" Type="http://schemas.openxmlformats.org/officeDocument/2006/relationships/image" Target="../media/image278.emf"/><Relationship Id="rId17" Type="http://schemas.openxmlformats.org/officeDocument/2006/relationships/image" Target="../media/image293.emf"/><Relationship Id="rId16" Type="http://schemas.openxmlformats.org/officeDocument/2006/relationships/image" Target="../media/image292.emf"/><Relationship Id="rId15" Type="http://schemas.openxmlformats.org/officeDocument/2006/relationships/image" Target="../media/image291.emf"/><Relationship Id="rId14" Type="http://schemas.openxmlformats.org/officeDocument/2006/relationships/image" Target="../media/image290.emf"/><Relationship Id="rId13" Type="http://schemas.openxmlformats.org/officeDocument/2006/relationships/image" Target="../media/image289.emf"/><Relationship Id="rId12" Type="http://schemas.openxmlformats.org/officeDocument/2006/relationships/image" Target="../media/image288.emf"/><Relationship Id="rId11" Type="http://schemas.openxmlformats.org/officeDocument/2006/relationships/image" Target="../media/image287.emf"/><Relationship Id="rId10" Type="http://schemas.openxmlformats.org/officeDocument/2006/relationships/image" Target="../media/image286.emf"/><Relationship Id="rId1" Type="http://schemas.openxmlformats.org/officeDocument/2006/relationships/image" Target="../media/image27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.emf"/><Relationship Id="rId8" Type="http://schemas.openxmlformats.org/officeDocument/2006/relationships/image" Target="../media/image17.emf"/><Relationship Id="rId7" Type="http://schemas.openxmlformats.org/officeDocument/2006/relationships/image" Target="../media/image16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2" Type="http://schemas.openxmlformats.org/officeDocument/2006/relationships/image" Target="../media/image31.emf"/><Relationship Id="rId21" Type="http://schemas.openxmlformats.org/officeDocument/2006/relationships/image" Target="../media/image30.emf"/><Relationship Id="rId20" Type="http://schemas.openxmlformats.org/officeDocument/2006/relationships/image" Target="../media/image29.emf"/><Relationship Id="rId2" Type="http://schemas.openxmlformats.org/officeDocument/2006/relationships/image" Target="../media/image11.emf"/><Relationship Id="rId19" Type="http://schemas.openxmlformats.org/officeDocument/2006/relationships/image" Target="../media/image28.emf"/><Relationship Id="rId18" Type="http://schemas.openxmlformats.org/officeDocument/2006/relationships/image" Target="../media/image27.emf"/><Relationship Id="rId17" Type="http://schemas.openxmlformats.org/officeDocument/2006/relationships/image" Target="../media/image26.emf"/><Relationship Id="rId16" Type="http://schemas.openxmlformats.org/officeDocument/2006/relationships/image" Target="../media/image25.emf"/><Relationship Id="rId15" Type="http://schemas.openxmlformats.org/officeDocument/2006/relationships/image" Target="../media/image24.emf"/><Relationship Id="rId14" Type="http://schemas.openxmlformats.org/officeDocument/2006/relationships/image" Target="../media/image23.emf"/><Relationship Id="rId13" Type="http://schemas.openxmlformats.org/officeDocument/2006/relationships/image" Target="../media/image22.emf"/><Relationship Id="rId12" Type="http://schemas.openxmlformats.org/officeDocument/2006/relationships/image" Target="../media/image21.emf"/><Relationship Id="rId11" Type="http://schemas.openxmlformats.org/officeDocument/2006/relationships/image" Target="../media/image20.emf"/><Relationship Id="rId10" Type="http://schemas.openxmlformats.org/officeDocument/2006/relationships/image" Target="../media/image19.emf"/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2.wmf"/><Relationship Id="rId8" Type="http://schemas.openxmlformats.org/officeDocument/2006/relationships/image" Target="../media/image301.wmf"/><Relationship Id="rId7" Type="http://schemas.openxmlformats.org/officeDocument/2006/relationships/image" Target="../media/image300.wmf"/><Relationship Id="rId6" Type="http://schemas.openxmlformats.org/officeDocument/2006/relationships/image" Target="../media/image299.emf"/><Relationship Id="rId5" Type="http://schemas.openxmlformats.org/officeDocument/2006/relationships/image" Target="../media/image298.emf"/><Relationship Id="rId4" Type="http://schemas.openxmlformats.org/officeDocument/2006/relationships/image" Target="../media/image297.emf"/><Relationship Id="rId3" Type="http://schemas.openxmlformats.org/officeDocument/2006/relationships/image" Target="../media/image296.emf"/><Relationship Id="rId2" Type="http://schemas.openxmlformats.org/officeDocument/2006/relationships/image" Target="../media/image295.emf"/><Relationship Id="rId10" Type="http://schemas.openxmlformats.org/officeDocument/2006/relationships/image" Target="../media/image303.wmf"/><Relationship Id="rId1" Type="http://schemas.openxmlformats.org/officeDocument/2006/relationships/image" Target="../media/image294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2.emf"/><Relationship Id="rId8" Type="http://schemas.openxmlformats.org/officeDocument/2006/relationships/image" Target="../media/image311.emf"/><Relationship Id="rId7" Type="http://schemas.openxmlformats.org/officeDocument/2006/relationships/image" Target="../media/image310.emf"/><Relationship Id="rId6" Type="http://schemas.openxmlformats.org/officeDocument/2006/relationships/image" Target="../media/image309.emf"/><Relationship Id="rId5" Type="http://schemas.openxmlformats.org/officeDocument/2006/relationships/image" Target="../media/image308.emf"/><Relationship Id="rId4" Type="http://schemas.openxmlformats.org/officeDocument/2006/relationships/image" Target="../media/image307.emf"/><Relationship Id="rId3" Type="http://schemas.openxmlformats.org/officeDocument/2006/relationships/image" Target="../media/image306.emf"/><Relationship Id="rId2" Type="http://schemas.openxmlformats.org/officeDocument/2006/relationships/image" Target="../media/image305.emf"/><Relationship Id="rId12" Type="http://schemas.openxmlformats.org/officeDocument/2006/relationships/image" Target="../media/image315.wmf"/><Relationship Id="rId11" Type="http://schemas.openxmlformats.org/officeDocument/2006/relationships/image" Target="../media/image314.emf"/><Relationship Id="rId10" Type="http://schemas.openxmlformats.org/officeDocument/2006/relationships/image" Target="../media/image313.emf"/><Relationship Id="rId1" Type="http://schemas.openxmlformats.org/officeDocument/2006/relationships/image" Target="../media/image304.e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4.emf"/><Relationship Id="rId8" Type="http://schemas.openxmlformats.org/officeDocument/2006/relationships/image" Target="../media/image323.emf"/><Relationship Id="rId7" Type="http://schemas.openxmlformats.org/officeDocument/2006/relationships/image" Target="../media/image322.emf"/><Relationship Id="rId6" Type="http://schemas.openxmlformats.org/officeDocument/2006/relationships/image" Target="../media/image321.wmf"/><Relationship Id="rId5" Type="http://schemas.openxmlformats.org/officeDocument/2006/relationships/image" Target="../media/image320.emf"/><Relationship Id="rId4" Type="http://schemas.openxmlformats.org/officeDocument/2006/relationships/image" Target="../media/image319.emf"/><Relationship Id="rId3" Type="http://schemas.openxmlformats.org/officeDocument/2006/relationships/image" Target="../media/image318.emf"/><Relationship Id="rId2" Type="http://schemas.openxmlformats.org/officeDocument/2006/relationships/image" Target="../media/image317.emf"/><Relationship Id="rId18" Type="http://schemas.openxmlformats.org/officeDocument/2006/relationships/image" Target="../media/image333.emf"/><Relationship Id="rId17" Type="http://schemas.openxmlformats.org/officeDocument/2006/relationships/image" Target="../media/image332.emf"/><Relationship Id="rId16" Type="http://schemas.openxmlformats.org/officeDocument/2006/relationships/image" Target="../media/image331.emf"/><Relationship Id="rId15" Type="http://schemas.openxmlformats.org/officeDocument/2006/relationships/image" Target="../media/image330.emf"/><Relationship Id="rId14" Type="http://schemas.openxmlformats.org/officeDocument/2006/relationships/image" Target="../media/image329.emf"/><Relationship Id="rId13" Type="http://schemas.openxmlformats.org/officeDocument/2006/relationships/image" Target="../media/image328.emf"/><Relationship Id="rId12" Type="http://schemas.openxmlformats.org/officeDocument/2006/relationships/image" Target="../media/image327.emf"/><Relationship Id="rId11" Type="http://schemas.openxmlformats.org/officeDocument/2006/relationships/image" Target="../media/image326.emf"/><Relationship Id="rId10" Type="http://schemas.openxmlformats.org/officeDocument/2006/relationships/image" Target="../media/image325.emf"/><Relationship Id="rId1" Type="http://schemas.openxmlformats.org/officeDocument/2006/relationships/image" Target="../media/image316.e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2.emf"/><Relationship Id="rId8" Type="http://schemas.openxmlformats.org/officeDocument/2006/relationships/image" Target="../media/image341.emf"/><Relationship Id="rId7" Type="http://schemas.openxmlformats.org/officeDocument/2006/relationships/image" Target="../media/image340.emf"/><Relationship Id="rId6" Type="http://schemas.openxmlformats.org/officeDocument/2006/relationships/image" Target="../media/image339.emf"/><Relationship Id="rId5" Type="http://schemas.openxmlformats.org/officeDocument/2006/relationships/image" Target="../media/image338.emf"/><Relationship Id="rId4" Type="http://schemas.openxmlformats.org/officeDocument/2006/relationships/image" Target="../media/image337.emf"/><Relationship Id="rId3" Type="http://schemas.openxmlformats.org/officeDocument/2006/relationships/image" Target="../media/image336.emf"/><Relationship Id="rId21" Type="http://schemas.openxmlformats.org/officeDocument/2006/relationships/image" Target="../media/image354.emf"/><Relationship Id="rId20" Type="http://schemas.openxmlformats.org/officeDocument/2006/relationships/image" Target="../media/image353.emf"/><Relationship Id="rId2" Type="http://schemas.openxmlformats.org/officeDocument/2006/relationships/image" Target="../media/image335.emf"/><Relationship Id="rId19" Type="http://schemas.openxmlformats.org/officeDocument/2006/relationships/image" Target="../media/image352.emf"/><Relationship Id="rId18" Type="http://schemas.openxmlformats.org/officeDocument/2006/relationships/image" Target="../media/image351.emf"/><Relationship Id="rId17" Type="http://schemas.openxmlformats.org/officeDocument/2006/relationships/image" Target="../media/image350.emf"/><Relationship Id="rId16" Type="http://schemas.openxmlformats.org/officeDocument/2006/relationships/image" Target="../media/image349.emf"/><Relationship Id="rId15" Type="http://schemas.openxmlformats.org/officeDocument/2006/relationships/image" Target="../media/image348.emf"/><Relationship Id="rId14" Type="http://schemas.openxmlformats.org/officeDocument/2006/relationships/image" Target="../media/image347.emf"/><Relationship Id="rId13" Type="http://schemas.openxmlformats.org/officeDocument/2006/relationships/image" Target="../media/image346.emf"/><Relationship Id="rId12" Type="http://schemas.openxmlformats.org/officeDocument/2006/relationships/image" Target="../media/image345.emf"/><Relationship Id="rId11" Type="http://schemas.openxmlformats.org/officeDocument/2006/relationships/image" Target="../media/image344.emf"/><Relationship Id="rId10" Type="http://schemas.openxmlformats.org/officeDocument/2006/relationships/image" Target="../media/image343.emf"/><Relationship Id="rId1" Type="http://schemas.openxmlformats.org/officeDocument/2006/relationships/image" Target="../media/image334.e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3.emf"/><Relationship Id="rId8" Type="http://schemas.openxmlformats.org/officeDocument/2006/relationships/image" Target="../media/image362.emf"/><Relationship Id="rId7" Type="http://schemas.openxmlformats.org/officeDocument/2006/relationships/image" Target="../media/image361.emf"/><Relationship Id="rId6" Type="http://schemas.openxmlformats.org/officeDocument/2006/relationships/image" Target="../media/image360.emf"/><Relationship Id="rId5" Type="http://schemas.openxmlformats.org/officeDocument/2006/relationships/image" Target="../media/image359.wmf"/><Relationship Id="rId4" Type="http://schemas.openxmlformats.org/officeDocument/2006/relationships/image" Target="../media/image358.wmf"/><Relationship Id="rId3" Type="http://schemas.openxmlformats.org/officeDocument/2006/relationships/image" Target="../media/image357.wmf"/><Relationship Id="rId23" Type="http://schemas.openxmlformats.org/officeDocument/2006/relationships/image" Target="../media/image377.emf"/><Relationship Id="rId22" Type="http://schemas.openxmlformats.org/officeDocument/2006/relationships/image" Target="../media/image376.emf"/><Relationship Id="rId21" Type="http://schemas.openxmlformats.org/officeDocument/2006/relationships/image" Target="../media/image375.emf"/><Relationship Id="rId20" Type="http://schemas.openxmlformats.org/officeDocument/2006/relationships/image" Target="../media/image374.emf"/><Relationship Id="rId2" Type="http://schemas.openxmlformats.org/officeDocument/2006/relationships/image" Target="../media/image356.wmf"/><Relationship Id="rId19" Type="http://schemas.openxmlformats.org/officeDocument/2006/relationships/image" Target="../media/image373.emf"/><Relationship Id="rId18" Type="http://schemas.openxmlformats.org/officeDocument/2006/relationships/image" Target="../media/image372.emf"/><Relationship Id="rId17" Type="http://schemas.openxmlformats.org/officeDocument/2006/relationships/image" Target="../media/image371.emf"/><Relationship Id="rId16" Type="http://schemas.openxmlformats.org/officeDocument/2006/relationships/image" Target="../media/image370.emf"/><Relationship Id="rId15" Type="http://schemas.openxmlformats.org/officeDocument/2006/relationships/image" Target="../media/image369.emf"/><Relationship Id="rId14" Type="http://schemas.openxmlformats.org/officeDocument/2006/relationships/image" Target="../media/image368.emf"/><Relationship Id="rId13" Type="http://schemas.openxmlformats.org/officeDocument/2006/relationships/image" Target="../media/image367.emf"/><Relationship Id="rId12" Type="http://schemas.openxmlformats.org/officeDocument/2006/relationships/image" Target="../media/image366.emf"/><Relationship Id="rId11" Type="http://schemas.openxmlformats.org/officeDocument/2006/relationships/image" Target="../media/image365.wmf"/><Relationship Id="rId10" Type="http://schemas.openxmlformats.org/officeDocument/2006/relationships/image" Target="../media/image364.emf"/><Relationship Id="rId1" Type="http://schemas.openxmlformats.org/officeDocument/2006/relationships/image" Target="../media/image355.e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6.emf"/><Relationship Id="rId8" Type="http://schemas.openxmlformats.org/officeDocument/2006/relationships/image" Target="../media/image385.emf"/><Relationship Id="rId7" Type="http://schemas.openxmlformats.org/officeDocument/2006/relationships/image" Target="../media/image384.emf"/><Relationship Id="rId6" Type="http://schemas.openxmlformats.org/officeDocument/2006/relationships/image" Target="../media/image383.emf"/><Relationship Id="rId5" Type="http://schemas.openxmlformats.org/officeDocument/2006/relationships/image" Target="../media/image382.emf"/><Relationship Id="rId4" Type="http://schemas.openxmlformats.org/officeDocument/2006/relationships/image" Target="../media/image381.emf"/><Relationship Id="rId3" Type="http://schemas.openxmlformats.org/officeDocument/2006/relationships/image" Target="../media/image380.emf"/><Relationship Id="rId2" Type="http://schemas.openxmlformats.org/officeDocument/2006/relationships/image" Target="../media/image379.emf"/><Relationship Id="rId15" Type="http://schemas.openxmlformats.org/officeDocument/2006/relationships/image" Target="../media/image392.emf"/><Relationship Id="rId14" Type="http://schemas.openxmlformats.org/officeDocument/2006/relationships/image" Target="../media/image391.emf"/><Relationship Id="rId13" Type="http://schemas.openxmlformats.org/officeDocument/2006/relationships/image" Target="../media/image390.emf"/><Relationship Id="rId12" Type="http://schemas.openxmlformats.org/officeDocument/2006/relationships/image" Target="../media/image389.emf"/><Relationship Id="rId11" Type="http://schemas.openxmlformats.org/officeDocument/2006/relationships/image" Target="../media/image388.emf"/><Relationship Id="rId10" Type="http://schemas.openxmlformats.org/officeDocument/2006/relationships/image" Target="../media/image387.emf"/><Relationship Id="rId1" Type="http://schemas.openxmlformats.org/officeDocument/2006/relationships/image" Target="../media/image378.e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1.emf"/><Relationship Id="rId8" Type="http://schemas.openxmlformats.org/officeDocument/2006/relationships/image" Target="../media/image400.emf"/><Relationship Id="rId7" Type="http://schemas.openxmlformats.org/officeDocument/2006/relationships/image" Target="../media/image399.emf"/><Relationship Id="rId6" Type="http://schemas.openxmlformats.org/officeDocument/2006/relationships/image" Target="../media/image398.emf"/><Relationship Id="rId5" Type="http://schemas.openxmlformats.org/officeDocument/2006/relationships/image" Target="../media/image397.emf"/><Relationship Id="rId4" Type="http://schemas.openxmlformats.org/officeDocument/2006/relationships/image" Target="../media/image396.emf"/><Relationship Id="rId3" Type="http://schemas.openxmlformats.org/officeDocument/2006/relationships/image" Target="../media/image395.emf"/><Relationship Id="rId2" Type="http://schemas.openxmlformats.org/officeDocument/2006/relationships/image" Target="../media/image394.emf"/><Relationship Id="rId18" Type="http://schemas.openxmlformats.org/officeDocument/2006/relationships/image" Target="../media/image410.emf"/><Relationship Id="rId17" Type="http://schemas.openxmlformats.org/officeDocument/2006/relationships/image" Target="../media/image409.emf"/><Relationship Id="rId16" Type="http://schemas.openxmlformats.org/officeDocument/2006/relationships/image" Target="../media/image408.emf"/><Relationship Id="rId15" Type="http://schemas.openxmlformats.org/officeDocument/2006/relationships/image" Target="../media/image407.emf"/><Relationship Id="rId14" Type="http://schemas.openxmlformats.org/officeDocument/2006/relationships/image" Target="../media/image406.emf"/><Relationship Id="rId13" Type="http://schemas.openxmlformats.org/officeDocument/2006/relationships/image" Target="../media/image405.emf"/><Relationship Id="rId12" Type="http://schemas.openxmlformats.org/officeDocument/2006/relationships/image" Target="../media/image404.emf"/><Relationship Id="rId11" Type="http://schemas.openxmlformats.org/officeDocument/2006/relationships/image" Target="../media/image403.emf"/><Relationship Id="rId10" Type="http://schemas.openxmlformats.org/officeDocument/2006/relationships/image" Target="../media/image402.emf"/><Relationship Id="rId1" Type="http://schemas.openxmlformats.org/officeDocument/2006/relationships/image" Target="../media/image393.e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9.emf"/><Relationship Id="rId8" Type="http://schemas.openxmlformats.org/officeDocument/2006/relationships/image" Target="../media/image418.emf"/><Relationship Id="rId7" Type="http://schemas.openxmlformats.org/officeDocument/2006/relationships/image" Target="../media/image417.emf"/><Relationship Id="rId6" Type="http://schemas.openxmlformats.org/officeDocument/2006/relationships/image" Target="../media/image416.emf"/><Relationship Id="rId5" Type="http://schemas.openxmlformats.org/officeDocument/2006/relationships/image" Target="../media/image415.emf"/><Relationship Id="rId4" Type="http://schemas.openxmlformats.org/officeDocument/2006/relationships/image" Target="../media/image414.emf"/><Relationship Id="rId3" Type="http://schemas.openxmlformats.org/officeDocument/2006/relationships/image" Target="../media/image413.emf"/><Relationship Id="rId2" Type="http://schemas.openxmlformats.org/officeDocument/2006/relationships/image" Target="../media/image412.emf"/><Relationship Id="rId10" Type="http://schemas.openxmlformats.org/officeDocument/2006/relationships/image" Target="../media/image420.emf"/><Relationship Id="rId1" Type="http://schemas.openxmlformats.org/officeDocument/2006/relationships/image" Target="../media/image411.e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9.emf"/><Relationship Id="rId8" Type="http://schemas.openxmlformats.org/officeDocument/2006/relationships/image" Target="../media/image428.emf"/><Relationship Id="rId7" Type="http://schemas.openxmlformats.org/officeDocument/2006/relationships/image" Target="../media/image427.emf"/><Relationship Id="rId6" Type="http://schemas.openxmlformats.org/officeDocument/2006/relationships/image" Target="../media/image426.emf"/><Relationship Id="rId5" Type="http://schemas.openxmlformats.org/officeDocument/2006/relationships/image" Target="../media/image425.emf"/><Relationship Id="rId4" Type="http://schemas.openxmlformats.org/officeDocument/2006/relationships/image" Target="../media/image424.emf"/><Relationship Id="rId3" Type="http://schemas.openxmlformats.org/officeDocument/2006/relationships/image" Target="../media/image423.emf"/><Relationship Id="rId2" Type="http://schemas.openxmlformats.org/officeDocument/2006/relationships/image" Target="../media/image422.emf"/><Relationship Id="rId15" Type="http://schemas.openxmlformats.org/officeDocument/2006/relationships/image" Target="../media/image435.emf"/><Relationship Id="rId14" Type="http://schemas.openxmlformats.org/officeDocument/2006/relationships/image" Target="../media/image434.emf"/><Relationship Id="rId13" Type="http://schemas.openxmlformats.org/officeDocument/2006/relationships/image" Target="../media/image433.emf"/><Relationship Id="rId12" Type="http://schemas.openxmlformats.org/officeDocument/2006/relationships/image" Target="../media/image432.emf"/><Relationship Id="rId11" Type="http://schemas.openxmlformats.org/officeDocument/2006/relationships/image" Target="../media/image431.emf"/><Relationship Id="rId10" Type="http://schemas.openxmlformats.org/officeDocument/2006/relationships/image" Target="../media/image430.emf"/><Relationship Id="rId1" Type="http://schemas.openxmlformats.org/officeDocument/2006/relationships/image" Target="../media/image421.emf"/></Relationships>
</file>

<file path=ppt/drawings/_rels/vmlDrawing29.vml.rels><?xml version="1.0" encoding="UTF-8" standalone="yes"?>
<Relationships xmlns="http://schemas.openxmlformats.org/package/2006/relationships"><Relationship Id="rId7" Type="http://schemas.openxmlformats.org/officeDocument/2006/relationships/image" Target="../media/image442.emf"/><Relationship Id="rId6" Type="http://schemas.openxmlformats.org/officeDocument/2006/relationships/image" Target="../media/image441.emf"/><Relationship Id="rId5" Type="http://schemas.openxmlformats.org/officeDocument/2006/relationships/image" Target="../media/image440.emf"/><Relationship Id="rId4" Type="http://schemas.openxmlformats.org/officeDocument/2006/relationships/image" Target="../media/image439.emf"/><Relationship Id="rId3" Type="http://schemas.openxmlformats.org/officeDocument/2006/relationships/image" Target="../media/image438.emf"/><Relationship Id="rId2" Type="http://schemas.openxmlformats.org/officeDocument/2006/relationships/image" Target="../media/image437.emf"/><Relationship Id="rId1" Type="http://schemas.openxmlformats.org/officeDocument/2006/relationships/image" Target="../media/image436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.emf"/><Relationship Id="rId8" Type="http://schemas.openxmlformats.org/officeDocument/2006/relationships/image" Target="../media/image40.emf"/><Relationship Id="rId7" Type="http://schemas.openxmlformats.org/officeDocument/2006/relationships/image" Target="../media/image39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Relationship Id="rId3" Type="http://schemas.openxmlformats.org/officeDocument/2006/relationships/image" Target="../media/image35.emf"/><Relationship Id="rId23" Type="http://schemas.openxmlformats.org/officeDocument/2006/relationships/image" Target="../media/image55.emf"/><Relationship Id="rId22" Type="http://schemas.openxmlformats.org/officeDocument/2006/relationships/image" Target="../media/image54.emf"/><Relationship Id="rId21" Type="http://schemas.openxmlformats.org/officeDocument/2006/relationships/image" Target="../media/image53.emf"/><Relationship Id="rId20" Type="http://schemas.openxmlformats.org/officeDocument/2006/relationships/image" Target="../media/image52.emf"/><Relationship Id="rId2" Type="http://schemas.openxmlformats.org/officeDocument/2006/relationships/image" Target="../media/image34.emf"/><Relationship Id="rId19" Type="http://schemas.openxmlformats.org/officeDocument/2006/relationships/image" Target="../media/image51.emf"/><Relationship Id="rId18" Type="http://schemas.openxmlformats.org/officeDocument/2006/relationships/image" Target="../media/image50.emf"/><Relationship Id="rId17" Type="http://schemas.openxmlformats.org/officeDocument/2006/relationships/image" Target="../media/image49.emf"/><Relationship Id="rId16" Type="http://schemas.openxmlformats.org/officeDocument/2006/relationships/image" Target="../media/image48.emf"/><Relationship Id="rId15" Type="http://schemas.openxmlformats.org/officeDocument/2006/relationships/image" Target="../media/image47.emf"/><Relationship Id="rId14" Type="http://schemas.openxmlformats.org/officeDocument/2006/relationships/image" Target="../media/image46.emf"/><Relationship Id="rId13" Type="http://schemas.openxmlformats.org/officeDocument/2006/relationships/image" Target="../media/image45.emf"/><Relationship Id="rId12" Type="http://schemas.openxmlformats.org/officeDocument/2006/relationships/image" Target="../media/image44.emf"/><Relationship Id="rId11" Type="http://schemas.openxmlformats.org/officeDocument/2006/relationships/image" Target="../media/image43.emf"/><Relationship Id="rId10" Type="http://schemas.openxmlformats.org/officeDocument/2006/relationships/image" Target="../media/image42.emf"/><Relationship Id="rId1" Type="http://schemas.openxmlformats.org/officeDocument/2006/relationships/image" Target="../media/image33.e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1.emf"/><Relationship Id="rId8" Type="http://schemas.openxmlformats.org/officeDocument/2006/relationships/image" Target="../media/image450.emf"/><Relationship Id="rId7" Type="http://schemas.openxmlformats.org/officeDocument/2006/relationships/image" Target="../media/image449.emf"/><Relationship Id="rId6" Type="http://schemas.openxmlformats.org/officeDocument/2006/relationships/image" Target="../media/image448.emf"/><Relationship Id="rId5" Type="http://schemas.openxmlformats.org/officeDocument/2006/relationships/image" Target="../media/image447.emf"/><Relationship Id="rId4" Type="http://schemas.openxmlformats.org/officeDocument/2006/relationships/image" Target="../media/image446.emf"/><Relationship Id="rId32" Type="http://schemas.openxmlformats.org/officeDocument/2006/relationships/image" Target="../media/image474.emf"/><Relationship Id="rId31" Type="http://schemas.openxmlformats.org/officeDocument/2006/relationships/image" Target="../media/image473.emf"/><Relationship Id="rId30" Type="http://schemas.openxmlformats.org/officeDocument/2006/relationships/image" Target="../media/image472.emf"/><Relationship Id="rId3" Type="http://schemas.openxmlformats.org/officeDocument/2006/relationships/image" Target="../media/image445.emf"/><Relationship Id="rId29" Type="http://schemas.openxmlformats.org/officeDocument/2006/relationships/image" Target="../media/image471.emf"/><Relationship Id="rId28" Type="http://schemas.openxmlformats.org/officeDocument/2006/relationships/image" Target="../media/image470.emf"/><Relationship Id="rId27" Type="http://schemas.openxmlformats.org/officeDocument/2006/relationships/image" Target="../media/image469.emf"/><Relationship Id="rId26" Type="http://schemas.openxmlformats.org/officeDocument/2006/relationships/image" Target="../media/image468.emf"/><Relationship Id="rId25" Type="http://schemas.openxmlformats.org/officeDocument/2006/relationships/image" Target="../media/image467.emf"/><Relationship Id="rId24" Type="http://schemas.openxmlformats.org/officeDocument/2006/relationships/image" Target="../media/image466.emf"/><Relationship Id="rId23" Type="http://schemas.openxmlformats.org/officeDocument/2006/relationships/image" Target="../media/image465.emf"/><Relationship Id="rId22" Type="http://schemas.openxmlformats.org/officeDocument/2006/relationships/image" Target="../media/image464.emf"/><Relationship Id="rId21" Type="http://schemas.openxmlformats.org/officeDocument/2006/relationships/image" Target="../media/image463.emf"/><Relationship Id="rId20" Type="http://schemas.openxmlformats.org/officeDocument/2006/relationships/image" Target="../media/image462.emf"/><Relationship Id="rId2" Type="http://schemas.openxmlformats.org/officeDocument/2006/relationships/image" Target="../media/image444.emf"/><Relationship Id="rId19" Type="http://schemas.openxmlformats.org/officeDocument/2006/relationships/image" Target="../media/image461.emf"/><Relationship Id="rId18" Type="http://schemas.openxmlformats.org/officeDocument/2006/relationships/image" Target="../media/image460.emf"/><Relationship Id="rId17" Type="http://schemas.openxmlformats.org/officeDocument/2006/relationships/image" Target="../media/image459.emf"/><Relationship Id="rId16" Type="http://schemas.openxmlformats.org/officeDocument/2006/relationships/image" Target="../media/image458.emf"/><Relationship Id="rId15" Type="http://schemas.openxmlformats.org/officeDocument/2006/relationships/image" Target="../media/image457.emf"/><Relationship Id="rId14" Type="http://schemas.openxmlformats.org/officeDocument/2006/relationships/image" Target="../media/image456.emf"/><Relationship Id="rId13" Type="http://schemas.openxmlformats.org/officeDocument/2006/relationships/image" Target="../media/image455.emf"/><Relationship Id="rId12" Type="http://schemas.openxmlformats.org/officeDocument/2006/relationships/image" Target="../media/image454.emf"/><Relationship Id="rId11" Type="http://schemas.openxmlformats.org/officeDocument/2006/relationships/image" Target="../media/image453.emf"/><Relationship Id="rId10" Type="http://schemas.openxmlformats.org/officeDocument/2006/relationships/image" Target="../media/image452.emf"/><Relationship Id="rId1" Type="http://schemas.openxmlformats.org/officeDocument/2006/relationships/image" Target="../media/image443.e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3.emf"/><Relationship Id="rId8" Type="http://schemas.openxmlformats.org/officeDocument/2006/relationships/image" Target="../media/image482.emf"/><Relationship Id="rId7" Type="http://schemas.openxmlformats.org/officeDocument/2006/relationships/image" Target="../media/image481.emf"/><Relationship Id="rId6" Type="http://schemas.openxmlformats.org/officeDocument/2006/relationships/image" Target="../media/image480.emf"/><Relationship Id="rId5" Type="http://schemas.openxmlformats.org/officeDocument/2006/relationships/image" Target="../media/image479.emf"/><Relationship Id="rId4" Type="http://schemas.openxmlformats.org/officeDocument/2006/relationships/image" Target="../media/image478.emf"/><Relationship Id="rId3" Type="http://schemas.openxmlformats.org/officeDocument/2006/relationships/image" Target="../media/image477.emf"/><Relationship Id="rId20" Type="http://schemas.openxmlformats.org/officeDocument/2006/relationships/image" Target="../media/image494.emf"/><Relationship Id="rId2" Type="http://schemas.openxmlformats.org/officeDocument/2006/relationships/image" Target="../media/image476.emf"/><Relationship Id="rId19" Type="http://schemas.openxmlformats.org/officeDocument/2006/relationships/image" Target="../media/image493.emf"/><Relationship Id="rId18" Type="http://schemas.openxmlformats.org/officeDocument/2006/relationships/image" Target="../media/image492.emf"/><Relationship Id="rId17" Type="http://schemas.openxmlformats.org/officeDocument/2006/relationships/image" Target="../media/image491.emf"/><Relationship Id="rId16" Type="http://schemas.openxmlformats.org/officeDocument/2006/relationships/image" Target="../media/image490.emf"/><Relationship Id="rId15" Type="http://schemas.openxmlformats.org/officeDocument/2006/relationships/image" Target="../media/image489.emf"/><Relationship Id="rId14" Type="http://schemas.openxmlformats.org/officeDocument/2006/relationships/image" Target="../media/image488.emf"/><Relationship Id="rId13" Type="http://schemas.openxmlformats.org/officeDocument/2006/relationships/image" Target="../media/image487.emf"/><Relationship Id="rId12" Type="http://schemas.openxmlformats.org/officeDocument/2006/relationships/image" Target="../media/image486.emf"/><Relationship Id="rId11" Type="http://schemas.openxmlformats.org/officeDocument/2006/relationships/image" Target="../media/image485.emf"/><Relationship Id="rId10" Type="http://schemas.openxmlformats.org/officeDocument/2006/relationships/image" Target="../media/image484.emf"/><Relationship Id="rId1" Type="http://schemas.openxmlformats.org/officeDocument/2006/relationships/image" Target="../media/image47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5.wmf"/></Relationships>
</file>

<file path=ppt/drawings/_rels/vmlDrawing33.vml.rels><?xml version="1.0" encoding="UTF-8" standalone="yes"?>
<Relationships xmlns="http://schemas.openxmlformats.org/package/2006/relationships"><Relationship Id="rId5" Type="http://schemas.openxmlformats.org/officeDocument/2006/relationships/image" Target="../media/image500.emf"/><Relationship Id="rId4" Type="http://schemas.openxmlformats.org/officeDocument/2006/relationships/image" Target="../media/image499.emf"/><Relationship Id="rId3" Type="http://schemas.openxmlformats.org/officeDocument/2006/relationships/image" Target="../media/image498.emf"/><Relationship Id="rId2" Type="http://schemas.openxmlformats.org/officeDocument/2006/relationships/image" Target="../media/image497.emf"/><Relationship Id="rId1" Type="http://schemas.openxmlformats.org/officeDocument/2006/relationships/image" Target="../media/image496.e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9.emf"/><Relationship Id="rId8" Type="http://schemas.openxmlformats.org/officeDocument/2006/relationships/image" Target="../media/image508.emf"/><Relationship Id="rId7" Type="http://schemas.openxmlformats.org/officeDocument/2006/relationships/image" Target="../media/image507.emf"/><Relationship Id="rId6" Type="http://schemas.openxmlformats.org/officeDocument/2006/relationships/image" Target="../media/image506.emf"/><Relationship Id="rId5" Type="http://schemas.openxmlformats.org/officeDocument/2006/relationships/image" Target="../media/image505.emf"/><Relationship Id="rId4" Type="http://schemas.openxmlformats.org/officeDocument/2006/relationships/image" Target="../media/image504.emf"/><Relationship Id="rId3" Type="http://schemas.openxmlformats.org/officeDocument/2006/relationships/image" Target="../media/image503.emf"/><Relationship Id="rId2" Type="http://schemas.openxmlformats.org/officeDocument/2006/relationships/image" Target="../media/image502.emf"/><Relationship Id="rId12" Type="http://schemas.openxmlformats.org/officeDocument/2006/relationships/image" Target="../media/image512.emf"/><Relationship Id="rId11" Type="http://schemas.openxmlformats.org/officeDocument/2006/relationships/image" Target="../media/image511.emf"/><Relationship Id="rId10" Type="http://schemas.openxmlformats.org/officeDocument/2006/relationships/image" Target="../media/image510.emf"/><Relationship Id="rId1" Type="http://schemas.openxmlformats.org/officeDocument/2006/relationships/image" Target="../media/image50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3.wmf"/></Relationships>
</file>

<file path=ppt/drawings/_rels/vmlDrawing36.vml.rels><?xml version="1.0" encoding="UTF-8" standalone="yes"?>
<Relationships xmlns="http://schemas.openxmlformats.org/package/2006/relationships"><Relationship Id="rId6" Type="http://schemas.openxmlformats.org/officeDocument/2006/relationships/image" Target="../media/image519.emf"/><Relationship Id="rId5" Type="http://schemas.openxmlformats.org/officeDocument/2006/relationships/image" Target="../media/image518.emf"/><Relationship Id="rId4" Type="http://schemas.openxmlformats.org/officeDocument/2006/relationships/image" Target="../media/image517.emf"/><Relationship Id="rId3" Type="http://schemas.openxmlformats.org/officeDocument/2006/relationships/image" Target="../media/image516.emf"/><Relationship Id="rId2" Type="http://schemas.openxmlformats.org/officeDocument/2006/relationships/image" Target="../media/image515.emf"/><Relationship Id="rId1" Type="http://schemas.openxmlformats.org/officeDocument/2006/relationships/image" Target="../media/image514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1.wmf"/><Relationship Id="rId1" Type="http://schemas.openxmlformats.org/officeDocument/2006/relationships/image" Target="../media/image520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0.emf"/><Relationship Id="rId8" Type="http://schemas.openxmlformats.org/officeDocument/2006/relationships/image" Target="../media/image529.emf"/><Relationship Id="rId7" Type="http://schemas.openxmlformats.org/officeDocument/2006/relationships/image" Target="../media/image528.emf"/><Relationship Id="rId6" Type="http://schemas.openxmlformats.org/officeDocument/2006/relationships/image" Target="../media/image527.emf"/><Relationship Id="rId5" Type="http://schemas.openxmlformats.org/officeDocument/2006/relationships/image" Target="../media/image526.emf"/><Relationship Id="rId4" Type="http://schemas.openxmlformats.org/officeDocument/2006/relationships/image" Target="../media/image525.emf"/><Relationship Id="rId3" Type="http://schemas.openxmlformats.org/officeDocument/2006/relationships/image" Target="../media/image524.emf"/><Relationship Id="rId2" Type="http://schemas.openxmlformats.org/officeDocument/2006/relationships/image" Target="../media/image523.emf"/><Relationship Id="rId13" Type="http://schemas.openxmlformats.org/officeDocument/2006/relationships/image" Target="../media/image534.emf"/><Relationship Id="rId12" Type="http://schemas.openxmlformats.org/officeDocument/2006/relationships/image" Target="../media/image533.emf"/><Relationship Id="rId11" Type="http://schemas.openxmlformats.org/officeDocument/2006/relationships/image" Target="../media/image532.emf"/><Relationship Id="rId10" Type="http://schemas.openxmlformats.org/officeDocument/2006/relationships/image" Target="../media/image531.emf"/><Relationship Id="rId1" Type="http://schemas.openxmlformats.org/officeDocument/2006/relationships/image" Target="../media/image522.e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3.wmf"/><Relationship Id="rId8" Type="http://schemas.openxmlformats.org/officeDocument/2006/relationships/image" Target="../media/image542.emf"/><Relationship Id="rId7" Type="http://schemas.openxmlformats.org/officeDocument/2006/relationships/image" Target="../media/image541.wmf"/><Relationship Id="rId6" Type="http://schemas.openxmlformats.org/officeDocument/2006/relationships/image" Target="../media/image540.emf"/><Relationship Id="rId5" Type="http://schemas.openxmlformats.org/officeDocument/2006/relationships/image" Target="../media/image539.emf"/><Relationship Id="rId4" Type="http://schemas.openxmlformats.org/officeDocument/2006/relationships/image" Target="../media/image538.emf"/><Relationship Id="rId3" Type="http://schemas.openxmlformats.org/officeDocument/2006/relationships/image" Target="../media/image537.wmf"/><Relationship Id="rId2" Type="http://schemas.openxmlformats.org/officeDocument/2006/relationships/image" Target="../media/image536.emf"/><Relationship Id="rId12" Type="http://schemas.openxmlformats.org/officeDocument/2006/relationships/image" Target="../media/image546.wmf"/><Relationship Id="rId11" Type="http://schemas.openxmlformats.org/officeDocument/2006/relationships/image" Target="../media/image545.wmf"/><Relationship Id="rId10" Type="http://schemas.openxmlformats.org/officeDocument/2006/relationships/image" Target="../media/image544.wmf"/><Relationship Id="rId1" Type="http://schemas.openxmlformats.org/officeDocument/2006/relationships/image" Target="../media/image535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64.emf"/><Relationship Id="rId8" Type="http://schemas.openxmlformats.org/officeDocument/2006/relationships/image" Target="../media/image63.emf"/><Relationship Id="rId7" Type="http://schemas.openxmlformats.org/officeDocument/2006/relationships/image" Target="../media/image62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Relationship Id="rId3" Type="http://schemas.openxmlformats.org/officeDocument/2006/relationships/image" Target="../media/image58.emf"/><Relationship Id="rId20" Type="http://schemas.openxmlformats.org/officeDocument/2006/relationships/image" Target="../media/image75.emf"/><Relationship Id="rId2" Type="http://schemas.openxmlformats.org/officeDocument/2006/relationships/image" Target="../media/image57.emf"/><Relationship Id="rId19" Type="http://schemas.openxmlformats.org/officeDocument/2006/relationships/image" Target="../media/image74.emf"/><Relationship Id="rId18" Type="http://schemas.openxmlformats.org/officeDocument/2006/relationships/image" Target="../media/image73.emf"/><Relationship Id="rId17" Type="http://schemas.openxmlformats.org/officeDocument/2006/relationships/image" Target="../media/image72.emf"/><Relationship Id="rId16" Type="http://schemas.openxmlformats.org/officeDocument/2006/relationships/image" Target="../media/image71.emf"/><Relationship Id="rId15" Type="http://schemas.openxmlformats.org/officeDocument/2006/relationships/image" Target="../media/image70.emf"/><Relationship Id="rId14" Type="http://schemas.openxmlformats.org/officeDocument/2006/relationships/image" Target="../media/image69.emf"/><Relationship Id="rId13" Type="http://schemas.openxmlformats.org/officeDocument/2006/relationships/image" Target="../media/image68.emf"/><Relationship Id="rId12" Type="http://schemas.openxmlformats.org/officeDocument/2006/relationships/image" Target="../media/image67.emf"/><Relationship Id="rId11" Type="http://schemas.openxmlformats.org/officeDocument/2006/relationships/image" Target="../media/image66.emf"/><Relationship Id="rId10" Type="http://schemas.openxmlformats.org/officeDocument/2006/relationships/image" Target="../media/image65.emf"/><Relationship Id="rId1" Type="http://schemas.openxmlformats.org/officeDocument/2006/relationships/image" Target="../media/image5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6.emf"/><Relationship Id="rId8" Type="http://schemas.openxmlformats.org/officeDocument/2006/relationships/image" Target="../media/image554.emf"/><Relationship Id="rId7" Type="http://schemas.openxmlformats.org/officeDocument/2006/relationships/image" Target="../media/image553.emf"/><Relationship Id="rId6" Type="http://schemas.openxmlformats.org/officeDocument/2006/relationships/image" Target="../media/image552.emf"/><Relationship Id="rId5" Type="http://schemas.openxmlformats.org/officeDocument/2006/relationships/image" Target="../media/image551.emf"/><Relationship Id="rId4" Type="http://schemas.openxmlformats.org/officeDocument/2006/relationships/image" Target="../media/image550.emf"/><Relationship Id="rId3" Type="http://schemas.openxmlformats.org/officeDocument/2006/relationships/image" Target="../media/image549.emf"/><Relationship Id="rId2" Type="http://schemas.openxmlformats.org/officeDocument/2006/relationships/image" Target="../media/image548.emf"/><Relationship Id="rId16" Type="http://schemas.openxmlformats.org/officeDocument/2006/relationships/image" Target="../media/image563.emf"/><Relationship Id="rId15" Type="http://schemas.openxmlformats.org/officeDocument/2006/relationships/image" Target="../media/image562.emf"/><Relationship Id="rId14" Type="http://schemas.openxmlformats.org/officeDocument/2006/relationships/image" Target="../media/image561.emf"/><Relationship Id="rId13" Type="http://schemas.openxmlformats.org/officeDocument/2006/relationships/image" Target="../media/image560.emf"/><Relationship Id="rId12" Type="http://schemas.openxmlformats.org/officeDocument/2006/relationships/image" Target="../media/image559.emf"/><Relationship Id="rId11" Type="http://schemas.openxmlformats.org/officeDocument/2006/relationships/image" Target="../media/image558.emf"/><Relationship Id="rId10" Type="http://schemas.openxmlformats.org/officeDocument/2006/relationships/image" Target="../media/image557.emf"/><Relationship Id="rId1" Type="http://schemas.openxmlformats.org/officeDocument/2006/relationships/image" Target="../media/image547.e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2.wmf"/><Relationship Id="rId8" Type="http://schemas.openxmlformats.org/officeDocument/2006/relationships/image" Target="../media/image571.emf"/><Relationship Id="rId7" Type="http://schemas.openxmlformats.org/officeDocument/2006/relationships/image" Target="../media/image570.wmf"/><Relationship Id="rId6" Type="http://schemas.openxmlformats.org/officeDocument/2006/relationships/image" Target="../media/image569.wmf"/><Relationship Id="rId5" Type="http://schemas.openxmlformats.org/officeDocument/2006/relationships/image" Target="../media/image568.emf"/><Relationship Id="rId4" Type="http://schemas.openxmlformats.org/officeDocument/2006/relationships/image" Target="../media/image567.emf"/><Relationship Id="rId3" Type="http://schemas.openxmlformats.org/officeDocument/2006/relationships/image" Target="../media/image566.emf"/><Relationship Id="rId2" Type="http://schemas.openxmlformats.org/officeDocument/2006/relationships/image" Target="../media/image565.emf"/><Relationship Id="rId17" Type="http://schemas.openxmlformats.org/officeDocument/2006/relationships/image" Target="../media/image580.emf"/><Relationship Id="rId16" Type="http://schemas.openxmlformats.org/officeDocument/2006/relationships/image" Target="../media/image579.emf"/><Relationship Id="rId15" Type="http://schemas.openxmlformats.org/officeDocument/2006/relationships/image" Target="../media/image578.emf"/><Relationship Id="rId14" Type="http://schemas.openxmlformats.org/officeDocument/2006/relationships/image" Target="../media/image577.wmf"/><Relationship Id="rId13" Type="http://schemas.openxmlformats.org/officeDocument/2006/relationships/image" Target="../media/image576.wmf"/><Relationship Id="rId12" Type="http://schemas.openxmlformats.org/officeDocument/2006/relationships/image" Target="../media/image575.emf"/><Relationship Id="rId11" Type="http://schemas.openxmlformats.org/officeDocument/2006/relationships/image" Target="../media/image574.emf"/><Relationship Id="rId10" Type="http://schemas.openxmlformats.org/officeDocument/2006/relationships/image" Target="../media/image573.emf"/><Relationship Id="rId1" Type="http://schemas.openxmlformats.org/officeDocument/2006/relationships/image" Target="../media/image564.e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9.emf"/><Relationship Id="rId8" Type="http://schemas.openxmlformats.org/officeDocument/2006/relationships/image" Target="../media/image588.emf"/><Relationship Id="rId7" Type="http://schemas.openxmlformats.org/officeDocument/2006/relationships/image" Target="../media/image587.emf"/><Relationship Id="rId6" Type="http://schemas.openxmlformats.org/officeDocument/2006/relationships/image" Target="../media/image586.emf"/><Relationship Id="rId5" Type="http://schemas.openxmlformats.org/officeDocument/2006/relationships/image" Target="../media/image585.emf"/><Relationship Id="rId4" Type="http://schemas.openxmlformats.org/officeDocument/2006/relationships/image" Target="../media/image584.emf"/><Relationship Id="rId3" Type="http://schemas.openxmlformats.org/officeDocument/2006/relationships/image" Target="../media/image583.emf"/><Relationship Id="rId2" Type="http://schemas.openxmlformats.org/officeDocument/2006/relationships/image" Target="../media/image582.emf"/><Relationship Id="rId12" Type="http://schemas.openxmlformats.org/officeDocument/2006/relationships/image" Target="../media/image592.emf"/><Relationship Id="rId11" Type="http://schemas.openxmlformats.org/officeDocument/2006/relationships/image" Target="../media/image591.emf"/><Relationship Id="rId10" Type="http://schemas.openxmlformats.org/officeDocument/2006/relationships/image" Target="../media/image590.emf"/><Relationship Id="rId1" Type="http://schemas.openxmlformats.org/officeDocument/2006/relationships/image" Target="../media/image581.emf"/></Relationships>
</file>

<file path=ppt/drawings/_rels/vmlDrawing44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1.emf"/><Relationship Id="rId8" Type="http://schemas.openxmlformats.org/officeDocument/2006/relationships/image" Target="../media/image600.emf"/><Relationship Id="rId7" Type="http://schemas.openxmlformats.org/officeDocument/2006/relationships/image" Target="../media/image599.emf"/><Relationship Id="rId6" Type="http://schemas.openxmlformats.org/officeDocument/2006/relationships/image" Target="../media/image598.emf"/><Relationship Id="rId5" Type="http://schemas.openxmlformats.org/officeDocument/2006/relationships/image" Target="../media/image597.emf"/><Relationship Id="rId4" Type="http://schemas.openxmlformats.org/officeDocument/2006/relationships/image" Target="../media/image596.emf"/><Relationship Id="rId3" Type="http://schemas.openxmlformats.org/officeDocument/2006/relationships/image" Target="../media/image595.emf"/><Relationship Id="rId20" Type="http://schemas.openxmlformats.org/officeDocument/2006/relationships/image" Target="../media/image612.emf"/><Relationship Id="rId2" Type="http://schemas.openxmlformats.org/officeDocument/2006/relationships/image" Target="../media/image594.emf"/><Relationship Id="rId19" Type="http://schemas.openxmlformats.org/officeDocument/2006/relationships/image" Target="../media/image611.emf"/><Relationship Id="rId18" Type="http://schemas.openxmlformats.org/officeDocument/2006/relationships/image" Target="../media/image610.emf"/><Relationship Id="rId17" Type="http://schemas.openxmlformats.org/officeDocument/2006/relationships/image" Target="../media/image609.wmf"/><Relationship Id="rId16" Type="http://schemas.openxmlformats.org/officeDocument/2006/relationships/image" Target="../media/image608.emf"/><Relationship Id="rId15" Type="http://schemas.openxmlformats.org/officeDocument/2006/relationships/image" Target="../media/image607.emf"/><Relationship Id="rId14" Type="http://schemas.openxmlformats.org/officeDocument/2006/relationships/image" Target="../media/image606.emf"/><Relationship Id="rId13" Type="http://schemas.openxmlformats.org/officeDocument/2006/relationships/image" Target="../media/image605.emf"/><Relationship Id="rId12" Type="http://schemas.openxmlformats.org/officeDocument/2006/relationships/image" Target="../media/image604.emf"/><Relationship Id="rId11" Type="http://schemas.openxmlformats.org/officeDocument/2006/relationships/image" Target="../media/image603.emf"/><Relationship Id="rId10" Type="http://schemas.openxmlformats.org/officeDocument/2006/relationships/image" Target="../media/image602.emf"/><Relationship Id="rId1" Type="http://schemas.openxmlformats.org/officeDocument/2006/relationships/image" Target="../media/image593.emf"/></Relationships>
</file>

<file path=ppt/drawings/_rels/vmlDrawing4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1.emf"/><Relationship Id="rId8" Type="http://schemas.openxmlformats.org/officeDocument/2006/relationships/image" Target="../media/image620.emf"/><Relationship Id="rId7" Type="http://schemas.openxmlformats.org/officeDocument/2006/relationships/image" Target="../media/image619.emf"/><Relationship Id="rId6" Type="http://schemas.openxmlformats.org/officeDocument/2006/relationships/image" Target="../media/image618.emf"/><Relationship Id="rId5" Type="http://schemas.openxmlformats.org/officeDocument/2006/relationships/image" Target="../media/image617.emf"/><Relationship Id="rId4" Type="http://schemas.openxmlformats.org/officeDocument/2006/relationships/image" Target="../media/image616.emf"/><Relationship Id="rId3" Type="http://schemas.openxmlformats.org/officeDocument/2006/relationships/image" Target="../media/image615.emf"/><Relationship Id="rId2" Type="http://schemas.openxmlformats.org/officeDocument/2006/relationships/image" Target="../media/image614.emf"/><Relationship Id="rId10" Type="http://schemas.openxmlformats.org/officeDocument/2006/relationships/image" Target="../media/image622.emf"/><Relationship Id="rId1" Type="http://schemas.openxmlformats.org/officeDocument/2006/relationships/image" Target="../media/image613.e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1.emf"/><Relationship Id="rId8" Type="http://schemas.openxmlformats.org/officeDocument/2006/relationships/image" Target="../media/image630.emf"/><Relationship Id="rId7" Type="http://schemas.openxmlformats.org/officeDocument/2006/relationships/image" Target="../media/image629.emf"/><Relationship Id="rId6" Type="http://schemas.openxmlformats.org/officeDocument/2006/relationships/image" Target="../media/image628.emf"/><Relationship Id="rId5" Type="http://schemas.openxmlformats.org/officeDocument/2006/relationships/image" Target="../media/image627.emf"/><Relationship Id="rId4" Type="http://schemas.openxmlformats.org/officeDocument/2006/relationships/image" Target="../media/image626.emf"/><Relationship Id="rId3" Type="http://schemas.openxmlformats.org/officeDocument/2006/relationships/image" Target="../media/image625.emf"/><Relationship Id="rId2" Type="http://schemas.openxmlformats.org/officeDocument/2006/relationships/image" Target="../media/image624.emf"/><Relationship Id="rId14" Type="http://schemas.openxmlformats.org/officeDocument/2006/relationships/image" Target="../media/image636.emf"/><Relationship Id="rId13" Type="http://schemas.openxmlformats.org/officeDocument/2006/relationships/image" Target="../media/image635.emf"/><Relationship Id="rId12" Type="http://schemas.openxmlformats.org/officeDocument/2006/relationships/image" Target="../media/image634.emf"/><Relationship Id="rId11" Type="http://schemas.openxmlformats.org/officeDocument/2006/relationships/image" Target="../media/image633.emf"/><Relationship Id="rId10" Type="http://schemas.openxmlformats.org/officeDocument/2006/relationships/image" Target="../media/image632.emf"/><Relationship Id="rId1" Type="http://schemas.openxmlformats.org/officeDocument/2006/relationships/image" Target="../media/image623.emf"/></Relationships>
</file>

<file path=ppt/drawings/_rels/vmlDrawing47.vml.rels><?xml version="1.0" encoding="UTF-8" standalone="yes"?>
<Relationships xmlns="http://schemas.openxmlformats.org/package/2006/relationships"><Relationship Id="rId9" Type="http://schemas.openxmlformats.org/officeDocument/2006/relationships/image" Target="../media/image645.emf"/><Relationship Id="rId8" Type="http://schemas.openxmlformats.org/officeDocument/2006/relationships/image" Target="../media/image644.emf"/><Relationship Id="rId7" Type="http://schemas.openxmlformats.org/officeDocument/2006/relationships/image" Target="../media/image643.emf"/><Relationship Id="rId6" Type="http://schemas.openxmlformats.org/officeDocument/2006/relationships/image" Target="../media/image642.emf"/><Relationship Id="rId5" Type="http://schemas.openxmlformats.org/officeDocument/2006/relationships/image" Target="../media/image641.emf"/><Relationship Id="rId4" Type="http://schemas.openxmlformats.org/officeDocument/2006/relationships/image" Target="../media/image640.emf"/><Relationship Id="rId3" Type="http://schemas.openxmlformats.org/officeDocument/2006/relationships/image" Target="../media/image639.emf"/><Relationship Id="rId2" Type="http://schemas.openxmlformats.org/officeDocument/2006/relationships/image" Target="../media/image638.emf"/><Relationship Id="rId1" Type="http://schemas.openxmlformats.org/officeDocument/2006/relationships/image" Target="../media/image637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6.emf"/></Relationships>
</file>

<file path=ppt/drawings/_rels/vmlDrawing4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5.emf"/><Relationship Id="rId8" Type="http://schemas.openxmlformats.org/officeDocument/2006/relationships/image" Target="../media/image654.emf"/><Relationship Id="rId7" Type="http://schemas.openxmlformats.org/officeDocument/2006/relationships/image" Target="../media/image653.emf"/><Relationship Id="rId6" Type="http://schemas.openxmlformats.org/officeDocument/2006/relationships/image" Target="../media/image652.emf"/><Relationship Id="rId5" Type="http://schemas.openxmlformats.org/officeDocument/2006/relationships/image" Target="../media/image651.emf"/><Relationship Id="rId4" Type="http://schemas.openxmlformats.org/officeDocument/2006/relationships/image" Target="../media/image650.emf"/><Relationship Id="rId3" Type="http://schemas.openxmlformats.org/officeDocument/2006/relationships/image" Target="../media/image649.emf"/><Relationship Id="rId2" Type="http://schemas.openxmlformats.org/officeDocument/2006/relationships/image" Target="../media/image648.emf"/><Relationship Id="rId15" Type="http://schemas.openxmlformats.org/officeDocument/2006/relationships/image" Target="../media/image661.emf"/><Relationship Id="rId14" Type="http://schemas.openxmlformats.org/officeDocument/2006/relationships/image" Target="../media/image660.emf"/><Relationship Id="rId13" Type="http://schemas.openxmlformats.org/officeDocument/2006/relationships/image" Target="../media/image659.emf"/><Relationship Id="rId12" Type="http://schemas.openxmlformats.org/officeDocument/2006/relationships/image" Target="../media/image658.emf"/><Relationship Id="rId11" Type="http://schemas.openxmlformats.org/officeDocument/2006/relationships/image" Target="../media/image657.emf"/><Relationship Id="rId10" Type="http://schemas.openxmlformats.org/officeDocument/2006/relationships/image" Target="../media/image656.emf"/><Relationship Id="rId1" Type="http://schemas.openxmlformats.org/officeDocument/2006/relationships/image" Target="../media/image647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84.emf"/><Relationship Id="rId8" Type="http://schemas.openxmlformats.org/officeDocument/2006/relationships/image" Target="../media/image83.emf"/><Relationship Id="rId7" Type="http://schemas.openxmlformats.org/officeDocument/2006/relationships/image" Target="../media/image82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Relationship Id="rId3" Type="http://schemas.openxmlformats.org/officeDocument/2006/relationships/image" Target="../media/image78.emf"/><Relationship Id="rId26" Type="http://schemas.openxmlformats.org/officeDocument/2006/relationships/image" Target="../media/image101.emf"/><Relationship Id="rId25" Type="http://schemas.openxmlformats.org/officeDocument/2006/relationships/image" Target="../media/image100.emf"/><Relationship Id="rId24" Type="http://schemas.openxmlformats.org/officeDocument/2006/relationships/image" Target="../media/image99.emf"/><Relationship Id="rId23" Type="http://schemas.openxmlformats.org/officeDocument/2006/relationships/image" Target="../media/image98.emf"/><Relationship Id="rId22" Type="http://schemas.openxmlformats.org/officeDocument/2006/relationships/image" Target="../media/image97.emf"/><Relationship Id="rId21" Type="http://schemas.openxmlformats.org/officeDocument/2006/relationships/image" Target="../media/image96.emf"/><Relationship Id="rId20" Type="http://schemas.openxmlformats.org/officeDocument/2006/relationships/image" Target="../media/image95.emf"/><Relationship Id="rId2" Type="http://schemas.openxmlformats.org/officeDocument/2006/relationships/image" Target="../media/image77.emf"/><Relationship Id="rId19" Type="http://schemas.openxmlformats.org/officeDocument/2006/relationships/image" Target="../media/image94.emf"/><Relationship Id="rId18" Type="http://schemas.openxmlformats.org/officeDocument/2006/relationships/image" Target="../media/image93.emf"/><Relationship Id="rId17" Type="http://schemas.openxmlformats.org/officeDocument/2006/relationships/image" Target="../media/image92.emf"/><Relationship Id="rId16" Type="http://schemas.openxmlformats.org/officeDocument/2006/relationships/image" Target="../media/image91.emf"/><Relationship Id="rId15" Type="http://schemas.openxmlformats.org/officeDocument/2006/relationships/image" Target="../media/image90.emf"/><Relationship Id="rId14" Type="http://schemas.openxmlformats.org/officeDocument/2006/relationships/image" Target="../media/image89.emf"/><Relationship Id="rId13" Type="http://schemas.openxmlformats.org/officeDocument/2006/relationships/image" Target="../media/image88.emf"/><Relationship Id="rId12" Type="http://schemas.openxmlformats.org/officeDocument/2006/relationships/image" Target="../media/image87.emf"/><Relationship Id="rId11" Type="http://schemas.openxmlformats.org/officeDocument/2006/relationships/image" Target="../media/image86.emf"/><Relationship Id="rId10" Type="http://schemas.openxmlformats.org/officeDocument/2006/relationships/image" Target="../media/image85.emf"/><Relationship Id="rId1" Type="http://schemas.openxmlformats.org/officeDocument/2006/relationships/image" Target="../media/image76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emf"/><Relationship Id="rId8" Type="http://schemas.openxmlformats.org/officeDocument/2006/relationships/image" Target="../media/image109.emf"/><Relationship Id="rId7" Type="http://schemas.openxmlformats.org/officeDocument/2006/relationships/image" Target="../media/image108.emf"/><Relationship Id="rId6" Type="http://schemas.openxmlformats.org/officeDocument/2006/relationships/image" Target="../media/image107.emf"/><Relationship Id="rId5" Type="http://schemas.openxmlformats.org/officeDocument/2006/relationships/image" Target="../media/image106.emf"/><Relationship Id="rId4" Type="http://schemas.openxmlformats.org/officeDocument/2006/relationships/image" Target="../media/image105.emf"/><Relationship Id="rId3" Type="http://schemas.openxmlformats.org/officeDocument/2006/relationships/image" Target="../media/image104.emf"/><Relationship Id="rId21" Type="http://schemas.openxmlformats.org/officeDocument/2006/relationships/image" Target="../media/image122.emf"/><Relationship Id="rId20" Type="http://schemas.openxmlformats.org/officeDocument/2006/relationships/image" Target="../media/image121.emf"/><Relationship Id="rId2" Type="http://schemas.openxmlformats.org/officeDocument/2006/relationships/image" Target="../media/image103.emf"/><Relationship Id="rId19" Type="http://schemas.openxmlformats.org/officeDocument/2006/relationships/image" Target="../media/image120.emf"/><Relationship Id="rId18" Type="http://schemas.openxmlformats.org/officeDocument/2006/relationships/image" Target="../media/image119.emf"/><Relationship Id="rId17" Type="http://schemas.openxmlformats.org/officeDocument/2006/relationships/image" Target="../media/image118.emf"/><Relationship Id="rId16" Type="http://schemas.openxmlformats.org/officeDocument/2006/relationships/image" Target="../media/image117.emf"/><Relationship Id="rId15" Type="http://schemas.openxmlformats.org/officeDocument/2006/relationships/image" Target="../media/image116.emf"/><Relationship Id="rId14" Type="http://schemas.openxmlformats.org/officeDocument/2006/relationships/image" Target="../media/image115.emf"/><Relationship Id="rId13" Type="http://schemas.openxmlformats.org/officeDocument/2006/relationships/image" Target="../media/image114.emf"/><Relationship Id="rId12" Type="http://schemas.openxmlformats.org/officeDocument/2006/relationships/image" Target="../media/image113.emf"/><Relationship Id="rId11" Type="http://schemas.openxmlformats.org/officeDocument/2006/relationships/image" Target="../media/image112.emf"/><Relationship Id="rId10" Type="http://schemas.openxmlformats.org/officeDocument/2006/relationships/image" Target="../media/image111.emf"/><Relationship Id="rId1" Type="http://schemas.openxmlformats.org/officeDocument/2006/relationships/image" Target="../media/image102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emf"/><Relationship Id="rId8" Type="http://schemas.openxmlformats.org/officeDocument/2006/relationships/image" Target="../media/image130.emf"/><Relationship Id="rId7" Type="http://schemas.openxmlformats.org/officeDocument/2006/relationships/image" Target="../media/image129.emf"/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4" Type="http://schemas.openxmlformats.org/officeDocument/2006/relationships/image" Target="../media/image126.emf"/><Relationship Id="rId3" Type="http://schemas.openxmlformats.org/officeDocument/2006/relationships/image" Target="../media/image125.wmf"/><Relationship Id="rId2" Type="http://schemas.openxmlformats.org/officeDocument/2006/relationships/image" Target="../media/image124.emf"/><Relationship Id="rId16" Type="http://schemas.openxmlformats.org/officeDocument/2006/relationships/image" Target="../media/image135.wmf"/><Relationship Id="rId15" Type="http://schemas.openxmlformats.org/officeDocument/2006/relationships/image" Target="../media/image121.emf"/><Relationship Id="rId14" Type="http://schemas.openxmlformats.org/officeDocument/2006/relationships/image" Target="../media/image120.emf"/><Relationship Id="rId13" Type="http://schemas.openxmlformats.org/officeDocument/2006/relationships/image" Target="../media/image119.emf"/><Relationship Id="rId12" Type="http://schemas.openxmlformats.org/officeDocument/2006/relationships/image" Target="../media/image134.emf"/><Relationship Id="rId11" Type="http://schemas.openxmlformats.org/officeDocument/2006/relationships/image" Target="../media/image133.emf"/><Relationship Id="rId10" Type="http://schemas.openxmlformats.org/officeDocument/2006/relationships/image" Target="../media/image132.emf"/><Relationship Id="rId1" Type="http://schemas.openxmlformats.org/officeDocument/2006/relationships/image" Target="../media/image123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emf"/><Relationship Id="rId8" Type="http://schemas.openxmlformats.org/officeDocument/2006/relationships/image" Target="../media/image143.emf"/><Relationship Id="rId7" Type="http://schemas.openxmlformats.org/officeDocument/2006/relationships/image" Target="../media/image142.emf"/><Relationship Id="rId6" Type="http://schemas.openxmlformats.org/officeDocument/2006/relationships/image" Target="../media/image141.emf"/><Relationship Id="rId5" Type="http://schemas.openxmlformats.org/officeDocument/2006/relationships/image" Target="../media/image140.emf"/><Relationship Id="rId4" Type="http://schemas.openxmlformats.org/officeDocument/2006/relationships/image" Target="../media/image139.emf"/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6" Type="http://schemas.openxmlformats.org/officeDocument/2006/relationships/image" Target="../media/image151.emf"/><Relationship Id="rId15" Type="http://schemas.openxmlformats.org/officeDocument/2006/relationships/image" Target="../media/image150.emf"/><Relationship Id="rId14" Type="http://schemas.openxmlformats.org/officeDocument/2006/relationships/image" Target="../media/image149.emf"/><Relationship Id="rId13" Type="http://schemas.openxmlformats.org/officeDocument/2006/relationships/image" Target="../media/image148.emf"/><Relationship Id="rId12" Type="http://schemas.openxmlformats.org/officeDocument/2006/relationships/image" Target="../media/image147.emf"/><Relationship Id="rId11" Type="http://schemas.openxmlformats.org/officeDocument/2006/relationships/image" Target="../media/image146.emf"/><Relationship Id="rId10" Type="http://schemas.openxmlformats.org/officeDocument/2006/relationships/image" Target="../media/image145.emf"/><Relationship Id="rId1" Type="http://schemas.openxmlformats.org/officeDocument/2006/relationships/image" Target="../media/image136.e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099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4100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运行时</a:t>
            </a:r>
            <a:r>
              <a:rPr lang="en-US" altLang="zh-CN" dirty="0"/>
              <a:t>, </a:t>
            </a:r>
            <a:r>
              <a:rPr lang="zh-CN" altLang="en-US" dirty="0"/>
              <a:t>点击照片可显示牛顿</a:t>
            </a:r>
            <a:r>
              <a:rPr lang="en-US" altLang="zh-CN" dirty="0"/>
              <a:t>, </a:t>
            </a:r>
            <a:r>
              <a:rPr lang="zh-CN" altLang="en-US" dirty="0"/>
              <a:t>莱布尼兹的简介</a:t>
            </a:r>
            <a:r>
              <a:rPr lang="en-US" altLang="zh-CN" dirty="0"/>
              <a:t>, </a:t>
            </a:r>
            <a:r>
              <a:rPr lang="zh-CN" altLang="en-US" dirty="0"/>
              <a:t>并自动返回</a:t>
            </a:r>
            <a:r>
              <a:rPr lang="en-US" altLang="zh-CN" dirty="0"/>
              <a:t>.  </a:t>
            </a:r>
            <a:r>
              <a:rPr lang="zh-CN" altLang="en-US" dirty="0"/>
              <a:t>不点击则不显示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6.jpeg"/><Relationship Id="rId17" Type="http://schemas.openxmlformats.org/officeDocument/2006/relationships/image" Target="../media/image5.jpeg"/><Relationship Id="rId16" Type="http://schemas.openxmlformats.org/officeDocument/2006/relationships/image" Target="../media/image4.jpeg"/><Relationship Id="rId15" Type="http://schemas.openxmlformats.org/officeDocument/2006/relationships/image" Target="../media/image3.jpeg"/><Relationship Id="rId14" Type="http://schemas.openxmlformats.org/officeDocument/2006/relationships/slide" Target="../slides/slide3.xml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目录   上页   下页   返回   结束 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1032" name="Picture 8" descr="返回">
            <a:hlinkClick r:id="" action="ppaction://hlinkshowjump?jump=lastslideviewed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9" descr="目录">
            <a:hlinkClick r:id="rId14" action="ppaction://hlinksldjump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56431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10" descr="上一页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0104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11" descr="退出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Picture 12" descr="下一页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456488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39.e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38.e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7.emf"/><Relationship Id="rId34" Type="http://schemas.openxmlformats.org/officeDocument/2006/relationships/vmlDrawing" Target="../drawings/vmlDrawing8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151.emf"/><Relationship Id="rId31" Type="http://schemas.openxmlformats.org/officeDocument/2006/relationships/oleObject" Target="../embeddings/oleObject145.bin"/><Relationship Id="rId30" Type="http://schemas.openxmlformats.org/officeDocument/2006/relationships/image" Target="../media/image150.emf"/><Relationship Id="rId3" Type="http://schemas.openxmlformats.org/officeDocument/2006/relationships/oleObject" Target="../embeddings/oleObject131.bin"/><Relationship Id="rId29" Type="http://schemas.openxmlformats.org/officeDocument/2006/relationships/oleObject" Target="../embeddings/oleObject144.bin"/><Relationship Id="rId28" Type="http://schemas.openxmlformats.org/officeDocument/2006/relationships/image" Target="../media/image149.emf"/><Relationship Id="rId27" Type="http://schemas.openxmlformats.org/officeDocument/2006/relationships/oleObject" Target="../embeddings/oleObject143.bin"/><Relationship Id="rId26" Type="http://schemas.openxmlformats.org/officeDocument/2006/relationships/image" Target="../media/image148.emf"/><Relationship Id="rId25" Type="http://schemas.openxmlformats.org/officeDocument/2006/relationships/oleObject" Target="../embeddings/oleObject142.bin"/><Relationship Id="rId24" Type="http://schemas.openxmlformats.org/officeDocument/2006/relationships/image" Target="../media/image147.emf"/><Relationship Id="rId23" Type="http://schemas.openxmlformats.org/officeDocument/2006/relationships/oleObject" Target="../embeddings/oleObject141.bin"/><Relationship Id="rId22" Type="http://schemas.openxmlformats.org/officeDocument/2006/relationships/image" Target="../media/image146.emf"/><Relationship Id="rId21" Type="http://schemas.openxmlformats.org/officeDocument/2006/relationships/oleObject" Target="../embeddings/oleObject140.bin"/><Relationship Id="rId20" Type="http://schemas.openxmlformats.org/officeDocument/2006/relationships/image" Target="../media/image145.emf"/><Relationship Id="rId2" Type="http://schemas.openxmlformats.org/officeDocument/2006/relationships/image" Target="../media/image136.emf"/><Relationship Id="rId19" Type="http://schemas.openxmlformats.org/officeDocument/2006/relationships/oleObject" Target="../embeddings/oleObject139.bin"/><Relationship Id="rId18" Type="http://schemas.openxmlformats.org/officeDocument/2006/relationships/image" Target="../media/image144.emf"/><Relationship Id="rId17" Type="http://schemas.openxmlformats.org/officeDocument/2006/relationships/oleObject" Target="../embeddings/oleObject138.bin"/><Relationship Id="rId16" Type="http://schemas.openxmlformats.org/officeDocument/2006/relationships/image" Target="../media/image143.emf"/><Relationship Id="rId15" Type="http://schemas.openxmlformats.org/officeDocument/2006/relationships/oleObject" Target="../embeddings/oleObject137.bin"/><Relationship Id="rId14" Type="http://schemas.openxmlformats.org/officeDocument/2006/relationships/image" Target="../media/image142.e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41.e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40.emf"/><Relationship Id="rId1" Type="http://schemas.openxmlformats.org/officeDocument/2006/relationships/oleObject" Target="../embeddings/oleObject13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0.bin"/><Relationship Id="rId8" Type="http://schemas.openxmlformats.org/officeDocument/2006/relationships/image" Target="../media/image155.wmf"/><Relationship Id="rId7" Type="http://schemas.openxmlformats.org/officeDocument/2006/relationships/oleObject" Target="../embeddings/oleObject149.bin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53.wmf"/><Relationship Id="rId3" Type="http://schemas.openxmlformats.org/officeDocument/2006/relationships/oleObject" Target="../embeddings/oleObject147.bin"/><Relationship Id="rId2" Type="http://schemas.openxmlformats.org/officeDocument/2006/relationships/image" Target="../media/image152.e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57.wmf"/><Relationship Id="rId11" Type="http://schemas.openxmlformats.org/officeDocument/2006/relationships/oleObject" Target="../embeddings/oleObject151.bin"/><Relationship Id="rId10" Type="http://schemas.openxmlformats.org/officeDocument/2006/relationships/image" Target="../media/image156.wmf"/><Relationship Id="rId1" Type="http://schemas.openxmlformats.org/officeDocument/2006/relationships/oleObject" Target="../embeddings/oleObject14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6.bin"/><Relationship Id="rId8" Type="http://schemas.openxmlformats.org/officeDocument/2006/relationships/image" Target="../media/image161.emf"/><Relationship Id="rId7" Type="http://schemas.openxmlformats.org/officeDocument/2006/relationships/oleObject" Target="../embeddings/oleObject155.bin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54.bin"/><Relationship Id="rId42" Type="http://schemas.openxmlformats.org/officeDocument/2006/relationships/vmlDrawing" Target="../drawings/vmlDrawing10.vml"/><Relationship Id="rId41" Type="http://schemas.openxmlformats.org/officeDocument/2006/relationships/slideLayout" Target="../slideLayouts/slideLayout6.xml"/><Relationship Id="rId40" Type="http://schemas.openxmlformats.org/officeDocument/2006/relationships/image" Target="../media/image177.emf"/><Relationship Id="rId4" Type="http://schemas.openxmlformats.org/officeDocument/2006/relationships/image" Target="../media/image159.emf"/><Relationship Id="rId39" Type="http://schemas.openxmlformats.org/officeDocument/2006/relationships/oleObject" Target="../embeddings/oleObject171.bin"/><Relationship Id="rId38" Type="http://schemas.openxmlformats.org/officeDocument/2006/relationships/image" Target="../media/image176.emf"/><Relationship Id="rId37" Type="http://schemas.openxmlformats.org/officeDocument/2006/relationships/oleObject" Target="../embeddings/oleObject170.bin"/><Relationship Id="rId36" Type="http://schemas.openxmlformats.org/officeDocument/2006/relationships/image" Target="../media/image175.emf"/><Relationship Id="rId35" Type="http://schemas.openxmlformats.org/officeDocument/2006/relationships/oleObject" Target="../embeddings/oleObject169.bin"/><Relationship Id="rId34" Type="http://schemas.openxmlformats.org/officeDocument/2006/relationships/image" Target="../media/image174.emf"/><Relationship Id="rId33" Type="http://schemas.openxmlformats.org/officeDocument/2006/relationships/oleObject" Target="../embeddings/oleObject168.bin"/><Relationship Id="rId32" Type="http://schemas.openxmlformats.org/officeDocument/2006/relationships/image" Target="../media/image173.emf"/><Relationship Id="rId31" Type="http://schemas.openxmlformats.org/officeDocument/2006/relationships/oleObject" Target="../embeddings/oleObject167.bin"/><Relationship Id="rId30" Type="http://schemas.openxmlformats.org/officeDocument/2006/relationships/image" Target="../media/image172.emf"/><Relationship Id="rId3" Type="http://schemas.openxmlformats.org/officeDocument/2006/relationships/oleObject" Target="../embeddings/oleObject153.bin"/><Relationship Id="rId29" Type="http://schemas.openxmlformats.org/officeDocument/2006/relationships/oleObject" Target="../embeddings/oleObject166.bin"/><Relationship Id="rId28" Type="http://schemas.openxmlformats.org/officeDocument/2006/relationships/image" Target="../media/image171.emf"/><Relationship Id="rId27" Type="http://schemas.openxmlformats.org/officeDocument/2006/relationships/oleObject" Target="../embeddings/oleObject165.bin"/><Relationship Id="rId26" Type="http://schemas.openxmlformats.org/officeDocument/2006/relationships/image" Target="../media/image170.emf"/><Relationship Id="rId25" Type="http://schemas.openxmlformats.org/officeDocument/2006/relationships/oleObject" Target="../embeddings/oleObject164.bin"/><Relationship Id="rId24" Type="http://schemas.openxmlformats.org/officeDocument/2006/relationships/image" Target="../media/image169.emf"/><Relationship Id="rId23" Type="http://schemas.openxmlformats.org/officeDocument/2006/relationships/oleObject" Target="../embeddings/oleObject163.bin"/><Relationship Id="rId22" Type="http://schemas.openxmlformats.org/officeDocument/2006/relationships/image" Target="../media/image168.emf"/><Relationship Id="rId21" Type="http://schemas.openxmlformats.org/officeDocument/2006/relationships/oleObject" Target="../embeddings/oleObject162.bin"/><Relationship Id="rId20" Type="http://schemas.openxmlformats.org/officeDocument/2006/relationships/image" Target="../media/image167.wmf"/><Relationship Id="rId2" Type="http://schemas.openxmlformats.org/officeDocument/2006/relationships/image" Target="../media/image158.emf"/><Relationship Id="rId19" Type="http://schemas.openxmlformats.org/officeDocument/2006/relationships/oleObject" Target="../embeddings/oleObject161.bin"/><Relationship Id="rId18" Type="http://schemas.openxmlformats.org/officeDocument/2006/relationships/image" Target="../media/image166.wmf"/><Relationship Id="rId17" Type="http://schemas.openxmlformats.org/officeDocument/2006/relationships/oleObject" Target="../embeddings/oleObject160.bin"/><Relationship Id="rId16" Type="http://schemas.openxmlformats.org/officeDocument/2006/relationships/image" Target="../media/image165.emf"/><Relationship Id="rId15" Type="http://schemas.openxmlformats.org/officeDocument/2006/relationships/oleObject" Target="../embeddings/oleObject159.bin"/><Relationship Id="rId14" Type="http://schemas.openxmlformats.org/officeDocument/2006/relationships/image" Target="../media/image164.emf"/><Relationship Id="rId13" Type="http://schemas.openxmlformats.org/officeDocument/2006/relationships/oleObject" Target="../embeddings/oleObject158.bin"/><Relationship Id="rId12" Type="http://schemas.openxmlformats.org/officeDocument/2006/relationships/image" Target="../media/image163.emf"/><Relationship Id="rId11" Type="http://schemas.openxmlformats.org/officeDocument/2006/relationships/oleObject" Target="../embeddings/oleObject157.bin"/><Relationship Id="rId10" Type="http://schemas.openxmlformats.org/officeDocument/2006/relationships/image" Target="../media/image162.emf"/><Relationship Id="rId1" Type="http://schemas.openxmlformats.org/officeDocument/2006/relationships/oleObject" Target="../embeddings/oleObject15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6.bin"/><Relationship Id="rId8" Type="http://schemas.openxmlformats.org/officeDocument/2006/relationships/image" Target="../media/image181.wmf"/><Relationship Id="rId7" Type="http://schemas.openxmlformats.org/officeDocument/2006/relationships/oleObject" Target="../embeddings/oleObject175.bin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79.wmf"/><Relationship Id="rId3" Type="http://schemas.openxmlformats.org/officeDocument/2006/relationships/oleObject" Target="../embeddings/oleObject173.bin"/><Relationship Id="rId2" Type="http://schemas.openxmlformats.org/officeDocument/2006/relationships/image" Target="../media/image178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82.wmf"/><Relationship Id="rId1" Type="http://schemas.openxmlformats.org/officeDocument/2006/relationships/oleObject" Target="../embeddings/oleObject17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1.bin"/><Relationship Id="rId8" Type="http://schemas.openxmlformats.org/officeDocument/2006/relationships/image" Target="../media/image186.emf"/><Relationship Id="rId7" Type="http://schemas.openxmlformats.org/officeDocument/2006/relationships/oleObject" Target="../embeddings/oleObject180.bin"/><Relationship Id="rId69" Type="http://schemas.openxmlformats.org/officeDocument/2006/relationships/vmlDrawing" Target="../drawings/vmlDrawing12.vml"/><Relationship Id="rId68" Type="http://schemas.openxmlformats.org/officeDocument/2006/relationships/slideLayout" Target="../slideLayouts/slideLayout6.xml"/><Relationship Id="rId67" Type="http://schemas.openxmlformats.org/officeDocument/2006/relationships/image" Target="../media/image216.png"/><Relationship Id="rId66" Type="http://schemas.openxmlformats.org/officeDocument/2006/relationships/image" Target="../media/image215.emf"/><Relationship Id="rId65" Type="http://schemas.openxmlformats.org/officeDocument/2006/relationships/oleObject" Target="../embeddings/oleObject209.bin"/><Relationship Id="rId64" Type="http://schemas.openxmlformats.org/officeDocument/2006/relationships/image" Target="../media/image214.emf"/><Relationship Id="rId63" Type="http://schemas.openxmlformats.org/officeDocument/2006/relationships/oleObject" Target="../embeddings/oleObject208.bin"/><Relationship Id="rId62" Type="http://schemas.openxmlformats.org/officeDocument/2006/relationships/image" Target="../media/image213.emf"/><Relationship Id="rId61" Type="http://schemas.openxmlformats.org/officeDocument/2006/relationships/oleObject" Target="../embeddings/oleObject207.bin"/><Relationship Id="rId60" Type="http://schemas.openxmlformats.org/officeDocument/2006/relationships/image" Target="../media/image212.emf"/><Relationship Id="rId6" Type="http://schemas.openxmlformats.org/officeDocument/2006/relationships/image" Target="../media/image185.emf"/><Relationship Id="rId59" Type="http://schemas.openxmlformats.org/officeDocument/2006/relationships/oleObject" Target="../embeddings/oleObject206.bin"/><Relationship Id="rId58" Type="http://schemas.openxmlformats.org/officeDocument/2006/relationships/image" Target="../media/image211.emf"/><Relationship Id="rId57" Type="http://schemas.openxmlformats.org/officeDocument/2006/relationships/oleObject" Target="../embeddings/oleObject205.bin"/><Relationship Id="rId56" Type="http://schemas.openxmlformats.org/officeDocument/2006/relationships/image" Target="../media/image210.emf"/><Relationship Id="rId55" Type="http://schemas.openxmlformats.org/officeDocument/2006/relationships/oleObject" Target="../embeddings/oleObject204.bin"/><Relationship Id="rId54" Type="http://schemas.openxmlformats.org/officeDocument/2006/relationships/image" Target="../media/image209.emf"/><Relationship Id="rId53" Type="http://schemas.openxmlformats.org/officeDocument/2006/relationships/oleObject" Target="../embeddings/oleObject203.bin"/><Relationship Id="rId52" Type="http://schemas.openxmlformats.org/officeDocument/2006/relationships/image" Target="../media/image208.emf"/><Relationship Id="rId51" Type="http://schemas.openxmlformats.org/officeDocument/2006/relationships/oleObject" Target="../embeddings/oleObject202.bin"/><Relationship Id="rId50" Type="http://schemas.openxmlformats.org/officeDocument/2006/relationships/image" Target="../media/image207.emf"/><Relationship Id="rId5" Type="http://schemas.openxmlformats.org/officeDocument/2006/relationships/oleObject" Target="../embeddings/oleObject179.bin"/><Relationship Id="rId49" Type="http://schemas.openxmlformats.org/officeDocument/2006/relationships/oleObject" Target="../embeddings/oleObject201.bin"/><Relationship Id="rId48" Type="http://schemas.openxmlformats.org/officeDocument/2006/relationships/image" Target="../media/image206.emf"/><Relationship Id="rId47" Type="http://schemas.openxmlformats.org/officeDocument/2006/relationships/oleObject" Target="../embeddings/oleObject200.bin"/><Relationship Id="rId46" Type="http://schemas.openxmlformats.org/officeDocument/2006/relationships/image" Target="../media/image205.emf"/><Relationship Id="rId45" Type="http://schemas.openxmlformats.org/officeDocument/2006/relationships/oleObject" Target="../embeddings/oleObject199.bin"/><Relationship Id="rId44" Type="http://schemas.openxmlformats.org/officeDocument/2006/relationships/image" Target="../media/image204.emf"/><Relationship Id="rId43" Type="http://schemas.openxmlformats.org/officeDocument/2006/relationships/oleObject" Target="../embeddings/oleObject198.bin"/><Relationship Id="rId42" Type="http://schemas.openxmlformats.org/officeDocument/2006/relationships/image" Target="../media/image203.emf"/><Relationship Id="rId41" Type="http://schemas.openxmlformats.org/officeDocument/2006/relationships/oleObject" Target="../embeddings/oleObject197.bin"/><Relationship Id="rId40" Type="http://schemas.openxmlformats.org/officeDocument/2006/relationships/image" Target="../media/image202.emf"/><Relationship Id="rId4" Type="http://schemas.openxmlformats.org/officeDocument/2006/relationships/image" Target="../media/image184.emf"/><Relationship Id="rId39" Type="http://schemas.openxmlformats.org/officeDocument/2006/relationships/oleObject" Target="../embeddings/oleObject196.bin"/><Relationship Id="rId38" Type="http://schemas.openxmlformats.org/officeDocument/2006/relationships/image" Target="../media/image201.emf"/><Relationship Id="rId37" Type="http://schemas.openxmlformats.org/officeDocument/2006/relationships/oleObject" Target="../embeddings/oleObject195.bin"/><Relationship Id="rId36" Type="http://schemas.openxmlformats.org/officeDocument/2006/relationships/image" Target="../media/image200.emf"/><Relationship Id="rId35" Type="http://schemas.openxmlformats.org/officeDocument/2006/relationships/oleObject" Target="../embeddings/oleObject194.bin"/><Relationship Id="rId34" Type="http://schemas.openxmlformats.org/officeDocument/2006/relationships/image" Target="../media/image199.emf"/><Relationship Id="rId33" Type="http://schemas.openxmlformats.org/officeDocument/2006/relationships/oleObject" Target="../embeddings/oleObject193.bin"/><Relationship Id="rId32" Type="http://schemas.openxmlformats.org/officeDocument/2006/relationships/image" Target="../media/image198.emf"/><Relationship Id="rId31" Type="http://schemas.openxmlformats.org/officeDocument/2006/relationships/oleObject" Target="../embeddings/oleObject192.bin"/><Relationship Id="rId30" Type="http://schemas.openxmlformats.org/officeDocument/2006/relationships/image" Target="../media/image197.emf"/><Relationship Id="rId3" Type="http://schemas.openxmlformats.org/officeDocument/2006/relationships/oleObject" Target="../embeddings/oleObject178.bin"/><Relationship Id="rId29" Type="http://schemas.openxmlformats.org/officeDocument/2006/relationships/oleObject" Target="../embeddings/oleObject191.bin"/><Relationship Id="rId28" Type="http://schemas.openxmlformats.org/officeDocument/2006/relationships/image" Target="../media/image196.emf"/><Relationship Id="rId27" Type="http://schemas.openxmlformats.org/officeDocument/2006/relationships/oleObject" Target="../embeddings/oleObject190.bin"/><Relationship Id="rId26" Type="http://schemas.openxmlformats.org/officeDocument/2006/relationships/image" Target="../media/image195.emf"/><Relationship Id="rId25" Type="http://schemas.openxmlformats.org/officeDocument/2006/relationships/oleObject" Target="../embeddings/oleObject189.bin"/><Relationship Id="rId24" Type="http://schemas.openxmlformats.org/officeDocument/2006/relationships/image" Target="../media/image194.emf"/><Relationship Id="rId23" Type="http://schemas.openxmlformats.org/officeDocument/2006/relationships/oleObject" Target="../embeddings/oleObject188.bin"/><Relationship Id="rId22" Type="http://schemas.openxmlformats.org/officeDocument/2006/relationships/image" Target="../media/image193.emf"/><Relationship Id="rId21" Type="http://schemas.openxmlformats.org/officeDocument/2006/relationships/oleObject" Target="../embeddings/oleObject187.bin"/><Relationship Id="rId20" Type="http://schemas.openxmlformats.org/officeDocument/2006/relationships/image" Target="../media/image192.emf"/><Relationship Id="rId2" Type="http://schemas.openxmlformats.org/officeDocument/2006/relationships/image" Target="../media/image183.wmf"/><Relationship Id="rId19" Type="http://schemas.openxmlformats.org/officeDocument/2006/relationships/oleObject" Target="../embeddings/oleObject186.bin"/><Relationship Id="rId18" Type="http://schemas.openxmlformats.org/officeDocument/2006/relationships/image" Target="../media/image191.emf"/><Relationship Id="rId17" Type="http://schemas.openxmlformats.org/officeDocument/2006/relationships/oleObject" Target="../embeddings/oleObject185.bin"/><Relationship Id="rId16" Type="http://schemas.openxmlformats.org/officeDocument/2006/relationships/image" Target="../media/image190.emf"/><Relationship Id="rId15" Type="http://schemas.openxmlformats.org/officeDocument/2006/relationships/oleObject" Target="../embeddings/oleObject184.bin"/><Relationship Id="rId14" Type="http://schemas.openxmlformats.org/officeDocument/2006/relationships/image" Target="../media/image189.emf"/><Relationship Id="rId13" Type="http://schemas.openxmlformats.org/officeDocument/2006/relationships/oleObject" Target="../embeddings/oleObject183.bin"/><Relationship Id="rId12" Type="http://schemas.openxmlformats.org/officeDocument/2006/relationships/image" Target="../media/image188.emf"/><Relationship Id="rId11" Type="http://schemas.openxmlformats.org/officeDocument/2006/relationships/oleObject" Target="../embeddings/oleObject182.bin"/><Relationship Id="rId10" Type="http://schemas.openxmlformats.org/officeDocument/2006/relationships/image" Target="../media/image187.emf"/><Relationship Id="rId1" Type="http://schemas.openxmlformats.org/officeDocument/2006/relationships/oleObject" Target="../embeddings/oleObject17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4.bin"/><Relationship Id="rId8" Type="http://schemas.openxmlformats.org/officeDocument/2006/relationships/image" Target="../media/image220.emf"/><Relationship Id="rId7" Type="http://schemas.openxmlformats.org/officeDocument/2006/relationships/oleObject" Target="../embeddings/oleObject213.bin"/><Relationship Id="rId6" Type="http://schemas.openxmlformats.org/officeDocument/2006/relationships/image" Target="../media/image219.e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218.wmf"/><Relationship Id="rId32" Type="http://schemas.openxmlformats.org/officeDocument/2006/relationships/vmlDrawing" Target="../drawings/vmlDrawing13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231.emf"/><Relationship Id="rId3" Type="http://schemas.openxmlformats.org/officeDocument/2006/relationships/oleObject" Target="../embeddings/oleObject211.bin"/><Relationship Id="rId29" Type="http://schemas.openxmlformats.org/officeDocument/2006/relationships/oleObject" Target="../embeddings/oleObject224.bin"/><Relationship Id="rId28" Type="http://schemas.openxmlformats.org/officeDocument/2006/relationships/image" Target="../media/image230.emf"/><Relationship Id="rId27" Type="http://schemas.openxmlformats.org/officeDocument/2006/relationships/oleObject" Target="../embeddings/oleObject223.bin"/><Relationship Id="rId26" Type="http://schemas.openxmlformats.org/officeDocument/2006/relationships/image" Target="../media/image229.emf"/><Relationship Id="rId25" Type="http://schemas.openxmlformats.org/officeDocument/2006/relationships/oleObject" Target="../embeddings/oleObject222.bin"/><Relationship Id="rId24" Type="http://schemas.openxmlformats.org/officeDocument/2006/relationships/image" Target="../media/image228.emf"/><Relationship Id="rId23" Type="http://schemas.openxmlformats.org/officeDocument/2006/relationships/oleObject" Target="../embeddings/oleObject221.bin"/><Relationship Id="rId22" Type="http://schemas.openxmlformats.org/officeDocument/2006/relationships/image" Target="../media/image227.emf"/><Relationship Id="rId21" Type="http://schemas.openxmlformats.org/officeDocument/2006/relationships/oleObject" Target="../embeddings/oleObject220.bin"/><Relationship Id="rId20" Type="http://schemas.openxmlformats.org/officeDocument/2006/relationships/image" Target="../media/image226.emf"/><Relationship Id="rId2" Type="http://schemas.openxmlformats.org/officeDocument/2006/relationships/image" Target="../media/image217.wmf"/><Relationship Id="rId19" Type="http://schemas.openxmlformats.org/officeDocument/2006/relationships/oleObject" Target="../embeddings/oleObject219.bin"/><Relationship Id="rId18" Type="http://schemas.openxmlformats.org/officeDocument/2006/relationships/image" Target="../media/image225.emf"/><Relationship Id="rId17" Type="http://schemas.openxmlformats.org/officeDocument/2006/relationships/oleObject" Target="../embeddings/oleObject218.bin"/><Relationship Id="rId16" Type="http://schemas.openxmlformats.org/officeDocument/2006/relationships/image" Target="../media/image224.emf"/><Relationship Id="rId15" Type="http://schemas.openxmlformats.org/officeDocument/2006/relationships/oleObject" Target="../embeddings/oleObject217.bin"/><Relationship Id="rId14" Type="http://schemas.openxmlformats.org/officeDocument/2006/relationships/image" Target="../media/image223.emf"/><Relationship Id="rId13" Type="http://schemas.openxmlformats.org/officeDocument/2006/relationships/oleObject" Target="../embeddings/oleObject216.bin"/><Relationship Id="rId12" Type="http://schemas.openxmlformats.org/officeDocument/2006/relationships/image" Target="../media/image222.emf"/><Relationship Id="rId11" Type="http://schemas.openxmlformats.org/officeDocument/2006/relationships/oleObject" Target="../embeddings/oleObject215.bin"/><Relationship Id="rId10" Type="http://schemas.openxmlformats.org/officeDocument/2006/relationships/image" Target="../media/image221.emf"/><Relationship Id="rId1" Type="http://schemas.openxmlformats.org/officeDocument/2006/relationships/oleObject" Target="../embeddings/oleObject21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9.bin"/><Relationship Id="rId8" Type="http://schemas.openxmlformats.org/officeDocument/2006/relationships/image" Target="../media/image235.emf"/><Relationship Id="rId7" Type="http://schemas.openxmlformats.org/officeDocument/2006/relationships/oleObject" Target="../embeddings/oleObject228.bin"/><Relationship Id="rId6" Type="http://schemas.openxmlformats.org/officeDocument/2006/relationships/image" Target="../media/image234.emf"/><Relationship Id="rId5" Type="http://schemas.openxmlformats.org/officeDocument/2006/relationships/oleObject" Target="../embeddings/oleObject227.bin"/><Relationship Id="rId4" Type="http://schemas.openxmlformats.org/officeDocument/2006/relationships/image" Target="../media/image233.emf"/><Relationship Id="rId3" Type="http://schemas.openxmlformats.org/officeDocument/2006/relationships/oleObject" Target="../embeddings/oleObject226.bin"/><Relationship Id="rId28" Type="http://schemas.openxmlformats.org/officeDocument/2006/relationships/vmlDrawing" Target="../drawings/vmlDrawing14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244.wmf"/><Relationship Id="rId25" Type="http://schemas.openxmlformats.org/officeDocument/2006/relationships/oleObject" Target="../embeddings/oleObject237.bin"/><Relationship Id="rId24" Type="http://schemas.openxmlformats.org/officeDocument/2006/relationships/image" Target="../media/image243.emf"/><Relationship Id="rId23" Type="http://schemas.openxmlformats.org/officeDocument/2006/relationships/oleObject" Target="../embeddings/oleObject236.bin"/><Relationship Id="rId22" Type="http://schemas.openxmlformats.org/officeDocument/2006/relationships/image" Target="../media/image242.emf"/><Relationship Id="rId21" Type="http://schemas.openxmlformats.org/officeDocument/2006/relationships/oleObject" Target="../embeddings/oleObject235.bin"/><Relationship Id="rId20" Type="http://schemas.openxmlformats.org/officeDocument/2006/relationships/image" Target="../media/image241.emf"/><Relationship Id="rId2" Type="http://schemas.openxmlformats.org/officeDocument/2006/relationships/image" Target="../media/image232.emf"/><Relationship Id="rId19" Type="http://schemas.openxmlformats.org/officeDocument/2006/relationships/oleObject" Target="../embeddings/oleObject234.bin"/><Relationship Id="rId18" Type="http://schemas.openxmlformats.org/officeDocument/2006/relationships/image" Target="../media/image240.emf"/><Relationship Id="rId17" Type="http://schemas.openxmlformats.org/officeDocument/2006/relationships/oleObject" Target="../embeddings/oleObject233.bin"/><Relationship Id="rId16" Type="http://schemas.openxmlformats.org/officeDocument/2006/relationships/image" Target="../media/image239.emf"/><Relationship Id="rId15" Type="http://schemas.openxmlformats.org/officeDocument/2006/relationships/oleObject" Target="../embeddings/oleObject232.bin"/><Relationship Id="rId14" Type="http://schemas.openxmlformats.org/officeDocument/2006/relationships/image" Target="../media/image238.emf"/><Relationship Id="rId13" Type="http://schemas.openxmlformats.org/officeDocument/2006/relationships/oleObject" Target="../embeddings/oleObject231.bin"/><Relationship Id="rId12" Type="http://schemas.openxmlformats.org/officeDocument/2006/relationships/image" Target="../media/image237.emf"/><Relationship Id="rId11" Type="http://schemas.openxmlformats.org/officeDocument/2006/relationships/oleObject" Target="../embeddings/oleObject230.bin"/><Relationship Id="rId10" Type="http://schemas.openxmlformats.org/officeDocument/2006/relationships/image" Target="../media/image236.emf"/><Relationship Id="rId1" Type="http://schemas.openxmlformats.org/officeDocument/2006/relationships/oleObject" Target="../embeddings/oleObject225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2.bin"/><Relationship Id="rId8" Type="http://schemas.openxmlformats.org/officeDocument/2006/relationships/image" Target="../media/image248.emf"/><Relationship Id="rId7" Type="http://schemas.openxmlformats.org/officeDocument/2006/relationships/oleObject" Target="../embeddings/oleObject241.bin"/><Relationship Id="rId6" Type="http://schemas.openxmlformats.org/officeDocument/2006/relationships/image" Target="../media/image247.emf"/><Relationship Id="rId5" Type="http://schemas.openxmlformats.org/officeDocument/2006/relationships/oleObject" Target="../embeddings/oleObject240.bin"/><Relationship Id="rId4" Type="http://schemas.openxmlformats.org/officeDocument/2006/relationships/image" Target="../media/image246.emf"/><Relationship Id="rId3" Type="http://schemas.openxmlformats.org/officeDocument/2006/relationships/oleObject" Target="../embeddings/oleObject239.bin"/><Relationship Id="rId20" Type="http://schemas.openxmlformats.org/officeDocument/2006/relationships/vmlDrawing" Target="../drawings/vmlDrawing15.vml"/><Relationship Id="rId2" Type="http://schemas.openxmlformats.org/officeDocument/2006/relationships/image" Target="../media/image245.e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253.emf"/><Relationship Id="rId17" Type="http://schemas.openxmlformats.org/officeDocument/2006/relationships/oleObject" Target="../embeddings/oleObject246.bin"/><Relationship Id="rId16" Type="http://schemas.openxmlformats.org/officeDocument/2006/relationships/image" Target="../media/image252.emf"/><Relationship Id="rId15" Type="http://schemas.openxmlformats.org/officeDocument/2006/relationships/oleObject" Target="../embeddings/oleObject245.bin"/><Relationship Id="rId14" Type="http://schemas.openxmlformats.org/officeDocument/2006/relationships/image" Target="../media/image251.emf"/><Relationship Id="rId13" Type="http://schemas.openxmlformats.org/officeDocument/2006/relationships/oleObject" Target="../embeddings/oleObject244.bin"/><Relationship Id="rId12" Type="http://schemas.openxmlformats.org/officeDocument/2006/relationships/image" Target="../media/image250.emf"/><Relationship Id="rId11" Type="http://schemas.openxmlformats.org/officeDocument/2006/relationships/oleObject" Target="../embeddings/oleObject243.bin"/><Relationship Id="rId10" Type="http://schemas.openxmlformats.org/officeDocument/2006/relationships/image" Target="../media/image249.emf"/><Relationship Id="rId1" Type="http://schemas.openxmlformats.org/officeDocument/2006/relationships/oleObject" Target="../embeddings/oleObject238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1.bin"/><Relationship Id="rId8" Type="http://schemas.openxmlformats.org/officeDocument/2006/relationships/image" Target="../media/image257.emf"/><Relationship Id="rId7" Type="http://schemas.openxmlformats.org/officeDocument/2006/relationships/oleObject" Target="../embeddings/oleObject250.bin"/><Relationship Id="rId6" Type="http://schemas.openxmlformats.org/officeDocument/2006/relationships/image" Target="../media/image256.emf"/><Relationship Id="rId5" Type="http://schemas.openxmlformats.org/officeDocument/2006/relationships/oleObject" Target="../embeddings/oleObject249.bin"/><Relationship Id="rId4" Type="http://schemas.openxmlformats.org/officeDocument/2006/relationships/image" Target="../media/image255.emf"/><Relationship Id="rId3" Type="http://schemas.openxmlformats.org/officeDocument/2006/relationships/oleObject" Target="../embeddings/oleObject248.bin"/><Relationship Id="rId2" Type="http://schemas.openxmlformats.org/officeDocument/2006/relationships/image" Target="../media/image254.emf"/><Relationship Id="rId18" Type="http://schemas.openxmlformats.org/officeDocument/2006/relationships/vmlDrawing" Target="../drawings/vmlDrawing16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261.emf"/><Relationship Id="rId15" Type="http://schemas.openxmlformats.org/officeDocument/2006/relationships/oleObject" Target="../embeddings/oleObject254.bin"/><Relationship Id="rId14" Type="http://schemas.openxmlformats.org/officeDocument/2006/relationships/image" Target="../media/image260.emf"/><Relationship Id="rId13" Type="http://schemas.openxmlformats.org/officeDocument/2006/relationships/oleObject" Target="../embeddings/oleObject253.bin"/><Relationship Id="rId12" Type="http://schemas.openxmlformats.org/officeDocument/2006/relationships/image" Target="../media/image259.emf"/><Relationship Id="rId11" Type="http://schemas.openxmlformats.org/officeDocument/2006/relationships/oleObject" Target="../embeddings/oleObject252.bin"/><Relationship Id="rId10" Type="http://schemas.openxmlformats.org/officeDocument/2006/relationships/image" Target="../media/image258.emf"/><Relationship Id="rId1" Type="http://schemas.openxmlformats.org/officeDocument/2006/relationships/oleObject" Target="../embeddings/oleObject24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9.bin"/><Relationship Id="rId8" Type="http://schemas.openxmlformats.org/officeDocument/2006/relationships/image" Target="../media/image265.emf"/><Relationship Id="rId7" Type="http://schemas.openxmlformats.org/officeDocument/2006/relationships/oleObject" Target="../embeddings/oleObject258.bin"/><Relationship Id="rId6" Type="http://schemas.openxmlformats.org/officeDocument/2006/relationships/image" Target="../media/image264.emf"/><Relationship Id="rId5" Type="http://schemas.openxmlformats.org/officeDocument/2006/relationships/oleObject" Target="../embeddings/oleObject257.bin"/><Relationship Id="rId4" Type="http://schemas.openxmlformats.org/officeDocument/2006/relationships/image" Target="../media/image263.emf"/><Relationship Id="rId32" Type="http://schemas.openxmlformats.org/officeDocument/2006/relationships/vmlDrawing" Target="../drawings/vmlDrawing17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276.emf"/><Relationship Id="rId3" Type="http://schemas.openxmlformats.org/officeDocument/2006/relationships/oleObject" Target="../embeddings/oleObject256.bin"/><Relationship Id="rId29" Type="http://schemas.openxmlformats.org/officeDocument/2006/relationships/oleObject" Target="../embeddings/oleObject269.bin"/><Relationship Id="rId28" Type="http://schemas.openxmlformats.org/officeDocument/2006/relationships/image" Target="../media/image275.emf"/><Relationship Id="rId27" Type="http://schemas.openxmlformats.org/officeDocument/2006/relationships/oleObject" Target="../embeddings/oleObject268.bin"/><Relationship Id="rId26" Type="http://schemas.openxmlformats.org/officeDocument/2006/relationships/image" Target="../media/image274.emf"/><Relationship Id="rId25" Type="http://schemas.openxmlformats.org/officeDocument/2006/relationships/oleObject" Target="../embeddings/oleObject267.bin"/><Relationship Id="rId24" Type="http://schemas.openxmlformats.org/officeDocument/2006/relationships/image" Target="../media/image273.emf"/><Relationship Id="rId23" Type="http://schemas.openxmlformats.org/officeDocument/2006/relationships/oleObject" Target="../embeddings/oleObject266.bin"/><Relationship Id="rId22" Type="http://schemas.openxmlformats.org/officeDocument/2006/relationships/image" Target="../media/image272.emf"/><Relationship Id="rId21" Type="http://schemas.openxmlformats.org/officeDocument/2006/relationships/oleObject" Target="../embeddings/oleObject265.bin"/><Relationship Id="rId20" Type="http://schemas.openxmlformats.org/officeDocument/2006/relationships/image" Target="../media/image271.emf"/><Relationship Id="rId2" Type="http://schemas.openxmlformats.org/officeDocument/2006/relationships/image" Target="../media/image262.emf"/><Relationship Id="rId19" Type="http://schemas.openxmlformats.org/officeDocument/2006/relationships/oleObject" Target="../embeddings/oleObject264.bin"/><Relationship Id="rId18" Type="http://schemas.openxmlformats.org/officeDocument/2006/relationships/image" Target="../media/image270.emf"/><Relationship Id="rId17" Type="http://schemas.openxmlformats.org/officeDocument/2006/relationships/oleObject" Target="../embeddings/oleObject263.bin"/><Relationship Id="rId16" Type="http://schemas.openxmlformats.org/officeDocument/2006/relationships/image" Target="../media/image269.emf"/><Relationship Id="rId15" Type="http://schemas.openxmlformats.org/officeDocument/2006/relationships/oleObject" Target="../embeddings/oleObject262.bin"/><Relationship Id="rId14" Type="http://schemas.openxmlformats.org/officeDocument/2006/relationships/image" Target="../media/image268.emf"/><Relationship Id="rId13" Type="http://schemas.openxmlformats.org/officeDocument/2006/relationships/oleObject" Target="../embeddings/oleObject261.bin"/><Relationship Id="rId12" Type="http://schemas.openxmlformats.org/officeDocument/2006/relationships/image" Target="../media/image267.emf"/><Relationship Id="rId11" Type="http://schemas.openxmlformats.org/officeDocument/2006/relationships/oleObject" Target="../embeddings/oleObject260.bin"/><Relationship Id="rId10" Type="http://schemas.openxmlformats.org/officeDocument/2006/relationships/image" Target="../media/image266.emf"/><Relationship Id="rId1" Type="http://schemas.openxmlformats.org/officeDocument/2006/relationships/oleObject" Target="../embeddings/oleObject255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4.bin"/><Relationship Id="rId8" Type="http://schemas.openxmlformats.org/officeDocument/2006/relationships/image" Target="../media/image280.emf"/><Relationship Id="rId7" Type="http://schemas.openxmlformats.org/officeDocument/2006/relationships/oleObject" Target="../embeddings/oleObject273.bin"/><Relationship Id="rId6" Type="http://schemas.openxmlformats.org/officeDocument/2006/relationships/image" Target="../media/image279.emf"/><Relationship Id="rId5" Type="http://schemas.openxmlformats.org/officeDocument/2006/relationships/oleObject" Target="../embeddings/oleObject272.bin"/><Relationship Id="rId4" Type="http://schemas.openxmlformats.org/officeDocument/2006/relationships/image" Target="../media/image278.emf"/><Relationship Id="rId36" Type="http://schemas.openxmlformats.org/officeDocument/2006/relationships/vmlDrawing" Target="../drawings/vmlDrawing18.vml"/><Relationship Id="rId35" Type="http://schemas.openxmlformats.org/officeDocument/2006/relationships/slideLayout" Target="../slideLayouts/slideLayout6.xml"/><Relationship Id="rId34" Type="http://schemas.openxmlformats.org/officeDocument/2006/relationships/image" Target="../media/image293.emf"/><Relationship Id="rId33" Type="http://schemas.openxmlformats.org/officeDocument/2006/relationships/oleObject" Target="../embeddings/oleObject286.bin"/><Relationship Id="rId32" Type="http://schemas.openxmlformats.org/officeDocument/2006/relationships/image" Target="../media/image292.emf"/><Relationship Id="rId31" Type="http://schemas.openxmlformats.org/officeDocument/2006/relationships/oleObject" Target="../embeddings/oleObject285.bin"/><Relationship Id="rId30" Type="http://schemas.openxmlformats.org/officeDocument/2006/relationships/image" Target="../media/image291.emf"/><Relationship Id="rId3" Type="http://schemas.openxmlformats.org/officeDocument/2006/relationships/oleObject" Target="../embeddings/oleObject271.bin"/><Relationship Id="rId29" Type="http://schemas.openxmlformats.org/officeDocument/2006/relationships/oleObject" Target="../embeddings/oleObject284.bin"/><Relationship Id="rId28" Type="http://schemas.openxmlformats.org/officeDocument/2006/relationships/image" Target="../media/image290.emf"/><Relationship Id="rId27" Type="http://schemas.openxmlformats.org/officeDocument/2006/relationships/oleObject" Target="../embeddings/oleObject283.bin"/><Relationship Id="rId26" Type="http://schemas.openxmlformats.org/officeDocument/2006/relationships/image" Target="../media/image289.emf"/><Relationship Id="rId25" Type="http://schemas.openxmlformats.org/officeDocument/2006/relationships/oleObject" Target="../embeddings/oleObject282.bin"/><Relationship Id="rId24" Type="http://schemas.openxmlformats.org/officeDocument/2006/relationships/image" Target="../media/image288.emf"/><Relationship Id="rId23" Type="http://schemas.openxmlformats.org/officeDocument/2006/relationships/oleObject" Target="../embeddings/oleObject281.bin"/><Relationship Id="rId22" Type="http://schemas.openxmlformats.org/officeDocument/2006/relationships/image" Target="../media/image287.emf"/><Relationship Id="rId21" Type="http://schemas.openxmlformats.org/officeDocument/2006/relationships/oleObject" Target="../embeddings/oleObject280.bin"/><Relationship Id="rId20" Type="http://schemas.openxmlformats.org/officeDocument/2006/relationships/image" Target="../media/image286.emf"/><Relationship Id="rId2" Type="http://schemas.openxmlformats.org/officeDocument/2006/relationships/image" Target="../media/image277.emf"/><Relationship Id="rId19" Type="http://schemas.openxmlformats.org/officeDocument/2006/relationships/oleObject" Target="../embeddings/oleObject279.bin"/><Relationship Id="rId18" Type="http://schemas.openxmlformats.org/officeDocument/2006/relationships/image" Target="../media/image285.emf"/><Relationship Id="rId17" Type="http://schemas.openxmlformats.org/officeDocument/2006/relationships/oleObject" Target="../embeddings/oleObject278.bin"/><Relationship Id="rId16" Type="http://schemas.openxmlformats.org/officeDocument/2006/relationships/image" Target="../media/image284.emf"/><Relationship Id="rId15" Type="http://schemas.openxmlformats.org/officeDocument/2006/relationships/oleObject" Target="../embeddings/oleObject277.bin"/><Relationship Id="rId14" Type="http://schemas.openxmlformats.org/officeDocument/2006/relationships/image" Target="../media/image283.emf"/><Relationship Id="rId13" Type="http://schemas.openxmlformats.org/officeDocument/2006/relationships/oleObject" Target="../embeddings/oleObject276.bin"/><Relationship Id="rId12" Type="http://schemas.openxmlformats.org/officeDocument/2006/relationships/image" Target="../media/image282.emf"/><Relationship Id="rId11" Type="http://schemas.openxmlformats.org/officeDocument/2006/relationships/oleObject" Target="../embeddings/oleObject275.bin"/><Relationship Id="rId10" Type="http://schemas.openxmlformats.org/officeDocument/2006/relationships/image" Target="../media/image281.emf"/><Relationship Id="rId1" Type="http://schemas.openxmlformats.org/officeDocument/2006/relationships/oleObject" Target="../embeddings/oleObject27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" Target="slide1.xml"/><Relationship Id="rId8" Type="http://schemas.openxmlformats.org/officeDocument/2006/relationships/slide" Target="slide25.xml"/><Relationship Id="rId7" Type="http://schemas.openxmlformats.org/officeDocument/2006/relationships/slide" Target="slide22.x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287.bin"/><Relationship Id="rId4" Type="http://schemas.openxmlformats.org/officeDocument/2006/relationships/slide" Target="slide2.xml"/><Relationship Id="rId3" Type="http://schemas.openxmlformats.org/officeDocument/2006/relationships/slide" Target="slide16.xml"/><Relationship Id="rId2" Type="http://schemas.openxmlformats.org/officeDocument/2006/relationships/slide" Target="slide11.xml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6.xml"/><Relationship Id="rId10" Type="http://schemas.openxmlformats.org/officeDocument/2006/relationships/slide" Target="slide29.xml"/><Relationship Id="rId1" Type="http://schemas.openxmlformats.org/officeDocument/2006/relationships/slide" Target="slide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2.bin"/><Relationship Id="rId8" Type="http://schemas.openxmlformats.org/officeDocument/2006/relationships/image" Target="../media/image297.emf"/><Relationship Id="rId7" Type="http://schemas.openxmlformats.org/officeDocument/2006/relationships/oleObject" Target="../embeddings/oleObject291.bin"/><Relationship Id="rId6" Type="http://schemas.openxmlformats.org/officeDocument/2006/relationships/image" Target="../media/image296.emf"/><Relationship Id="rId5" Type="http://schemas.openxmlformats.org/officeDocument/2006/relationships/oleObject" Target="../embeddings/oleObject290.bin"/><Relationship Id="rId4" Type="http://schemas.openxmlformats.org/officeDocument/2006/relationships/image" Target="../media/image295.emf"/><Relationship Id="rId3" Type="http://schemas.openxmlformats.org/officeDocument/2006/relationships/oleObject" Target="../embeddings/oleObject289.bin"/><Relationship Id="rId22" Type="http://schemas.openxmlformats.org/officeDocument/2006/relationships/vmlDrawing" Target="../drawings/vmlDrawing20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303.wmf"/><Relationship Id="rId2" Type="http://schemas.openxmlformats.org/officeDocument/2006/relationships/image" Target="../media/image294.wmf"/><Relationship Id="rId19" Type="http://schemas.openxmlformats.org/officeDocument/2006/relationships/oleObject" Target="../embeddings/oleObject297.bin"/><Relationship Id="rId18" Type="http://schemas.openxmlformats.org/officeDocument/2006/relationships/image" Target="../media/image302.wmf"/><Relationship Id="rId17" Type="http://schemas.openxmlformats.org/officeDocument/2006/relationships/oleObject" Target="../embeddings/oleObject296.bin"/><Relationship Id="rId16" Type="http://schemas.openxmlformats.org/officeDocument/2006/relationships/image" Target="../media/image301.wmf"/><Relationship Id="rId15" Type="http://schemas.openxmlformats.org/officeDocument/2006/relationships/oleObject" Target="../embeddings/oleObject295.bin"/><Relationship Id="rId14" Type="http://schemas.openxmlformats.org/officeDocument/2006/relationships/image" Target="../media/image300.wmf"/><Relationship Id="rId13" Type="http://schemas.openxmlformats.org/officeDocument/2006/relationships/oleObject" Target="../embeddings/oleObject294.bin"/><Relationship Id="rId12" Type="http://schemas.openxmlformats.org/officeDocument/2006/relationships/image" Target="../media/image299.emf"/><Relationship Id="rId11" Type="http://schemas.openxmlformats.org/officeDocument/2006/relationships/oleObject" Target="../embeddings/oleObject293.bin"/><Relationship Id="rId10" Type="http://schemas.openxmlformats.org/officeDocument/2006/relationships/image" Target="../media/image298.emf"/><Relationship Id="rId1" Type="http://schemas.openxmlformats.org/officeDocument/2006/relationships/oleObject" Target="../embeddings/oleObject288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2.bin"/><Relationship Id="rId8" Type="http://schemas.openxmlformats.org/officeDocument/2006/relationships/image" Target="../media/image307.emf"/><Relationship Id="rId7" Type="http://schemas.openxmlformats.org/officeDocument/2006/relationships/oleObject" Target="../embeddings/oleObject301.bin"/><Relationship Id="rId6" Type="http://schemas.openxmlformats.org/officeDocument/2006/relationships/image" Target="../media/image306.emf"/><Relationship Id="rId5" Type="http://schemas.openxmlformats.org/officeDocument/2006/relationships/oleObject" Target="../embeddings/oleObject300.bin"/><Relationship Id="rId4" Type="http://schemas.openxmlformats.org/officeDocument/2006/relationships/image" Target="../media/image305.emf"/><Relationship Id="rId3" Type="http://schemas.openxmlformats.org/officeDocument/2006/relationships/oleObject" Target="../embeddings/oleObject299.bin"/><Relationship Id="rId26" Type="http://schemas.openxmlformats.org/officeDocument/2006/relationships/vmlDrawing" Target="../drawings/vmlDrawing21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315.wmf"/><Relationship Id="rId23" Type="http://schemas.openxmlformats.org/officeDocument/2006/relationships/oleObject" Target="../embeddings/oleObject309.bin"/><Relationship Id="rId22" Type="http://schemas.openxmlformats.org/officeDocument/2006/relationships/image" Target="../media/image314.emf"/><Relationship Id="rId21" Type="http://schemas.openxmlformats.org/officeDocument/2006/relationships/oleObject" Target="../embeddings/oleObject308.bin"/><Relationship Id="rId20" Type="http://schemas.openxmlformats.org/officeDocument/2006/relationships/image" Target="../media/image313.emf"/><Relationship Id="rId2" Type="http://schemas.openxmlformats.org/officeDocument/2006/relationships/image" Target="../media/image304.emf"/><Relationship Id="rId19" Type="http://schemas.openxmlformats.org/officeDocument/2006/relationships/oleObject" Target="../embeddings/oleObject307.bin"/><Relationship Id="rId18" Type="http://schemas.openxmlformats.org/officeDocument/2006/relationships/image" Target="../media/image312.emf"/><Relationship Id="rId17" Type="http://schemas.openxmlformats.org/officeDocument/2006/relationships/oleObject" Target="../embeddings/oleObject306.bin"/><Relationship Id="rId16" Type="http://schemas.openxmlformats.org/officeDocument/2006/relationships/image" Target="../media/image311.emf"/><Relationship Id="rId15" Type="http://schemas.openxmlformats.org/officeDocument/2006/relationships/oleObject" Target="../embeddings/oleObject305.bin"/><Relationship Id="rId14" Type="http://schemas.openxmlformats.org/officeDocument/2006/relationships/image" Target="../media/image310.emf"/><Relationship Id="rId13" Type="http://schemas.openxmlformats.org/officeDocument/2006/relationships/oleObject" Target="../embeddings/oleObject304.bin"/><Relationship Id="rId12" Type="http://schemas.openxmlformats.org/officeDocument/2006/relationships/image" Target="../media/image309.emf"/><Relationship Id="rId11" Type="http://schemas.openxmlformats.org/officeDocument/2006/relationships/oleObject" Target="../embeddings/oleObject303.bin"/><Relationship Id="rId10" Type="http://schemas.openxmlformats.org/officeDocument/2006/relationships/image" Target="../media/image308.emf"/><Relationship Id="rId1" Type="http://schemas.openxmlformats.org/officeDocument/2006/relationships/oleObject" Target="../embeddings/oleObject298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4.bin"/><Relationship Id="rId8" Type="http://schemas.openxmlformats.org/officeDocument/2006/relationships/image" Target="../media/image319.emf"/><Relationship Id="rId7" Type="http://schemas.openxmlformats.org/officeDocument/2006/relationships/oleObject" Target="../embeddings/oleObject313.bin"/><Relationship Id="rId6" Type="http://schemas.openxmlformats.org/officeDocument/2006/relationships/image" Target="../media/image318.emf"/><Relationship Id="rId5" Type="http://schemas.openxmlformats.org/officeDocument/2006/relationships/oleObject" Target="../embeddings/oleObject312.bin"/><Relationship Id="rId4" Type="http://schemas.openxmlformats.org/officeDocument/2006/relationships/image" Target="../media/image317.emf"/><Relationship Id="rId38" Type="http://schemas.openxmlformats.org/officeDocument/2006/relationships/vmlDrawing" Target="../drawings/vmlDrawing22.vml"/><Relationship Id="rId37" Type="http://schemas.openxmlformats.org/officeDocument/2006/relationships/slideLayout" Target="../slideLayouts/slideLayout6.xml"/><Relationship Id="rId36" Type="http://schemas.openxmlformats.org/officeDocument/2006/relationships/image" Target="../media/image333.emf"/><Relationship Id="rId35" Type="http://schemas.openxmlformats.org/officeDocument/2006/relationships/oleObject" Target="../embeddings/oleObject327.bin"/><Relationship Id="rId34" Type="http://schemas.openxmlformats.org/officeDocument/2006/relationships/image" Target="../media/image332.emf"/><Relationship Id="rId33" Type="http://schemas.openxmlformats.org/officeDocument/2006/relationships/oleObject" Target="../embeddings/oleObject326.bin"/><Relationship Id="rId32" Type="http://schemas.openxmlformats.org/officeDocument/2006/relationships/image" Target="../media/image331.emf"/><Relationship Id="rId31" Type="http://schemas.openxmlformats.org/officeDocument/2006/relationships/oleObject" Target="../embeddings/oleObject325.bin"/><Relationship Id="rId30" Type="http://schemas.openxmlformats.org/officeDocument/2006/relationships/image" Target="../media/image330.emf"/><Relationship Id="rId3" Type="http://schemas.openxmlformats.org/officeDocument/2006/relationships/oleObject" Target="../embeddings/oleObject311.bin"/><Relationship Id="rId29" Type="http://schemas.openxmlformats.org/officeDocument/2006/relationships/oleObject" Target="../embeddings/oleObject324.bin"/><Relationship Id="rId28" Type="http://schemas.openxmlformats.org/officeDocument/2006/relationships/image" Target="../media/image329.emf"/><Relationship Id="rId27" Type="http://schemas.openxmlformats.org/officeDocument/2006/relationships/oleObject" Target="../embeddings/oleObject323.bin"/><Relationship Id="rId26" Type="http://schemas.openxmlformats.org/officeDocument/2006/relationships/image" Target="../media/image328.emf"/><Relationship Id="rId25" Type="http://schemas.openxmlformats.org/officeDocument/2006/relationships/oleObject" Target="../embeddings/oleObject322.bin"/><Relationship Id="rId24" Type="http://schemas.openxmlformats.org/officeDocument/2006/relationships/image" Target="../media/image327.emf"/><Relationship Id="rId23" Type="http://schemas.openxmlformats.org/officeDocument/2006/relationships/oleObject" Target="../embeddings/oleObject321.bin"/><Relationship Id="rId22" Type="http://schemas.openxmlformats.org/officeDocument/2006/relationships/image" Target="../media/image326.emf"/><Relationship Id="rId21" Type="http://schemas.openxmlformats.org/officeDocument/2006/relationships/oleObject" Target="../embeddings/oleObject320.bin"/><Relationship Id="rId20" Type="http://schemas.openxmlformats.org/officeDocument/2006/relationships/image" Target="../media/image325.emf"/><Relationship Id="rId2" Type="http://schemas.openxmlformats.org/officeDocument/2006/relationships/image" Target="../media/image316.emf"/><Relationship Id="rId19" Type="http://schemas.openxmlformats.org/officeDocument/2006/relationships/oleObject" Target="../embeddings/oleObject319.bin"/><Relationship Id="rId18" Type="http://schemas.openxmlformats.org/officeDocument/2006/relationships/image" Target="../media/image324.emf"/><Relationship Id="rId17" Type="http://schemas.openxmlformats.org/officeDocument/2006/relationships/oleObject" Target="../embeddings/oleObject318.bin"/><Relationship Id="rId16" Type="http://schemas.openxmlformats.org/officeDocument/2006/relationships/image" Target="../media/image323.emf"/><Relationship Id="rId15" Type="http://schemas.openxmlformats.org/officeDocument/2006/relationships/oleObject" Target="../embeddings/oleObject317.bin"/><Relationship Id="rId14" Type="http://schemas.openxmlformats.org/officeDocument/2006/relationships/image" Target="../media/image322.emf"/><Relationship Id="rId13" Type="http://schemas.openxmlformats.org/officeDocument/2006/relationships/oleObject" Target="../embeddings/oleObject316.bin"/><Relationship Id="rId12" Type="http://schemas.openxmlformats.org/officeDocument/2006/relationships/image" Target="../media/image321.wmf"/><Relationship Id="rId11" Type="http://schemas.openxmlformats.org/officeDocument/2006/relationships/oleObject" Target="../embeddings/oleObject315.bin"/><Relationship Id="rId10" Type="http://schemas.openxmlformats.org/officeDocument/2006/relationships/image" Target="../media/image320.emf"/><Relationship Id="rId1" Type="http://schemas.openxmlformats.org/officeDocument/2006/relationships/oleObject" Target="../embeddings/oleObject310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2.bin"/><Relationship Id="rId8" Type="http://schemas.openxmlformats.org/officeDocument/2006/relationships/image" Target="../media/image337.emf"/><Relationship Id="rId7" Type="http://schemas.openxmlformats.org/officeDocument/2006/relationships/oleObject" Target="../embeddings/oleObject331.bin"/><Relationship Id="rId6" Type="http://schemas.openxmlformats.org/officeDocument/2006/relationships/image" Target="../media/image336.emf"/><Relationship Id="rId5" Type="http://schemas.openxmlformats.org/officeDocument/2006/relationships/oleObject" Target="../embeddings/oleObject330.bin"/><Relationship Id="rId44" Type="http://schemas.openxmlformats.org/officeDocument/2006/relationships/vmlDrawing" Target="../drawings/vmlDrawing23.vml"/><Relationship Id="rId43" Type="http://schemas.openxmlformats.org/officeDocument/2006/relationships/slideLayout" Target="../slideLayouts/slideLayout6.xml"/><Relationship Id="rId42" Type="http://schemas.openxmlformats.org/officeDocument/2006/relationships/image" Target="../media/image354.emf"/><Relationship Id="rId41" Type="http://schemas.openxmlformats.org/officeDocument/2006/relationships/oleObject" Target="../embeddings/oleObject348.bin"/><Relationship Id="rId40" Type="http://schemas.openxmlformats.org/officeDocument/2006/relationships/image" Target="../media/image353.emf"/><Relationship Id="rId4" Type="http://schemas.openxmlformats.org/officeDocument/2006/relationships/image" Target="../media/image335.emf"/><Relationship Id="rId39" Type="http://schemas.openxmlformats.org/officeDocument/2006/relationships/oleObject" Target="../embeddings/oleObject347.bin"/><Relationship Id="rId38" Type="http://schemas.openxmlformats.org/officeDocument/2006/relationships/image" Target="../media/image352.emf"/><Relationship Id="rId37" Type="http://schemas.openxmlformats.org/officeDocument/2006/relationships/oleObject" Target="../embeddings/oleObject346.bin"/><Relationship Id="rId36" Type="http://schemas.openxmlformats.org/officeDocument/2006/relationships/image" Target="../media/image351.emf"/><Relationship Id="rId35" Type="http://schemas.openxmlformats.org/officeDocument/2006/relationships/oleObject" Target="../embeddings/oleObject345.bin"/><Relationship Id="rId34" Type="http://schemas.openxmlformats.org/officeDocument/2006/relationships/image" Target="../media/image350.emf"/><Relationship Id="rId33" Type="http://schemas.openxmlformats.org/officeDocument/2006/relationships/oleObject" Target="../embeddings/oleObject344.bin"/><Relationship Id="rId32" Type="http://schemas.openxmlformats.org/officeDocument/2006/relationships/image" Target="../media/image349.emf"/><Relationship Id="rId31" Type="http://schemas.openxmlformats.org/officeDocument/2006/relationships/oleObject" Target="../embeddings/oleObject343.bin"/><Relationship Id="rId30" Type="http://schemas.openxmlformats.org/officeDocument/2006/relationships/image" Target="../media/image348.emf"/><Relationship Id="rId3" Type="http://schemas.openxmlformats.org/officeDocument/2006/relationships/oleObject" Target="../embeddings/oleObject329.bin"/><Relationship Id="rId29" Type="http://schemas.openxmlformats.org/officeDocument/2006/relationships/oleObject" Target="../embeddings/oleObject342.bin"/><Relationship Id="rId28" Type="http://schemas.openxmlformats.org/officeDocument/2006/relationships/image" Target="../media/image347.emf"/><Relationship Id="rId27" Type="http://schemas.openxmlformats.org/officeDocument/2006/relationships/oleObject" Target="../embeddings/oleObject341.bin"/><Relationship Id="rId26" Type="http://schemas.openxmlformats.org/officeDocument/2006/relationships/image" Target="../media/image346.emf"/><Relationship Id="rId25" Type="http://schemas.openxmlformats.org/officeDocument/2006/relationships/oleObject" Target="../embeddings/oleObject340.bin"/><Relationship Id="rId24" Type="http://schemas.openxmlformats.org/officeDocument/2006/relationships/image" Target="../media/image345.emf"/><Relationship Id="rId23" Type="http://schemas.openxmlformats.org/officeDocument/2006/relationships/oleObject" Target="../embeddings/oleObject339.bin"/><Relationship Id="rId22" Type="http://schemas.openxmlformats.org/officeDocument/2006/relationships/image" Target="../media/image344.emf"/><Relationship Id="rId21" Type="http://schemas.openxmlformats.org/officeDocument/2006/relationships/oleObject" Target="../embeddings/oleObject338.bin"/><Relationship Id="rId20" Type="http://schemas.openxmlformats.org/officeDocument/2006/relationships/image" Target="../media/image343.emf"/><Relationship Id="rId2" Type="http://schemas.openxmlformats.org/officeDocument/2006/relationships/image" Target="../media/image334.emf"/><Relationship Id="rId19" Type="http://schemas.openxmlformats.org/officeDocument/2006/relationships/oleObject" Target="../embeddings/oleObject337.bin"/><Relationship Id="rId18" Type="http://schemas.openxmlformats.org/officeDocument/2006/relationships/image" Target="../media/image342.emf"/><Relationship Id="rId17" Type="http://schemas.openxmlformats.org/officeDocument/2006/relationships/oleObject" Target="../embeddings/oleObject336.bin"/><Relationship Id="rId16" Type="http://schemas.openxmlformats.org/officeDocument/2006/relationships/image" Target="../media/image341.emf"/><Relationship Id="rId15" Type="http://schemas.openxmlformats.org/officeDocument/2006/relationships/oleObject" Target="../embeddings/oleObject335.bin"/><Relationship Id="rId14" Type="http://schemas.openxmlformats.org/officeDocument/2006/relationships/image" Target="../media/image340.emf"/><Relationship Id="rId13" Type="http://schemas.openxmlformats.org/officeDocument/2006/relationships/oleObject" Target="../embeddings/oleObject334.bin"/><Relationship Id="rId12" Type="http://schemas.openxmlformats.org/officeDocument/2006/relationships/image" Target="../media/image339.emf"/><Relationship Id="rId11" Type="http://schemas.openxmlformats.org/officeDocument/2006/relationships/oleObject" Target="../embeddings/oleObject333.bin"/><Relationship Id="rId10" Type="http://schemas.openxmlformats.org/officeDocument/2006/relationships/image" Target="../media/image338.emf"/><Relationship Id="rId1" Type="http://schemas.openxmlformats.org/officeDocument/2006/relationships/oleObject" Target="../embeddings/oleObject328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3.bin"/><Relationship Id="rId8" Type="http://schemas.openxmlformats.org/officeDocument/2006/relationships/image" Target="../media/image358.wmf"/><Relationship Id="rId7" Type="http://schemas.openxmlformats.org/officeDocument/2006/relationships/oleObject" Target="../embeddings/oleObject352.bin"/><Relationship Id="rId6" Type="http://schemas.openxmlformats.org/officeDocument/2006/relationships/image" Target="../media/image357.wmf"/><Relationship Id="rId5" Type="http://schemas.openxmlformats.org/officeDocument/2006/relationships/oleObject" Target="../embeddings/oleObject351.bin"/><Relationship Id="rId48" Type="http://schemas.openxmlformats.org/officeDocument/2006/relationships/vmlDrawing" Target="../drawings/vmlDrawing24.vml"/><Relationship Id="rId47" Type="http://schemas.openxmlformats.org/officeDocument/2006/relationships/slideLayout" Target="../slideLayouts/slideLayout6.xml"/><Relationship Id="rId46" Type="http://schemas.openxmlformats.org/officeDocument/2006/relationships/image" Target="../media/image377.emf"/><Relationship Id="rId45" Type="http://schemas.openxmlformats.org/officeDocument/2006/relationships/oleObject" Target="../embeddings/oleObject371.bin"/><Relationship Id="rId44" Type="http://schemas.openxmlformats.org/officeDocument/2006/relationships/image" Target="../media/image376.emf"/><Relationship Id="rId43" Type="http://schemas.openxmlformats.org/officeDocument/2006/relationships/oleObject" Target="../embeddings/oleObject370.bin"/><Relationship Id="rId42" Type="http://schemas.openxmlformats.org/officeDocument/2006/relationships/image" Target="../media/image375.emf"/><Relationship Id="rId41" Type="http://schemas.openxmlformats.org/officeDocument/2006/relationships/oleObject" Target="../embeddings/oleObject369.bin"/><Relationship Id="rId40" Type="http://schemas.openxmlformats.org/officeDocument/2006/relationships/image" Target="../media/image374.emf"/><Relationship Id="rId4" Type="http://schemas.openxmlformats.org/officeDocument/2006/relationships/image" Target="../media/image356.wmf"/><Relationship Id="rId39" Type="http://schemas.openxmlformats.org/officeDocument/2006/relationships/oleObject" Target="../embeddings/oleObject368.bin"/><Relationship Id="rId38" Type="http://schemas.openxmlformats.org/officeDocument/2006/relationships/image" Target="../media/image373.emf"/><Relationship Id="rId37" Type="http://schemas.openxmlformats.org/officeDocument/2006/relationships/oleObject" Target="../embeddings/oleObject367.bin"/><Relationship Id="rId36" Type="http://schemas.openxmlformats.org/officeDocument/2006/relationships/image" Target="../media/image372.emf"/><Relationship Id="rId35" Type="http://schemas.openxmlformats.org/officeDocument/2006/relationships/oleObject" Target="../embeddings/oleObject366.bin"/><Relationship Id="rId34" Type="http://schemas.openxmlformats.org/officeDocument/2006/relationships/image" Target="../media/image371.emf"/><Relationship Id="rId33" Type="http://schemas.openxmlformats.org/officeDocument/2006/relationships/oleObject" Target="../embeddings/oleObject365.bin"/><Relationship Id="rId32" Type="http://schemas.openxmlformats.org/officeDocument/2006/relationships/image" Target="../media/image370.emf"/><Relationship Id="rId31" Type="http://schemas.openxmlformats.org/officeDocument/2006/relationships/oleObject" Target="../embeddings/oleObject364.bin"/><Relationship Id="rId30" Type="http://schemas.openxmlformats.org/officeDocument/2006/relationships/image" Target="../media/image369.emf"/><Relationship Id="rId3" Type="http://schemas.openxmlformats.org/officeDocument/2006/relationships/oleObject" Target="../embeddings/oleObject350.bin"/><Relationship Id="rId29" Type="http://schemas.openxmlformats.org/officeDocument/2006/relationships/oleObject" Target="../embeddings/oleObject363.bin"/><Relationship Id="rId28" Type="http://schemas.openxmlformats.org/officeDocument/2006/relationships/image" Target="../media/image368.emf"/><Relationship Id="rId27" Type="http://schemas.openxmlformats.org/officeDocument/2006/relationships/oleObject" Target="../embeddings/oleObject362.bin"/><Relationship Id="rId26" Type="http://schemas.openxmlformats.org/officeDocument/2006/relationships/image" Target="../media/image367.emf"/><Relationship Id="rId25" Type="http://schemas.openxmlformats.org/officeDocument/2006/relationships/oleObject" Target="../embeddings/oleObject361.bin"/><Relationship Id="rId24" Type="http://schemas.openxmlformats.org/officeDocument/2006/relationships/image" Target="../media/image366.emf"/><Relationship Id="rId23" Type="http://schemas.openxmlformats.org/officeDocument/2006/relationships/oleObject" Target="../embeddings/oleObject360.bin"/><Relationship Id="rId22" Type="http://schemas.openxmlformats.org/officeDocument/2006/relationships/image" Target="../media/image365.wmf"/><Relationship Id="rId21" Type="http://schemas.openxmlformats.org/officeDocument/2006/relationships/oleObject" Target="../embeddings/oleObject359.bin"/><Relationship Id="rId20" Type="http://schemas.openxmlformats.org/officeDocument/2006/relationships/image" Target="../media/image364.emf"/><Relationship Id="rId2" Type="http://schemas.openxmlformats.org/officeDocument/2006/relationships/image" Target="../media/image355.emf"/><Relationship Id="rId19" Type="http://schemas.openxmlformats.org/officeDocument/2006/relationships/oleObject" Target="../embeddings/oleObject358.bin"/><Relationship Id="rId18" Type="http://schemas.openxmlformats.org/officeDocument/2006/relationships/image" Target="../media/image363.emf"/><Relationship Id="rId17" Type="http://schemas.openxmlformats.org/officeDocument/2006/relationships/oleObject" Target="../embeddings/oleObject357.bin"/><Relationship Id="rId16" Type="http://schemas.openxmlformats.org/officeDocument/2006/relationships/image" Target="../media/image362.emf"/><Relationship Id="rId15" Type="http://schemas.openxmlformats.org/officeDocument/2006/relationships/oleObject" Target="../embeddings/oleObject356.bin"/><Relationship Id="rId14" Type="http://schemas.openxmlformats.org/officeDocument/2006/relationships/image" Target="../media/image361.emf"/><Relationship Id="rId13" Type="http://schemas.openxmlformats.org/officeDocument/2006/relationships/oleObject" Target="../embeddings/oleObject355.bin"/><Relationship Id="rId12" Type="http://schemas.openxmlformats.org/officeDocument/2006/relationships/image" Target="../media/image360.emf"/><Relationship Id="rId11" Type="http://schemas.openxmlformats.org/officeDocument/2006/relationships/oleObject" Target="../embeddings/oleObject354.bin"/><Relationship Id="rId10" Type="http://schemas.openxmlformats.org/officeDocument/2006/relationships/image" Target="../media/image359.wmf"/><Relationship Id="rId1" Type="http://schemas.openxmlformats.org/officeDocument/2006/relationships/oleObject" Target="../embeddings/oleObject349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6.bin"/><Relationship Id="rId8" Type="http://schemas.openxmlformats.org/officeDocument/2006/relationships/image" Target="../media/image381.emf"/><Relationship Id="rId7" Type="http://schemas.openxmlformats.org/officeDocument/2006/relationships/oleObject" Target="../embeddings/oleObject375.bin"/><Relationship Id="rId6" Type="http://schemas.openxmlformats.org/officeDocument/2006/relationships/image" Target="../media/image380.emf"/><Relationship Id="rId5" Type="http://schemas.openxmlformats.org/officeDocument/2006/relationships/oleObject" Target="../embeddings/oleObject374.bin"/><Relationship Id="rId4" Type="http://schemas.openxmlformats.org/officeDocument/2006/relationships/image" Target="../media/image379.emf"/><Relationship Id="rId32" Type="http://schemas.openxmlformats.org/officeDocument/2006/relationships/vmlDrawing" Target="../drawings/vmlDrawing25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392.emf"/><Relationship Id="rId3" Type="http://schemas.openxmlformats.org/officeDocument/2006/relationships/oleObject" Target="../embeddings/oleObject373.bin"/><Relationship Id="rId29" Type="http://schemas.openxmlformats.org/officeDocument/2006/relationships/oleObject" Target="../embeddings/oleObject386.bin"/><Relationship Id="rId28" Type="http://schemas.openxmlformats.org/officeDocument/2006/relationships/image" Target="../media/image391.emf"/><Relationship Id="rId27" Type="http://schemas.openxmlformats.org/officeDocument/2006/relationships/oleObject" Target="../embeddings/oleObject385.bin"/><Relationship Id="rId26" Type="http://schemas.openxmlformats.org/officeDocument/2006/relationships/image" Target="../media/image390.emf"/><Relationship Id="rId25" Type="http://schemas.openxmlformats.org/officeDocument/2006/relationships/oleObject" Target="../embeddings/oleObject384.bin"/><Relationship Id="rId24" Type="http://schemas.openxmlformats.org/officeDocument/2006/relationships/image" Target="../media/image389.emf"/><Relationship Id="rId23" Type="http://schemas.openxmlformats.org/officeDocument/2006/relationships/oleObject" Target="../embeddings/oleObject383.bin"/><Relationship Id="rId22" Type="http://schemas.openxmlformats.org/officeDocument/2006/relationships/image" Target="../media/image388.emf"/><Relationship Id="rId21" Type="http://schemas.openxmlformats.org/officeDocument/2006/relationships/oleObject" Target="../embeddings/oleObject382.bin"/><Relationship Id="rId20" Type="http://schemas.openxmlformats.org/officeDocument/2006/relationships/image" Target="../media/image387.emf"/><Relationship Id="rId2" Type="http://schemas.openxmlformats.org/officeDocument/2006/relationships/image" Target="../media/image378.emf"/><Relationship Id="rId19" Type="http://schemas.openxmlformats.org/officeDocument/2006/relationships/oleObject" Target="../embeddings/oleObject381.bin"/><Relationship Id="rId18" Type="http://schemas.openxmlformats.org/officeDocument/2006/relationships/image" Target="../media/image386.emf"/><Relationship Id="rId17" Type="http://schemas.openxmlformats.org/officeDocument/2006/relationships/oleObject" Target="../embeddings/oleObject380.bin"/><Relationship Id="rId16" Type="http://schemas.openxmlformats.org/officeDocument/2006/relationships/image" Target="../media/image385.emf"/><Relationship Id="rId15" Type="http://schemas.openxmlformats.org/officeDocument/2006/relationships/oleObject" Target="../embeddings/oleObject379.bin"/><Relationship Id="rId14" Type="http://schemas.openxmlformats.org/officeDocument/2006/relationships/image" Target="../media/image384.emf"/><Relationship Id="rId13" Type="http://schemas.openxmlformats.org/officeDocument/2006/relationships/oleObject" Target="../embeddings/oleObject378.bin"/><Relationship Id="rId12" Type="http://schemas.openxmlformats.org/officeDocument/2006/relationships/image" Target="../media/image383.emf"/><Relationship Id="rId11" Type="http://schemas.openxmlformats.org/officeDocument/2006/relationships/oleObject" Target="../embeddings/oleObject377.bin"/><Relationship Id="rId10" Type="http://schemas.openxmlformats.org/officeDocument/2006/relationships/image" Target="../media/image382.emf"/><Relationship Id="rId1" Type="http://schemas.openxmlformats.org/officeDocument/2006/relationships/oleObject" Target="../embeddings/oleObject37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6.xml"/><Relationship Id="rId7" Type="http://schemas.openxmlformats.org/officeDocument/2006/relationships/slide" Target="slide14.x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4" Type="http://schemas.openxmlformats.org/officeDocument/2006/relationships/slide" Target="slide10.xml"/><Relationship Id="rId3" Type="http://schemas.openxmlformats.org/officeDocument/2006/relationships/slide" Target="slide15.xml"/><Relationship Id="rId2" Type="http://schemas.openxmlformats.org/officeDocument/2006/relationships/slide" Target="slide8.xml"/><Relationship Id="rId1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1.bin"/><Relationship Id="rId8" Type="http://schemas.openxmlformats.org/officeDocument/2006/relationships/image" Target="../media/image396.emf"/><Relationship Id="rId7" Type="http://schemas.openxmlformats.org/officeDocument/2006/relationships/oleObject" Target="../embeddings/oleObject390.bin"/><Relationship Id="rId6" Type="http://schemas.openxmlformats.org/officeDocument/2006/relationships/image" Target="../media/image395.emf"/><Relationship Id="rId5" Type="http://schemas.openxmlformats.org/officeDocument/2006/relationships/oleObject" Target="../embeddings/oleObject389.bin"/><Relationship Id="rId4" Type="http://schemas.openxmlformats.org/officeDocument/2006/relationships/image" Target="../media/image394.emf"/><Relationship Id="rId38" Type="http://schemas.openxmlformats.org/officeDocument/2006/relationships/vmlDrawing" Target="../drawings/vmlDrawing26.vml"/><Relationship Id="rId37" Type="http://schemas.openxmlformats.org/officeDocument/2006/relationships/slideLayout" Target="../slideLayouts/slideLayout6.xml"/><Relationship Id="rId36" Type="http://schemas.openxmlformats.org/officeDocument/2006/relationships/image" Target="../media/image410.emf"/><Relationship Id="rId35" Type="http://schemas.openxmlformats.org/officeDocument/2006/relationships/oleObject" Target="../embeddings/oleObject404.bin"/><Relationship Id="rId34" Type="http://schemas.openxmlformats.org/officeDocument/2006/relationships/image" Target="../media/image409.emf"/><Relationship Id="rId33" Type="http://schemas.openxmlformats.org/officeDocument/2006/relationships/oleObject" Target="../embeddings/oleObject403.bin"/><Relationship Id="rId32" Type="http://schemas.openxmlformats.org/officeDocument/2006/relationships/image" Target="../media/image408.emf"/><Relationship Id="rId31" Type="http://schemas.openxmlformats.org/officeDocument/2006/relationships/oleObject" Target="../embeddings/oleObject402.bin"/><Relationship Id="rId30" Type="http://schemas.openxmlformats.org/officeDocument/2006/relationships/image" Target="../media/image407.emf"/><Relationship Id="rId3" Type="http://schemas.openxmlformats.org/officeDocument/2006/relationships/oleObject" Target="../embeddings/oleObject388.bin"/><Relationship Id="rId29" Type="http://schemas.openxmlformats.org/officeDocument/2006/relationships/oleObject" Target="../embeddings/oleObject401.bin"/><Relationship Id="rId28" Type="http://schemas.openxmlformats.org/officeDocument/2006/relationships/image" Target="../media/image406.emf"/><Relationship Id="rId27" Type="http://schemas.openxmlformats.org/officeDocument/2006/relationships/oleObject" Target="../embeddings/oleObject400.bin"/><Relationship Id="rId26" Type="http://schemas.openxmlformats.org/officeDocument/2006/relationships/image" Target="../media/image405.emf"/><Relationship Id="rId25" Type="http://schemas.openxmlformats.org/officeDocument/2006/relationships/oleObject" Target="../embeddings/oleObject399.bin"/><Relationship Id="rId24" Type="http://schemas.openxmlformats.org/officeDocument/2006/relationships/image" Target="../media/image404.emf"/><Relationship Id="rId23" Type="http://schemas.openxmlformats.org/officeDocument/2006/relationships/oleObject" Target="../embeddings/oleObject398.bin"/><Relationship Id="rId22" Type="http://schemas.openxmlformats.org/officeDocument/2006/relationships/image" Target="../media/image403.emf"/><Relationship Id="rId21" Type="http://schemas.openxmlformats.org/officeDocument/2006/relationships/oleObject" Target="../embeddings/oleObject397.bin"/><Relationship Id="rId20" Type="http://schemas.openxmlformats.org/officeDocument/2006/relationships/image" Target="../media/image402.emf"/><Relationship Id="rId2" Type="http://schemas.openxmlformats.org/officeDocument/2006/relationships/image" Target="../media/image393.emf"/><Relationship Id="rId19" Type="http://schemas.openxmlformats.org/officeDocument/2006/relationships/oleObject" Target="../embeddings/oleObject396.bin"/><Relationship Id="rId18" Type="http://schemas.openxmlformats.org/officeDocument/2006/relationships/image" Target="../media/image401.emf"/><Relationship Id="rId17" Type="http://schemas.openxmlformats.org/officeDocument/2006/relationships/oleObject" Target="../embeddings/oleObject395.bin"/><Relationship Id="rId16" Type="http://schemas.openxmlformats.org/officeDocument/2006/relationships/image" Target="../media/image400.emf"/><Relationship Id="rId15" Type="http://schemas.openxmlformats.org/officeDocument/2006/relationships/oleObject" Target="../embeddings/oleObject394.bin"/><Relationship Id="rId14" Type="http://schemas.openxmlformats.org/officeDocument/2006/relationships/image" Target="../media/image399.emf"/><Relationship Id="rId13" Type="http://schemas.openxmlformats.org/officeDocument/2006/relationships/oleObject" Target="../embeddings/oleObject393.bin"/><Relationship Id="rId12" Type="http://schemas.openxmlformats.org/officeDocument/2006/relationships/image" Target="../media/image398.emf"/><Relationship Id="rId11" Type="http://schemas.openxmlformats.org/officeDocument/2006/relationships/oleObject" Target="../embeddings/oleObject392.bin"/><Relationship Id="rId10" Type="http://schemas.openxmlformats.org/officeDocument/2006/relationships/image" Target="../media/image397.emf"/><Relationship Id="rId1" Type="http://schemas.openxmlformats.org/officeDocument/2006/relationships/oleObject" Target="../embeddings/oleObject387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9.bin"/><Relationship Id="rId8" Type="http://schemas.openxmlformats.org/officeDocument/2006/relationships/image" Target="../media/image414.emf"/><Relationship Id="rId7" Type="http://schemas.openxmlformats.org/officeDocument/2006/relationships/oleObject" Target="../embeddings/oleObject408.bin"/><Relationship Id="rId6" Type="http://schemas.openxmlformats.org/officeDocument/2006/relationships/image" Target="../media/image413.emf"/><Relationship Id="rId5" Type="http://schemas.openxmlformats.org/officeDocument/2006/relationships/oleObject" Target="../embeddings/oleObject407.bin"/><Relationship Id="rId4" Type="http://schemas.openxmlformats.org/officeDocument/2006/relationships/image" Target="../media/image412.emf"/><Relationship Id="rId3" Type="http://schemas.openxmlformats.org/officeDocument/2006/relationships/oleObject" Target="../embeddings/oleObject406.bin"/><Relationship Id="rId22" Type="http://schemas.openxmlformats.org/officeDocument/2006/relationships/vmlDrawing" Target="../drawings/vmlDrawing27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420.emf"/><Relationship Id="rId2" Type="http://schemas.openxmlformats.org/officeDocument/2006/relationships/image" Target="../media/image411.emf"/><Relationship Id="rId19" Type="http://schemas.openxmlformats.org/officeDocument/2006/relationships/oleObject" Target="../embeddings/oleObject414.bin"/><Relationship Id="rId18" Type="http://schemas.openxmlformats.org/officeDocument/2006/relationships/image" Target="../media/image419.emf"/><Relationship Id="rId17" Type="http://schemas.openxmlformats.org/officeDocument/2006/relationships/oleObject" Target="../embeddings/oleObject413.bin"/><Relationship Id="rId16" Type="http://schemas.openxmlformats.org/officeDocument/2006/relationships/image" Target="../media/image418.emf"/><Relationship Id="rId15" Type="http://schemas.openxmlformats.org/officeDocument/2006/relationships/oleObject" Target="../embeddings/oleObject412.bin"/><Relationship Id="rId14" Type="http://schemas.openxmlformats.org/officeDocument/2006/relationships/image" Target="../media/image417.emf"/><Relationship Id="rId13" Type="http://schemas.openxmlformats.org/officeDocument/2006/relationships/oleObject" Target="../embeddings/oleObject411.bin"/><Relationship Id="rId12" Type="http://schemas.openxmlformats.org/officeDocument/2006/relationships/image" Target="../media/image416.emf"/><Relationship Id="rId11" Type="http://schemas.openxmlformats.org/officeDocument/2006/relationships/oleObject" Target="../embeddings/oleObject410.bin"/><Relationship Id="rId10" Type="http://schemas.openxmlformats.org/officeDocument/2006/relationships/image" Target="../media/image415.emf"/><Relationship Id="rId1" Type="http://schemas.openxmlformats.org/officeDocument/2006/relationships/oleObject" Target="../embeddings/oleObject405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9.bin"/><Relationship Id="rId8" Type="http://schemas.openxmlformats.org/officeDocument/2006/relationships/image" Target="../media/image424.emf"/><Relationship Id="rId7" Type="http://schemas.openxmlformats.org/officeDocument/2006/relationships/oleObject" Target="../embeddings/oleObject418.bin"/><Relationship Id="rId6" Type="http://schemas.openxmlformats.org/officeDocument/2006/relationships/image" Target="../media/image423.emf"/><Relationship Id="rId5" Type="http://schemas.openxmlformats.org/officeDocument/2006/relationships/oleObject" Target="../embeddings/oleObject417.bin"/><Relationship Id="rId4" Type="http://schemas.openxmlformats.org/officeDocument/2006/relationships/image" Target="../media/image422.emf"/><Relationship Id="rId32" Type="http://schemas.openxmlformats.org/officeDocument/2006/relationships/vmlDrawing" Target="../drawings/vmlDrawing28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435.emf"/><Relationship Id="rId3" Type="http://schemas.openxmlformats.org/officeDocument/2006/relationships/oleObject" Target="../embeddings/oleObject416.bin"/><Relationship Id="rId29" Type="http://schemas.openxmlformats.org/officeDocument/2006/relationships/oleObject" Target="../embeddings/oleObject429.bin"/><Relationship Id="rId28" Type="http://schemas.openxmlformats.org/officeDocument/2006/relationships/image" Target="../media/image434.emf"/><Relationship Id="rId27" Type="http://schemas.openxmlformats.org/officeDocument/2006/relationships/oleObject" Target="../embeddings/oleObject428.bin"/><Relationship Id="rId26" Type="http://schemas.openxmlformats.org/officeDocument/2006/relationships/image" Target="../media/image433.emf"/><Relationship Id="rId25" Type="http://schemas.openxmlformats.org/officeDocument/2006/relationships/oleObject" Target="../embeddings/oleObject427.bin"/><Relationship Id="rId24" Type="http://schemas.openxmlformats.org/officeDocument/2006/relationships/image" Target="../media/image432.emf"/><Relationship Id="rId23" Type="http://schemas.openxmlformats.org/officeDocument/2006/relationships/oleObject" Target="../embeddings/oleObject426.bin"/><Relationship Id="rId22" Type="http://schemas.openxmlformats.org/officeDocument/2006/relationships/image" Target="../media/image431.emf"/><Relationship Id="rId21" Type="http://schemas.openxmlformats.org/officeDocument/2006/relationships/oleObject" Target="../embeddings/oleObject425.bin"/><Relationship Id="rId20" Type="http://schemas.openxmlformats.org/officeDocument/2006/relationships/image" Target="../media/image430.emf"/><Relationship Id="rId2" Type="http://schemas.openxmlformats.org/officeDocument/2006/relationships/image" Target="../media/image421.emf"/><Relationship Id="rId19" Type="http://schemas.openxmlformats.org/officeDocument/2006/relationships/oleObject" Target="../embeddings/oleObject424.bin"/><Relationship Id="rId18" Type="http://schemas.openxmlformats.org/officeDocument/2006/relationships/image" Target="../media/image429.emf"/><Relationship Id="rId17" Type="http://schemas.openxmlformats.org/officeDocument/2006/relationships/oleObject" Target="../embeddings/oleObject423.bin"/><Relationship Id="rId16" Type="http://schemas.openxmlformats.org/officeDocument/2006/relationships/image" Target="../media/image428.emf"/><Relationship Id="rId15" Type="http://schemas.openxmlformats.org/officeDocument/2006/relationships/oleObject" Target="../embeddings/oleObject422.bin"/><Relationship Id="rId14" Type="http://schemas.openxmlformats.org/officeDocument/2006/relationships/image" Target="../media/image427.emf"/><Relationship Id="rId13" Type="http://schemas.openxmlformats.org/officeDocument/2006/relationships/oleObject" Target="../embeddings/oleObject421.bin"/><Relationship Id="rId12" Type="http://schemas.openxmlformats.org/officeDocument/2006/relationships/image" Target="../media/image426.emf"/><Relationship Id="rId11" Type="http://schemas.openxmlformats.org/officeDocument/2006/relationships/oleObject" Target="../embeddings/oleObject420.bin"/><Relationship Id="rId10" Type="http://schemas.openxmlformats.org/officeDocument/2006/relationships/image" Target="../media/image425.emf"/><Relationship Id="rId1" Type="http://schemas.openxmlformats.org/officeDocument/2006/relationships/oleObject" Target="../embeddings/oleObject415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4.bin"/><Relationship Id="rId8" Type="http://schemas.openxmlformats.org/officeDocument/2006/relationships/image" Target="../media/image439.emf"/><Relationship Id="rId7" Type="http://schemas.openxmlformats.org/officeDocument/2006/relationships/oleObject" Target="../embeddings/oleObject433.bin"/><Relationship Id="rId6" Type="http://schemas.openxmlformats.org/officeDocument/2006/relationships/image" Target="../media/image438.emf"/><Relationship Id="rId5" Type="http://schemas.openxmlformats.org/officeDocument/2006/relationships/oleObject" Target="../embeddings/oleObject432.bin"/><Relationship Id="rId4" Type="http://schemas.openxmlformats.org/officeDocument/2006/relationships/image" Target="../media/image437.emf"/><Relationship Id="rId3" Type="http://schemas.openxmlformats.org/officeDocument/2006/relationships/oleObject" Target="../embeddings/oleObject431.bin"/><Relationship Id="rId2" Type="http://schemas.openxmlformats.org/officeDocument/2006/relationships/image" Target="../media/image436.emf"/><Relationship Id="rId16" Type="http://schemas.openxmlformats.org/officeDocument/2006/relationships/vmlDrawing" Target="../drawings/vmlDrawing29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442.emf"/><Relationship Id="rId13" Type="http://schemas.openxmlformats.org/officeDocument/2006/relationships/oleObject" Target="../embeddings/oleObject436.bin"/><Relationship Id="rId12" Type="http://schemas.openxmlformats.org/officeDocument/2006/relationships/image" Target="../media/image441.emf"/><Relationship Id="rId11" Type="http://schemas.openxmlformats.org/officeDocument/2006/relationships/oleObject" Target="../embeddings/oleObject435.bin"/><Relationship Id="rId10" Type="http://schemas.openxmlformats.org/officeDocument/2006/relationships/image" Target="../media/image440.emf"/><Relationship Id="rId1" Type="http://schemas.openxmlformats.org/officeDocument/2006/relationships/oleObject" Target="../embeddings/oleObject430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1.bin"/><Relationship Id="rId8" Type="http://schemas.openxmlformats.org/officeDocument/2006/relationships/image" Target="../media/image446.emf"/><Relationship Id="rId7" Type="http://schemas.openxmlformats.org/officeDocument/2006/relationships/oleObject" Target="../embeddings/oleObject440.bin"/><Relationship Id="rId66" Type="http://schemas.openxmlformats.org/officeDocument/2006/relationships/vmlDrawing" Target="../drawings/vmlDrawing30.vml"/><Relationship Id="rId65" Type="http://schemas.openxmlformats.org/officeDocument/2006/relationships/slideLayout" Target="../slideLayouts/slideLayout6.xml"/><Relationship Id="rId64" Type="http://schemas.openxmlformats.org/officeDocument/2006/relationships/image" Target="../media/image474.emf"/><Relationship Id="rId63" Type="http://schemas.openxmlformats.org/officeDocument/2006/relationships/oleObject" Target="../embeddings/oleObject468.bin"/><Relationship Id="rId62" Type="http://schemas.openxmlformats.org/officeDocument/2006/relationships/image" Target="../media/image473.emf"/><Relationship Id="rId61" Type="http://schemas.openxmlformats.org/officeDocument/2006/relationships/oleObject" Target="../embeddings/oleObject467.bin"/><Relationship Id="rId60" Type="http://schemas.openxmlformats.org/officeDocument/2006/relationships/image" Target="../media/image472.emf"/><Relationship Id="rId6" Type="http://schemas.openxmlformats.org/officeDocument/2006/relationships/image" Target="../media/image445.emf"/><Relationship Id="rId59" Type="http://schemas.openxmlformats.org/officeDocument/2006/relationships/oleObject" Target="../embeddings/oleObject466.bin"/><Relationship Id="rId58" Type="http://schemas.openxmlformats.org/officeDocument/2006/relationships/image" Target="../media/image471.emf"/><Relationship Id="rId57" Type="http://schemas.openxmlformats.org/officeDocument/2006/relationships/oleObject" Target="../embeddings/oleObject465.bin"/><Relationship Id="rId56" Type="http://schemas.openxmlformats.org/officeDocument/2006/relationships/image" Target="../media/image470.emf"/><Relationship Id="rId55" Type="http://schemas.openxmlformats.org/officeDocument/2006/relationships/oleObject" Target="../embeddings/oleObject464.bin"/><Relationship Id="rId54" Type="http://schemas.openxmlformats.org/officeDocument/2006/relationships/image" Target="../media/image469.emf"/><Relationship Id="rId53" Type="http://schemas.openxmlformats.org/officeDocument/2006/relationships/oleObject" Target="../embeddings/oleObject463.bin"/><Relationship Id="rId52" Type="http://schemas.openxmlformats.org/officeDocument/2006/relationships/image" Target="../media/image468.emf"/><Relationship Id="rId51" Type="http://schemas.openxmlformats.org/officeDocument/2006/relationships/oleObject" Target="../embeddings/oleObject462.bin"/><Relationship Id="rId50" Type="http://schemas.openxmlformats.org/officeDocument/2006/relationships/image" Target="../media/image467.emf"/><Relationship Id="rId5" Type="http://schemas.openxmlformats.org/officeDocument/2006/relationships/oleObject" Target="../embeddings/oleObject439.bin"/><Relationship Id="rId49" Type="http://schemas.openxmlformats.org/officeDocument/2006/relationships/oleObject" Target="../embeddings/oleObject461.bin"/><Relationship Id="rId48" Type="http://schemas.openxmlformats.org/officeDocument/2006/relationships/image" Target="../media/image466.emf"/><Relationship Id="rId47" Type="http://schemas.openxmlformats.org/officeDocument/2006/relationships/oleObject" Target="../embeddings/oleObject460.bin"/><Relationship Id="rId46" Type="http://schemas.openxmlformats.org/officeDocument/2006/relationships/image" Target="../media/image465.emf"/><Relationship Id="rId45" Type="http://schemas.openxmlformats.org/officeDocument/2006/relationships/oleObject" Target="../embeddings/oleObject459.bin"/><Relationship Id="rId44" Type="http://schemas.openxmlformats.org/officeDocument/2006/relationships/image" Target="../media/image464.emf"/><Relationship Id="rId43" Type="http://schemas.openxmlformats.org/officeDocument/2006/relationships/oleObject" Target="../embeddings/oleObject458.bin"/><Relationship Id="rId42" Type="http://schemas.openxmlformats.org/officeDocument/2006/relationships/image" Target="../media/image463.emf"/><Relationship Id="rId41" Type="http://schemas.openxmlformats.org/officeDocument/2006/relationships/oleObject" Target="../embeddings/oleObject457.bin"/><Relationship Id="rId40" Type="http://schemas.openxmlformats.org/officeDocument/2006/relationships/image" Target="../media/image462.emf"/><Relationship Id="rId4" Type="http://schemas.openxmlformats.org/officeDocument/2006/relationships/image" Target="../media/image444.emf"/><Relationship Id="rId39" Type="http://schemas.openxmlformats.org/officeDocument/2006/relationships/oleObject" Target="../embeddings/oleObject456.bin"/><Relationship Id="rId38" Type="http://schemas.openxmlformats.org/officeDocument/2006/relationships/image" Target="../media/image461.emf"/><Relationship Id="rId37" Type="http://schemas.openxmlformats.org/officeDocument/2006/relationships/oleObject" Target="../embeddings/oleObject455.bin"/><Relationship Id="rId36" Type="http://schemas.openxmlformats.org/officeDocument/2006/relationships/image" Target="../media/image460.emf"/><Relationship Id="rId35" Type="http://schemas.openxmlformats.org/officeDocument/2006/relationships/oleObject" Target="../embeddings/oleObject454.bin"/><Relationship Id="rId34" Type="http://schemas.openxmlformats.org/officeDocument/2006/relationships/image" Target="../media/image459.emf"/><Relationship Id="rId33" Type="http://schemas.openxmlformats.org/officeDocument/2006/relationships/oleObject" Target="../embeddings/oleObject453.bin"/><Relationship Id="rId32" Type="http://schemas.openxmlformats.org/officeDocument/2006/relationships/image" Target="../media/image458.emf"/><Relationship Id="rId31" Type="http://schemas.openxmlformats.org/officeDocument/2006/relationships/oleObject" Target="../embeddings/oleObject452.bin"/><Relationship Id="rId30" Type="http://schemas.openxmlformats.org/officeDocument/2006/relationships/image" Target="../media/image457.emf"/><Relationship Id="rId3" Type="http://schemas.openxmlformats.org/officeDocument/2006/relationships/oleObject" Target="../embeddings/oleObject438.bin"/><Relationship Id="rId29" Type="http://schemas.openxmlformats.org/officeDocument/2006/relationships/oleObject" Target="../embeddings/oleObject451.bin"/><Relationship Id="rId28" Type="http://schemas.openxmlformats.org/officeDocument/2006/relationships/image" Target="../media/image456.emf"/><Relationship Id="rId27" Type="http://schemas.openxmlformats.org/officeDocument/2006/relationships/oleObject" Target="../embeddings/oleObject450.bin"/><Relationship Id="rId26" Type="http://schemas.openxmlformats.org/officeDocument/2006/relationships/image" Target="../media/image455.emf"/><Relationship Id="rId25" Type="http://schemas.openxmlformats.org/officeDocument/2006/relationships/oleObject" Target="../embeddings/oleObject449.bin"/><Relationship Id="rId24" Type="http://schemas.openxmlformats.org/officeDocument/2006/relationships/image" Target="../media/image454.emf"/><Relationship Id="rId23" Type="http://schemas.openxmlformats.org/officeDocument/2006/relationships/oleObject" Target="../embeddings/oleObject448.bin"/><Relationship Id="rId22" Type="http://schemas.openxmlformats.org/officeDocument/2006/relationships/image" Target="../media/image453.emf"/><Relationship Id="rId21" Type="http://schemas.openxmlformats.org/officeDocument/2006/relationships/oleObject" Target="../embeddings/oleObject447.bin"/><Relationship Id="rId20" Type="http://schemas.openxmlformats.org/officeDocument/2006/relationships/image" Target="../media/image452.emf"/><Relationship Id="rId2" Type="http://schemas.openxmlformats.org/officeDocument/2006/relationships/image" Target="../media/image443.emf"/><Relationship Id="rId19" Type="http://schemas.openxmlformats.org/officeDocument/2006/relationships/oleObject" Target="../embeddings/oleObject446.bin"/><Relationship Id="rId18" Type="http://schemas.openxmlformats.org/officeDocument/2006/relationships/image" Target="../media/image451.emf"/><Relationship Id="rId17" Type="http://schemas.openxmlformats.org/officeDocument/2006/relationships/oleObject" Target="../embeddings/oleObject445.bin"/><Relationship Id="rId16" Type="http://schemas.openxmlformats.org/officeDocument/2006/relationships/image" Target="../media/image450.emf"/><Relationship Id="rId15" Type="http://schemas.openxmlformats.org/officeDocument/2006/relationships/oleObject" Target="../embeddings/oleObject444.bin"/><Relationship Id="rId14" Type="http://schemas.openxmlformats.org/officeDocument/2006/relationships/image" Target="../media/image449.emf"/><Relationship Id="rId13" Type="http://schemas.openxmlformats.org/officeDocument/2006/relationships/oleObject" Target="../embeddings/oleObject443.bin"/><Relationship Id="rId12" Type="http://schemas.openxmlformats.org/officeDocument/2006/relationships/image" Target="../media/image448.emf"/><Relationship Id="rId11" Type="http://schemas.openxmlformats.org/officeDocument/2006/relationships/oleObject" Target="../embeddings/oleObject442.bin"/><Relationship Id="rId10" Type="http://schemas.openxmlformats.org/officeDocument/2006/relationships/image" Target="../media/image447.emf"/><Relationship Id="rId1" Type="http://schemas.openxmlformats.org/officeDocument/2006/relationships/oleObject" Target="../embeddings/oleObject437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3.bin"/><Relationship Id="rId8" Type="http://schemas.openxmlformats.org/officeDocument/2006/relationships/image" Target="../media/image478.emf"/><Relationship Id="rId7" Type="http://schemas.openxmlformats.org/officeDocument/2006/relationships/oleObject" Target="../embeddings/oleObject472.bin"/><Relationship Id="rId6" Type="http://schemas.openxmlformats.org/officeDocument/2006/relationships/image" Target="../media/image477.emf"/><Relationship Id="rId5" Type="http://schemas.openxmlformats.org/officeDocument/2006/relationships/oleObject" Target="../embeddings/oleObject471.bin"/><Relationship Id="rId42" Type="http://schemas.openxmlformats.org/officeDocument/2006/relationships/vmlDrawing" Target="../drawings/vmlDrawing31.vml"/><Relationship Id="rId41" Type="http://schemas.openxmlformats.org/officeDocument/2006/relationships/slideLayout" Target="../slideLayouts/slideLayout6.xml"/><Relationship Id="rId40" Type="http://schemas.openxmlformats.org/officeDocument/2006/relationships/image" Target="../media/image494.emf"/><Relationship Id="rId4" Type="http://schemas.openxmlformats.org/officeDocument/2006/relationships/image" Target="../media/image476.emf"/><Relationship Id="rId39" Type="http://schemas.openxmlformats.org/officeDocument/2006/relationships/oleObject" Target="../embeddings/oleObject488.bin"/><Relationship Id="rId38" Type="http://schemas.openxmlformats.org/officeDocument/2006/relationships/image" Target="../media/image493.emf"/><Relationship Id="rId37" Type="http://schemas.openxmlformats.org/officeDocument/2006/relationships/oleObject" Target="../embeddings/oleObject487.bin"/><Relationship Id="rId36" Type="http://schemas.openxmlformats.org/officeDocument/2006/relationships/image" Target="../media/image492.emf"/><Relationship Id="rId35" Type="http://schemas.openxmlformats.org/officeDocument/2006/relationships/oleObject" Target="../embeddings/oleObject486.bin"/><Relationship Id="rId34" Type="http://schemas.openxmlformats.org/officeDocument/2006/relationships/image" Target="../media/image491.emf"/><Relationship Id="rId33" Type="http://schemas.openxmlformats.org/officeDocument/2006/relationships/oleObject" Target="../embeddings/oleObject485.bin"/><Relationship Id="rId32" Type="http://schemas.openxmlformats.org/officeDocument/2006/relationships/image" Target="../media/image490.emf"/><Relationship Id="rId31" Type="http://schemas.openxmlformats.org/officeDocument/2006/relationships/oleObject" Target="../embeddings/oleObject484.bin"/><Relationship Id="rId30" Type="http://schemas.openxmlformats.org/officeDocument/2006/relationships/image" Target="../media/image489.emf"/><Relationship Id="rId3" Type="http://schemas.openxmlformats.org/officeDocument/2006/relationships/oleObject" Target="../embeddings/oleObject470.bin"/><Relationship Id="rId29" Type="http://schemas.openxmlformats.org/officeDocument/2006/relationships/oleObject" Target="../embeddings/oleObject483.bin"/><Relationship Id="rId28" Type="http://schemas.openxmlformats.org/officeDocument/2006/relationships/image" Target="../media/image488.emf"/><Relationship Id="rId27" Type="http://schemas.openxmlformats.org/officeDocument/2006/relationships/oleObject" Target="../embeddings/oleObject482.bin"/><Relationship Id="rId26" Type="http://schemas.openxmlformats.org/officeDocument/2006/relationships/image" Target="../media/image487.emf"/><Relationship Id="rId25" Type="http://schemas.openxmlformats.org/officeDocument/2006/relationships/oleObject" Target="../embeddings/oleObject481.bin"/><Relationship Id="rId24" Type="http://schemas.openxmlformats.org/officeDocument/2006/relationships/image" Target="../media/image486.emf"/><Relationship Id="rId23" Type="http://schemas.openxmlformats.org/officeDocument/2006/relationships/oleObject" Target="../embeddings/oleObject480.bin"/><Relationship Id="rId22" Type="http://schemas.openxmlformats.org/officeDocument/2006/relationships/image" Target="../media/image485.emf"/><Relationship Id="rId21" Type="http://schemas.openxmlformats.org/officeDocument/2006/relationships/oleObject" Target="../embeddings/oleObject479.bin"/><Relationship Id="rId20" Type="http://schemas.openxmlformats.org/officeDocument/2006/relationships/image" Target="../media/image484.emf"/><Relationship Id="rId2" Type="http://schemas.openxmlformats.org/officeDocument/2006/relationships/image" Target="../media/image475.emf"/><Relationship Id="rId19" Type="http://schemas.openxmlformats.org/officeDocument/2006/relationships/oleObject" Target="../embeddings/oleObject478.bin"/><Relationship Id="rId18" Type="http://schemas.openxmlformats.org/officeDocument/2006/relationships/image" Target="../media/image483.emf"/><Relationship Id="rId17" Type="http://schemas.openxmlformats.org/officeDocument/2006/relationships/oleObject" Target="../embeddings/oleObject477.bin"/><Relationship Id="rId16" Type="http://schemas.openxmlformats.org/officeDocument/2006/relationships/image" Target="../media/image482.emf"/><Relationship Id="rId15" Type="http://schemas.openxmlformats.org/officeDocument/2006/relationships/oleObject" Target="../embeddings/oleObject476.bin"/><Relationship Id="rId14" Type="http://schemas.openxmlformats.org/officeDocument/2006/relationships/image" Target="../media/image481.emf"/><Relationship Id="rId13" Type="http://schemas.openxmlformats.org/officeDocument/2006/relationships/oleObject" Target="../embeddings/oleObject475.bin"/><Relationship Id="rId12" Type="http://schemas.openxmlformats.org/officeDocument/2006/relationships/image" Target="../media/image480.emf"/><Relationship Id="rId11" Type="http://schemas.openxmlformats.org/officeDocument/2006/relationships/oleObject" Target="../embeddings/oleObject474.bin"/><Relationship Id="rId10" Type="http://schemas.openxmlformats.org/officeDocument/2006/relationships/image" Target="../media/image479.emf"/><Relationship Id="rId1" Type="http://schemas.openxmlformats.org/officeDocument/2006/relationships/oleObject" Target="../embeddings/oleObject469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95.wmf"/><Relationship Id="rId1" Type="http://schemas.openxmlformats.org/officeDocument/2006/relationships/oleObject" Target="../embeddings/oleObject489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4.bin"/><Relationship Id="rId8" Type="http://schemas.openxmlformats.org/officeDocument/2006/relationships/image" Target="../media/image499.emf"/><Relationship Id="rId7" Type="http://schemas.openxmlformats.org/officeDocument/2006/relationships/oleObject" Target="../embeddings/oleObject493.bin"/><Relationship Id="rId6" Type="http://schemas.openxmlformats.org/officeDocument/2006/relationships/image" Target="../media/image498.emf"/><Relationship Id="rId5" Type="http://schemas.openxmlformats.org/officeDocument/2006/relationships/oleObject" Target="../embeddings/oleObject492.bin"/><Relationship Id="rId4" Type="http://schemas.openxmlformats.org/officeDocument/2006/relationships/image" Target="../media/image497.emf"/><Relationship Id="rId3" Type="http://schemas.openxmlformats.org/officeDocument/2006/relationships/oleObject" Target="../embeddings/oleObject491.bin"/><Relationship Id="rId2" Type="http://schemas.openxmlformats.org/officeDocument/2006/relationships/image" Target="../media/image496.emf"/><Relationship Id="rId12" Type="http://schemas.openxmlformats.org/officeDocument/2006/relationships/vmlDrawing" Target="../drawings/vmlDrawing33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500.emf"/><Relationship Id="rId1" Type="http://schemas.openxmlformats.org/officeDocument/2006/relationships/oleObject" Target="../embeddings/oleObject490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9.bin"/><Relationship Id="rId8" Type="http://schemas.openxmlformats.org/officeDocument/2006/relationships/image" Target="../media/image504.emf"/><Relationship Id="rId7" Type="http://schemas.openxmlformats.org/officeDocument/2006/relationships/oleObject" Target="../embeddings/oleObject498.bin"/><Relationship Id="rId6" Type="http://schemas.openxmlformats.org/officeDocument/2006/relationships/image" Target="../media/image503.emf"/><Relationship Id="rId5" Type="http://schemas.openxmlformats.org/officeDocument/2006/relationships/oleObject" Target="../embeddings/oleObject497.bin"/><Relationship Id="rId4" Type="http://schemas.openxmlformats.org/officeDocument/2006/relationships/image" Target="../media/image502.emf"/><Relationship Id="rId3" Type="http://schemas.openxmlformats.org/officeDocument/2006/relationships/oleObject" Target="../embeddings/oleObject496.bin"/><Relationship Id="rId26" Type="http://schemas.openxmlformats.org/officeDocument/2006/relationships/vmlDrawing" Target="../drawings/vmlDrawing34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512.emf"/><Relationship Id="rId23" Type="http://schemas.openxmlformats.org/officeDocument/2006/relationships/oleObject" Target="../embeddings/oleObject506.bin"/><Relationship Id="rId22" Type="http://schemas.openxmlformats.org/officeDocument/2006/relationships/image" Target="../media/image511.emf"/><Relationship Id="rId21" Type="http://schemas.openxmlformats.org/officeDocument/2006/relationships/oleObject" Target="../embeddings/oleObject505.bin"/><Relationship Id="rId20" Type="http://schemas.openxmlformats.org/officeDocument/2006/relationships/image" Target="../media/image510.emf"/><Relationship Id="rId2" Type="http://schemas.openxmlformats.org/officeDocument/2006/relationships/image" Target="../media/image501.emf"/><Relationship Id="rId19" Type="http://schemas.openxmlformats.org/officeDocument/2006/relationships/oleObject" Target="../embeddings/oleObject504.bin"/><Relationship Id="rId18" Type="http://schemas.openxmlformats.org/officeDocument/2006/relationships/image" Target="../media/image509.emf"/><Relationship Id="rId17" Type="http://schemas.openxmlformats.org/officeDocument/2006/relationships/oleObject" Target="../embeddings/oleObject503.bin"/><Relationship Id="rId16" Type="http://schemas.openxmlformats.org/officeDocument/2006/relationships/image" Target="../media/image508.emf"/><Relationship Id="rId15" Type="http://schemas.openxmlformats.org/officeDocument/2006/relationships/oleObject" Target="../embeddings/oleObject502.bin"/><Relationship Id="rId14" Type="http://schemas.openxmlformats.org/officeDocument/2006/relationships/image" Target="../media/image507.emf"/><Relationship Id="rId13" Type="http://schemas.openxmlformats.org/officeDocument/2006/relationships/oleObject" Target="../embeddings/oleObject501.bin"/><Relationship Id="rId12" Type="http://schemas.openxmlformats.org/officeDocument/2006/relationships/image" Target="../media/image506.emf"/><Relationship Id="rId11" Type="http://schemas.openxmlformats.org/officeDocument/2006/relationships/oleObject" Target="../embeddings/oleObject500.bin"/><Relationship Id="rId10" Type="http://schemas.openxmlformats.org/officeDocument/2006/relationships/image" Target="../media/image505.emf"/><Relationship Id="rId1" Type="http://schemas.openxmlformats.org/officeDocument/2006/relationships/oleObject" Target="../embeddings/oleObject495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13.wmf"/><Relationship Id="rId1" Type="http://schemas.openxmlformats.org/officeDocument/2006/relationships/oleObject" Target="../embeddings/oleObject507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3.e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2.emf"/><Relationship Id="rId5" Type="http://schemas.openxmlformats.org/officeDocument/2006/relationships/oleObject" Target="../embeddings/oleObject4.bin"/><Relationship Id="rId47" Type="http://schemas.openxmlformats.org/officeDocument/2006/relationships/vmlDrawing" Target="../drawings/vmlDrawing2.vml"/><Relationship Id="rId46" Type="http://schemas.openxmlformats.org/officeDocument/2006/relationships/slideLayout" Target="../slideLayouts/slideLayout6.xml"/><Relationship Id="rId45" Type="http://schemas.openxmlformats.org/officeDocument/2006/relationships/image" Target="../media/image32.wmf"/><Relationship Id="rId44" Type="http://schemas.openxmlformats.org/officeDocument/2006/relationships/image" Target="../media/image31.emf"/><Relationship Id="rId43" Type="http://schemas.openxmlformats.org/officeDocument/2006/relationships/oleObject" Target="../embeddings/oleObject23.bin"/><Relationship Id="rId42" Type="http://schemas.openxmlformats.org/officeDocument/2006/relationships/image" Target="../media/image30.emf"/><Relationship Id="rId41" Type="http://schemas.openxmlformats.org/officeDocument/2006/relationships/oleObject" Target="../embeddings/oleObject22.bin"/><Relationship Id="rId40" Type="http://schemas.openxmlformats.org/officeDocument/2006/relationships/image" Target="../media/image29.emf"/><Relationship Id="rId4" Type="http://schemas.openxmlformats.org/officeDocument/2006/relationships/image" Target="../media/image11.emf"/><Relationship Id="rId39" Type="http://schemas.openxmlformats.org/officeDocument/2006/relationships/oleObject" Target="../embeddings/oleObject21.bin"/><Relationship Id="rId38" Type="http://schemas.openxmlformats.org/officeDocument/2006/relationships/image" Target="../media/image28.emf"/><Relationship Id="rId37" Type="http://schemas.openxmlformats.org/officeDocument/2006/relationships/oleObject" Target="../embeddings/oleObject20.bin"/><Relationship Id="rId36" Type="http://schemas.openxmlformats.org/officeDocument/2006/relationships/image" Target="../media/image27.emf"/><Relationship Id="rId35" Type="http://schemas.openxmlformats.org/officeDocument/2006/relationships/oleObject" Target="../embeddings/oleObject19.bin"/><Relationship Id="rId34" Type="http://schemas.openxmlformats.org/officeDocument/2006/relationships/image" Target="../media/image26.emf"/><Relationship Id="rId33" Type="http://schemas.openxmlformats.org/officeDocument/2006/relationships/oleObject" Target="../embeddings/oleObject18.bin"/><Relationship Id="rId32" Type="http://schemas.openxmlformats.org/officeDocument/2006/relationships/image" Target="../media/image25.emf"/><Relationship Id="rId31" Type="http://schemas.openxmlformats.org/officeDocument/2006/relationships/oleObject" Target="../embeddings/oleObject17.bin"/><Relationship Id="rId30" Type="http://schemas.openxmlformats.org/officeDocument/2006/relationships/image" Target="../media/image24.emf"/><Relationship Id="rId3" Type="http://schemas.openxmlformats.org/officeDocument/2006/relationships/oleObject" Target="../embeddings/oleObject3.bin"/><Relationship Id="rId29" Type="http://schemas.openxmlformats.org/officeDocument/2006/relationships/oleObject" Target="../embeddings/oleObject16.bin"/><Relationship Id="rId28" Type="http://schemas.openxmlformats.org/officeDocument/2006/relationships/image" Target="../media/image23.emf"/><Relationship Id="rId27" Type="http://schemas.openxmlformats.org/officeDocument/2006/relationships/oleObject" Target="../embeddings/oleObject15.bin"/><Relationship Id="rId26" Type="http://schemas.openxmlformats.org/officeDocument/2006/relationships/image" Target="../media/image22.emf"/><Relationship Id="rId25" Type="http://schemas.openxmlformats.org/officeDocument/2006/relationships/oleObject" Target="../embeddings/oleObject14.bin"/><Relationship Id="rId24" Type="http://schemas.openxmlformats.org/officeDocument/2006/relationships/image" Target="../media/image21.emf"/><Relationship Id="rId23" Type="http://schemas.openxmlformats.org/officeDocument/2006/relationships/oleObject" Target="../embeddings/oleObject13.bin"/><Relationship Id="rId22" Type="http://schemas.openxmlformats.org/officeDocument/2006/relationships/image" Target="../media/image20.emf"/><Relationship Id="rId21" Type="http://schemas.openxmlformats.org/officeDocument/2006/relationships/oleObject" Target="../embeddings/oleObject12.bin"/><Relationship Id="rId20" Type="http://schemas.openxmlformats.org/officeDocument/2006/relationships/image" Target="../media/image19.emf"/><Relationship Id="rId2" Type="http://schemas.openxmlformats.org/officeDocument/2006/relationships/image" Target="../media/image10.emf"/><Relationship Id="rId19" Type="http://schemas.openxmlformats.org/officeDocument/2006/relationships/oleObject" Target="../embeddings/oleObject11.bin"/><Relationship Id="rId18" Type="http://schemas.openxmlformats.org/officeDocument/2006/relationships/image" Target="../media/image18.e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17.e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16.e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15.e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14.emf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2.bin"/><Relationship Id="rId8" Type="http://schemas.openxmlformats.org/officeDocument/2006/relationships/image" Target="../media/image517.emf"/><Relationship Id="rId7" Type="http://schemas.openxmlformats.org/officeDocument/2006/relationships/oleObject" Target="../embeddings/oleObject511.bin"/><Relationship Id="rId6" Type="http://schemas.openxmlformats.org/officeDocument/2006/relationships/image" Target="../media/image516.emf"/><Relationship Id="rId5" Type="http://schemas.openxmlformats.org/officeDocument/2006/relationships/oleObject" Target="../embeddings/oleObject510.bin"/><Relationship Id="rId4" Type="http://schemas.openxmlformats.org/officeDocument/2006/relationships/image" Target="../media/image515.emf"/><Relationship Id="rId3" Type="http://schemas.openxmlformats.org/officeDocument/2006/relationships/oleObject" Target="../embeddings/oleObject509.bin"/><Relationship Id="rId2" Type="http://schemas.openxmlformats.org/officeDocument/2006/relationships/image" Target="../media/image514.emf"/><Relationship Id="rId14" Type="http://schemas.openxmlformats.org/officeDocument/2006/relationships/vmlDrawing" Target="../drawings/vmlDrawing36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519.emf"/><Relationship Id="rId11" Type="http://schemas.openxmlformats.org/officeDocument/2006/relationships/oleObject" Target="../embeddings/oleObject513.bin"/><Relationship Id="rId10" Type="http://schemas.openxmlformats.org/officeDocument/2006/relationships/image" Target="../media/image518.emf"/><Relationship Id="rId1" Type="http://schemas.openxmlformats.org/officeDocument/2006/relationships/oleObject" Target="../embeddings/oleObject508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7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521.wmf"/><Relationship Id="rId3" Type="http://schemas.openxmlformats.org/officeDocument/2006/relationships/oleObject" Target="../embeddings/oleObject515.bin"/><Relationship Id="rId2" Type="http://schemas.openxmlformats.org/officeDocument/2006/relationships/image" Target="../media/image520.wmf"/><Relationship Id="rId1" Type="http://schemas.openxmlformats.org/officeDocument/2006/relationships/oleObject" Target="../embeddings/oleObject514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0.bin"/><Relationship Id="rId8" Type="http://schemas.openxmlformats.org/officeDocument/2006/relationships/image" Target="../media/image525.emf"/><Relationship Id="rId7" Type="http://schemas.openxmlformats.org/officeDocument/2006/relationships/oleObject" Target="../embeddings/oleObject519.bin"/><Relationship Id="rId6" Type="http://schemas.openxmlformats.org/officeDocument/2006/relationships/image" Target="../media/image524.emf"/><Relationship Id="rId5" Type="http://schemas.openxmlformats.org/officeDocument/2006/relationships/oleObject" Target="../embeddings/oleObject518.bin"/><Relationship Id="rId4" Type="http://schemas.openxmlformats.org/officeDocument/2006/relationships/image" Target="../media/image523.emf"/><Relationship Id="rId3" Type="http://schemas.openxmlformats.org/officeDocument/2006/relationships/oleObject" Target="../embeddings/oleObject517.bin"/><Relationship Id="rId28" Type="http://schemas.openxmlformats.org/officeDocument/2006/relationships/vmlDrawing" Target="../drawings/vmlDrawing38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534.emf"/><Relationship Id="rId25" Type="http://schemas.openxmlformats.org/officeDocument/2006/relationships/oleObject" Target="../embeddings/oleObject528.bin"/><Relationship Id="rId24" Type="http://schemas.openxmlformats.org/officeDocument/2006/relationships/image" Target="../media/image533.emf"/><Relationship Id="rId23" Type="http://schemas.openxmlformats.org/officeDocument/2006/relationships/oleObject" Target="../embeddings/oleObject527.bin"/><Relationship Id="rId22" Type="http://schemas.openxmlformats.org/officeDocument/2006/relationships/image" Target="../media/image532.emf"/><Relationship Id="rId21" Type="http://schemas.openxmlformats.org/officeDocument/2006/relationships/oleObject" Target="../embeddings/oleObject526.bin"/><Relationship Id="rId20" Type="http://schemas.openxmlformats.org/officeDocument/2006/relationships/image" Target="../media/image531.emf"/><Relationship Id="rId2" Type="http://schemas.openxmlformats.org/officeDocument/2006/relationships/image" Target="../media/image522.emf"/><Relationship Id="rId19" Type="http://schemas.openxmlformats.org/officeDocument/2006/relationships/oleObject" Target="../embeddings/oleObject525.bin"/><Relationship Id="rId18" Type="http://schemas.openxmlformats.org/officeDocument/2006/relationships/image" Target="../media/image530.emf"/><Relationship Id="rId17" Type="http://schemas.openxmlformats.org/officeDocument/2006/relationships/oleObject" Target="../embeddings/oleObject524.bin"/><Relationship Id="rId16" Type="http://schemas.openxmlformats.org/officeDocument/2006/relationships/image" Target="../media/image529.emf"/><Relationship Id="rId15" Type="http://schemas.openxmlformats.org/officeDocument/2006/relationships/oleObject" Target="../embeddings/oleObject523.bin"/><Relationship Id="rId14" Type="http://schemas.openxmlformats.org/officeDocument/2006/relationships/image" Target="../media/image528.emf"/><Relationship Id="rId13" Type="http://schemas.openxmlformats.org/officeDocument/2006/relationships/oleObject" Target="../embeddings/oleObject522.bin"/><Relationship Id="rId12" Type="http://schemas.openxmlformats.org/officeDocument/2006/relationships/image" Target="../media/image527.emf"/><Relationship Id="rId11" Type="http://schemas.openxmlformats.org/officeDocument/2006/relationships/oleObject" Target="../embeddings/oleObject521.bin"/><Relationship Id="rId10" Type="http://schemas.openxmlformats.org/officeDocument/2006/relationships/image" Target="../media/image526.emf"/><Relationship Id="rId1" Type="http://schemas.openxmlformats.org/officeDocument/2006/relationships/oleObject" Target="../embeddings/oleObject516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3.bin"/><Relationship Id="rId8" Type="http://schemas.openxmlformats.org/officeDocument/2006/relationships/image" Target="../media/image538.emf"/><Relationship Id="rId7" Type="http://schemas.openxmlformats.org/officeDocument/2006/relationships/oleObject" Target="../embeddings/oleObject532.bin"/><Relationship Id="rId6" Type="http://schemas.openxmlformats.org/officeDocument/2006/relationships/image" Target="../media/image537.wmf"/><Relationship Id="rId5" Type="http://schemas.openxmlformats.org/officeDocument/2006/relationships/oleObject" Target="../embeddings/oleObject531.bin"/><Relationship Id="rId4" Type="http://schemas.openxmlformats.org/officeDocument/2006/relationships/image" Target="../media/image536.emf"/><Relationship Id="rId3" Type="http://schemas.openxmlformats.org/officeDocument/2006/relationships/oleObject" Target="../embeddings/oleObject530.bin"/><Relationship Id="rId26" Type="http://schemas.openxmlformats.org/officeDocument/2006/relationships/vmlDrawing" Target="../drawings/vmlDrawing39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546.wmf"/><Relationship Id="rId23" Type="http://schemas.openxmlformats.org/officeDocument/2006/relationships/oleObject" Target="../embeddings/oleObject540.bin"/><Relationship Id="rId22" Type="http://schemas.openxmlformats.org/officeDocument/2006/relationships/image" Target="../media/image545.wmf"/><Relationship Id="rId21" Type="http://schemas.openxmlformats.org/officeDocument/2006/relationships/oleObject" Target="../embeddings/oleObject539.bin"/><Relationship Id="rId20" Type="http://schemas.openxmlformats.org/officeDocument/2006/relationships/image" Target="../media/image544.wmf"/><Relationship Id="rId2" Type="http://schemas.openxmlformats.org/officeDocument/2006/relationships/image" Target="../media/image535.emf"/><Relationship Id="rId19" Type="http://schemas.openxmlformats.org/officeDocument/2006/relationships/oleObject" Target="../embeddings/oleObject538.bin"/><Relationship Id="rId18" Type="http://schemas.openxmlformats.org/officeDocument/2006/relationships/image" Target="../media/image543.wmf"/><Relationship Id="rId17" Type="http://schemas.openxmlformats.org/officeDocument/2006/relationships/oleObject" Target="../embeddings/oleObject537.bin"/><Relationship Id="rId16" Type="http://schemas.openxmlformats.org/officeDocument/2006/relationships/image" Target="../media/image542.emf"/><Relationship Id="rId15" Type="http://schemas.openxmlformats.org/officeDocument/2006/relationships/oleObject" Target="../embeddings/oleObject536.bin"/><Relationship Id="rId14" Type="http://schemas.openxmlformats.org/officeDocument/2006/relationships/image" Target="../media/image541.wmf"/><Relationship Id="rId13" Type="http://schemas.openxmlformats.org/officeDocument/2006/relationships/oleObject" Target="../embeddings/oleObject535.bin"/><Relationship Id="rId12" Type="http://schemas.openxmlformats.org/officeDocument/2006/relationships/image" Target="../media/image540.emf"/><Relationship Id="rId11" Type="http://schemas.openxmlformats.org/officeDocument/2006/relationships/oleObject" Target="../embeddings/oleObject534.bin"/><Relationship Id="rId10" Type="http://schemas.openxmlformats.org/officeDocument/2006/relationships/image" Target="../media/image539.emf"/><Relationship Id="rId1" Type="http://schemas.openxmlformats.org/officeDocument/2006/relationships/oleObject" Target="../embeddings/oleObject529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0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.png"/><Relationship Id="rId3" Type="http://schemas.openxmlformats.org/officeDocument/2006/relationships/oleObject" Target="../embeddings/oleObject541.bin"/><Relationship Id="rId2" Type="http://schemas.openxmlformats.org/officeDocument/2006/relationships/slide" Target="slide2.xml"/><Relationship Id="rId1" Type="http://schemas.openxmlformats.org/officeDocument/2006/relationships/slide" Target="slide9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6.bin"/><Relationship Id="rId8" Type="http://schemas.openxmlformats.org/officeDocument/2006/relationships/image" Target="../media/image550.emf"/><Relationship Id="rId7" Type="http://schemas.openxmlformats.org/officeDocument/2006/relationships/oleObject" Target="../embeddings/oleObject545.bin"/><Relationship Id="rId6" Type="http://schemas.openxmlformats.org/officeDocument/2006/relationships/image" Target="../media/image549.emf"/><Relationship Id="rId5" Type="http://schemas.openxmlformats.org/officeDocument/2006/relationships/oleObject" Target="../embeddings/oleObject544.bin"/><Relationship Id="rId4" Type="http://schemas.openxmlformats.org/officeDocument/2006/relationships/image" Target="../media/image548.emf"/><Relationship Id="rId35" Type="http://schemas.openxmlformats.org/officeDocument/2006/relationships/vmlDrawing" Target="../drawings/vmlDrawing41.vml"/><Relationship Id="rId34" Type="http://schemas.openxmlformats.org/officeDocument/2006/relationships/slideLayout" Target="../slideLayouts/slideLayout6.xml"/><Relationship Id="rId33" Type="http://schemas.openxmlformats.org/officeDocument/2006/relationships/image" Target="../media/image563.emf"/><Relationship Id="rId32" Type="http://schemas.openxmlformats.org/officeDocument/2006/relationships/oleObject" Target="../embeddings/oleObject557.bin"/><Relationship Id="rId31" Type="http://schemas.openxmlformats.org/officeDocument/2006/relationships/image" Target="../media/image562.emf"/><Relationship Id="rId30" Type="http://schemas.openxmlformats.org/officeDocument/2006/relationships/oleObject" Target="../embeddings/oleObject556.bin"/><Relationship Id="rId3" Type="http://schemas.openxmlformats.org/officeDocument/2006/relationships/oleObject" Target="../embeddings/oleObject543.bin"/><Relationship Id="rId29" Type="http://schemas.openxmlformats.org/officeDocument/2006/relationships/image" Target="../media/image561.emf"/><Relationship Id="rId28" Type="http://schemas.openxmlformats.org/officeDocument/2006/relationships/oleObject" Target="../embeddings/oleObject555.bin"/><Relationship Id="rId27" Type="http://schemas.openxmlformats.org/officeDocument/2006/relationships/image" Target="../media/image560.emf"/><Relationship Id="rId26" Type="http://schemas.openxmlformats.org/officeDocument/2006/relationships/oleObject" Target="../embeddings/oleObject554.bin"/><Relationship Id="rId25" Type="http://schemas.openxmlformats.org/officeDocument/2006/relationships/image" Target="../media/image559.emf"/><Relationship Id="rId24" Type="http://schemas.openxmlformats.org/officeDocument/2006/relationships/oleObject" Target="../embeddings/oleObject553.bin"/><Relationship Id="rId23" Type="http://schemas.openxmlformats.org/officeDocument/2006/relationships/image" Target="../media/image558.emf"/><Relationship Id="rId22" Type="http://schemas.openxmlformats.org/officeDocument/2006/relationships/oleObject" Target="../embeddings/oleObject552.bin"/><Relationship Id="rId21" Type="http://schemas.openxmlformats.org/officeDocument/2006/relationships/image" Target="../media/image557.emf"/><Relationship Id="rId20" Type="http://schemas.openxmlformats.org/officeDocument/2006/relationships/oleObject" Target="../embeddings/oleObject551.bin"/><Relationship Id="rId2" Type="http://schemas.openxmlformats.org/officeDocument/2006/relationships/image" Target="../media/image547.emf"/><Relationship Id="rId19" Type="http://schemas.openxmlformats.org/officeDocument/2006/relationships/image" Target="../media/image556.emf"/><Relationship Id="rId18" Type="http://schemas.openxmlformats.org/officeDocument/2006/relationships/oleObject" Target="../embeddings/oleObject550.bin"/><Relationship Id="rId17" Type="http://schemas.openxmlformats.org/officeDocument/2006/relationships/image" Target="../media/image555.jpeg"/><Relationship Id="rId16" Type="http://schemas.openxmlformats.org/officeDocument/2006/relationships/image" Target="../media/image554.emf"/><Relationship Id="rId15" Type="http://schemas.openxmlformats.org/officeDocument/2006/relationships/oleObject" Target="../embeddings/oleObject549.bin"/><Relationship Id="rId14" Type="http://schemas.openxmlformats.org/officeDocument/2006/relationships/image" Target="../media/image553.emf"/><Relationship Id="rId13" Type="http://schemas.openxmlformats.org/officeDocument/2006/relationships/oleObject" Target="../embeddings/oleObject548.bin"/><Relationship Id="rId12" Type="http://schemas.openxmlformats.org/officeDocument/2006/relationships/image" Target="../media/image552.emf"/><Relationship Id="rId11" Type="http://schemas.openxmlformats.org/officeDocument/2006/relationships/oleObject" Target="../embeddings/oleObject547.bin"/><Relationship Id="rId10" Type="http://schemas.openxmlformats.org/officeDocument/2006/relationships/image" Target="../media/image551.emf"/><Relationship Id="rId1" Type="http://schemas.openxmlformats.org/officeDocument/2006/relationships/oleObject" Target="../embeddings/oleObject542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2.bin"/><Relationship Id="rId8" Type="http://schemas.openxmlformats.org/officeDocument/2006/relationships/image" Target="../media/image567.emf"/><Relationship Id="rId7" Type="http://schemas.openxmlformats.org/officeDocument/2006/relationships/oleObject" Target="../embeddings/oleObject561.bin"/><Relationship Id="rId6" Type="http://schemas.openxmlformats.org/officeDocument/2006/relationships/image" Target="../media/image566.emf"/><Relationship Id="rId5" Type="http://schemas.openxmlformats.org/officeDocument/2006/relationships/oleObject" Target="../embeddings/oleObject560.bin"/><Relationship Id="rId4" Type="http://schemas.openxmlformats.org/officeDocument/2006/relationships/image" Target="../media/image565.emf"/><Relationship Id="rId36" Type="http://schemas.openxmlformats.org/officeDocument/2006/relationships/vmlDrawing" Target="../drawings/vmlDrawing42.vml"/><Relationship Id="rId35" Type="http://schemas.openxmlformats.org/officeDocument/2006/relationships/slideLayout" Target="../slideLayouts/slideLayout6.xml"/><Relationship Id="rId34" Type="http://schemas.openxmlformats.org/officeDocument/2006/relationships/image" Target="../media/image580.emf"/><Relationship Id="rId33" Type="http://schemas.openxmlformats.org/officeDocument/2006/relationships/oleObject" Target="../embeddings/oleObject574.bin"/><Relationship Id="rId32" Type="http://schemas.openxmlformats.org/officeDocument/2006/relationships/image" Target="../media/image579.emf"/><Relationship Id="rId31" Type="http://schemas.openxmlformats.org/officeDocument/2006/relationships/oleObject" Target="../embeddings/oleObject573.bin"/><Relationship Id="rId30" Type="http://schemas.openxmlformats.org/officeDocument/2006/relationships/image" Target="../media/image578.emf"/><Relationship Id="rId3" Type="http://schemas.openxmlformats.org/officeDocument/2006/relationships/oleObject" Target="../embeddings/oleObject559.bin"/><Relationship Id="rId29" Type="http://schemas.openxmlformats.org/officeDocument/2006/relationships/oleObject" Target="../embeddings/oleObject572.bin"/><Relationship Id="rId28" Type="http://schemas.openxmlformats.org/officeDocument/2006/relationships/image" Target="../media/image577.wmf"/><Relationship Id="rId27" Type="http://schemas.openxmlformats.org/officeDocument/2006/relationships/oleObject" Target="../embeddings/oleObject571.bin"/><Relationship Id="rId26" Type="http://schemas.openxmlformats.org/officeDocument/2006/relationships/image" Target="../media/image576.wmf"/><Relationship Id="rId25" Type="http://schemas.openxmlformats.org/officeDocument/2006/relationships/oleObject" Target="../embeddings/oleObject570.bin"/><Relationship Id="rId24" Type="http://schemas.openxmlformats.org/officeDocument/2006/relationships/image" Target="../media/image575.emf"/><Relationship Id="rId23" Type="http://schemas.openxmlformats.org/officeDocument/2006/relationships/oleObject" Target="../embeddings/oleObject569.bin"/><Relationship Id="rId22" Type="http://schemas.openxmlformats.org/officeDocument/2006/relationships/image" Target="../media/image574.emf"/><Relationship Id="rId21" Type="http://schemas.openxmlformats.org/officeDocument/2006/relationships/oleObject" Target="../embeddings/oleObject568.bin"/><Relationship Id="rId20" Type="http://schemas.openxmlformats.org/officeDocument/2006/relationships/image" Target="../media/image573.emf"/><Relationship Id="rId2" Type="http://schemas.openxmlformats.org/officeDocument/2006/relationships/image" Target="../media/image564.emf"/><Relationship Id="rId19" Type="http://schemas.openxmlformats.org/officeDocument/2006/relationships/oleObject" Target="../embeddings/oleObject567.bin"/><Relationship Id="rId18" Type="http://schemas.openxmlformats.org/officeDocument/2006/relationships/image" Target="../media/image572.wmf"/><Relationship Id="rId17" Type="http://schemas.openxmlformats.org/officeDocument/2006/relationships/oleObject" Target="../embeddings/oleObject566.bin"/><Relationship Id="rId16" Type="http://schemas.openxmlformats.org/officeDocument/2006/relationships/image" Target="../media/image571.emf"/><Relationship Id="rId15" Type="http://schemas.openxmlformats.org/officeDocument/2006/relationships/oleObject" Target="../embeddings/oleObject565.bin"/><Relationship Id="rId14" Type="http://schemas.openxmlformats.org/officeDocument/2006/relationships/image" Target="../media/image570.wmf"/><Relationship Id="rId13" Type="http://schemas.openxmlformats.org/officeDocument/2006/relationships/oleObject" Target="../embeddings/oleObject564.bin"/><Relationship Id="rId12" Type="http://schemas.openxmlformats.org/officeDocument/2006/relationships/image" Target="../media/image569.wmf"/><Relationship Id="rId11" Type="http://schemas.openxmlformats.org/officeDocument/2006/relationships/oleObject" Target="../embeddings/oleObject563.bin"/><Relationship Id="rId10" Type="http://schemas.openxmlformats.org/officeDocument/2006/relationships/image" Target="../media/image568.emf"/><Relationship Id="rId1" Type="http://schemas.openxmlformats.org/officeDocument/2006/relationships/oleObject" Target="../embeddings/oleObject558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9.bin"/><Relationship Id="rId8" Type="http://schemas.openxmlformats.org/officeDocument/2006/relationships/image" Target="../media/image584.emf"/><Relationship Id="rId7" Type="http://schemas.openxmlformats.org/officeDocument/2006/relationships/oleObject" Target="../embeddings/oleObject578.bin"/><Relationship Id="rId6" Type="http://schemas.openxmlformats.org/officeDocument/2006/relationships/image" Target="../media/image583.emf"/><Relationship Id="rId5" Type="http://schemas.openxmlformats.org/officeDocument/2006/relationships/oleObject" Target="../embeddings/oleObject577.bin"/><Relationship Id="rId4" Type="http://schemas.openxmlformats.org/officeDocument/2006/relationships/image" Target="../media/image582.emf"/><Relationship Id="rId3" Type="http://schemas.openxmlformats.org/officeDocument/2006/relationships/oleObject" Target="../embeddings/oleObject576.bin"/><Relationship Id="rId26" Type="http://schemas.openxmlformats.org/officeDocument/2006/relationships/vmlDrawing" Target="../drawings/vmlDrawing43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592.emf"/><Relationship Id="rId23" Type="http://schemas.openxmlformats.org/officeDocument/2006/relationships/oleObject" Target="../embeddings/oleObject586.bin"/><Relationship Id="rId22" Type="http://schemas.openxmlformats.org/officeDocument/2006/relationships/image" Target="../media/image591.emf"/><Relationship Id="rId21" Type="http://schemas.openxmlformats.org/officeDocument/2006/relationships/oleObject" Target="../embeddings/oleObject585.bin"/><Relationship Id="rId20" Type="http://schemas.openxmlformats.org/officeDocument/2006/relationships/image" Target="../media/image590.emf"/><Relationship Id="rId2" Type="http://schemas.openxmlformats.org/officeDocument/2006/relationships/image" Target="../media/image581.emf"/><Relationship Id="rId19" Type="http://schemas.openxmlformats.org/officeDocument/2006/relationships/oleObject" Target="../embeddings/oleObject584.bin"/><Relationship Id="rId18" Type="http://schemas.openxmlformats.org/officeDocument/2006/relationships/image" Target="../media/image589.emf"/><Relationship Id="rId17" Type="http://schemas.openxmlformats.org/officeDocument/2006/relationships/oleObject" Target="../embeddings/oleObject583.bin"/><Relationship Id="rId16" Type="http://schemas.openxmlformats.org/officeDocument/2006/relationships/image" Target="../media/image588.emf"/><Relationship Id="rId15" Type="http://schemas.openxmlformats.org/officeDocument/2006/relationships/oleObject" Target="../embeddings/oleObject582.bin"/><Relationship Id="rId14" Type="http://schemas.openxmlformats.org/officeDocument/2006/relationships/image" Target="../media/image587.emf"/><Relationship Id="rId13" Type="http://schemas.openxmlformats.org/officeDocument/2006/relationships/oleObject" Target="../embeddings/oleObject581.bin"/><Relationship Id="rId12" Type="http://schemas.openxmlformats.org/officeDocument/2006/relationships/image" Target="../media/image586.emf"/><Relationship Id="rId11" Type="http://schemas.openxmlformats.org/officeDocument/2006/relationships/oleObject" Target="../embeddings/oleObject580.bin"/><Relationship Id="rId10" Type="http://schemas.openxmlformats.org/officeDocument/2006/relationships/image" Target="../media/image585.emf"/><Relationship Id="rId1" Type="http://schemas.openxmlformats.org/officeDocument/2006/relationships/oleObject" Target="../embeddings/oleObject575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1.bin"/><Relationship Id="rId8" Type="http://schemas.openxmlformats.org/officeDocument/2006/relationships/image" Target="../media/image596.emf"/><Relationship Id="rId7" Type="http://schemas.openxmlformats.org/officeDocument/2006/relationships/oleObject" Target="../embeddings/oleObject590.bin"/><Relationship Id="rId6" Type="http://schemas.openxmlformats.org/officeDocument/2006/relationships/image" Target="../media/image595.emf"/><Relationship Id="rId5" Type="http://schemas.openxmlformats.org/officeDocument/2006/relationships/oleObject" Target="../embeddings/oleObject589.bin"/><Relationship Id="rId42" Type="http://schemas.openxmlformats.org/officeDocument/2006/relationships/vmlDrawing" Target="../drawings/vmlDrawing44.vml"/><Relationship Id="rId41" Type="http://schemas.openxmlformats.org/officeDocument/2006/relationships/slideLayout" Target="../slideLayouts/slideLayout6.xml"/><Relationship Id="rId40" Type="http://schemas.openxmlformats.org/officeDocument/2006/relationships/image" Target="../media/image612.emf"/><Relationship Id="rId4" Type="http://schemas.openxmlformats.org/officeDocument/2006/relationships/image" Target="../media/image594.emf"/><Relationship Id="rId39" Type="http://schemas.openxmlformats.org/officeDocument/2006/relationships/oleObject" Target="../embeddings/oleObject606.bin"/><Relationship Id="rId38" Type="http://schemas.openxmlformats.org/officeDocument/2006/relationships/image" Target="../media/image611.emf"/><Relationship Id="rId37" Type="http://schemas.openxmlformats.org/officeDocument/2006/relationships/oleObject" Target="../embeddings/oleObject605.bin"/><Relationship Id="rId36" Type="http://schemas.openxmlformats.org/officeDocument/2006/relationships/image" Target="../media/image610.emf"/><Relationship Id="rId35" Type="http://schemas.openxmlformats.org/officeDocument/2006/relationships/oleObject" Target="../embeddings/oleObject604.bin"/><Relationship Id="rId34" Type="http://schemas.openxmlformats.org/officeDocument/2006/relationships/image" Target="../media/image609.wmf"/><Relationship Id="rId33" Type="http://schemas.openxmlformats.org/officeDocument/2006/relationships/oleObject" Target="../embeddings/oleObject603.bin"/><Relationship Id="rId32" Type="http://schemas.openxmlformats.org/officeDocument/2006/relationships/image" Target="../media/image608.emf"/><Relationship Id="rId31" Type="http://schemas.openxmlformats.org/officeDocument/2006/relationships/oleObject" Target="../embeddings/oleObject602.bin"/><Relationship Id="rId30" Type="http://schemas.openxmlformats.org/officeDocument/2006/relationships/image" Target="../media/image607.emf"/><Relationship Id="rId3" Type="http://schemas.openxmlformats.org/officeDocument/2006/relationships/oleObject" Target="../embeddings/oleObject588.bin"/><Relationship Id="rId29" Type="http://schemas.openxmlformats.org/officeDocument/2006/relationships/oleObject" Target="../embeddings/oleObject601.bin"/><Relationship Id="rId28" Type="http://schemas.openxmlformats.org/officeDocument/2006/relationships/image" Target="../media/image606.emf"/><Relationship Id="rId27" Type="http://schemas.openxmlformats.org/officeDocument/2006/relationships/oleObject" Target="../embeddings/oleObject600.bin"/><Relationship Id="rId26" Type="http://schemas.openxmlformats.org/officeDocument/2006/relationships/image" Target="../media/image605.emf"/><Relationship Id="rId25" Type="http://schemas.openxmlformats.org/officeDocument/2006/relationships/oleObject" Target="../embeddings/oleObject599.bin"/><Relationship Id="rId24" Type="http://schemas.openxmlformats.org/officeDocument/2006/relationships/image" Target="../media/image604.emf"/><Relationship Id="rId23" Type="http://schemas.openxmlformats.org/officeDocument/2006/relationships/oleObject" Target="../embeddings/oleObject598.bin"/><Relationship Id="rId22" Type="http://schemas.openxmlformats.org/officeDocument/2006/relationships/image" Target="../media/image603.emf"/><Relationship Id="rId21" Type="http://schemas.openxmlformats.org/officeDocument/2006/relationships/oleObject" Target="../embeddings/oleObject597.bin"/><Relationship Id="rId20" Type="http://schemas.openxmlformats.org/officeDocument/2006/relationships/image" Target="../media/image602.emf"/><Relationship Id="rId2" Type="http://schemas.openxmlformats.org/officeDocument/2006/relationships/image" Target="../media/image593.emf"/><Relationship Id="rId19" Type="http://schemas.openxmlformats.org/officeDocument/2006/relationships/oleObject" Target="../embeddings/oleObject596.bin"/><Relationship Id="rId18" Type="http://schemas.openxmlformats.org/officeDocument/2006/relationships/image" Target="../media/image601.emf"/><Relationship Id="rId17" Type="http://schemas.openxmlformats.org/officeDocument/2006/relationships/oleObject" Target="../embeddings/oleObject595.bin"/><Relationship Id="rId16" Type="http://schemas.openxmlformats.org/officeDocument/2006/relationships/image" Target="../media/image600.emf"/><Relationship Id="rId15" Type="http://schemas.openxmlformats.org/officeDocument/2006/relationships/oleObject" Target="../embeddings/oleObject594.bin"/><Relationship Id="rId14" Type="http://schemas.openxmlformats.org/officeDocument/2006/relationships/image" Target="../media/image599.emf"/><Relationship Id="rId13" Type="http://schemas.openxmlformats.org/officeDocument/2006/relationships/oleObject" Target="../embeddings/oleObject593.bin"/><Relationship Id="rId12" Type="http://schemas.openxmlformats.org/officeDocument/2006/relationships/image" Target="../media/image598.emf"/><Relationship Id="rId11" Type="http://schemas.openxmlformats.org/officeDocument/2006/relationships/oleObject" Target="../embeddings/oleObject592.bin"/><Relationship Id="rId10" Type="http://schemas.openxmlformats.org/officeDocument/2006/relationships/image" Target="../media/image597.emf"/><Relationship Id="rId1" Type="http://schemas.openxmlformats.org/officeDocument/2006/relationships/oleObject" Target="../embeddings/oleObject58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36.e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6.bin"/><Relationship Id="rId49" Type="http://schemas.openxmlformats.org/officeDocument/2006/relationships/vmlDrawing" Target="../drawings/vmlDrawing3.vml"/><Relationship Id="rId48" Type="http://schemas.openxmlformats.org/officeDocument/2006/relationships/slideLayout" Target="../slideLayouts/slideLayout6.xml"/><Relationship Id="rId47" Type="http://schemas.openxmlformats.org/officeDocument/2006/relationships/image" Target="../media/image55.emf"/><Relationship Id="rId46" Type="http://schemas.openxmlformats.org/officeDocument/2006/relationships/oleObject" Target="../embeddings/oleObject46.bin"/><Relationship Id="rId45" Type="http://schemas.openxmlformats.org/officeDocument/2006/relationships/image" Target="../media/image54.emf"/><Relationship Id="rId44" Type="http://schemas.openxmlformats.org/officeDocument/2006/relationships/oleObject" Target="../embeddings/oleObject45.bin"/><Relationship Id="rId43" Type="http://schemas.openxmlformats.org/officeDocument/2006/relationships/image" Target="../media/image53.emf"/><Relationship Id="rId42" Type="http://schemas.openxmlformats.org/officeDocument/2006/relationships/oleObject" Target="../embeddings/oleObject44.bin"/><Relationship Id="rId41" Type="http://schemas.openxmlformats.org/officeDocument/2006/relationships/image" Target="../media/image52.emf"/><Relationship Id="rId40" Type="http://schemas.openxmlformats.org/officeDocument/2006/relationships/oleObject" Target="../embeddings/oleObject43.bin"/><Relationship Id="rId4" Type="http://schemas.openxmlformats.org/officeDocument/2006/relationships/image" Target="../media/image34.emf"/><Relationship Id="rId39" Type="http://schemas.openxmlformats.org/officeDocument/2006/relationships/image" Target="../media/image51.emf"/><Relationship Id="rId38" Type="http://schemas.openxmlformats.org/officeDocument/2006/relationships/oleObject" Target="../embeddings/oleObject42.bin"/><Relationship Id="rId37" Type="http://schemas.openxmlformats.org/officeDocument/2006/relationships/image" Target="../media/image32.wmf"/><Relationship Id="rId36" Type="http://schemas.openxmlformats.org/officeDocument/2006/relationships/image" Target="../media/image50.emf"/><Relationship Id="rId35" Type="http://schemas.openxmlformats.org/officeDocument/2006/relationships/oleObject" Target="../embeddings/oleObject41.bin"/><Relationship Id="rId34" Type="http://schemas.openxmlformats.org/officeDocument/2006/relationships/image" Target="../media/image49.emf"/><Relationship Id="rId33" Type="http://schemas.openxmlformats.org/officeDocument/2006/relationships/oleObject" Target="../embeddings/oleObject40.bin"/><Relationship Id="rId32" Type="http://schemas.openxmlformats.org/officeDocument/2006/relationships/image" Target="../media/image48.emf"/><Relationship Id="rId31" Type="http://schemas.openxmlformats.org/officeDocument/2006/relationships/oleObject" Target="../embeddings/oleObject39.bin"/><Relationship Id="rId30" Type="http://schemas.openxmlformats.org/officeDocument/2006/relationships/image" Target="../media/image47.emf"/><Relationship Id="rId3" Type="http://schemas.openxmlformats.org/officeDocument/2006/relationships/oleObject" Target="../embeddings/oleObject25.bin"/><Relationship Id="rId29" Type="http://schemas.openxmlformats.org/officeDocument/2006/relationships/oleObject" Target="../embeddings/oleObject38.bin"/><Relationship Id="rId28" Type="http://schemas.openxmlformats.org/officeDocument/2006/relationships/image" Target="../media/image46.emf"/><Relationship Id="rId27" Type="http://schemas.openxmlformats.org/officeDocument/2006/relationships/oleObject" Target="../embeddings/oleObject37.bin"/><Relationship Id="rId26" Type="http://schemas.openxmlformats.org/officeDocument/2006/relationships/image" Target="../media/image45.emf"/><Relationship Id="rId25" Type="http://schemas.openxmlformats.org/officeDocument/2006/relationships/oleObject" Target="../embeddings/oleObject36.bin"/><Relationship Id="rId24" Type="http://schemas.openxmlformats.org/officeDocument/2006/relationships/image" Target="../media/image44.emf"/><Relationship Id="rId23" Type="http://schemas.openxmlformats.org/officeDocument/2006/relationships/oleObject" Target="../embeddings/oleObject35.bin"/><Relationship Id="rId22" Type="http://schemas.openxmlformats.org/officeDocument/2006/relationships/image" Target="../media/image43.emf"/><Relationship Id="rId21" Type="http://schemas.openxmlformats.org/officeDocument/2006/relationships/oleObject" Target="../embeddings/oleObject34.bin"/><Relationship Id="rId20" Type="http://schemas.openxmlformats.org/officeDocument/2006/relationships/image" Target="../media/image42.emf"/><Relationship Id="rId2" Type="http://schemas.openxmlformats.org/officeDocument/2006/relationships/image" Target="../media/image33.emf"/><Relationship Id="rId19" Type="http://schemas.openxmlformats.org/officeDocument/2006/relationships/oleObject" Target="../embeddings/oleObject33.bin"/><Relationship Id="rId18" Type="http://schemas.openxmlformats.org/officeDocument/2006/relationships/image" Target="../media/image41.emf"/><Relationship Id="rId17" Type="http://schemas.openxmlformats.org/officeDocument/2006/relationships/oleObject" Target="../embeddings/oleObject32.bin"/><Relationship Id="rId16" Type="http://schemas.openxmlformats.org/officeDocument/2006/relationships/image" Target="../media/image40.emf"/><Relationship Id="rId15" Type="http://schemas.openxmlformats.org/officeDocument/2006/relationships/oleObject" Target="../embeddings/oleObject31.bin"/><Relationship Id="rId14" Type="http://schemas.openxmlformats.org/officeDocument/2006/relationships/image" Target="../media/image39.e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38.e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37.emf"/><Relationship Id="rId1" Type="http://schemas.openxmlformats.org/officeDocument/2006/relationships/oleObject" Target="../embeddings/oleObject24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1.bin"/><Relationship Id="rId8" Type="http://schemas.openxmlformats.org/officeDocument/2006/relationships/image" Target="../media/image616.emf"/><Relationship Id="rId7" Type="http://schemas.openxmlformats.org/officeDocument/2006/relationships/oleObject" Target="../embeddings/oleObject610.bin"/><Relationship Id="rId6" Type="http://schemas.openxmlformats.org/officeDocument/2006/relationships/image" Target="../media/image615.emf"/><Relationship Id="rId5" Type="http://schemas.openxmlformats.org/officeDocument/2006/relationships/oleObject" Target="../embeddings/oleObject609.bin"/><Relationship Id="rId4" Type="http://schemas.openxmlformats.org/officeDocument/2006/relationships/image" Target="../media/image614.emf"/><Relationship Id="rId3" Type="http://schemas.openxmlformats.org/officeDocument/2006/relationships/oleObject" Target="../embeddings/oleObject608.bin"/><Relationship Id="rId22" Type="http://schemas.openxmlformats.org/officeDocument/2006/relationships/vmlDrawing" Target="../drawings/vmlDrawing45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622.emf"/><Relationship Id="rId2" Type="http://schemas.openxmlformats.org/officeDocument/2006/relationships/image" Target="../media/image613.emf"/><Relationship Id="rId19" Type="http://schemas.openxmlformats.org/officeDocument/2006/relationships/oleObject" Target="../embeddings/oleObject616.bin"/><Relationship Id="rId18" Type="http://schemas.openxmlformats.org/officeDocument/2006/relationships/image" Target="../media/image621.emf"/><Relationship Id="rId17" Type="http://schemas.openxmlformats.org/officeDocument/2006/relationships/oleObject" Target="../embeddings/oleObject615.bin"/><Relationship Id="rId16" Type="http://schemas.openxmlformats.org/officeDocument/2006/relationships/image" Target="../media/image620.emf"/><Relationship Id="rId15" Type="http://schemas.openxmlformats.org/officeDocument/2006/relationships/oleObject" Target="../embeddings/oleObject614.bin"/><Relationship Id="rId14" Type="http://schemas.openxmlformats.org/officeDocument/2006/relationships/image" Target="../media/image619.emf"/><Relationship Id="rId13" Type="http://schemas.openxmlformats.org/officeDocument/2006/relationships/oleObject" Target="../embeddings/oleObject613.bin"/><Relationship Id="rId12" Type="http://schemas.openxmlformats.org/officeDocument/2006/relationships/image" Target="../media/image618.emf"/><Relationship Id="rId11" Type="http://schemas.openxmlformats.org/officeDocument/2006/relationships/oleObject" Target="../embeddings/oleObject612.bin"/><Relationship Id="rId10" Type="http://schemas.openxmlformats.org/officeDocument/2006/relationships/image" Target="../media/image617.emf"/><Relationship Id="rId1" Type="http://schemas.openxmlformats.org/officeDocument/2006/relationships/oleObject" Target="../embeddings/oleObject607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1.bin"/><Relationship Id="rId8" Type="http://schemas.openxmlformats.org/officeDocument/2006/relationships/image" Target="../media/image626.emf"/><Relationship Id="rId7" Type="http://schemas.openxmlformats.org/officeDocument/2006/relationships/oleObject" Target="../embeddings/oleObject620.bin"/><Relationship Id="rId6" Type="http://schemas.openxmlformats.org/officeDocument/2006/relationships/image" Target="../media/image625.emf"/><Relationship Id="rId5" Type="http://schemas.openxmlformats.org/officeDocument/2006/relationships/oleObject" Target="../embeddings/oleObject619.bin"/><Relationship Id="rId4" Type="http://schemas.openxmlformats.org/officeDocument/2006/relationships/image" Target="../media/image624.emf"/><Relationship Id="rId30" Type="http://schemas.openxmlformats.org/officeDocument/2006/relationships/vmlDrawing" Target="../drawings/vmlDrawing46.vml"/><Relationship Id="rId3" Type="http://schemas.openxmlformats.org/officeDocument/2006/relationships/oleObject" Target="../embeddings/oleObject618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636.emf"/><Relationship Id="rId27" Type="http://schemas.openxmlformats.org/officeDocument/2006/relationships/oleObject" Target="../embeddings/oleObject630.bin"/><Relationship Id="rId26" Type="http://schemas.openxmlformats.org/officeDocument/2006/relationships/image" Target="../media/image635.emf"/><Relationship Id="rId25" Type="http://schemas.openxmlformats.org/officeDocument/2006/relationships/oleObject" Target="../embeddings/oleObject629.bin"/><Relationship Id="rId24" Type="http://schemas.openxmlformats.org/officeDocument/2006/relationships/image" Target="../media/image634.emf"/><Relationship Id="rId23" Type="http://schemas.openxmlformats.org/officeDocument/2006/relationships/oleObject" Target="../embeddings/oleObject628.bin"/><Relationship Id="rId22" Type="http://schemas.openxmlformats.org/officeDocument/2006/relationships/image" Target="../media/image633.emf"/><Relationship Id="rId21" Type="http://schemas.openxmlformats.org/officeDocument/2006/relationships/oleObject" Target="../embeddings/oleObject627.bin"/><Relationship Id="rId20" Type="http://schemas.openxmlformats.org/officeDocument/2006/relationships/image" Target="../media/image632.emf"/><Relationship Id="rId2" Type="http://schemas.openxmlformats.org/officeDocument/2006/relationships/image" Target="../media/image623.emf"/><Relationship Id="rId19" Type="http://schemas.openxmlformats.org/officeDocument/2006/relationships/oleObject" Target="../embeddings/oleObject626.bin"/><Relationship Id="rId18" Type="http://schemas.openxmlformats.org/officeDocument/2006/relationships/image" Target="../media/image631.emf"/><Relationship Id="rId17" Type="http://schemas.openxmlformats.org/officeDocument/2006/relationships/oleObject" Target="../embeddings/oleObject625.bin"/><Relationship Id="rId16" Type="http://schemas.openxmlformats.org/officeDocument/2006/relationships/image" Target="../media/image630.emf"/><Relationship Id="rId15" Type="http://schemas.openxmlformats.org/officeDocument/2006/relationships/oleObject" Target="../embeddings/oleObject624.bin"/><Relationship Id="rId14" Type="http://schemas.openxmlformats.org/officeDocument/2006/relationships/image" Target="../media/image629.emf"/><Relationship Id="rId13" Type="http://schemas.openxmlformats.org/officeDocument/2006/relationships/oleObject" Target="../embeddings/oleObject623.bin"/><Relationship Id="rId12" Type="http://schemas.openxmlformats.org/officeDocument/2006/relationships/image" Target="../media/image628.emf"/><Relationship Id="rId11" Type="http://schemas.openxmlformats.org/officeDocument/2006/relationships/oleObject" Target="../embeddings/oleObject622.bin"/><Relationship Id="rId10" Type="http://schemas.openxmlformats.org/officeDocument/2006/relationships/image" Target="../media/image627.emf"/><Relationship Id="rId1" Type="http://schemas.openxmlformats.org/officeDocument/2006/relationships/oleObject" Target="../embeddings/oleObject617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5.bin"/><Relationship Id="rId8" Type="http://schemas.openxmlformats.org/officeDocument/2006/relationships/image" Target="../media/image640.emf"/><Relationship Id="rId7" Type="http://schemas.openxmlformats.org/officeDocument/2006/relationships/oleObject" Target="../embeddings/oleObject634.bin"/><Relationship Id="rId6" Type="http://schemas.openxmlformats.org/officeDocument/2006/relationships/image" Target="../media/image639.emf"/><Relationship Id="rId5" Type="http://schemas.openxmlformats.org/officeDocument/2006/relationships/oleObject" Target="../embeddings/oleObject633.bin"/><Relationship Id="rId4" Type="http://schemas.openxmlformats.org/officeDocument/2006/relationships/image" Target="../media/image638.emf"/><Relationship Id="rId3" Type="http://schemas.openxmlformats.org/officeDocument/2006/relationships/oleObject" Target="../embeddings/oleObject632.bin"/><Relationship Id="rId20" Type="http://schemas.openxmlformats.org/officeDocument/2006/relationships/vmlDrawing" Target="../drawings/vmlDrawing47.vml"/><Relationship Id="rId2" Type="http://schemas.openxmlformats.org/officeDocument/2006/relationships/image" Target="../media/image637.e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645.emf"/><Relationship Id="rId17" Type="http://schemas.openxmlformats.org/officeDocument/2006/relationships/oleObject" Target="../embeddings/oleObject639.bin"/><Relationship Id="rId16" Type="http://schemas.openxmlformats.org/officeDocument/2006/relationships/image" Target="../media/image644.emf"/><Relationship Id="rId15" Type="http://schemas.openxmlformats.org/officeDocument/2006/relationships/oleObject" Target="../embeddings/oleObject638.bin"/><Relationship Id="rId14" Type="http://schemas.openxmlformats.org/officeDocument/2006/relationships/image" Target="../media/image643.emf"/><Relationship Id="rId13" Type="http://schemas.openxmlformats.org/officeDocument/2006/relationships/oleObject" Target="../embeddings/oleObject637.bin"/><Relationship Id="rId12" Type="http://schemas.openxmlformats.org/officeDocument/2006/relationships/image" Target="../media/image642.emf"/><Relationship Id="rId11" Type="http://schemas.openxmlformats.org/officeDocument/2006/relationships/oleObject" Target="../embeddings/oleObject636.bin"/><Relationship Id="rId10" Type="http://schemas.openxmlformats.org/officeDocument/2006/relationships/image" Target="../media/image641.emf"/><Relationship Id="rId1" Type="http://schemas.openxmlformats.org/officeDocument/2006/relationships/oleObject" Target="../embeddings/oleObject631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46.emf"/><Relationship Id="rId1" Type="http://schemas.openxmlformats.org/officeDocument/2006/relationships/oleObject" Target="../embeddings/oleObject640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5.bin"/><Relationship Id="rId8" Type="http://schemas.openxmlformats.org/officeDocument/2006/relationships/image" Target="../media/image650.emf"/><Relationship Id="rId7" Type="http://schemas.openxmlformats.org/officeDocument/2006/relationships/oleObject" Target="../embeddings/oleObject644.bin"/><Relationship Id="rId6" Type="http://schemas.openxmlformats.org/officeDocument/2006/relationships/image" Target="../media/image649.emf"/><Relationship Id="rId5" Type="http://schemas.openxmlformats.org/officeDocument/2006/relationships/oleObject" Target="../embeddings/oleObject643.bin"/><Relationship Id="rId4" Type="http://schemas.openxmlformats.org/officeDocument/2006/relationships/image" Target="../media/image648.emf"/><Relationship Id="rId32" Type="http://schemas.openxmlformats.org/officeDocument/2006/relationships/vmlDrawing" Target="../drawings/vmlDrawing49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661.emf"/><Relationship Id="rId3" Type="http://schemas.openxmlformats.org/officeDocument/2006/relationships/oleObject" Target="../embeddings/oleObject642.bin"/><Relationship Id="rId29" Type="http://schemas.openxmlformats.org/officeDocument/2006/relationships/oleObject" Target="../embeddings/oleObject655.bin"/><Relationship Id="rId28" Type="http://schemas.openxmlformats.org/officeDocument/2006/relationships/image" Target="../media/image660.emf"/><Relationship Id="rId27" Type="http://schemas.openxmlformats.org/officeDocument/2006/relationships/oleObject" Target="../embeddings/oleObject654.bin"/><Relationship Id="rId26" Type="http://schemas.openxmlformats.org/officeDocument/2006/relationships/image" Target="../media/image659.emf"/><Relationship Id="rId25" Type="http://schemas.openxmlformats.org/officeDocument/2006/relationships/oleObject" Target="../embeddings/oleObject653.bin"/><Relationship Id="rId24" Type="http://schemas.openxmlformats.org/officeDocument/2006/relationships/image" Target="../media/image658.emf"/><Relationship Id="rId23" Type="http://schemas.openxmlformats.org/officeDocument/2006/relationships/oleObject" Target="../embeddings/oleObject652.bin"/><Relationship Id="rId22" Type="http://schemas.openxmlformats.org/officeDocument/2006/relationships/image" Target="../media/image657.emf"/><Relationship Id="rId21" Type="http://schemas.openxmlformats.org/officeDocument/2006/relationships/oleObject" Target="../embeddings/oleObject651.bin"/><Relationship Id="rId20" Type="http://schemas.openxmlformats.org/officeDocument/2006/relationships/image" Target="../media/image656.emf"/><Relationship Id="rId2" Type="http://schemas.openxmlformats.org/officeDocument/2006/relationships/image" Target="../media/image647.emf"/><Relationship Id="rId19" Type="http://schemas.openxmlformats.org/officeDocument/2006/relationships/oleObject" Target="../embeddings/oleObject650.bin"/><Relationship Id="rId18" Type="http://schemas.openxmlformats.org/officeDocument/2006/relationships/image" Target="../media/image655.emf"/><Relationship Id="rId17" Type="http://schemas.openxmlformats.org/officeDocument/2006/relationships/oleObject" Target="../embeddings/oleObject649.bin"/><Relationship Id="rId16" Type="http://schemas.openxmlformats.org/officeDocument/2006/relationships/image" Target="../media/image654.emf"/><Relationship Id="rId15" Type="http://schemas.openxmlformats.org/officeDocument/2006/relationships/oleObject" Target="../embeddings/oleObject648.bin"/><Relationship Id="rId14" Type="http://schemas.openxmlformats.org/officeDocument/2006/relationships/image" Target="../media/image653.emf"/><Relationship Id="rId13" Type="http://schemas.openxmlformats.org/officeDocument/2006/relationships/oleObject" Target="../embeddings/oleObject647.bin"/><Relationship Id="rId12" Type="http://schemas.openxmlformats.org/officeDocument/2006/relationships/image" Target="../media/image652.emf"/><Relationship Id="rId11" Type="http://schemas.openxmlformats.org/officeDocument/2006/relationships/oleObject" Target="../embeddings/oleObject646.bin"/><Relationship Id="rId10" Type="http://schemas.openxmlformats.org/officeDocument/2006/relationships/image" Target="../media/image651.emf"/><Relationship Id="rId1" Type="http://schemas.openxmlformats.org/officeDocument/2006/relationships/oleObject" Target="../embeddings/oleObject64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59.e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58.emf"/><Relationship Id="rId5" Type="http://schemas.openxmlformats.org/officeDocument/2006/relationships/oleObject" Target="../embeddings/oleObject49.bin"/><Relationship Id="rId42" Type="http://schemas.openxmlformats.org/officeDocument/2006/relationships/vmlDrawing" Target="../drawings/vmlDrawing4.vml"/><Relationship Id="rId41" Type="http://schemas.openxmlformats.org/officeDocument/2006/relationships/slideLayout" Target="../slideLayouts/slideLayout6.xml"/><Relationship Id="rId40" Type="http://schemas.openxmlformats.org/officeDocument/2006/relationships/image" Target="../media/image75.emf"/><Relationship Id="rId4" Type="http://schemas.openxmlformats.org/officeDocument/2006/relationships/image" Target="../media/image57.emf"/><Relationship Id="rId39" Type="http://schemas.openxmlformats.org/officeDocument/2006/relationships/oleObject" Target="../embeddings/oleObject66.bin"/><Relationship Id="rId38" Type="http://schemas.openxmlformats.org/officeDocument/2006/relationships/image" Target="../media/image74.emf"/><Relationship Id="rId37" Type="http://schemas.openxmlformats.org/officeDocument/2006/relationships/oleObject" Target="../embeddings/oleObject65.bin"/><Relationship Id="rId36" Type="http://schemas.openxmlformats.org/officeDocument/2006/relationships/image" Target="../media/image73.emf"/><Relationship Id="rId35" Type="http://schemas.openxmlformats.org/officeDocument/2006/relationships/oleObject" Target="../embeddings/oleObject64.bin"/><Relationship Id="rId34" Type="http://schemas.openxmlformats.org/officeDocument/2006/relationships/image" Target="../media/image72.emf"/><Relationship Id="rId33" Type="http://schemas.openxmlformats.org/officeDocument/2006/relationships/oleObject" Target="../embeddings/oleObject63.bin"/><Relationship Id="rId32" Type="http://schemas.openxmlformats.org/officeDocument/2006/relationships/image" Target="../media/image71.emf"/><Relationship Id="rId31" Type="http://schemas.openxmlformats.org/officeDocument/2006/relationships/oleObject" Target="../embeddings/oleObject62.bin"/><Relationship Id="rId30" Type="http://schemas.openxmlformats.org/officeDocument/2006/relationships/image" Target="../media/image70.emf"/><Relationship Id="rId3" Type="http://schemas.openxmlformats.org/officeDocument/2006/relationships/oleObject" Target="../embeddings/oleObject48.bin"/><Relationship Id="rId29" Type="http://schemas.openxmlformats.org/officeDocument/2006/relationships/oleObject" Target="../embeddings/oleObject61.bin"/><Relationship Id="rId28" Type="http://schemas.openxmlformats.org/officeDocument/2006/relationships/image" Target="../media/image69.emf"/><Relationship Id="rId27" Type="http://schemas.openxmlformats.org/officeDocument/2006/relationships/oleObject" Target="../embeddings/oleObject60.bin"/><Relationship Id="rId26" Type="http://schemas.openxmlformats.org/officeDocument/2006/relationships/image" Target="../media/image68.emf"/><Relationship Id="rId25" Type="http://schemas.openxmlformats.org/officeDocument/2006/relationships/oleObject" Target="../embeddings/oleObject59.bin"/><Relationship Id="rId24" Type="http://schemas.openxmlformats.org/officeDocument/2006/relationships/image" Target="../media/image67.emf"/><Relationship Id="rId23" Type="http://schemas.openxmlformats.org/officeDocument/2006/relationships/oleObject" Target="../embeddings/oleObject58.bin"/><Relationship Id="rId22" Type="http://schemas.openxmlformats.org/officeDocument/2006/relationships/image" Target="../media/image66.emf"/><Relationship Id="rId21" Type="http://schemas.openxmlformats.org/officeDocument/2006/relationships/oleObject" Target="../embeddings/oleObject57.bin"/><Relationship Id="rId20" Type="http://schemas.openxmlformats.org/officeDocument/2006/relationships/image" Target="../media/image65.emf"/><Relationship Id="rId2" Type="http://schemas.openxmlformats.org/officeDocument/2006/relationships/image" Target="../media/image56.emf"/><Relationship Id="rId19" Type="http://schemas.openxmlformats.org/officeDocument/2006/relationships/oleObject" Target="../embeddings/oleObject56.bin"/><Relationship Id="rId18" Type="http://schemas.openxmlformats.org/officeDocument/2006/relationships/image" Target="../media/image64.emf"/><Relationship Id="rId17" Type="http://schemas.openxmlformats.org/officeDocument/2006/relationships/oleObject" Target="../embeddings/oleObject55.bin"/><Relationship Id="rId16" Type="http://schemas.openxmlformats.org/officeDocument/2006/relationships/image" Target="../media/image63.emf"/><Relationship Id="rId15" Type="http://schemas.openxmlformats.org/officeDocument/2006/relationships/oleObject" Target="../embeddings/oleObject54.bin"/><Relationship Id="rId14" Type="http://schemas.openxmlformats.org/officeDocument/2006/relationships/image" Target="../media/image62.emf"/><Relationship Id="rId13" Type="http://schemas.openxmlformats.org/officeDocument/2006/relationships/oleObject" Target="../embeddings/oleObject53.bin"/><Relationship Id="rId12" Type="http://schemas.openxmlformats.org/officeDocument/2006/relationships/image" Target="../media/image61.e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60.emf"/><Relationship Id="rId1" Type="http://schemas.openxmlformats.org/officeDocument/2006/relationships/oleObject" Target="../embeddings/oleObject4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79.e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78.emf"/><Relationship Id="rId55" Type="http://schemas.openxmlformats.org/officeDocument/2006/relationships/vmlDrawing" Target="../drawings/vmlDrawing5.vml"/><Relationship Id="rId54" Type="http://schemas.openxmlformats.org/officeDocument/2006/relationships/slideLayout" Target="../slideLayouts/slideLayout6.xml"/><Relationship Id="rId53" Type="http://schemas.openxmlformats.org/officeDocument/2006/relationships/image" Target="../media/image101.emf"/><Relationship Id="rId52" Type="http://schemas.openxmlformats.org/officeDocument/2006/relationships/oleObject" Target="../embeddings/oleObject92.bin"/><Relationship Id="rId51" Type="http://schemas.openxmlformats.org/officeDocument/2006/relationships/image" Target="../media/image100.emf"/><Relationship Id="rId50" Type="http://schemas.openxmlformats.org/officeDocument/2006/relationships/oleObject" Target="../embeddings/oleObject91.bin"/><Relationship Id="rId5" Type="http://schemas.openxmlformats.org/officeDocument/2006/relationships/oleObject" Target="../embeddings/oleObject69.bin"/><Relationship Id="rId49" Type="http://schemas.openxmlformats.org/officeDocument/2006/relationships/image" Target="../media/image99.emf"/><Relationship Id="rId48" Type="http://schemas.openxmlformats.org/officeDocument/2006/relationships/oleObject" Target="../embeddings/oleObject90.bin"/><Relationship Id="rId47" Type="http://schemas.openxmlformats.org/officeDocument/2006/relationships/image" Target="../media/image98.emf"/><Relationship Id="rId46" Type="http://schemas.openxmlformats.org/officeDocument/2006/relationships/oleObject" Target="../embeddings/oleObject89.bin"/><Relationship Id="rId45" Type="http://schemas.openxmlformats.org/officeDocument/2006/relationships/image" Target="../media/image97.emf"/><Relationship Id="rId44" Type="http://schemas.openxmlformats.org/officeDocument/2006/relationships/oleObject" Target="../embeddings/oleObject88.bin"/><Relationship Id="rId43" Type="http://schemas.openxmlformats.org/officeDocument/2006/relationships/image" Target="../media/image96.emf"/><Relationship Id="rId42" Type="http://schemas.openxmlformats.org/officeDocument/2006/relationships/oleObject" Target="../embeddings/oleObject87.bin"/><Relationship Id="rId41" Type="http://schemas.openxmlformats.org/officeDocument/2006/relationships/image" Target="../media/image95.emf"/><Relationship Id="rId40" Type="http://schemas.openxmlformats.org/officeDocument/2006/relationships/oleObject" Target="../embeddings/oleObject86.bin"/><Relationship Id="rId4" Type="http://schemas.openxmlformats.org/officeDocument/2006/relationships/image" Target="../media/image77.emf"/><Relationship Id="rId39" Type="http://schemas.openxmlformats.org/officeDocument/2006/relationships/image" Target="../media/image94.emf"/><Relationship Id="rId38" Type="http://schemas.openxmlformats.org/officeDocument/2006/relationships/oleObject" Target="../embeddings/oleObject85.bin"/><Relationship Id="rId37" Type="http://schemas.openxmlformats.org/officeDocument/2006/relationships/image" Target="../media/image93.emf"/><Relationship Id="rId36" Type="http://schemas.openxmlformats.org/officeDocument/2006/relationships/oleObject" Target="../embeddings/oleObject84.bin"/><Relationship Id="rId35" Type="http://schemas.openxmlformats.org/officeDocument/2006/relationships/image" Target="../media/image92.emf"/><Relationship Id="rId34" Type="http://schemas.openxmlformats.org/officeDocument/2006/relationships/oleObject" Target="../embeddings/oleObject83.bin"/><Relationship Id="rId33" Type="http://schemas.openxmlformats.org/officeDocument/2006/relationships/image" Target="../media/image91.emf"/><Relationship Id="rId32" Type="http://schemas.openxmlformats.org/officeDocument/2006/relationships/oleObject" Target="../embeddings/oleObject82.bin"/><Relationship Id="rId31" Type="http://schemas.openxmlformats.org/officeDocument/2006/relationships/image" Target="../media/image90.emf"/><Relationship Id="rId30" Type="http://schemas.openxmlformats.org/officeDocument/2006/relationships/oleObject" Target="../embeddings/oleObject81.bin"/><Relationship Id="rId3" Type="http://schemas.openxmlformats.org/officeDocument/2006/relationships/oleObject" Target="../embeddings/oleObject68.bin"/><Relationship Id="rId29" Type="http://schemas.openxmlformats.org/officeDocument/2006/relationships/image" Target="../media/image89.emf"/><Relationship Id="rId28" Type="http://schemas.openxmlformats.org/officeDocument/2006/relationships/oleObject" Target="../embeddings/oleObject80.bin"/><Relationship Id="rId27" Type="http://schemas.openxmlformats.org/officeDocument/2006/relationships/image" Target="../media/image88.emf"/><Relationship Id="rId26" Type="http://schemas.openxmlformats.org/officeDocument/2006/relationships/oleObject" Target="../embeddings/oleObject79.bin"/><Relationship Id="rId25" Type="http://schemas.openxmlformats.org/officeDocument/2006/relationships/image" Target="../media/image32.wmf"/><Relationship Id="rId24" Type="http://schemas.openxmlformats.org/officeDocument/2006/relationships/image" Target="../media/image87.emf"/><Relationship Id="rId23" Type="http://schemas.openxmlformats.org/officeDocument/2006/relationships/oleObject" Target="../embeddings/oleObject78.bin"/><Relationship Id="rId22" Type="http://schemas.openxmlformats.org/officeDocument/2006/relationships/image" Target="../media/image86.emf"/><Relationship Id="rId21" Type="http://schemas.openxmlformats.org/officeDocument/2006/relationships/oleObject" Target="../embeddings/oleObject77.bin"/><Relationship Id="rId20" Type="http://schemas.openxmlformats.org/officeDocument/2006/relationships/image" Target="../media/image85.emf"/><Relationship Id="rId2" Type="http://schemas.openxmlformats.org/officeDocument/2006/relationships/image" Target="../media/image76.emf"/><Relationship Id="rId19" Type="http://schemas.openxmlformats.org/officeDocument/2006/relationships/oleObject" Target="../embeddings/oleObject76.bin"/><Relationship Id="rId18" Type="http://schemas.openxmlformats.org/officeDocument/2006/relationships/image" Target="../media/image84.emf"/><Relationship Id="rId17" Type="http://schemas.openxmlformats.org/officeDocument/2006/relationships/oleObject" Target="../embeddings/oleObject75.bin"/><Relationship Id="rId16" Type="http://schemas.openxmlformats.org/officeDocument/2006/relationships/image" Target="../media/image83.e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82.e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81.e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80.emf"/><Relationship Id="rId1" Type="http://schemas.openxmlformats.org/officeDocument/2006/relationships/oleObject" Target="../embeddings/oleObject6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105.e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104.emf"/><Relationship Id="rId5" Type="http://schemas.openxmlformats.org/officeDocument/2006/relationships/oleObject" Target="../embeddings/oleObject95.bin"/><Relationship Id="rId44" Type="http://schemas.openxmlformats.org/officeDocument/2006/relationships/vmlDrawing" Target="../drawings/vmlDrawing6.vml"/><Relationship Id="rId43" Type="http://schemas.openxmlformats.org/officeDocument/2006/relationships/slideLayout" Target="../slideLayouts/slideLayout6.xml"/><Relationship Id="rId42" Type="http://schemas.openxmlformats.org/officeDocument/2006/relationships/image" Target="../media/image122.emf"/><Relationship Id="rId41" Type="http://schemas.openxmlformats.org/officeDocument/2006/relationships/oleObject" Target="../embeddings/oleObject113.bin"/><Relationship Id="rId40" Type="http://schemas.openxmlformats.org/officeDocument/2006/relationships/image" Target="../media/image121.emf"/><Relationship Id="rId4" Type="http://schemas.openxmlformats.org/officeDocument/2006/relationships/image" Target="../media/image103.emf"/><Relationship Id="rId39" Type="http://schemas.openxmlformats.org/officeDocument/2006/relationships/oleObject" Target="../embeddings/oleObject112.bin"/><Relationship Id="rId38" Type="http://schemas.openxmlformats.org/officeDocument/2006/relationships/image" Target="../media/image120.emf"/><Relationship Id="rId37" Type="http://schemas.openxmlformats.org/officeDocument/2006/relationships/oleObject" Target="../embeddings/oleObject111.bin"/><Relationship Id="rId36" Type="http://schemas.openxmlformats.org/officeDocument/2006/relationships/image" Target="../media/image119.emf"/><Relationship Id="rId35" Type="http://schemas.openxmlformats.org/officeDocument/2006/relationships/oleObject" Target="../embeddings/oleObject110.bin"/><Relationship Id="rId34" Type="http://schemas.openxmlformats.org/officeDocument/2006/relationships/image" Target="../media/image118.emf"/><Relationship Id="rId33" Type="http://schemas.openxmlformats.org/officeDocument/2006/relationships/oleObject" Target="../embeddings/oleObject109.bin"/><Relationship Id="rId32" Type="http://schemas.openxmlformats.org/officeDocument/2006/relationships/image" Target="../media/image117.emf"/><Relationship Id="rId31" Type="http://schemas.openxmlformats.org/officeDocument/2006/relationships/oleObject" Target="../embeddings/oleObject108.bin"/><Relationship Id="rId30" Type="http://schemas.openxmlformats.org/officeDocument/2006/relationships/image" Target="../media/image116.emf"/><Relationship Id="rId3" Type="http://schemas.openxmlformats.org/officeDocument/2006/relationships/oleObject" Target="../embeddings/oleObject94.bin"/><Relationship Id="rId29" Type="http://schemas.openxmlformats.org/officeDocument/2006/relationships/oleObject" Target="../embeddings/oleObject107.bin"/><Relationship Id="rId28" Type="http://schemas.openxmlformats.org/officeDocument/2006/relationships/image" Target="../media/image115.emf"/><Relationship Id="rId27" Type="http://schemas.openxmlformats.org/officeDocument/2006/relationships/oleObject" Target="../embeddings/oleObject106.bin"/><Relationship Id="rId26" Type="http://schemas.openxmlformats.org/officeDocument/2006/relationships/image" Target="../media/image114.emf"/><Relationship Id="rId25" Type="http://schemas.openxmlformats.org/officeDocument/2006/relationships/oleObject" Target="../embeddings/oleObject105.bin"/><Relationship Id="rId24" Type="http://schemas.openxmlformats.org/officeDocument/2006/relationships/image" Target="../media/image113.emf"/><Relationship Id="rId23" Type="http://schemas.openxmlformats.org/officeDocument/2006/relationships/oleObject" Target="../embeddings/oleObject104.bin"/><Relationship Id="rId22" Type="http://schemas.openxmlformats.org/officeDocument/2006/relationships/image" Target="../media/image112.emf"/><Relationship Id="rId21" Type="http://schemas.openxmlformats.org/officeDocument/2006/relationships/oleObject" Target="../embeddings/oleObject103.bin"/><Relationship Id="rId20" Type="http://schemas.openxmlformats.org/officeDocument/2006/relationships/image" Target="../media/image111.emf"/><Relationship Id="rId2" Type="http://schemas.openxmlformats.org/officeDocument/2006/relationships/image" Target="../media/image102.emf"/><Relationship Id="rId19" Type="http://schemas.openxmlformats.org/officeDocument/2006/relationships/oleObject" Target="../embeddings/oleObject102.bin"/><Relationship Id="rId18" Type="http://schemas.openxmlformats.org/officeDocument/2006/relationships/image" Target="../media/image110.emf"/><Relationship Id="rId17" Type="http://schemas.openxmlformats.org/officeDocument/2006/relationships/oleObject" Target="../embeddings/oleObject101.bin"/><Relationship Id="rId16" Type="http://schemas.openxmlformats.org/officeDocument/2006/relationships/image" Target="../media/image109.emf"/><Relationship Id="rId15" Type="http://schemas.openxmlformats.org/officeDocument/2006/relationships/oleObject" Target="../embeddings/oleObject100.bin"/><Relationship Id="rId14" Type="http://schemas.openxmlformats.org/officeDocument/2006/relationships/image" Target="../media/image108.emf"/><Relationship Id="rId13" Type="http://schemas.openxmlformats.org/officeDocument/2006/relationships/oleObject" Target="../embeddings/oleObject99.bin"/><Relationship Id="rId12" Type="http://schemas.openxmlformats.org/officeDocument/2006/relationships/image" Target="../media/image107.e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106.emf"/><Relationship Id="rId1" Type="http://schemas.openxmlformats.org/officeDocument/2006/relationships/oleObject" Target="../embeddings/oleObject9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26.e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24.emf"/><Relationship Id="rId34" Type="http://schemas.openxmlformats.org/officeDocument/2006/relationships/vmlDrawing" Target="../drawings/vmlDrawing7.vml"/><Relationship Id="rId33" Type="http://schemas.openxmlformats.org/officeDocument/2006/relationships/slideLayout" Target="../slideLayouts/slideLayout6.xml"/><Relationship Id="rId32" Type="http://schemas.openxmlformats.org/officeDocument/2006/relationships/image" Target="../media/image135.wmf"/><Relationship Id="rId31" Type="http://schemas.openxmlformats.org/officeDocument/2006/relationships/oleObject" Target="../embeddings/oleObject129.bin"/><Relationship Id="rId30" Type="http://schemas.openxmlformats.org/officeDocument/2006/relationships/image" Target="../media/image121.emf"/><Relationship Id="rId3" Type="http://schemas.openxmlformats.org/officeDocument/2006/relationships/oleObject" Target="../embeddings/oleObject115.bin"/><Relationship Id="rId29" Type="http://schemas.openxmlformats.org/officeDocument/2006/relationships/oleObject" Target="../embeddings/oleObject128.bin"/><Relationship Id="rId28" Type="http://schemas.openxmlformats.org/officeDocument/2006/relationships/image" Target="../media/image120.emf"/><Relationship Id="rId27" Type="http://schemas.openxmlformats.org/officeDocument/2006/relationships/oleObject" Target="../embeddings/oleObject127.bin"/><Relationship Id="rId26" Type="http://schemas.openxmlformats.org/officeDocument/2006/relationships/image" Target="../media/image119.emf"/><Relationship Id="rId25" Type="http://schemas.openxmlformats.org/officeDocument/2006/relationships/oleObject" Target="../embeddings/oleObject126.bin"/><Relationship Id="rId24" Type="http://schemas.openxmlformats.org/officeDocument/2006/relationships/image" Target="../media/image134.emf"/><Relationship Id="rId23" Type="http://schemas.openxmlformats.org/officeDocument/2006/relationships/oleObject" Target="../embeddings/oleObject125.bin"/><Relationship Id="rId22" Type="http://schemas.openxmlformats.org/officeDocument/2006/relationships/image" Target="../media/image133.emf"/><Relationship Id="rId21" Type="http://schemas.openxmlformats.org/officeDocument/2006/relationships/oleObject" Target="../embeddings/oleObject124.bin"/><Relationship Id="rId20" Type="http://schemas.openxmlformats.org/officeDocument/2006/relationships/image" Target="../media/image132.emf"/><Relationship Id="rId2" Type="http://schemas.openxmlformats.org/officeDocument/2006/relationships/image" Target="../media/image123.emf"/><Relationship Id="rId19" Type="http://schemas.openxmlformats.org/officeDocument/2006/relationships/oleObject" Target="../embeddings/oleObject123.bin"/><Relationship Id="rId18" Type="http://schemas.openxmlformats.org/officeDocument/2006/relationships/image" Target="../media/image131.emf"/><Relationship Id="rId17" Type="http://schemas.openxmlformats.org/officeDocument/2006/relationships/oleObject" Target="../embeddings/oleObject122.bin"/><Relationship Id="rId16" Type="http://schemas.openxmlformats.org/officeDocument/2006/relationships/image" Target="../media/image130.emf"/><Relationship Id="rId15" Type="http://schemas.openxmlformats.org/officeDocument/2006/relationships/oleObject" Target="../embeddings/oleObject121.bin"/><Relationship Id="rId14" Type="http://schemas.openxmlformats.org/officeDocument/2006/relationships/image" Target="../media/image129.e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128.e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27.emf"/><Relationship Id="rId1" Type="http://schemas.openxmlformats.org/officeDocument/2006/relationships/oleObject" Target="../embeddings/oleObject1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0695" y="854075"/>
            <a:ext cx="8163560" cy="1119505"/>
          </a:xfrm>
        </p:spPr>
        <p:txBody>
          <a:bodyPr/>
          <a:p>
            <a:r>
              <a:rPr lang="zh-CN" altLang="en-US" sz="5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第四模块 一阶导与微分</a:t>
            </a:r>
            <a:endParaRPr lang="zh-CN" altLang="en-US" sz="5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85085" y="2350135"/>
            <a:ext cx="3954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第二章 导数与微分</a:t>
            </a:r>
            <a:endParaRPr lang="zh-CN" altLang="en-US" sz="3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6135" y="3198495"/>
            <a:ext cx="2392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第一节 导数概念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08935" y="3801745"/>
            <a:ext cx="3307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第二节 函数的求导法则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5335" y="4352290"/>
            <a:ext cx="7574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第四节 隐函数及由参数方程所确定的函数的导数（上）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3735" y="4902835"/>
            <a:ext cx="2697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第五节 函数的微分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07" name="Text Box 19"/>
          <p:cNvSpPr txBox="1"/>
          <p:nvPr/>
        </p:nvSpPr>
        <p:spPr>
          <a:xfrm>
            <a:off x="838835" y="938213"/>
            <a:ext cx="563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若函数在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开区间</a:t>
            </a:r>
            <a:r>
              <a:rPr lang="zh-CN" altLang="en-US" sz="2800" i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I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内每点都可导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2308" name="Text Box 20"/>
          <p:cNvSpPr txBox="1"/>
          <p:nvPr/>
        </p:nvSpPr>
        <p:spPr>
          <a:xfrm>
            <a:off x="1172845" y="1574800"/>
            <a:ext cx="66490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此时，导数值构成的新函数称为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导函数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2309" name="Text Box 21"/>
          <p:cNvSpPr txBox="1"/>
          <p:nvPr/>
        </p:nvSpPr>
        <p:spPr>
          <a:xfrm>
            <a:off x="1213168" y="2275523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记作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2356168" y="2321560"/>
          <a:ext cx="603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173990" imgH="147955" progId="Equation.3">
                  <p:embed/>
                </p:oleObj>
              </mc:Choice>
              <mc:Fallback>
                <p:oleObj name="" r:id="rId1" imgW="173990" imgH="147955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56168" y="2321560"/>
                        <a:ext cx="6032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3270568" y="2321560"/>
          <a:ext cx="11096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3" imgW="354330" imgH="147955" progId="Equation.3">
                  <p:embed/>
                </p:oleObj>
              </mc:Choice>
              <mc:Fallback>
                <p:oleObj name="" r:id="rId3" imgW="354330" imgH="147955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70568" y="2321560"/>
                        <a:ext cx="110966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4577080" y="2123123"/>
          <a:ext cx="5969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5" imgW="483235" imgH="753110" progId="Equation.3">
                  <p:embed/>
                </p:oleObj>
              </mc:Choice>
              <mc:Fallback>
                <p:oleObj name="" r:id="rId5" imgW="483235" imgH="75311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7080" y="2123123"/>
                        <a:ext cx="596900" cy="92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5404168" y="2110423"/>
          <a:ext cx="10652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7" imgW="875665" imgH="753110" progId="Equation.3">
                  <p:embed/>
                </p:oleObj>
              </mc:Choice>
              <mc:Fallback>
                <p:oleObj name="" r:id="rId7" imgW="875665" imgH="75311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04168" y="2110423"/>
                        <a:ext cx="1065212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Rectangle 26"/>
          <p:cNvSpPr/>
          <p:nvPr/>
        </p:nvSpPr>
        <p:spPr>
          <a:xfrm>
            <a:off x="838835" y="3076575"/>
            <a:ext cx="6781800" cy="9636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2315" name="Text Box 27"/>
          <p:cNvSpPr txBox="1"/>
          <p:nvPr/>
        </p:nvSpPr>
        <p:spPr>
          <a:xfrm>
            <a:off x="918210" y="3271838"/>
            <a:ext cx="1339850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注意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2316" name="Object 28"/>
          <p:cNvGraphicFramePr>
            <a:graphicFrameLocks noChangeAspect="1"/>
          </p:cNvGraphicFramePr>
          <p:nvPr/>
        </p:nvGraphicFramePr>
        <p:xfrm>
          <a:off x="2237423" y="3275013"/>
          <a:ext cx="107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9" imgW="340995" imgH="167640" progId="Equation.3">
                  <p:embed/>
                </p:oleObj>
              </mc:Choice>
              <mc:Fallback>
                <p:oleObj name="" r:id="rId9" imgW="340995" imgH="16764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37423" y="3275013"/>
                        <a:ext cx="10795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7" name="Object 29"/>
          <p:cNvGraphicFramePr>
            <a:graphicFrameLocks noChangeAspect="1"/>
          </p:cNvGraphicFramePr>
          <p:nvPr/>
        </p:nvGraphicFramePr>
        <p:xfrm>
          <a:off x="3380423" y="3198813"/>
          <a:ext cx="206375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1" imgW="676275" imgH="231775" progId="Equation.3">
                  <p:embed/>
                </p:oleObj>
              </mc:Choice>
              <mc:Fallback>
                <p:oleObj name="" r:id="rId11" imgW="676275" imgH="231775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80423" y="3198813"/>
                        <a:ext cx="2063750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" name="Object 30"/>
          <p:cNvGraphicFramePr>
            <a:graphicFrameLocks noChangeAspect="1"/>
          </p:cNvGraphicFramePr>
          <p:nvPr/>
        </p:nvGraphicFramePr>
        <p:xfrm>
          <a:off x="5942648" y="3152775"/>
          <a:ext cx="11049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3" imgW="908050" imgH="772795" progId="Equation.3">
                  <p:embed/>
                </p:oleObj>
              </mc:Choice>
              <mc:Fallback>
                <p:oleObj name="" r:id="rId13" imgW="908050" imgH="772795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2648" y="3152775"/>
                        <a:ext cx="1104900" cy="941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9" name="Object 31"/>
          <p:cNvGraphicFramePr>
            <a:graphicFrameLocks noChangeAspect="1"/>
          </p:cNvGraphicFramePr>
          <p:nvPr/>
        </p:nvGraphicFramePr>
        <p:xfrm>
          <a:off x="5410835" y="3430588"/>
          <a:ext cx="4460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5" imgW="96520" imgH="96520" progId="Equation.3">
                  <p:embed/>
                </p:oleObj>
              </mc:Choice>
              <mc:Fallback>
                <p:oleObj name="" r:id="rId15" imgW="96520" imgH="9652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10835" y="3430588"/>
                        <a:ext cx="446088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1" name="Text Box 33"/>
          <p:cNvSpPr txBox="1"/>
          <p:nvPr/>
        </p:nvSpPr>
        <p:spPr>
          <a:xfrm>
            <a:off x="5944870" y="938530"/>
            <a:ext cx="27012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就称函数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在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I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内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9218" name="Rectangle 2"/>
          <p:cNvSpPr>
            <a:spLocks noGrp="1"/>
          </p:cNvSpPr>
          <p:nvPr/>
        </p:nvSpPr>
        <p:spPr>
          <a:xfrm>
            <a:off x="539750" y="211455"/>
            <a:ext cx="5995670" cy="685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四、区间可导与导函数的定义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7330" y="1574800"/>
            <a:ext cx="1071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  <a:sym typeface="+mn-ea"/>
              </a:rPr>
              <a:t>可导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  <a:sym typeface="+mn-ea"/>
              </a:rPr>
              <a:t>. 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" name="Text Box 33"/>
          <p:cNvSpPr txBox="1"/>
          <p:nvPr/>
        </p:nvSpPr>
        <p:spPr>
          <a:xfrm>
            <a:off x="972185" y="4344988"/>
            <a:ext cx="14478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" name="Object 34"/>
          <p:cNvGraphicFramePr>
            <a:graphicFrameLocks noChangeAspect="1"/>
          </p:cNvGraphicFramePr>
          <p:nvPr/>
        </p:nvGraphicFramePr>
        <p:xfrm>
          <a:off x="2092960" y="4346258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7" imgW="264160" imgH="147955" progId="Equation.3">
                  <p:embed/>
                </p:oleObj>
              </mc:Choice>
              <mc:Fallback>
                <p:oleObj name="" r:id="rId17" imgW="264160" imgH="147955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92960" y="4346258"/>
                        <a:ext cx="8572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5"/>
          <p:cNvGraphicFramePr>
            <a:graphicFrameLocks noChangeAspect="1"/>
          </p:cNvGraphicFramePr>
          <p:nvPr/>
        </p:nvGraphicFramePr>
        <p:xfrm>
          <a:off x="7000240" y="4325620"/>
          <a:ext cx="9525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9" imgW="295910" imgH="161290" progId="Equation.3">
                  <p:embed/>
                </p:oleObj>
              </mc:Choice>
              <mc:Fallback>
                <p:oleObj name="" r:id="rId19" imgW="295910" imgH="16129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000240" y="4325620"/>
                        <a:ext cx="952500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6"/>
          <p:cNvGrpSpPr/>
          <p:nvPr/>
        </p:nvGrpSpPr>
        <p:grpSpPr>
          <a:xfrm>
            <a:off x="2885440" y="4339908"/>
            <a:ext cx="4114800" cy="525463"/>
            <a:chOff x="1876" y="2485"/>
            <a:chExt cx="2592" cy="331"/>
          </a:xfrm>
        </p:grpSpPr>
        <p:sp>
          <p:nvSpPr>
            <p:cNvPr id="9" name="Text Box 47"/>
            <p:cNvSpPr txBox="1"/>
            <p:nvPr/>
          </p:nvSpPr>
          <p:spPr>
            <a:xfrm>
              <a:off x="1876" y="2485"/>
              <a:ext cx="25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在开区间</a:t>
              </a:r>
              <a:r>
                <a:rPr lang="zh-CN" altLang="en-US" sz="2800" dirty="0">
                  <a:solidFill>
                    <a:schemeClr val="tx2"/>
                  </a:solidFill>
                  <a:ea typeface="楷体_GB2312" pitchFamily="49" charset="-122"/>
                </a:rPr>
                <a:t>          </a:t>
              </a:r>
              <a:r>
                <a:rPr lang="zh-CN" altLang="en-US" sz="2800" dirty="0">
                  <a:ea typeface="楷体_GB2312" pitchFamily="49" charset="-122"/>
                </a:rPr>
                <a:t>内可导</a:t>
              </a:r>
              <a:r>
                <a:rPr lang="en-US" altLang="zh-CN" sz="2800" dirty="0">
                  <a:ea typeface="楷体_GB2312" pitchFamily="49" charset="-122"/>
                </a:rPr>
                <a:t>,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  <p:graphicFrame>
          <p:nvGraphicFramePr>
            <p:cNvPr id="10" name="Object 48"/>
            <p:cNvGraphicFramePr>
              <a:graphicFrameLocks noChangeAspect="1"/>
            </p:cNvGraphicFramePr>
            <p:nvPr/>
          </p:nvGraphicFramePr>
          <p:xfrm>
            <a:off x="2830" y="2496"/>
            <a:ext cx="60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21" imgW="295910" imgH="147955" progId="Equation.3">
                    <p:embed/>
                  </p:oleObj>
                </mc:Choice>
                <mc:Fallback>
                  <p:oleObj name="" r:id="rId21" imgW="295910" imgH="147955" progId="Equation.3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30" y="2496"/>
                          <a:ext cx="600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54"/>
          <p:cNvSpPr txBox="1"/>
          <p:nvPr/>
        </p:nvSpPr>
        <p:spPr>
          <a:xfrm>
            <a:off x="6460490" y="433546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3" name="Text Box 37"/>
          <p:cNvSpPr txBox="1"/>
          <p:nvPr/>
        </p:nvSpPr>
        <p:spPr>
          <a:xfrm>
            <a:off x="7870190" y="4316095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与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4" name="Object 36"/>
          <p:cNvGraphicFramePr>
            <a:graphicFrameLocks noChangeAspect="1"/>
          </p:cNvGraphicFramePr>
          <p:nvPr/>
        </p:nvGraphicFramePr>
        <p:xfrm>
          <a:off x="410210" y="4970145"/>
          <a:ext cx="9525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3" imgW="295910" imgH="161290" progId="Equation.3">
                  <p:embed/>
                </p:oleObj>
              </mc:Choice>
              <mc:Fallback>
                <p:oleObj name="" r:id="rId23" imgW="295910" imgH="16129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0210" y="4970145"/>
                        <a:ext cx="952500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8"/>
          <p:cNvSpPr txBox="1"/>
          <p:nvPr/>
        </p:nvSpPr>
        <p:spPr>
          <a:xfrm>
            <a:off x="1285240" y="497967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都存在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7" name="Text Box 39"/>
          <p:cNvSpPr txBox="1"/>
          <p:nvPr/>
        </p:nvSpPr>
        <p:spPr>
          <a:xfrm>
            <a:off x="2656840" y="497967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8" name="Object 40"/>
          <p:cNvGraphicFramePr>
            <a:graphicFrameLocks noChangeAspect="1"/>
          </p:cNvGraphicFramePr>
          <p:nvPr/>
        </p:nvGraphicFramePr>
        <p:xfrm>
          <a:off x="3469005" y="4985068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25" imgW="264160" imgH="147955" progId="Equation.3">
                  <p:embed/>
                </p:oleObj>
              </mc:Choice>
              <mc:Fallback>
                <p:oleObj name="" r:id="rId25" imgW="264160" imgH="147955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69005" y="4985068"/>
                        <a:ext cx="8572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49"/>
          <p:cNvGrpSpPr/>
          <p:nvPr/>
        </p:nvGrpSpPr>
        <p:grpSpPr>
          <a:xfrm>
            <a:off x="4234815" y="4979670"/>
            <a:ext cx="3722688" cy="519113"/>
            <a:chOff x="2061" y="2848"/>
            <a:chExt cx="2345" cy="327"/>
          </a:xfrm>
        </p:grpSpPr>
        <p:sp>
          <p:nvSpPr>
            <p:cNvPr id="21" name="Text Box 50"/>
            <p:cNvSpPr txBox="1"/>
            <p:nvPr/>
          </p:nvSpPr>
          <p:spPr>
            <a:xfrm>
              <a:off x="2061" y="2848"/>
              <a:ext cx="23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在闭区间 </a:t>
              </a:r>
              <a:r>
                <a:rPr lang="zh-CN" altLang="en-US" sz="2800" dirty="0">
                  <a:solidFill>
                    <a:schemeClr val="tx2"/>
                  </a:solidFill>
                  <a:ea typeface="楷体_GB2312" pitchFamily="49" charset="-122"/>
                </a:rPr>
                <a:t>         </a:t>
              </a:r>
              <a:r>
                <a:rPr lang="zh-CN" altLang="en-US" sz="2800" dirty="0">
                  <a:ea typeface="楷体_GB2312" pitchFamily="49" charset="-122"/>
                </a:rPr>
                <a:t>上可导</a:t>
              </a:r>
              <a:r>
                <a:rPr lang="en-US" altLang="zh-CN" sz="2800" dirty="0">
                  <a:ea typeface="楷体_GB2312" pitchFamily="49" charset="-122"/>
                </a:rPr>
                <a:t>.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  <p:graphicFrame>
          <p:nvGraphicFramePr>
            <p:cNvPr id="22" name="Object 51"/>
            <p:cNvGraphicFramePr>
              <a:graphicFrameLocks noChangeAspect="1"/>
            </p:cNvGraphicFramePr>
            <p:nvPr/>
          </p:nvGraphicFramePr>
          <p:xfrm>
            <a:off x="3017" y="2848"/>
            <a:ext cx="55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27" imgW="270510" imgH="147955" progId="Equation.3">
                    <p:embed/>
                  </p:oleObj>
                </mc:Choice>
                <mc:Fallback>
                  <p:oleObj name="" r:id="rId27" imgW="270510" imgH="147955" progId="Equation.3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17" y="2848"/>
                          <a:ext cx="559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 Box 41"/>
          <p:cNvSpPr txBox="1"/>
          <p:nvPr/>
        </p:nvSpPr>
        <p:spPr>
          <a:xfrm>
            <a:off x="989965" y="5605780"/>
            <a:ext cx="15240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显然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5" name="Object 42"/>
          <p:cNvGraphicFramePr>
            <a:graphicFrameLocks noChangeAspect="1"/>
          </p:cNvGraphicFramePr>
          <p:nvPr/>
        </p:nvGraphicFramePr>
        <p:xfrm>
          <a:off x="1873885" y="560578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29" imgW="264160" imgH="147955" progId="Equation.3">
                  <p:embed/>
                </p:oleObj>
              </mc:Choice>
              <mc:Fallback>
                <p:oleObj name="" r:id="rId29" imgW="264160" imgH="147955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73885" y="5605780"/>
                        <a:ext cx="8572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43"/>
          <p:cNvSpPr txBox="1"/>
          <p:nvPr/>
        </p:nvSpPr>
        <p:spPr>
          <a:xfrm>
            <a:off x="2580640" y="5605780"/>
            <a:ext cx="2717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 </a:t>
            </a:r>
            <a:r>
              <a:rPr lang="en-US" altLang="zh-CN" sz="2800" dirty="0">
                <a:ea typeface="楷体_GB2312" pitchFamily="49" charset="-122"/>
              </a:rPr>
              <a:t>[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i="1" dirty="0"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] </a:t>
            </a:r>
            <a:r>
              <a:rPr lang="zh-CN" altLang="en-US" sz="2800" dirty="0">
                <a:ea typeface="楷体_GB2312" pitchFamily="49" charset="-122"/>
              </a:rPr>
              <a:t>上可导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8" name="AutoShape 44"/>
          <p:cNvSpPr/>
          <p:nvPr/>
        </p:nvSpPr>
        <p:spPr>
          <a:xfrm>
            <a:off x="5238750" y="5805170"/>
            <a:ext cx="769620" cy="135255"/>
          </a:xfrm>
          <a:prstGeom prst="rightArrow">
            <a:avLst>
              <a:gd name="adj1" fmla="val 50000"/>
              <a:gd name="adj2" fmla="val 13031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aphicFrame>
        <p:nvGraphicFramePr>
          <p:cNvPr id="29" name="Object 45"/>
          <p:cNvGraphicFramePr>
            <a:graphicFrameLocks noChangeAspect="1"/>
          </p:cNvGraphicFramePr>
          <p:nvPr/>
        </p:nvGraphicFramePr>
        <p:xfrm>
          <a:off x="6014720" y="5605463"/>
          <a:ext cx="2474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31" imgW="811530" imgH="147955" progId="Equation.3">
                  <p:embed/>
                </p:oleObj>
              </mc:Choice>
              <mc:Fallback>
                <p:oleObj name="" r:id="rId31" imgW="811530" imgH="147955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014720" y="5605463"/>
                        <a:ext cx="24749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2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7" grpId="0"/>
      <p:bldP spid="12308" grpId="0"/>
      <p:bldP spid="12309" grpId="0"/>
      <p:bldP spid="12314" grpId="0" bldLvl="0" animBg="1"/>
      <p:bldP spid="12315" grpId="0" bldLvl="0" animBg="1"/>
      <p:bldP spid="12321" grpId="0" build="p"/>
      <p:bldP spid="2" grpId="0"/>
      <p:bldP spid="3" grpId="0"/>
      <p:bldP spid="12" grpId="0" build="p"/>
      <p:bldP spid="13" grpId="0"/>
      <p:bldP spid="16" grpId="0"/>
      <p:bldP spid="17" grpId="0"/>
      <p:bldP spid="24" grpId="0"/>
      <p:bldP spid="27" grpId="0"/>
      <p:bldP spid="2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91" name="Rectangle 12"/>
          <p:cNvSpPr>
            <a:spLocks noGrp="1"/>
          </p:cNvSpPr>
          <p:nvPr>
            <p:ph type="title"/>
          </p:nvPr>
        </p:nvSpPr>
        <p:spPr>
          <a:xfrm>
            <a:off x="427990" y="535305"/>
            <a:ext cx="2743200" cy="53975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证明函数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16392" name="Object 13"/>
          <p:cNvGraphicFramePr>
            <a:graphicFrameLocks noChangeAspect="1"/>
          </p:cNvGraphicFramePr>
          <p:nvPr/>
        </p:nvGraphicFramePr>
        <p:xfrm>
          <a:off x="2713990" y="561340"/>
          <a:ext cx="151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" imgW="1255395" imgH="367030" progId="Equation.3">
                  <p:embed/>
                </p:oleObj>
              </mc:Choice>
              <mc:Fallback>
                <p:oleObj name="" r:id="rId1" imgW="1255395" imgH="36703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13990" y="561340"/>
                        <a:ext cx="1511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14"/>
          <p:cNvSpPr txBox="1"/>
          <p:nvPr/>
        </p:nvSpPr>
        <p:spPr>
          <a:xfrm>
            <a:off x="4225290" y="535305"/>
            <a:ext cx="26555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 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 = 0 </a:t>
            </a:r>
            <a:r>
              <a:rPr lang="zh-CN" altLang="en-US" sz="2800" dirty="0">
                <a:ea typeface="楷体_GB2312" pitchFamily="49" charset="-122"/>
              </a:rPr>
              <a:t>不可导</a:t>
            </a:r>
            <a:r>
              <a:rPr lang="en-US" altLang="zh-CN" sz="2800" dirty="0">
                <a:ea typeface="楷体_GB2312" pitchFamily="49" charset="-122"/>
              </a:rPr>
              <a:t>. 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7423" name="Text Box 15"/>
          <p:cNvSpPr txBox="1"/>
          <p:nvPr/>
        </p:nvSpPr>
        <p:spPr>
          <a:xfrm>
            <a:off x="427990" y="142906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1142207" y="1238568"/>
          <a:ext cx="5547037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3" imgW="2489200" imgH="393700" progId="Equation.3">
                  <p:embed/>
                </p:oleObj>
              </mc:Choice>
              <mc:Fallback>
                <p:oleObj name="" r:id="rId3" imgW="2489200" imgH="3937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2207" y="1238568"/>
                        <a:ext cx="5547037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Text Box 24"/>
          <p:cNvSpPr txBox="1"/>
          <p:nvPr/>
        </p:nvSpPr>
        <p:spPr>
          <a:xfrm>
            <a:off x="2127250" y="3329623"/>
            <a:ext cx="1447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不存在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7433" name="Object 25"/>
          <p:cNvGraphicFramePr>
            <a:graphicFrameLocks noChangeAspect="1"/>
          </p:cNvGraphicFramePr>
          <p:nvPr/>
        </p:nvGraphicFramePr>
        <p:xfrm>
          <a:off x="3435033" y="3329940"/>
          <a:ext cx="2958809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5" imgW="1358900" imgH="254000" progId="Equation.3">
                  <p:embed/>
                </p:oleObj>
              </mc:Choice>
              <mc:Fallback>
                <p:oleObj name="" r:id="rId5" imgW="1358900" imgH="2540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6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35033" y="3329940"/>
                        <a:ext cx="2958809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165215" y="5667375"/>
            <a:ext cx="2514600" cy="521970"/>
          </a:xfrm>
          <a:prstGeom prst="rect">
            <a:avLst/>
          </a:prstGeom>
          <a:noFill/>
          <a:ln w="28575" cmpd="thickThin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练习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P81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题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7</a:t>
            </a:r>
            <a:endParaRPr lang="en-US" altLang="zh-CN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7850" y="4163060"/>
            <a:ext cx="2672080" cy="521970"/>
          </a:xfrm>
          <a:prstGeom prst="rect">
            <a:avLst/>
          </a:prstGeom>
          <a:noFill/>
          <a:ln w="28575" cmpd="thickThin"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若求导函数呢？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5" name="Object 23"/>
          <p:cNvGraphicFramePr>
            <a:graphicFrameLocks noChangeAspect="1"/>
          </p:cNvGraphicFramePr>
          <p:nvPr/>
        </p:nvGraphicFramePr>
        <p:xfrm>
          <a:off x="1127123" y="2226731"/>
          <a:ext cx="6198235" cy="89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2781300" imgH="393700" progId="Equation.3">
                  <p:embed/>
                </p:oleObj>
              </mc:Choice>
              <mc:Fallback>
                <p:oleObj name="" r:id="rId7" imgW="2781300" imgH="3937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27123" y="2226731"/>
                        <a:ext cx="6198235" cy="899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0760" y="3329650"/>
          <a:ext cx="1181100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520700" imgH="254000" progId="Equation.KSEE3">
                  <p:embed/>
                </p:oleObj>
              </mc:Choice>
              <mc:Fallback>
                <p:oleObj name="" r:id="rId9" imgW="5207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0760" y="3329650"/>
                        <a:ext cx="1181100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4533" y="3906230"/>
          <a:ext cx="2880995" cy="103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1" imgW="1270000" imgH="457200" progId="Equation.KSEE3">
                  <p:embed/>
                </p:oleObj>
              </mc:Choice>
              <mc:Fallback>
                <p:oleObj name="" r:id="rId11" imgW="12700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84533" y="3906230"/>
                        <a:ext cx="2880995" cy="1036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05790" y="4942840"/>
            <a:ext cx="8074025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600" b="1">
                <a:solidFill>
                  <a:schemeClr val="tx2"/>
                </a:solidFill>
              </a:rPr>
              <a:t>注意：</a:t>
            </a:r>
            <a:r>
              <a:rPr lang="zh-CN" altLang="en-US" sz="2600"/>
              <a:t>分段函数在分段点处求导数，必须分左、右，用定义求！</a:t>
            </a:r>
            <a:endParaRPr lang="zh-CN" altLang="en-US" sz="2600"/>
          </a:p>
        </p:txBody>
      </p:sp>
      <p:sp>
        <p:nvSpPr>
          <p:cNvPr id="10" name="文本框 9"/>
          <p:cNvSpPr txBox="1"/>
          <p:nvPr/>
        </p:nvSpPr>
        <p:spPr>
          <a:xfrm>
            <a:off x="6262370" y="4163695"/>
            <a:ext cx="2539365" cy="521970"/>
          </a:xfrm>
          <a:prstGeom prst="rect">
            <a:avLst/>
          </a:prstGeom>
          <a:noFill/>
          <a:ln w="28575" cmpd="thickThin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背</a:t>
            </a:r>
            <a:r>
              <a:rPr lang="en-US" altLang="zh-CN" sz="2800" b="1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</a:t>
            </a:r>
            <a:r>
              <a:rPr lang="en-US" sz="2800" b="1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90</a:t>
            </a:r>
            <a:r>
              <a:rPr lang="zh-CN" altLang="en-US" sz="2800" b="1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导数公式</a:t>
            </a:r>
            <a:endParaRPr 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/>
      <p:bldP spid="17432" grpId="0"/>
      <p:bldP spid="2" grpId="0" bldLvl="0" animBg="1"/>
      <p:bldP spid="4" grpId="0" bldLvl="0" animBg="1"/>
      <p:bldP spid="1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10" name="Group 2"/>
          <p:cNvGrpSpPr>
            <a:grpSpLocks noChangeAspect="1"/>
          </p:cNvGrpSpPr>
          <p:nvPr/>
        </p:nvGrpSpPr>
        <p:grpSpPr>
          <a:xfrm>
            <a:off x="1104900" y="2362200"/>
            <a:ext cx="7264734" cy="1439422"/>
            <a:chOff x="288" y="2867"/>
            <a:chExt cx="4512" cy="894"/>
          </a:xfrm>
        </p:grpSpPr>
        <p:graphicFrame>
          <p:nvGraphicFramePr>
            <p:cNvPr id="16425" name="Object 3"/>
            <p:cNvGraphicFramePr>
              <a:graphicFrameLocks noChangeAspect="1"/>
            </p:cNvGraphicFramePr>
            <p:nvPr/>
          </p:nvGraphicFramePr>
          <p:xfrm>
            <a:off x="336" y="2867"/>
            <a:ext cx="14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1" imgW="1906270" imgH="360680" progId="Equation.3">
                    <p:embed/>
                  </p:oleObj>
                </mc:Choice>
                <mc:Fallback>
                  <p:oleObj name="" r:id="rId1" imgW="1906270" imgH="36068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6" y="2867"/>
                          <a:ext cx="144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6" name="Text Box 4"/>
            <p:cNvSpPr txBox="1"/>
            <p:nvPr/>
          </p:nvSpPr>
          <p:spPr>
            <a:xfrm>
              <a:off x="288" y="3291"/>
              <a:ext cx="8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原式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16427" name="Object 5"/>
            <p:cNvGraphicFramePr>
              <a:graphicFrameLocks noChangeAspect="1"/>
            </p:cNvGraphicFramePr>
            <p:nvPr/>
          </p:nvGraphicFramePr>
          <p:xfrm>
            <a:off x="816" y="3203"/>
            <a:ext cx="204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3" imgW="2710815" imgH="695325" progId="Equation.3">
                    <p:embed/>
                  </p:oleObj>
                </mc:Choice>
                <mc:Fallback>
                  <p:oleObj name="" r:id="rId3" imgW="2710815" imgH="695325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16" y="3203"/>
                          <a:ext cx="2040" cy="5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8" name="Object 6"/>
            <p:cNvGraphicFramePr>
              <a:graphicFrameLocks noChangeAspect="1"/>
            </p:cNvGraphicFramePr>
            <p:nvPr/>
          </p:nvGraphicFramePr>
          <p:xfrm>
            <a:off x="2889" y="3291"/>
            <a:ext cx="1075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5" imgW="685800" imgH="292100" progId="Equation.3">
                    <p:embed/>
                  </p:oleObj>
                </mc:Choice>
                <mc:Fallback>
                  <p:oleObj name="" r:id="rId5" imgW="685800" imgH="2921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89" y="3291"/>
                          <a:ext cx="1075" cy="4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9" name="Object 7"/>
            <p:cNvGraphicFramePr>
              <a:graphicFrameLocks noChangeAspect="1"/>
            </p:cNvGraphicFramePr>
            <p:nvPr/>
          </p:nvGraphicFramePr>
          <p:xfrm>
            <a:off x="3992" y="3312"/>
            <a:ext cx="8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7" imgW="1062355" imgH="354330" progId="Equation.3">
                    <p:embed/>
                  </p:oleObj>
                </mc:Choice>
                <mc:Fallback>
                  <p:oleObj name="" r:id="rId7" imgW="1062355" imgH="35433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92" y="3312"/>
                          <a:ext cx="808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5153025" y="3021330"/>
          <a:ext cx="5651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9" imgW="71120" imgH="77470" progId="Equation.3">
                  <p:embed/>
                </p:oleObj>
              </mc:Choice>
              <mc:Fallback>
                <p:oleObj name="" r:id="rId9" imgW="71120" imgH="7747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53025" y="3021330"/>
                        <a:ext cx="565150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6829425" y="3018155"/>
          <a:ext cx="5651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1" imgW="71120" imgH="77470" progId="Equation.3">
                  <p:embed/>
                </p:oleObj>
              </mc:Choice>
              <mc:Fallback>
                <p:oleObj name="" r:id="rId11" imgW="71120" imgH="7747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29425" y="3018155"/>
                        <a:ext cx="565150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10"/>
          <p:cNvSpPr/>
          <p:nvPr/>
        </p:nvSpPr>
        <p:spPr>
          <a:xfrm>
            <a:off x="1038225" y="1703705"/>
            <a:ext cx="7543800" cy="2133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7419" name="Text Box 11"/>
          <p:cNvSpPr txBox="1"/>
          <p:nvPr/>
        </p:nvSpPr>
        <p:spPr>
          <a:xfrm>
            <a:off x="1114425" y="1716405"/>
            <a:ext cx="3733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是否可按下述方法作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7435" name="Text Box 27"/>
          <p:cNvSpPr txBox="1"/>
          <p:nvPr/>
        </p:nvSpPr>
        <p:spPr>
          <a:xfrm>
            <a:off x="471488" y="878205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7436" name="Object 28"/>
          <p:cNvGraphicFramePr>
            <a:graphicFrameLocks noChangeAspect="1"/>
          </p:cNvGraphicFramePr>
          <p:nvPr/>
        </p:nvGraphicFramePr>
        <p:xfrm>
          <a:off x="1717675" y="903605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3" imgW="811530" imgH="354330" progId="Equation.3">
                  <p:embed/>
                </p:oleObj>
              </mc:Choice>
              <mc:Fallback>
                <p:oleObj name="" r:id="rId13" imgW="811530" imgH="35433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17675" y="903605"/>
                        <a:ext cx="990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7" name="Text Box 29"/>
          <p:cNvSpPr txBox="1"/>
          <p:nvPr/>
        </p:nvSpPr>
        <p:spPr>
          <a:xfrm>
            <a:off x="2714625" y="878205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存在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求极限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7438" name="Object 30"/>
          <p:cNvGraphicFramePr>
            <a:graphicFrameLocks noChangeAspect="1"/>
          </p:cNvGraphicFramePr>
          <p:nvPr/>
        </p:nvGraphicFramePr>
        <p:xfrm>
          <a:off x="4695825" y="713105"/>
          <a:ext cx="3960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5" imgW="3322955" imgH="708025" progId="Equation.3">
                  <p:embed/>
                </p:oleObj>
              </mc:Choice>
              <mc:Fallback>
                <p:oleObj name="" r:id="rId15" imgW="3322955" imgH="708025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95825" y="713105"/>
                        <a:ext cx="3960813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21030" y="4318635"/>
            <a:ext cx="637413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600" b="1">
                <a:solidFill>
                  <a:schemeClr val="tx2"/>
                </a:solidFill>
              </a:rPr>
              <a:t>思考：</a:t>
            </a:r>
            <a:r>
              <a:rPr lang="zh-CN" altLang="en-US" sz="2600"/>
              <a:t>若已知</a:t>
            </a:r>
            <a:endParaRPr lang="zh-CN" altLang="en-US" sz="2600"/>
          </a:p>
        </p:txBody>
      </p:sp>
      <p:graphicFrame>
        <p:nvGraphicFramePr>
          <p:cNvPr id="6" name="Object 30"/>
          <p:cNvGraphicFramePr>
            <a:graphicFrameLocks noChangeAspect="1"/>
          </p:cNvGraphicFramePr>
          <p:nvPr/>
        </p:nvGraphicFramePr>
        <p:xfrm>
          <a:off x="2673636" y="4171832"/>
          <a:ext cx="402844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7" imgW="1879600" imgH="393700" progId="Equation.3">
                  <p:embed/>
                </p:oleObj>
              </mc:Choice>
              <mc:Fallback>
                <p:oleObj name="" r:id="rId17" imgW="1879600" imgH="3937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73636" y="4171832"/>
                        <a:ext cx="402844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636395" y="513778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则</a:t>
            </a:r>
            <a:endParaRPr lang="zh-CN" altLang="en-US"/>
          </a:p>
        </p:txBody>
      </p:sp>
      <p:graphicFrame>
        <p:nvGraphicFramePr>
          <p:cNvPr id="10" name="Object 28"/>
          <p:cNvGraphicFramePr>
            <a:graphicFrameLocks noChangeAspect="1"/>
          </p:cNvGraphicFramePr>
          <p:nvPr/>
        </p:nvGraphicFramePr>
        <p:xfrm>
          <a:off x="2019300" y="5080000"/>
          <a:ext cx="1385111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647700" imgH="228600" progId="Equation.3">
                  <p:embed/>
                </p:oleObj>
              </mc:Choice>
              <mc:Fallback>
                <p:oleObj name="" r:id="rId19" imgW="647700" imgH="2286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19300" y="5080000"/>
                        <a:ext cx="1385111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6"/>
          <p:cNvSpPr/>
          <p:nvPr/>
        </p:nvSpPr>
        <p:spPr>
          <a:xfrm>
            <a:off x="655955" y="1703705"/>
            <a:ext cx="8001000" cy="2362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4" name="Text Box 31"/>
          <p:cNvSpPr txBox="1"/>
          <p:nvPr/>
        </p:nvSpPr>
        <p:spPr>
          <a:xfrm>
            <a:off x="482600" y="2098993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" name="Object 32"/>
          <p:cNvGraphicFramePr>
            <a:graphicFrameLocks noChangeAspect="1"/>
          </p:cNvGraphicFramePr>
          <p:nvPr/>
        </p:nvGraphicFramePr>
        <p:xfrm>
          <a:off x="2019300" y="2160905"/>
          <a:ext cx="67151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1" imgW="5654040" imgH="489585" progId="Equation.3">
                  <p:embed/>
                </p:oleObj>
              </mc:Choice>
              <mc:Fallback>
                <p:oleObj name="" r:id="rId21" imgW="5654040" imgH="489585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19300" y="2160905"/>
                        <a:ext cx="671512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33"/>
          <p:cNvGrpSpPr/>
          <p:nvPr/>
        </p:nvGrpSpPr>
        <p:grpSpPr>
          <a:xfrm>
            <a:off x="3019425" y="1816418"/>
            <a:ext cx="2641600" cy="1025525"/>
            <a:chOff x="1920" y="2615"/>
            <a:chExt cx="1664" cy="646"/>
          </a:xfrm>
        </p:grpSpPr>
        <p:graphicFrame>
          <p:nvGraphicFramePr>
            <p:cNvPr id="15" name="Object 34"/>
            <p:cNvGraphicFramePr>
              <a:graphicFrameLocks noChangeAspect="1"/>
            </p:cNvGraphicFramePr>
            <p:nvPr/>
          </p:nvGraphicFramePr>
          <p:xfrm>
            <a:off x="1920" y="2642"/>
            <a:ext cx="1664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23" imgW="940435" imgH="309245" progId="Equation.3">
                    <p:embed/>
                  </p:oleObj>
                </mc:Choice>
                <mc:Fallback>
                  <p:oleObj name="" r:id="rId23" imgW="940435" imgH="309245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20" y="2642"/>
                          <a:ext cx="1664" cy="6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35"/>
            <p:cNvGraphicFramePr>
              <a:graphicFrameLocks noChangeAspect="1"/>
            </p:cNvGraphicFramePr>
            <p:nvPr/>
          </p:nvGraphicFramePr>
          <p:xfrm>
            <a:off x="2960" y="2615"/>
            <a:ext cx="57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25" imgW="309245" imgH="167640" progId="Equation.3">
                    <p:embed/>
                  </p:oleObj>
                </mc:Choice>
                <mc:Fallback>
                  <p:oleObj name="" r:id="rId25" imgW="309245" imgH="167640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60" y="2615"/>
                          <a:ext cx="570" cy="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36"/>
          <p:cNvGrpSpPr/>
          <p:nvPr/>
        </p:nvGrpSpPr>
        <p:grpSpPr>
          <a:xfrm>
            <a:off x="5746750" y="1860868"/>
            <a:ext cx="2759075" cy="985837"/>
            <a:chOff x="3142" y="2332"/>
            <a:chExt cx="1738" cy="591"/>
          </a:xfrm>
        </p:grpSpPr>
        <p:graphicFrame>
          <p:nvGraphicFramePr>
            <p:cNvPr id="20" name="Object 37"/>
            <p:cNvGraphicFramePr>
              <a:graphicFrameLocks noChangeAspect="1"/>
            </p:cNvGraphicFramePr>
            <p:nvPr/>
          </p:nvGraphicFramePr>
          <p:xfrm>
            <a:off x="3142" y="2352"/>
            <a:ext cx="1738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" r:id="rId27" imgW="985520" imgH="309245" progId="Equation.3">
                    <p:embed/>
                  </p:oleObj>
                </mc:Choice>
                <mc:Fallback>
                  <p:oleObj name="" r:id="rId27" imgW="985520" imgH="30924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42" y="2352"/>
                          <a:ext cx="1738" cy="5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38"/>
            <p:cNvGraphicFramePr>
              <a:graphicFrameLocks noChangeAspect="1"/>
            </p:cNvGraphicFramePr>
            <p:nvPr/>
          </p:nvGraphicFramePr>
          <p:xfrm>
            <a:off x="3296" y="2332"/>
            <a:ext cx="57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29" imgW="309245" imgH="167640" progId="Equation.3">
                    <p:embed/>
                  </p:oleObj>
                </mc:Choice>
                <mc:Fallback>
                  <p:oleObj name="" r:id="rId29" imgW="309245" imgH="167640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66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96" y="2332"/>
                          <a:ext cx="570" cy="3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40"/>
          <p:cNvGraphicFramePr>
            <a:graphicFrameLocks noChangeAspect="1"/>
          </p:cNvGraphicFramePr>
          <p:nvPr/>
        </p:nvGraphicFramePr>
        <p:xfrm>
          <a:off x="2012950" y="2999105"/>
          <a:ext cx="153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31" imgW="1275080" imgH="695325" progId="Equation.3">
                  <p:embed/>
                </p:oleObj>
              </mc:Choice>
              <mc:Fallback>
                <p:oleObj name="" r:id="rId31" imgW="1275080" imgH="695325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12950" y="2999105"/>
                        <a:ext cx="1536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1"/>
          <p:cNvGraphicFramePr>
            <a:graphicFrameLocks noChangeAspect="1"/>
          </p:cNvGraphicFramePr>
          <p:nvPr/>
        </p:nvGraphicFramePr>
        <p:xfrm>
          <a:off x="3629025" y="2999105"/>
          <a:ext cx="152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33" imgW="1262380" imgH="695325" progId="Equation.3">
                  <p:embed/>
                </p:oleObj>
              </mc:Choice>
              <mc:Fallback>
                <p:oleObj name="" r:id="rId33" imgW="1262380" imgH="695325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29025" y="2999105"/>
                        <a:ext cx="1524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2"/>
          <p:cNvGraphicFramePr>
            <a:graphicFrameLocks noChangeAspect="1"/>
          </p:cNvGraphicFramePr>
          <p:nvPr/>
        </p:nvGraphicFramePr>
        <p:xfrm>
          <a:off x="5241925" y="3195955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35" imgW="1062355" imgH="354330" progId="Equation.3">
                  <p:embed/>
                </p:oleObj>
              </mc:Choice>
              <mc:Fallback>
                <p:oleObj name="" r:id="rId35" imgW="1062355" imgH="35433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41925" y="3195955"/>
                        <a:ext cx="1282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39"/>
          <p:cNvSpPr/>
          <p:nvPr/>
        </p:nvSpPr>
        <p:spPr>
          <a:xfrm>
            <a:off x="5661025" y="1772920"/>
            <a:ext cx="2895600" cy="11557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pSp>
        <p:nvGrpSpPr>
          <p:cNvPr id="31" name="Group 43"/>
          <p:cNvGrpSpPr/>
          <p:nvPr/>
        </p:nvGrpSpPr>
        <p:grpSpPr>
          <a:xfrm>
            <a:off x="5657850" y="1837690"/>
            <a:ext cx="2847975" cy="1090613"/>
            <a:chOff x="3620" y="2625"/>
            <a:chExt cx="1794" cy="687"/>
          </a:xfrm>
        </p:grpSpPr>
        <p:graphicFrame>
          <p:nvGraphicFramePr>
            <p:cNvPr id="32" name="Object 44"/>
            <p:cNvGraphicFramePr>
              <a:graphicFrameLocks noChangeAspect="1"/>
            </p:cNvGraphicFramePr>
            <p:nvPr/>
          </p:nvGraphicFramePr>
          <p:xfrm>
            <a:off x="3620" y="2650"/>
            <a:ext cx="1794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" name="" r:id="rId37" imgW="1017270" imgH="328295" progId="Equation.3">
                    <p:embed/>
                  </p:oleObj>
                </mc:Choice>
                <mc:Fallback>
                  <p:oleObj name="" r:id="rId37" imgW="1017270" imgH="328295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20" y="2650"/>
                          <a:ext cx="1794" cy="6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45"/>
            <p:cNvGraphicFramePr>
              <a:graphicFrameLocks noChangeAspect="1"/>
            </p:cNvGraphicFramePr>
            <p:nvPr/>
          </p:nvGraphicFramePr>
          <p:xfrm>
            <a:off x="4806" y="2625"/>
            <a:ext cx="57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" name="" r:id="rId39" imgW="309245" imgH="167640" progId="Equation.3">
                    <p:embed/>
                  </p:oleObj>
                </mc:Choice>
                <mc:Fallback>
                  <p:oleObj name="" r:id="rId39" imgW="309245" imgH="16764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6" y="2625"/>
                          <a:ext cx="570" cy="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文本框 35"/>
          <p:cNvSpPr txBox="1"/>
          <p:nvPr/>
        </p:nvSpPr>
        <p:spPr>
          <a:xfrm>
            <a:off x="7113270" y="3365500"/>
            <a:ext cx="1392555" cy="953135"/>
          </a:xfrm>
          <a:prstGeom prst="rect">
            <a:avLst/>
          </a:prstGeom>
          <a:noFill/>
          <a:ln w="28575" cmpd="thickThin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练习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P81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题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</a:t>
            </a:r>
            <a:endParaRPr lang="en-US" altLang="zh-CN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 bldLvl="0" animBg="1"/>
      <p:bldP spid="17419" grpId="0"/>
      <p:bldP spid="17435" grpId="0"/>
      <p:bldP spid="17437" grpId="0"/>
      <p:bldP spid="8" grpId="0"/>
      <p:bldP spid="2" grpId="0" bldLvl="0" animBg="1"/>
      <p:bldP spid="4" grpId="0"/>
      <p:bldP spid="30" grpId="0" bldLvl="0" animBg="1"/>
      <p:bldP spid="3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7435" name="Text Box 27"/>
          <p:cNvSpPr txBox="1"/>
          <p:nvPr/>
        </p:nvSpPr>
        <p:spPr>
          <a:xfrm>
            <a:off x="471488" y="878205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3.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" name="Object 30"/>
          <p:cNvGraphicFramePr>
            <a:graphicFrameLocks noChangeAspect="1"/>
          </p:cNvGraphicFramePr>
          <p:nvPr/>
        </p:nvGraphicFramePr>
        <p:xfrm>
          <a:off x="1590961" y="842527"/>
          <a:ext cx="3702050" cy="55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727200" imgH="254000" progId="Equation.3">
                  <p:embed/>
                </p:oleObj>
              </mc:Choice>
              <mc:Fallback>
                <p:oleObj name="" r:id="rId1" imgW="1727200" imgH="2540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90961" y="842527"/>
                        <a:ext cx="3702050" cy="557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8"/>
          <p:cNvGraphicFramePr>
            <a:graphicFrameLocks noChangeAspect="1"/>
          </p:cNvGraphicFramePr>
          <p:nvPr/>
        </p:nvGraphicFramePr>
        <p:xfrm>
          <a:off x="5749067" y="833757"/>
          <a:ext cx="1037363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469900" imgH="254000" progId="Equation.3">
                  <p:embed/>
                </p:oleObj>
              </mc:Choice>
              <mc:Fallback>
                <p:oleObj name="" r:id="rId3" imgW="469900" imgH="2540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749067" y="833757"/>
                        <a:ext cx="1037363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1"/>
          <p:cNvSpPr txBox="1"/>
          <p:nvPr/>
        </p:nvSpPr>
        <p:spPr>
          <a:xfrm>
            <a:off x="5292725" y="878205"/>
            <a:ext cx="5334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4" name="Text Box 27"/>
          <p:cNvSpPr txBox="1"/>
          <p:nvPr/>
        </p:nvSpPr>
        <p:spPr>
          <a:xfrm>
            <a:off x="471805" y="1725295"/>
            <a:ext cx="36652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解：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利用导数定义求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" name="Object 28"/>
          <p:cNvGraphicFramePr>
            <a:graphicFrameLocks noChangeAspect="1"/>
          </p:cNvGraphicFramePr>
          <p:nvPr/>
        </p:nvGraphicFramePr>
        <p:xfrm>
          <a:off x="1369994" y="2396202"/>
          <a:ext cx="6403692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3009900" imgH="444500" progId="Equation.3">
                  <p:embed/>
                </p:oleObj>
              </mc:Choice>
              <mc:Fallback>
                <p:oleObj name="" r:id="rId5" imgW="3009900" imgH="4445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69994" y="2396202"/>
                        <a:ext cx="6403692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53720" y="3426460"/>
            <a:ext cx="733488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600" b="1">
                <a:solidFill>
                  <a:schemeClr val="tx2"/>
                </a:solidFill>
              </a:rPr>
              <a:t>思考：</a:t>
            </a:r>
            <a:r>
              <a:rPr lang="zh-CN" altLang="en-US" sz="2600"/>
              <a:t>什么时候用定义求导比求导法则更简便？</a:t>
            </a:r>
            <a:endParaRPr lang="zh-CN" altLang="en-US" sz="260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1505" y="4204653"/>
          <a:ext cx="79200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3492500" imgH="254000" progId="Equation.KSEE3">
                  <p:embed/>
                </p:oleObj>
              </mc:Choice>
              <mc:Fallback>
                <p:oleObj name="" r:id="rId7" imgW="34925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505" y="4204653"/>
                        <a:ext cx="7920000" cy="5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>
            <a:off x="6156325" y="2420620"/>
            <a:ext cx="504190" cy="43243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235450" y="2957195"/>
            <a:ext cx="1129030" cy="3276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>
          <a:xfrm>
            <a:off x="3013710" y="2420620"/>
            <a:ext cx="855980" cy="37973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140" y="4898418"/>
          <a:ext cx="8380730" cy="63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3695700" imgH="279400" progId="Equation.KSEE3">
                  <p:embed/>
                </p:oleObj>
              </mc:Choice>
              <mc:Fallback>
                <p:oleObj name="" r:id="rId9" imgW="36957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140" y="4898418"/>
                        <a:ext cx="8380730" cy="63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5" grpId="0"/>
      <p:bldP spid="2" grpId="0"/>
      <p:bldP spid="4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41910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五、导数的几何意义</a:t>
            </a:r>
            <a:endParaRPr lang="zh-CN" altLang="en-US" sz="3200" b="1" dirty="0">
              <a:ea typeface="楷体_GB2312" pitchFamily="49" charset="-122"/>
            </a:endParaRPr>
          </a:p>
        </p:txBody>
      </p:sp>
      <p:grpSp>
        <p:nvGrpSpPr>
          <p:cNvPr id="17411" name="Group 3"/>
          <p:cNvGrpSpPr/>
          <p:nvPr/>
        </p:nvGrpSpPr>
        <p:grpSpPr>
          <a:xfrm>
            <a:off x="179388" y="787400"/>
            <a:ext cx="6831012" cy="571500"/>
            <a:chOff x="113" y="366"/>
            <a:chExt cx="4303" cy="360"/>
          </a:xfrm>
        </p:grpSpPr>
        <p:sp>
          <p:nvSpPr>
            <p:cNvPr id="17486" name="Text Box 4"/>
            <p:cNvSpPr txBox="1"/>
            <p:nvPr/>
          </p:nvSpPr>
          <p:spPr>
            <a:xfrm>
              <a:off x="113" y="399"/>
              <a:ext cx="8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曲线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17487" name="Object 5"/>
            <p:cNvGraphicFramePr>
              <a:graphicFrameLocks noChangeAspect="1"/>
            </p:cNvGraphicFramePr>
            <p:nvPr/>
          </p:nvGraphicFramePr>
          <p:xfrm>
            <a:off x="653" y="385"/>
            <a:ext cx="83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1" imgW="584200" imgH="203200" progId="Equation.3">
                    <p:embed/>
                  </p:oleObj>
                </mc:Choice>
                <mc:Fallback>
                  <p:oleObj name="" r:id="rId1" imgW="584200" imgH="2032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53" y="385"/>
                          <a:ext cx="835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88" name="Text Box 6"/>
            <p:cNvSpPr txBox="1"/>
            <p:nvPr/>
          </p:nvSpPr>
          <p:spPr>
            <a:xfrm>
              <a:off x="1407" y="398"/>
              <a:ext cx="7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在点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17489" name="Object 7"/>
            <p:cNvGraphicFramePr>
              <a:graphicFrameLocks noChangeAspect="1"/>
            </p:cNvGraphicFramePr>
            <p:nvPr/>
          </p:nvGraphicFramePr>
          <p:xfrm>
            <a:off x="1953" y="366"/>
            <a:ext cx="793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3" imgW="424815" imgH="167640" progId="Equation.3">
                    <p:embed/>
                  </p:oleObj>
                </mc:Choice>
                <mc:Fallback>
                  <p:oleObj name="" r:id="rId3" imgW="424815" imgH="16764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53" y="366"/>
                          <a:ext cx="793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90" name="Text Box 8"/>
            <p:cNvSpPr txBox="1"/>
            <p:nvPr/>
          </p:nvSpPr>
          <p:spPr>
            <a:xfrm>
              <a:off x="2688" y="398"/>
              <a:ext cx="17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的切线斜率为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</p:grpSp>
      <p:graphicFrame>
        <p:nvGraphicFramePr>
          <p:cNvPr id="17412" name="Object 9"/>
          <p:cNvGraphicFramePr>
            <a:graphicFrameLocks noChangeAspect="1"/>
          </p:cNvGraphicFramePr>
          <p:nvPr/>
        </p:nvGraphicFramePr>
        <p:xfrm>
          <a:off x="1676400" y="1447800"/>
          <a:ext cx="210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5" imgW="1757680" imgH="354330" progId="Equation.3">
                  <p:embed/>
                </p:oleObj>
              </mc:Choice>
              <mc:Fallback>
                <p:oleObj name="" r:id="rId5" imgW="1757680" imgH="35433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1447800"/>
                        <a:ext cx="2108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0"/>
          <p:cNvSpPr txBox="1"/>
          <p:nvPr/>
        </p:nvSpPr>
        <p:spPr>
          <a:xfrm>
            <a:off x="179388" y="193833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685800" y="2041525"/>
          <a:ext cx="17081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7" imgW="1416685" imgH="354330" progId="Equation.3">
                  <p:embed/>
                </p:oleObj>
              </mc:Choice>
              <mc:Fallback>
                <p:oleObj name="" r:id="rId7" imgW="1416685" imgH="35433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2041525"/>
                        <a:ext cx="170815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Text Box 12"/>
          <p:cNvSpPr txBox="1"/>
          <p:nvPr/>
        </p:nvSpPr>
        <p:spPr>
          <a:xfrm>
            <a:off x="2362200" y="1938338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曲线过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9165" name="Text Box 13"/>
          <p:cNvSpPr txBox="1"/>
          <p:nvPr/>
        </p:nvSpPr>
        <p:spPr>
          <a:xfrm>
            <a:off x="4800600" y="193833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上升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9166" name="Text Box 14"/>
          <p:cNvSpPr txBox="1"/>
          <p:nvPr/>
        </p:nvSpPr>
        <p:spPr>
          <a:xfrm>
            <a:off x="179388" y="254793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9167" name="Object 15"/>
          <p:cNvGraphicFramePr>
            <a:graphicFrameLocks noChangeAspect="1"/>
          </p:cNvGraphicFramePr>
          <p:nvPr/>
        </p:nvGraphicFramePr>
        <p:xfrm>
          <a:off x="673100" y="2613025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1397635" imgH="354330" progId="Equation.3">
                  <p:embed/>
                </p:oleObj>
              </mc:Choice>
              <mc:Fallback>
                <p:oleObj name="" r:id="rId9" imgW="1397635" imgH="35433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73100" y="2613025"/>
                        <a:ext cx="1689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8" name="Text Box 16"/>
          <p:cNvSpPr txBox="1"/>
          <p:nvPr/>
        </p:nvSpPr>
        <p:spPr>
          <a:xfrm>
            <a:off x="2362200" y="2547938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曲线过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9169" name="Text Box 17"/>
          <p:cNvSpPr txBox="1"/>
          <p:nvPr/>
        </p:nvSpPr>
        <p:spPr>
          <a:xfrm>
            <a:off x="4800600" y="254793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下降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49170" name="Group 18"/>
          <p:cNvGrpSpPr/>
          <p:nvPr/>
        </p:nvGrpSpPr>
        <p:grpSpPr>
          <a:xfrm>
            <a:off x="6781800" y="2413000"/>
            <a:ext cx="2209800" cy="1676400"/>
            <a:chOff x="4272" y="1392"/>
            <a:chExt cx="1392" cy="1056"/>
          </a:xfrm>
        </p:grpSpPr>
        <p:sp>
          <p:nvSpPr>
            <p:cNvPr id="17473" name="Line 19"/>
            <p:cNvSpPr/>
            <p:nvPr/>
          </p:nvSpPr>
          <p:spPr>
            <a:xfrm>
              <a:off x="4344" y="2211"/>
              <a:ext cx="12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7474" name="Line 20"/>
            <p:cNvSpPr/>
            <p:nvPr/>
          </p:nvSpPr>
          <p:spPr>
            <a:xfrm flipV="1">
              <a:off x="4491" y="1392"/>
              <a:ext cx="0" cy="97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17475" name="Object 21"/>
            <p:cNvGraphicFramePr>
              <a:graphicFrameLocks noChangeAspect="1"/>
            </p:cNvGraphicFramePr>
            <p:nvPr/>
          </p:nvGraphicFramePr>
          <p:xfrm>
            <a:off x="5528" y="2284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1" imgW="161290" imgH="167640" progId="Equation.3">
                    <p:embed/>
                  </p:oleObj>
                </mc:Choice>
                <mc:Fallback>
                  <p:oleObj name="" r:id="rId11" imgW="161290" imgH="16764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528" y="2284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76" name="Object 22"/>
            <p:cNvGraphicFramePr>
              <a:graphicFrameLocks noChangeAspect="1"/>
            </p:cNvGraphicFramePr>
            <p:nvPr/>
          </p:nvGraphicFramePr>
          <p:xfrm>
            <a:off x="4300" y="1392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3" imgW="173990" imgH="231775" progId="Equation.3">
                    <p:embed/>
                  </p:oleObj>
                </mc:Choice>
                <mc:Fallback>
                  <p:oleObj name="" r:id="rId13" imgW="173990" imgH="231775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00" y="1392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77" name="Object 23"/>
            <p:cNvGraphicFramePr>
              <a:graphicFrameLocks noChangeAspect="1"/>
            </p:cNvGraphicFramePr>
            <p:nvPr/>
          </p:nvGraphicFramePr>
          <p:xfrm>
            <a:off x="4272" y="223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5" imgW="231775" imgH="244475" progId="Equation.3">
                    <p:embed/>
                  </p:oleObj>
                </mc:Choice>
                <mc:Fallback>
                  <p:oleObj name="" r:id="rId15" imgW="231775" imgH="244475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72" y="223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78" name="Object 24"/>
            <p:cNvGraphicFramePr>
              <a:graphicFrameLocks noChangeAspect="1"/>
            </p:cNvGraphicFramePr>
            <p:nvPr/>
          </p:nvGraphicFramePr>
          <p:xfrm>
            <a:off x="5291" y="2304"/>
            <a:ext cx="16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7" imgW="199390" imgH="167640" progId="Equation.3">
                    <p:embed/>
                  </p:oleObj>
                </mc:Choice>
                <mc:Fallback>
                  <p:oleObj name="" r:id="rId17" imgW="199390" imgH="16764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91" y="2304"/>
                          <a:ext cx="168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79" name="Arc 25"/>
            <p:cNvSpPr/>
            <p:nvPr/>
          </p:nvSpPr>
          <p:spPr>
            <a:xfrm>
              <a:off x="5300" y="2143"/>
              <a:ext cx="147" cy="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4105" h="21600" fill="none">
                  <a:moveTo>
                    <a:pt x="-1" y="6115"/>
                  </a:moveTo>
                  <a:cubicBezTo>
                    <a:pt x="4032" y="2194"/>
                    <a:pt x="9435" y="-1"/>
                    <a:pt x="15060" y="0"/>
                  </a:cubicBezTo>
                  <a:cubicBezTo>
                    <a:pt x="23026" y="0"/>
                    <a:pt x="30346" y="4385"/>
                    <a:pt x="34105" y="11409"/>
                  </a:cubicBezTo>
                </a:path>
                <a:path w="34105" h="21600" stroke="0">
                  <a:moveTo>
                    <a:pt x="-1" y="6115"/>
                  </a:moveTo>
                  <a:cubicBezTo>
                    <a:pt x="4032" y="2194"/>
                    <a:pt x="9435" y="-1"/>
                    <a:pt x="15060" y="0"/>
                  </a:cubicBezTo>
                  <a:cubicBezTo>
                    <a:pt x="23026" y="0"/>
                    <a:pt x="30346" y="4385"/>
                    <a:pt x="34105" y="11409"/>
                  </a:cubicBezTo>
                  <a:lnTo>
                    <a:pt x="15060" y="21600"/>
                  </a:lnTo>
                  <a:lnTo>
                    <a:pt x="-1" y="611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80" name="Line 26"/>
            <p:cNvSpPr/>
            <p:nvPr/>
          </p:nvSpPr>
          <p:spPr>
            <a:xfrm flipV="1">
              <a:off x="5382" y="2160"/>
              <a:ext cx="0" cy="12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81" name="Line 27"/>
            <p:cNvSpPr/>
            <p:nvPr/>
          </p:nvSpPr>
          <p:spPr>
            <a:xfrm>
              <a:off x="4962" y="1998"/>
              <a:ext cx="0" cy="21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7482" name="Object 28"/>
            <p:cNvGraphicFramePr>
              <a:graphicFrameLocks noChangeAspect="1"/>
            </p:cNvGraphicFramePr>
            <p:nvPr/>
          </p:nvGraphicFramePr>
          <p:xfrm>
            <a:off x="4900" y="2176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9" imgW="257810" imgH="340995" progId="Equation.3">
                    <p:embed/>
                  </p:oleObj>
                </mc:Choice>
                <mc:Fallback>
                  <p:oleObj name="" r:id="rId19" imgW="257810" imgH="340995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00" y="2176"/>
                          <a:ext cx="20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83" name="Freeform 29"/>
            <p:cNvSpPr/>
            <p:nvPr/>
          </p:nvSpPr>
          <p:spPr>
            <a:xfrm>
              <a:off x="4587" y="1536"/>
              <a:ext cx="816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288"/>
                </a:cxn>
                <a:cxn ang="0">
                  <a:pos x="432" y="480"/>
                </a:cxn>
                <a:cxn ang="0">
                  <a:pos x="816" y="576"/>
                </a:cxn>
              </a:cxnLst>
              <a:pathLst>
                <a:path w="816" h="576">
                  <a:moveTo>
                    <a:pt x="0" y="0"/>
                  </a:moveTo>
                  <a:cubicBezTo>
                    <a:pt x="60" y="104"/>
                    <a:pt x="120" y="208"/>
                    <a:pt x="192" y="288"/>
                  </a:cubicBezTo>
                  <a:cubicBezTo>
                    <a:pt x="264" y="368"/>
                    <a:pt x="328" y="432"/>
                    <a:pt x="432" y="480"/>
                  </a:cubicBezTo>
                  <a:cubicBezTo>
                    <a:pt x="536" y="528"/>
                    <a:pt x="752" y="560"/>
                    <a:pt x="816" y="576"/>
                  </a:cubicBezTo>
                </a:path>
              </a:pathLst>
            </a:custGeom>
            <a:noFill/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84" name="Line 30"/>
            <p:cNvSpPr/>
            <p:nvPr/>
          </p:nvSpPr>
          <p:spPr>
            <a:xfrm>
              <a:off x="4562" y="1753"/>
              <a:ext cx="793" cy="4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7485" name="Object 31"/>
            <p:cNvGraphicFramePr>
              <a:graphicFrameLocks noChangeAspect="1"/>
            </p:cNvGraphicFramePr>
            <p:nvPr/>
          </p:nvGraphicFramePr>
          <p:xfrm>
            <a:off x="4900" y="1728"/>
            <a:ext cx="6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21" imgW="901700" imgH="340995" progId="Equation.3">
                    <p:embed/>
                  </p:oleObj>
                </mc:Choice>
                <mc:Fallback>
                  <p:oleObj name="" r:id="rId21" imgW="901700" imgH="340995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00" y="1728"/>
                          <a:ext cx="68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84" name="Text Box 32"/>
          <p:cNvSpPr txBox="1"/>
          <p:nvPr/>
        </p:nvSpPr>
        <p:spPr>
          <a:xfrm>
            <a:off x="179388" y="315753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9185" name="Object 33"/>
          <p:cNvGraphicFramePr>
            <a:graphicFrameLocks noChangeAspect="1"/>
          </p:cNvGraphicFramePr>
          <p:nvPr/>
        </p:nvGraphicFramePr>
        <p:xfrm>
          <a:off x="660400" y="3249613"/>
          <a:ext cx="170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3" imgW="1416685" imgH="354330" progId="Equation.3">
                  <p:embed/>
                </p:oleObj>
              </mc:Choice>
              <mc:Fallback>
                <p:oleObj name="" r:id="rId23" imgW="1416685" imgH="35433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60400" y="3249613"/>
                        <a:ext cx="1701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6" name="Text Box 34"/>
          <p:cNvSpPr txBox="1"/>
          <p:nvPr/>
        </p:nvSpPr>
        <p:spPr>
          <a:xfrm>
            <a:off x="2362200" y="3157538"/>
            <a:ext cx="2806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切线与 </a:t>
            </a:r>
            <a:r>
              <a:rPr lang="en-US" altLang="zh-CN" sz="2800" i="1" dirty="0">
                <a:ea typeface="楷体_GB2312" pitchFamily="49" charset="-122"/>
              </a:rPr>
              <a:t>x </a:t>
            </a:r>
            <a:r>
              <a:rPr lang="zh-CN" altLang="en-US" sz="2800" dirty="0">
                <a:ea typeface="楷体_GB2312" pitchFamily="49" charset="-122"/>
              </a:rPr>
              <a:t>轴平行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9187" name="Text Box 35"/>
          <p:cNvSpPr txBox="1"/>
          <p:nvPr/>
        </p:nvSpPr>
        <p:spPr>
          <a:xfrm>
            <a:off x="5397500" y="3157538"/>
            <a:ext cx="190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称为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驻点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49188" name="Object 36"/>
          <p:cNvGraphicFramePr>
            <a:graphicFrameLocks noChangeAspect="1"/>
          </p:cNvGraphicFramePr>
          <p:nvPr/>
        </p:nvGraphicFramePr>
        <p:xfrm>
          <a:off x="3581400" y="1938338"/>
          <a:ext cx="13287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5" imgW="424815" imgH="167640" progId="Equation.3">
                  <p:embed/>
                </p:oleObj>
              </mc:Choice>
              <mc:Fallback>
                <p:oleObj name="" r:id="rId25" imgW="424815" imgH="16764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81400" y="1938338"/>
                        <a:ext cx="1328738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9" name="Object 37"/>
          <p:cNvGraphicFramePr>
            <a:graphicFrameLocks noChangeAspect="1"/>
          </p:cNvGraphicFramePr>
          <p:nvPr/>
        </p:nvGraphicFramePr>
        <p:xfrm>
          <a:off x="3581400" y="2547938"/>
          <a:ext cx="13287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7" imgW="424815" imgH="167640" progId="Equation.3">
                  <p:embed/>
                </p:oleObj>
              </mc:Choice>
              <mc:Fallback>
                <p:oleObj name="" r:id="rId27" imgW="424815" imgH="16764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81400" y="2547938"/>
                        <a:ext cx="1328738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0" name="Object 38"/>
          <p:cNvGraphicFramePr>
            <a:graphicFrameLocks noChangeAspect="1"/>
          </p:cNvGraphicFramePr>
          <p:nvPr/>
        </p:nvGraphicFramePr>
        <p:xfrm>
          <a:off x="5064125" y="3136900"/>
          <a:ext cx="4095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9" imgW="116205" imgH="167640" progId="Equation.3">
                  <p:embed/>
                </p:oleObj>
              </mc:Choice>
              <mc:Fallback>
                <p:oleObj name="" r:id="rId29" imgW="116205" imgH="16764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064125" y="3136900"/>
                        <a:ext cx="40957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1" name="Text Box 39"/>
          <p:cNvSpPr txBox="1"/>
          <p:nvPr/>
        </p:nvSpPr>
        <p:spPr>
          <a:xfrm>
            <a:off x="179388" y="376713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9192" name="Object 40"/>
          <p:cNvGraphicFramePr>
            <a:graphicFrameLocks noChangeAspect="1"/>
          </p:cNvGraphicFramePr>
          <p:nvPr/>
        </p:nvGraphicFramePr>
        <p:xfrm>
          <a:off x="647700" y="386715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1" imgW="1487805" imgH="354330" progId="Equation.3">
                  <p:embed/>
                </p:oleObj>
              </mc:Choice>
              <mc:Fallback>
                <p:oleObj name="" r:id="rId31" imgW="1487805" imgH="35433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47700" y="3867150"/>
                        <a:ext cx="1790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3" name="Text Box 41"/>
          <p:cNvSpPr txBox="1"/>
          <p:nvPr/>
        </p:nvSpPr>
        <p:spPr>
          <a:xfrm>
            <a:off x="2362200" y="3798888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切线与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x </a:t>
            </a:r>
            <a:r>
              <a:rPr lang="zh-CN" altLang="en-US" sz="2800" dirty="0">
                <a:ea typeface="楷体_GB2312" pitchFamily="49" charset="-122"/>
              </a:rPr>
              <a:t>轴垂直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49194" name="Group 42"/>
          <p:cNvGrpSpPr/>
          <p:nvPr/>
        </p:nvGrpSpPr>
        <p:grpSpPr>
          <a:xfrm>
            <a:off x="2362200" y="4394200"/>
            <a:ext cx="3886200" cy="557213"/>
            <a:chOff x="1536" y="2736"/>
            <a:chExt cx="2448" cy="351"/>
          </a:xfrm>
        </p:grpSpPr>
        <p:sp>
          <p:nvSpPr>
            <p:cNvPr id="17470" name="Text Box 43"/>
            <p:cNvSpPr txBox="1"/>
            <p:nvPr/>
          </p:nvSpPr>
          <p:spPr>
            <a:xfrm>
              <a:off x="1536" y="2736"/>
              <a:ext cx="11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曲线在点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17471" name="Text Box 44"/>
            <p:cNvSpPr txBox="1"/>
            <p:nvPr/>
          </p:nvSpPr>
          <p:spPr>
            <a:xfrm>
              <a:off x="3264" y="2736"/>
              <a:ext cx="7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处的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17472" name="Object 45"/>
            <p:cNvGraphicFramePr>
              <a:graphicFrameLocks noChangeAspect="1"/>
            </p:cNvGraphicFramePr>
            <p:nvPr/>
          </p:nvGraphicFramePr>
          <p:xfrm>
            <a:off x="2496" y="2736"/>
            <a:ext cx="816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33" imgW="424815" imgH="167640" progId="Equation.3">
                    <p:embed/>
                  </p:oleObj>
                </mc:Choice>
                <mc:Fallback>
                  <p:oleObj name="" r:id="rId33" imgW="424815" imgH="16764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96" y="2736"/>
                          <a:ext cx="816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98" name="Text Box 46"/>
          <p:cNvSpPr txBox="1"/>
          <p:nvPr/>
        </p:nvSpPr>
        <p:spPr>
          <a:xfrm>
            <a:off x="457200" y="50038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切线方程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49199" name="Object 47"/>
          <p:cNvGraphicFramePr>
            <a:graphicFrameLocks noChangeAspect="1"/>
          </p:cNvGraphicFramePr>
          <p:nvPr/>
        </p:nvGraphicFramePr>
        <p:xfrm>
          <a:off x="2387600" y="5062538"/>
          <a:ext cx="340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5" imgW="2846070" imgH="354330" progId="Equation.3">
                  <p:embed/>
                </p:oleObj>
              </mc:Choice>
              <mc:Fallback>
                <p:oleObj name="" r:id="rId35" imgW="2846070" imgH="35433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87600" y="5062538"/>
                        <a:ext cx="3403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00" name="Text Box 48"/>
          <p:cNvSpPr txBox="1"/>
          <p:nvPr/>
        </p:nvSpPr>
        <p:spPr>
          <a:xfrm>
            <a:off x="457200" y="5780088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法线方程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49201" name="Object 49"/>
          <p:cNvGraphicFramePr>
            <a:graphicFrameLocks noChangeAspect="1"/>
          </p:cNvGraphicFramePr>
          <p:nvPr/>
        </p:nvGraphicFramePr>
        <p:xfrm>
          <a:off x="2362200" y="5537200"/>
          <a:ext cx="37290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7" imgW="3129280" imgH="772795" progId="Equation.3">
                  <p:embed/>
                </p:oleObj>
              </mc:Choice>
              <mc:Fallback>
                <p:oleObj name="" r:id="rId37" imgW="3129280" imgH="77279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5537200"/>
                        <a:ext cx="3729038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2" name="Object 50"/>
          <p:cNvGraphicFramePr>
            <a:graphicFrameLocks noChangeAspect="1"/>
          </p:cNvGraphicFramePr>
          <p:nvPr/>
        </p:nvGraphicFramePr>
        <p:xfrm>
          <a:off x="6286500" y="5765800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9" imgW="1551940" imgH="354330" progId="Equation.3">
                  <p:embed/>
                </p:oleObj>
              </mc:Choice>
              <mc:Fallback>
                <p:oleObj name="" r:id="rId39" imgW="1551940" imgH="35433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86500" y="5765800"/>
                        <a:ext cx="1866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203" name="Group 51"/>
          <p:cNvGrpSpPr/>
          <p:nvPr/>
        </p:nvGrpSpPr>
        <p:grpSpPr>
          <a:xfrm>
            <a:off x="7772400" y="5156200"/>
            <a:ext cx="533400" cy="328613"/>
            <a:chOff x="5088" y="3216"/>
            <a:chExt cx="336" cy="207"/>
          </a:xfrm>
        </p:grpSpPr>
        <p:sp>
          <p:nvSpPr>
            <p:cNvPr id="17468" name="Line 52"/>
            <p:cNvSpPr/>
            <p:nvPr/>
          </p:nvSpPr>
          <p:spPr>
            <a:xfrm flipV="1">
              <a:off x="5088" y="3423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69" name="Line 53"/>
            <p:cNvSpPr/>
            <p:nvPr/>
          </p:nvSpPr>
          <p:spPr>
            <a:xfrm flipV="1">
              <a:off x="5254" y="3216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17439" name="Group 55"/>
          <p:cNvGrpSpPr/>
          <p:nvPr/>
        </p:nvGrpSpPr>
        <p:grpSpPr>
          <a:xfrm>
            <a:off x="6553200" y="417513"/>
            <a:ext cx="2286000" cy="1947862"/>
            <a:chOff x="4128" y="135"/>
            <a:chExt cx="1440" cy="1227"/>
          </a:xfrm>
        </p:grpSpPr>
        <p:sp>
          <p:nvSpPr>
            <p:cNvPr id="17451" name="Line 56"/>
            <p:cNvSpPr/>
            <p:nvPr/>
          </p:nvSpPr>
          <p:spPr>
            <a:xfrm>
              <a:off x="4231" y="1048"/>
              <a:ext cx="13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7452" name="Line 57"/>
            <p:cNvSpPr/>
            <p:nvPr/>
          </p:nvSpPr>
          <p:spPr>
            <a:xfrm flipV="1">
              <a:off x="4313" y="135"/>
              <a:ext cx="0" cy="106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7453" name="Freeform 58"/>
            <p:cNvSpPr/>
            <p:nvPr/>
          </p:nvSpPr>
          <p:spPr>
            <a:xfrm>
              <a:off x="4566" y="236"/>
              <a:ext cx="757" cy="660"/>
            </a:xfrm>
            <a:custGeom>
              <a:avLst/>
              <a:gdLst/>
              <a:ahLst/>
              <a:cxnLst>
                <a:cxn ang="0">
                  <a:pos x="0" y="781"/>
                </a:cxn>
                <a:cxn ang="0">
                  <a:pos x="352" y="720"/>
                </a:cxn>
                <a:cxn ang="0">
                  <a:pos x="646" y="480"/>
                </a:cxn>
                <a:cxn ang="0">
                  <a:pos x="880" y="0"/>
                </a:cxn>
              </a:cxnLst>
              <a:pathLst>
                <a:path w="720" h="624">
                  <a:moveTo>
                    <a:pt x="0" y="624"/>
                  </a:moveTo>
                  <a:cubicBezTo>
                    <a:pt x="100" y="620"/>
                    <a:pt x="200" y="616"/>
                    <a:pt x="288" y="576"/>
                  </a:cubicBezTo>
                  <a:cubicBezTo>
                    <a:pt x="376" y="536"/>
                    <a:pt x="456" y="480"/>
                    <a:pt x="528" y="384"/>
                  </a:cubicBezTo>
                  <a:cubicBezTo>
                    <a:pt x="600" y="288"/>
                    <a:pt x="688" y="64"/>
                    <a:pt x="720" y="0"/>
                  </a:cubicBezTo>
                </a:path>
              </a:pathLst>
            </a:custGeom>
            <a:noFill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7454" name="Object 59"/>
            <p:cNvGraphicFramePr>
              <a:graphicFrameLocks noChangeAspect="1"/>
            </p:cNvGraphicFramePr>
            <p:nvPr/>
          </p:nvGraphicFramePr>
          <p:xfrm>
            <a:off x="5442" y="1116"/>
            <a:ext cx="111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41" imgW="161290" imgH="167640" progId="Equation.3">
                    <p:embed/>
                  </p:oleObj>
                </mc:Choice>
                <mc:Fallback>
                  <p:oleObj name="" r:id="rId41" imgW="161290" imgH="16764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4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42" y="1116"/>
                          <a:ext cx="111" cy="1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5" name="Object 60"/>
            <p:cNvGraphicFramePr>
              <a:graphicFrameLocks noChangeAspect="1"/>
            </p:cNvGraphicFramePr>
            <p:nvPr/>
          </p:nvGraphicFramePr>
          <p:xfrm>
            <a:off x="4147" y="159"/>
            <a:ext cx="123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43" imgW="173990" imgH="231775" progId="Equation.3">
                    <p:embed/>
                  </p:oleObj>
                </mc:Choice>
                <mc:Fallback>
                  <p:oleObj name="" r:id="rId43" imgW="173990" imgH="231775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4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47" y="159"/>
                          <a:ext cx="123" cy="1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6" name="Object 61"/>
            <p:cNvGraphicFramePr>
              <a:graphicFrameLocks noChangeAspect="1"/>
            </p:cNvGraphicFramePr>
            <p:nvPr/>
          </p:nvGraphicFramePr>
          <p:xfrm>
            <a:off x="4128" y="1071"/>
            <a:ext cx="155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45" imgW="231775" imgH="244475" progId="Equation.3">
                    <p:embed/>
                  </p:oleObj>
                </mc:Choice>
                <mc:Fallback>
                  <p:oleObj name="" r:id="rId45" imgW="231775" imgH="244475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4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8" y="1071"/>
                          <a:ext cx="155" cy="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7" name="Object 62"/>
            <p:cNvGraphicFramePr>
              <a:graphicFrameLocks noChangeAspect="1"/>
            </p:cNvGraphicFramePr>
            <p:nvPr/>
          </p:nvGraphicFramePr>
          <p:xfrm>
            <a:off x="4510" y="269"/>
            <a:ext cx="654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47" imgW="1062355" imgH="309245" progId="Equation.3">
                    <p:embed/>
                  </p:oleObj>
                </mc:Choice>
                <mc:Fallback>
                  <p:oleObj name="" r:id="rId47" imgW="1062355" imgH="309245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4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0" y="269"/>
                          <a:ext cx="654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8" name="Object 63"/>
            <p:cNvGraphicFramePr>
              <a:graphicFrameLocks noChangeAspect="1"/>
            </p:cNvGraphicFramePr>
            <p:nvPr/>
          </p:nvGraphicFramePr>
          <p:xfrm>
            <a:off x="4418" y="776"/>
            <a:ext cx="143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49" imgW="206375" imgH="244475" progId="Equation.3">
                    <p:embed/>
                  </p:oleObj>
                </mc:Choice>
                <mc:Fallback>
                  <p:oleObj name="" r:id="rId49" imgW="206375" imgH="244475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5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18" y="776"/>
                          <a:ext cx="143" cy="1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9" name="Line 64"/>
            <p:cNvSpPr/>
            <p:nvPr/>
          </p:nvSpPr>
          <p:spPr>
            <a:xfrm flipV="1">
              <a:off x="4426" y="585"/>
              <a:ext cx="1061" cy="4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7460" name="Object 65"/>
            <p:cNvGraphicFramePr>
              <a:graphicFrameLocks noChangeAspect="1"/>
            </p:cNvGraphicFramePr>
            <p:nvPr/>
          </p:nvGraphicFramePr>
          <p:xfrm>
            <a:off x="5404" y="603"/>
            <a:ext cx="164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51" imgW="102870" imgH="102870" progId="Equation.3">
                    <p:embed/>
                  </p:oleObj>
                </mc:Choice>
                <mc:Fallback>
                  <p:oleObj name="" r:id="rId51" imgW="102870" imgH="10287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5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04" y="603"/>
                          <a:ext cx="164" cy="1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61" name="Line 66"/>
            <p:cNvSpPr/>
            <p:nvPr/>
          </p:nvSpPr>
          <p:spPr>
            <a:xfrm>
              <a:off x="4869" y="845"/>
              <a:ext cx="0" cy="20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7462" name="Object 67"/>
            <p:cNvGraphicFramePr>
              <a:graphicFrameLocks noChangeAspect="1"/>
            </p:cNvGraphicFramePr>
            <p:nvPr/>
          </p:nvGraphicFramePr>
          <p:xfrm>
            <a:off x="4814" y="1027"/>
            <a:ext cx="169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53" imgW="257810" imgH="340995" progId="Equation.3">
                    <p:embed/>
                  </p:oleObj>
                </mc:Choice>
                <mc:Fallback>
                  <p:oleObj name="" r:id="rId53" imgW="257810" imgH="340995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5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14" y="1027"/>
                          <a:ext cx="169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3" name="Object 68"/>
            <p:cNvGraphicFramePr>
              <a:graphicFrameLocks noChangeAspect="1"/>
            </p:cNvGraphicFramePr>
            <p:nvPr/>
          </p:nvGraphicFramePr>
          <p:xfrm>
            <a:off x="4691" y="704"/>
            <a:ext cx="201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55" imgW="309245" imgH="225425" progId="Equation.3">
                    <p:embed/>
                  </p:oleObj>
                </mc:Choice>
                <mc:Fallback>
                  <p:oleObj name="" r:id="rId55" imgW="309245" imgH="225425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5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91" y="704"/>
                          <a:ext cx="201" cy="1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64" name="Group 69"/>
            <p:cNvGrpSpPr/>
            <p:nvPr/>
          </p:nvGrpSpPr>
          <p:grpSpPr>
            <a:xfrm>
              <a:off x="4464" y="997"/>
              <a:ext cx="193" cy="365"/>
              <a:chOff x="4111" y="1200"/>
              <a:chExt cx="203" cy="384"/>
            </a:xfrm>
          </p:grpSpPr>
          <p:graphicFrame>
            <p:nvGraphicFramePr>
              <p:cNvPr id="17465" name="Object 70"/>
              <p:cNvGraphicFramePr>
                <a:graphicFrameLocks noChangeAspect="1"/>
              </p:cNvGraphicFramePr>
              <p:nvPr/>
            </p:nvGraphicFramePr>
            <p:xfrm>
              <a:off x="4111" y="1396"/>
              <a:ext cx="203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57" imgW="102870" imgH="96520" progId="Equation.3">
                      <p:embed/>
                    </p:oleObj>
                  </mc:Choice>
                  <mc:Fallback>
                    <p:oleObj name="" r:id="rId57" imgW="102870" imgH="96520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5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99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11" y="1396"/>
                            <a:ext cx="203" cy="1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66" name="Freeform 71"/>
              <p:cNvSpPr/>
              <p:nvPr/>
            </p:nvSpPr>
            <p:spPr>
              <a:xfrm>
                <a:off x="4224" y="1200"/>
                <a:ext cx="23" cy="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6"/>
                  </a:cxn>
                </a:cxnLst>
                <a:pathLst>
                  <a:path w="1" h="48">
                    <a:moveTo>
                      <a:pt x="0" y="0"/>
                    </a:moveTo>
                    <a:cubicBezTo>
                      <a:pt x="0" y="20"/>
                      <a:pt x="0" y="40"/>
                      <a:pt x="0" y="48"/>
                    </a:cubicBezTo>
                  </a:path>
                </a:pathLst>
              </a:custGeom>
              <a:noFill/>
              <a:ln w="28575" cap="flat" cmpd="sng">
                <a:solidFill>
                  <a:schemeClr val="tx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67" name="Line 72"/>
              <p:cNvSpPr/>
              <p:nvPr/>
            </p:nvSpPr>
            <p:spPr>
              <a:xfrm flipV="1">
                <a:off x="4176" y="1248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49225" name="Group 73"/>
          <p:cNvGrpSpPr/>
          <p:nvPr/>
        </p:nvGrpSpPr>
        <p:grpSpPr>
          <a:xfrm>
            <a:off x="6224588" y="4219575"/>
            <a:ext cx="2538412" cy="1393825"/>
            <a:chOff x="3921" y="2530"/>
            <a:chExt cx="1599" cy="878"/>
          </a:xfrm>
        </p:grpSpPr>
        <p:sp>
          <p:nvSpPr>
            <p:cNvPr id="17442" name="Line 74"/>
            <p:cNvSpPr/>
            <p:nvPr/>
          </p:nvSpPr>
          <p:spPr>
            <a:xfrm>
              <a:off x="4128" y="3120"/>
              <a:ext cx="137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7443" name="Line 75"/>
            <p:cNvSpPr/>
            <p:nvPr/>
          </p:nvSpPr>
          <p:spPr>
            <a:xfrm flipV="1">
              <a:off x="4128" y="2530"/>
              <a:ext cx="0" cy="87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17444" name="Object 76"/>
            <p:cNvGraphicFramePr>
              <a:graphicFrameLocks noChangeAspect="1"/>
            </p:cNvGraphicFramePr>
            <p:nvPr/>
          </p:nvGraphicFramePr>
          <p:xfrm>
            <a:off x="5384" y="3168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59" imgW="161290" imgH="167640" progId="Equation.3">
                    <p:embed/>
                  </p:oleObj>
                </mc:Choice>
                <mc:Fallback>
                  <p:oleObj name="" r:id="rId59" imgW="161290" imgH="16764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6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84" y="3168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5" name="Object 77"/>
            <p:cNvGraphicFramePr>
              <a:graphicFrameLocks noChangeAspect="1"/>
            </p:cNvGraphicFramePr>
            <p:nvPr/>
          </p:nvGraphicFramePr>
          <p:xfrm>
            <a:off x="3952" y="2544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61" imgW="173990" imgH="231775" progId="Equation.3">
                    <p:embed/>
                  </p:oleObj>
                </mc:Choice>
                <mc:Fallback>
                  <p:oleObj name="" r:id="rId61" imgW="173990" imgH="231775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6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52" y="2544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6" name="Freeform 78"/>
            <p:cNvSpPr/>
            <p:nvPr/>
          </p:nvSpPr>
          <p:spPr>
            <a:xfrm>
              <a:off x="4272" y="2640"/>
              <a:ext cx="960" cy="6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480" y="288"/>
                </a:cxn>
                <a:cxn ang="0">
                  <a:pos x="624" y="576"/>
                </a:cxn>
                <a:cxn ang="0">
                  <a:pos x="816" y="672"/>
                </a:cxn>
                <a:cxn ang="0">
                  <a:pos x="960" y="432"/>
                </a:cxn>
              </a:cxnLst>
              <a:pathLst>
                <a:path w="960" h="696">
                  <a:moveTo>
                    <a:pt x="0" y="0"/>
                  </a:moveTo>
                  <a:cubicBezTo>
                    <a:pt x="32" y="72"/>
                    <a:pt x="64" y="144"/>
                    <a:pt x="144" y="192"/>
                  </a:cubicBezTo>
                  <a:cubicBezTo>
                    <a:pt x="224" y="240"/>
                    <a:pt x="400" y="224"/>
                    <a:pt x="480" y="288"/>
                  </a:cubicBezTo>
                  <a:cubicBezTo>
                    <a:pt x="560" y="352"/>
                    <a:pt x="568" y="512"/>
                    <a:pt x="624" y="576"/>
                  </a:cubicBezTo>
                  <a:cubicBezTo>
                    <a:pt x="680" y="640"/>
                    <a:pt x="760" y="696"/>
                    <a:pt x="816" y="672"/>
                  </a:cubicBezTo>
                  <a:cubicBezTo>
                    <a:pt x="872" y="648"/>
                    <a:pt x="936" y="472"/>
                    <a:pt x="960" y="432"/>
                  </a:cubicBezTo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7" name="Line 79"/>
            <p:cNvSpPr/>
            <p:nvPr/>
          </p:nvSpPr>
          <p:spPr>
            <a:xfrm flipH="1">
              <a:off x="4608" y="2880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7448" name="Object 80"/>
            <p:cNvGraphicFramePr>
              <a:graphicFrameLocks noChangeAspect="1"/>
            </p:cNvGraphicFramePr>
            <p:nvPr/>
          </p:nvGraphicFramePr>
          <p:xfrm>
            <a:off x="4544" y="3088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63" imgW="257810" imgH="340995" progId="Equation.3">
                    <p:embed/>
                  </p:oleObj>
                </mc:Choice>
                <mc:Fallback>
                  <p:oleObj name="" r:id="rId63" imgW="257810" imgH="340995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6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44" y="3088"/>
                          <a:ext cx="20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9" name="Line 81"/>
            <p:cNvSpPr/>
            <p:nvPr/>
          </p:nvSpPr>
          <p:spPr>
            <a:xfrm>
              <a:off x="4368" y="2880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7450" name="Object 82"/>
            <p:cNvGraphicFramePr>
              <a:graphicFrameLocks noChangeAspect="1"/>
            </p:cNvGraphicFramePr>
            <p:nvPr/>
          </p:nvGraphicFramePr>
          <p:xfrm>
            <a:off x="3921" y="302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65" imgW="231775" imgH="244475" progId="Equation.3">
                    <p:embed/>
                  </p:oleObj>
                </mc:Choice>
                <mc:Fallback>
                  <p:oleObj name="" r:id="rId65" imgW="231775" imgH="244475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6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21" y="302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文本框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705" y="4464685"/>
            <a:ext cx="2553970" cy="410210"/>
          </a:xfrm>
          <a:prstGeom prst="rect">
            <a:avLst/>
          </a:prstGeom>
          <a:blipFill rotWithShape="0">
            <a:blip r:embed="rId67"/>
            <a:stretch>
              <a:fillRect l="-2657" t="-8197" r="-2899" b="-36066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kern="1200" cap="none" spc="0" normalizeH="0" baseline="0" noProof="0">
              <a:noFill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/>
      <p:bldP spid="49164" grpId="0"/>
      <p:bldP spid="49165" grpId="0"/>
      <p:bldP spid="49166" grpId="0"/>
      <p:bldP spid="49168" grpId="0"/>
      <p:bldP spid="49169" grpId="0"/>
      <p:bldP spid="49184" grpId="0"/>
      <p:bldP spid="49186" grpId="0"/>
      <p:bldP spid="49187" grpId="0"/>
      <p:bldP spid="49191" grpId="0"/>
      <p:bldP spid="49193" grpId="0"/>
      <p:bldP spid="49198" grpId="0"/>
      <p:bldP spid="492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696085" y="1033621"/>
          <a:ext cx="287707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" imgW="1206500" imgH="215900" progId="Equation.3">
                  <p:embed/>
                </p:oleObj>
              </mc:Choice>
              <mc:Fallback>
                <p:oleObj name="" r:id="rId1" imgW="1206500" imgH="2159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96085" y="1033621"/>
                        <a:ext cx="2877070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3"/>
          <p:cNvSpPr>
            <a:spLocks noGrp="1"/>
          </p:cNvSpPr>
          <p:nvPr>
            <p:ph type="title"/>
          </p:nvPr>
        </p:nvSpPr>
        <p:spPr>
          <a:xfrm>
            <a:off x="553085" y="347980"/>
            <a:ext cx="65532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六、函数的可导性与连续性的关系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51204" name="Text Box 4"/>
          <p:cNvSpPr txBox="1"/>
          <p:nvPr/>
        </p:nvSpPr>
        <p:spPr>
          <a:xfrm>
            <a:off x="553085" y="1048068"/>
            <a:ext cx="1447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3.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5582444" y="1039336"/>
          <a:ext cx="2865866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3" imgW="1206500" imgH="215900" progId="Equation.3">
                  <p:embed/>
                </p:oleObj>
              </mc:Choice>
              <mc:Fallback>
                <p:oleObj name="" r:id="rId3" imgW="1206500" imgH="2159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582444" y="1039336"/>
                        <a:ext cx="2865866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6"/>
          <p:cNvSpPr txBox="1"/>
          <p:nvPr/>
        </p:nvSpPr>
        <p:spPr>
          <a:xfrm>
            <a:off x="553085" y="167671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1207" name="Text Box 7"/>
          <p:cNvSpPr txBox="1"/>
          <p:nvPr/>
        </p:nvSpPr>
        <p:spPr>
          <a:xfrm>
            <a:off x="1162685" y="1676718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1696085" y="177673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5" imgW="1094740" imgH="321945" progId="Equation.3">
                  <p:embed/>
                </p:oleObj>
              </mc:Choice>
              <mc:Fallback>
                <p:oleObj name="" r:id="rId5" imgW="1094740" imgH="321945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96085" y="1776730"/>
                        <a:ext cx="1320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 Box 9"/>
          <p:cNvSpPr txBox="1"/>
          <p:nvPr/>
        </p:nvSpPr>
        <p:spPr>
          <a:xfrm>
            <a:off x="3032760" y="1691005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在点 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处可导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5775960" y="1573530"/>
          <a:ext cx="2367123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7" imgW="2035175" imgH="753110" progId="Equation.3">
                  <p:embed/>
                </p:oleObj>
              </mc:Choice>
              <mc:Fallback>
                <p:oleObj name="" r:id="rId7" imgW="2035175" imgH="75311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775960" y="1573530"/>
                        <a:ext cx="2367123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Text Box 11"/>
          <p:cNvSpPr txBox="1"/>
          <p:nvPr/>
        </p:nvSpPr>
        <p:spPr>
          <a:xfrm>
            <a:off x="172085" y="226726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存在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1212" name="Text Box 12"/>
          <p:cNvSpPr txBox="1"/>
          <p:nvPr/>
        </p:nvSpPr>
        <p:spPr>
          <a:xfrm>
            <a:off x="1238885" y="226726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因此必有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1899285" y="2786380"/>
          <a:ext cx="238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9" imgW="1996440" imgH="753110" progId="Equation.3">
                  <p:embed/>
                </p:oleObj>
              </mc:Choice>
              <mc:Fallback>
                <p:oleObj name="" r:id="rId9" imgW="1996440" imgH="75311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99285" y="2786380"/>
                        <a:ext cx="2387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Text Box 14"/>
          <p:cNvSpPr txBox="1"/>
          <p:nvPr/>
        </p:nvSpPr>
        <p:spPr>
          <a:xfrm>
            <a:off x="4374198" y="294354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其中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5137785" y="2943860"/>
          <a:ext cx="1587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1" imgW="1320165" imgH="534670" progId="Equation.3">
                  <p:embed/>
                </p:oleObj>
              </mc:Choice>
              <mc:Fallback>
                <p:oleObj name="" r:id="rId11" imgW="1320165" imgH="53467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137785" y="2943860"/>
                        <a:ext cx="15875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Text Box 16"/>
          <p:cNvSpPr txBox="1"/>
          <p:nvPr/>
        </p:nvSpPr>
        <p:spPr>
          <a:xfrm>
            <a:off x="629285" y="3805555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217" name="Object 17"/>
          <p:cNvGraphicFramePr>
            <a:graphicFrameLocks noChangeAspect="1"/>
          </p:cNvGraphicFramePr>
          <p:nvPr/>
        </p:nvGraphicFramePr>
        <p:xfrm>
          <a:off x="1834515" y="3855403"/>
          <a:ext cx="304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3" imgW="2550160" imgH="328295" progId="Equation.3">
                  <p:embed/>
                </p:oleObj>
              </mc:Choice>
              <mc:Fallback>
                <p:oleObj name="" r:id="rId13" imgW="2550160" imgH="328295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34515" y="3855403"/>
                        <a:ext cx="3048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8" name="Line 18"/>
          <p:cNvSpPr/>
          <p:nvPr/>
        </p:nvSpPr>
        <p:spPr>
          <a:xfrm>
            <a:off x="5048885" y="4115118"/>
            <a:ext cx="167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1219" name="Object 19"/>
          <p:cNvGraphicFramePr>
            <a:graphicFrameLocks noChangeAspect="1"/>
          </p:cNvGraphicFramePr>
          <p:nvPr/>
        </p:nvGraphicFramePr>
        <p:xfrm>
          <a:off x="5280660" y="3802380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5" imgW="933450" imgH="309245" progId="Equation.3">
                  <p:embed/>
                </p:oleObj>
              </mc:Choice>
              <mc:Fallback>
                <p:oleObj name="" r:id="rId15" imgW="933450" imgH="30924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80660" y="3802380"/>
                        <a:ext cx="1130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6801485" y="392938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7" imgW="161290" imgH="244475" progId="Equation.3">
                  <p:embed/>
                </p:oleObj>
              </mc:Choice>
              <mc:Fallback>
                <p:oleObj name="" r:id="rId17" imgW="161290" imgH="244475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801485" y="3929380"/>
                        <a:ext cx="215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/>
          <p:nvPr/>
        </p:nvSpPr>
        <p:spPr>
          <a:xfrm>
            <a:off x="172085" y="4432618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所以函数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1834198" y="4516755"/>
          <a:ext cx="13096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9" imgW="1094740" imgH="321945" progId="Equation.3">
                  <p:embed/>
                </p:oleObj>
              </mc:Choice>
              <mc:Fallback>
                <p:oleObj name="" r:id="rId19" imgW="1094740" imgH="321945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34198" y="4516755"/>
                        <a:ext cx="1309687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3" name="Text Box 23"/>
          <p:cNvSpPr txBox="1"/>
          <p:nvPr/>
        </p:nvSpPr>
        <p:spPr>
          <a:xfrm>
            <a:off x="3143885" y="4432618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在点 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连续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1224" name="Text Box 24"/>
          <p:cNvSpPr txBox="1"/>
          <p:nvPr/>
        </p:nvSpPr>
        <p:spPr>
          <a:xfrm>
            <a:off x="553085" y="5098098"/>
            <a:ext cx="5715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注意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函数在点 </a:t>
            </a:r>
            <a:r>
              <a:rPr lang="en-US" altLang="zh-CN" sz="2800" i="1" dirty="0">
                <a:ea typeface="楷体_GB2312" pitchFamily="49" charset="-122"/>
              </a:rPr>
              <a:t>x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连续，但在该点未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1225" name="Text Box 25"/>
          <p:cNvSpPr txBox="1"/>
          <p:nvPr/>
        </p:nvSpPr>
        <p:spPr>
          <a:xfrm>
            <a:off x="278765" y="5681980"/>
            <a:ext cx="25501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  <a:sym typeface="+mn-ea"/>
              </a:rPr>
              <a:t>必可导</a:t>
            </a:r>
            <a:r>
              <a:rPr lang="en-US" altLang="zh-CN" sz="2800" dirty="0">
                <a:ea typeface="楷体_GB2312" pitchFamily="49" charset="-122"/>
                <a:sym typeface="+mn-ea"/>
              </a:rPr>
              <a:t>.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反例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51226" name="Object 26"/>
          <p:cNvGraphicFramePr>
            <a:graphicFrameLocks noChangeAspect="1"/>
          </p:cNvGraphicFramePr>
          <p:nvPr/>
        </p:nvGraphicFramePr>
        <p:xfrm>
          <a:off x="2585085" y="5708015"/>
          <a:ext cx="101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21" imgW="836930" imgH="367030" progId="Equation.3">
                  <p:embed/>
                </p:oleObj>
              </mc:Choice>
              <mc:Fallback>
                <p:oleObj name="" r:id="rId21" imgW="836930" imgH="36703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85085" y="5708015"/>
                        <a:ext cx="1016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7" name="Line 27"/>
          <p:cNvSpPr/>
          <p:nvPr/>
        </p:nvSpPr>
        <p:spPr>
          <a:xfrm flipV="1">
            <a:off x="7715885" y="4919980"/>
            <a:ext cx="685800" cy="68580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28" name="Line 28"/>
          <p:cNvSpPr/>
          <p:nvPr/>
        </p:nvSpPr>
        <p:spPr>
          <a:xfrm flipH="1" flipV="1">
            <a:off x="7031673" y="4926330"/>
            <a:ext cx="685800" cy="68580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1229" name="Object 29"/>
          <p:cNvGraphicFramePr>
            <a:graphicFrameLocks noChangeAspect="1"/>
          </p:cNvGraphicFramePr>
          <p:nvPr/>
        </p:nvGraphicFramePr>
        <p:xfrm>
          <a:off x="6572885" y="4464368"/>
          <a:ext cx="990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23" imgW="373380" imgH="193040" progId="Equation.3">
                  <p:embed/>
                </p:oleObj>
              </mc:Choice>
              <mc:Fallback>
                <p:oleObj name="" r:id="rId23" imgW="373380" imgH="19304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72885" y="4464368"/>
                        <a:ext cx="990600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0" name="Text Box 30"/>
          <p:cNvSpPr txBox="1"/>
          <p:nvPr/>
        </p:nvSpPr>
        <p:spPr>
          <a:xfrm>
            <a:off x="3810635" y="5681980"/>
            <a:ext cx="18865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 = 0 </a:t>
            </a:r>
            <a:r>
              <a:rPr lang="zh-CN" altLang="zh-CN" sz="2800" dirty="0">
                <a:ea typeface="楷体_GB2312" pitchFamily="49" charset="-122"/>
              </a:rPr>
              <a:t>处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1231" name="Text Box 31"/>
          <p:cNvSpPr txBox="1"/>
          <p:nvPr/>
        </p:nvSpPr>
        <p:spPr>
          <a:xfrm>
            <a:off x="5353685" y="169418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1232" name="AutoShape 32"/>
          <p:cNvSpPr/>
          <p:nvPr/>
        </p:nvSpPr>
        <p:spPr>
          <a:xfrm>
            <a:off x="4667885" y="1186180"/>
            <a:ext cx="935038" cy="179388"/>
          </a:xfrm>
          <a:prstGeom prst="rightArrow">
            <a:avLst>
              <a:gd name="adj1" fmla="val 50000"/>
              <a:gd name="adj2" fmla="val 130309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pSp>
        <p:nvGrpSpPr>
          <p:cNvPr id="51233" name="Group 33"/>
          <p:cNvGrpSpPr/>
          <p:nvPr/>
        </p:nvGrpSpPr>
        <p:grpSpPr>
          <a:xfrm>
            <a:off x="6671310" y="4373880"/>
            <a:ext cx="2187575" cy="1568450"/>
            <a:chOff x="4190" y="2680"/>
            <a:chExt cx="1378" cy="988"/>
          </a:xfrm>
        </p:grpSpPr>
        <p:sp>
          <p:nvSpPr>
            <p:cNvPr id="19490" name="Line 34"/>
            <p:cNvSpPr/>
            <p:nvPr/>
          </p:nvSpPr>
          <p:spPr>
            <a:xfrm>
              <a:off x="4190" y="3456"/>
              <a:ext cx="137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9491" name="Line 35"/>
            <p:cNvSpPr/>
            <p:nvPr/>
          </p:nvSpPr>
          <p:spPr>
            <a:xfrm flipV="1">
              <a:off x="4848" y="2722"/>
              <a:ext cx="0" cy="87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19492" name="Object 36"/>
            <p:cNvGraphicFramePr>
              <a:graphicFrameLocks noChangeAspect="1"/>
            </p:cNvGraphicFramePr>
            <p:nvPr/>
          </p:nvGraphicFramePr>
          <p:xfrm>
            <a:off x="5392" y="35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25" imgW="167640" imgH="173990" progId="Equation.3">
                    <p:embed/>
                  </p:oleObj>
                </mc:Choice>
                <mc:Fallback>
                  <p:oleObj name="" r:id="rId25" imgW="167640" imgH="173990" progId="Equation.3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92" y="35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3" name="Object 37"/>
            <p:cNvGraphicFramePr>
              <a:graphicFrameLocks noChangeAspect="1"/>
            </p:cNvGraphicFramePr>
            <p:nvPr/>
          </p:nvGraphicFramePr>
          <p:xfrm>
            <a:off x="4920" y="268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27" imgW="173990" imgH="244475" progId="Equation.3">
                    <p:embed/>
                  </p:oleObj>
                </mc:Choice>
                <mc:Fallback>
                  <p:oleObj name="" r:id="rId27" imgW="173990" imgH="244475" progId="Equation.3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20" y="268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4" name="Object 38"/>
            <p:cNvGraphicFramePr>
              <a:graphicFrameLocks noChangeAspect="1"/>
            </p:cNvGraphicFramePr>
            <p:nvPr/>
          </p:nvGraphicFramePr>
          <p:xfrm>
            <a:off x="4638" y="3468"/>
            <a:ext cx="19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29" imgW="231775" imgH="244475" progId="Equation.3">
                    <p:embed/>
                  </p:oleObj>
                </mc:Choice>
                <mc:Fallback>
                  <p:oleObj name="" r:id="rId29" imgW="231775" imgH="244475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38" y="3468"/>
                          <a:ext cx="19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122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/>
      <p:bldP spid="51206" grpId="0"/>
      <p:bldP spid="51207" grpId="0"/>
      <p:bldP spid="51209" grpId="0"/>
      <p:bldP spid="51211" grpId="0"/>
      <p:bldP spid="51212" grpId="0"/>
      <p:bldP spid="51214" grpId="0"/>
      <p:bldP spid="51216" grpId="0"/>
      <p:bldP spid="51221" grpId="0"/>
      <p:bldP spid="51223" grpId="0" advAuto="1000" build="p"/>
      <p:bldP spid="51224" grpId="0"/>
      <p:bldP spid="51225" grpId="0"/>
      <p:bldP spid="51230" grpId="0"/>
      <p:bldP spid="51231" grpId="0"/>
      <p:bldP spid="5123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422275" y="422275"/>
            <a:ext cx="2092325" cy="644525"/>
          </a:xfrm>
          <a:solidFill>
            <a:schemeClr val="bg1">
              <a:alpha val="100000"/>
            </a:schemeClr>
          </a:solidFill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内容小结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3555" name="Text Box 3"/>
          <p:cNvSpPr txBox="1"/>
          <p:nvPr/>
        </p:nvSpPr>
        <p:spPr>
          <a:xfrm>
            <a:off x="685800" y="1157288"/>
            <a:ext cx="2971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1. </a:t>
            </a:r>
            <a:r>
              <a:rPr lang="zh-CN" altLang="en-US" sz="2800" dirty="0">
                <a:ea typeface="楷体_GB2312" pitchFamily="49" charset="-122"/>
              </a:rPr>
              <a:t>导数的实质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3556" name="Text Box 4"/>
          <p:cNvSpPr txBox="1"/>
          <p:nvPr/>
        </p:nvSpPr>
        <p:spPr>
          <a:xfrm>
            <a:off x="661988" y="2252663"/>
            <a:ext cx="37576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3. </a:t>
            </a:r>
            <a:r>
              <a:rPr lang="zh-CN" altLang="en-US" sz="2800" dirty="0">
                <a:ea typeface="楷体_GB2312" pitchFamily="49" charset="-122"/>
              </a:rPr>
              <a:t>导数的几何意义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3557" name="Text Box 5"/>
          <p:cNvSpPr txBox="1"/>
          <p:nvPr/>
        </p:nvSpPr>
        <p:spPr>
          <a:xfrm>
            <a:off x="620713" y="2770188"/>
            <a:ext cx="585628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4. </a:t>
            </a:r>
            <a:r>
              <a:rPr lang="zh-CN" altLang="en-US" sz="2800" dirty="0">
                <a:ea typeface="楷体_GB2312" pitchFamily="49" charset="-122"/>
              </a:rPr>
              <a:t>可导必连续</a:t>
            </a:r>
            <a:r>
              <a:rPr lang="en-US" altLang="zh-CN" sz="2800" dirty="0">
                <a:ea typeface="楷体_GB2312" pitchFamily="49" charset="-122"/>
              </a:rPr>
              <a:t>,  </a:t>
            </a:r>
            <a:r>
              <a:rPr lang="zh-CN" altLang="en-US" sz="2800" dirty="0">
                <a:ea typeface="楷体_GB2312" pitchFamily="49" charset="-122"/>
              </a:rPr>
              <a:t>但连续不一定可导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3558" name="Text Box 6"/>
          <p:cNvSpPr txBox="1"/>
          <p:nvPr/>
        </p:nvSpPr>
        <p:spPr>
          <a:xfrm>
            <a:off x="635000" y="3290888"/>
            <a:ext cx="33337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5. </a:t>
            </a:r>
            <a:r>
              <a:rPr lang="zh-CN" altLang="en-US" sz="2800" dirty="0">
                <a:ea typeface="楷体_GB2312" pitchFamily="49" charset="-122"/>
              </a:rPr>
              <a:t>常用求导公式：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3559" name="Text Box 7"/>
          <p:cNvSpPr txBox="1"/>
          <p:nvPr/>
        </p:nvSpPr>
        <p:spPr>
          <a:xfrm>
            <a:off x="668338" y="5410200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6. </a:t>
            </a:r>
            <a:r>
              <a:rPr lang="zh-CN" altLang="en-US" sz="2800" dirty="0">
                <a:ea typeface="楷体_GB2312" pitchFamily="49" charset="-122"/>
              </a:rPr>
              <a:t>判断可导性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3560" name="AutoShape 8"/>
          <p:cNvSpPr/>
          <p:nvPr/>
        </p:nvSpPr>
        <p:spPr>
          <a:xfrm>
            <a:off x="2971800" y="5100638"/>
            <a:ext cx="179388" cy="1223962"/>
          </a:xfrm>
          <a:prstGeom prst="leftBrace">
            <a:avLst>
              <a:gd name="adj1" fmla="val 56858"/>
              <a:gd name="adj2" fmla="val 45833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3561" name="Text Box 9"/>
          <p:cNvSpPr txBox="1"/>
          <p:nvPr/>
        </p:nvSpPr>
        <p:spPr>
          <a:xfrm>
            <a:off x="3176588" y="4953000"/>
            <a:ext cx="35290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不连续</a:t>
            </a:r>
            <a:r>
              <a:rPr lang="en-US" altLang="zh-CN" sz="2800" dirty="0">
                <a:ea typeface="楷体_GB2312" pitchFamily="49" charset="-122"/>
              </a:rPr>
              <a:t>,  </a:t>
            </a:r>
            <a:r>
              <a:rPr lang="zh-CN" altLang="en-US" sz="2800" dirty="0">
                <a:ea typeface="楷体_GB2312" pitchFamily="49" charset="-122"/>
              </a:rPr>
              <a:t>一定不可导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3562" name="Text Box 10"/>
          <p:cNvSpPr txBox="1"/>
          <p:nvPr/>
        </p:nvSpPr>
        <p:spPr>
          <a:xfrm>
            <a:off x="3124200" y="5410200"/>
            <a:ext cx="29368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直接用导数定义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3563" name="Text Box 11"/>
          <p:cNvSpPr txBox="1"/>
          <p:nvPr/>
        </p:nvSpPr>
        <p:spPr>
          <a:xfrm>
            <a:off x="3124200" y="5881688"/>
            <a:ext cx="46894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看左右导数是否存在且相等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990600" y="3941763"/>
          <a:ext cx="1014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321945" imgH="147955" progId="Equation.3">
                  <p:embed/>
                </p:oleObj>
              </mc:Choice>
              <mc:Fallback>
                <p:oleObj name="" r:id="rId1" imgW="321945" imgH="147955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3941763"/>
                        <a:ext cx="10144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3581400" y="3937000"/>
          <a:ext cx="101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3" imgW="836930" imgH="386080" progId="Equation.3">
                  <p:embed/>
                </p:oleObj>
              </mc:Choice>
              <mc:Fallback>
                <p:oleObj name="" r:id="rId3" imgW="836930" imgH="38608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81400" y="3937000"/>
                        <a:ext cx="1016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990600" y="4572000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5" imgW="1043305" imgH="321945" progId="Equation.3">
                  <p:embed/>
                </p:oleObj>
              </mc:Choice>
              <mc:Fallback>
                <p:oleObj name="" r:id="rId5" imgW="1043305" imgH="321945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4572000"/>
                        <a:ext cx="1270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3613150" y="454342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7" imgW="1094740" imgH="321945" progId="Equation.3">
                  <p:embed/>
                </p:oleObj>
              </mc:Choice>
              <mc:Fallback>
                <p:oleObj name="" r:id="rId7" imgW="1094740" imgH="321945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13150" y="4543425"/>
                        <a:ext cx="1320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1143000" y="1752600"/>
          <a:ext cx="1471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9" imgW="1223645" imgH="340995" progId="Equation.3">
                  <p:embed/>
                </p:oleObj>
              </mc:Choice>
              <mc:Fallback>
                <p:oleObj name="" r:id="rId9" imgW="1223645" imgH="340995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1752600"/>
                        <a:ext cx="147161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Text Box 17"/>
          <p:cNvSpPr txBox="1"/>
          <p:nvPr/>
        </p:nvSpPr>
        <p:spPr>
          <a:xfrm>
            <a:off x="668338" y="168433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仿宋_GB2312" pitchFamily="49" charset="-122"/>
              </a:rPr>
              <a:t>2. </a:t>
            </a:r>
            <a:endParaRPr lang="en-US" altLang="zh-CN" sz="2800" dirty="0">
              <a:ea typeface="仿宋_GB2312" pitchFamily="49" charset="-122"/>
            </a:endParaRPr>
          </a:p>
        </p:txBody>
      </p:sp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3733800" y="1752600"/>
          <a:ext cx="27860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11" imgW="2318385" imgH="340995" progId="Equation.3">
                  <p:embed/>
                </p:oleObj>
              </mc:Choice>
              <mc:Fallback>
                <p:oleObj name="" r:id="rId11" imgW="2318385" imgH="340995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33800" y="1752600"/>
                        <a:ext cx="2786063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6486525" y="3935413"/>
          <a:ext cx="11223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13" imgW="933450" imgH="321945" progId="Equation.3">
                  <p:embed/>
                </p:oleObj>
              </mc:Choice>
              <mc:Fallback>
                <p:oleObj name="" r:id="rId13" imgW="933450" imgH="321945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86525" y="3935413"/>
                        <a:ext cx="1122363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1981200" y="3962400"/>
          <a:ext cx="442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5" imgW="128905" imgH="147955" progId="Equation.3">
                  <p:embed/>
                </p:oleObj>
              </mc:Choice>
              <mc:Fallback>
                <p:oleObj name="" r:id="rId15" imgW="128905" imgH="147955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3962400"/>
                        <a:ext cx="4429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3" name="Object 21"/>
          <p:cNvGraphicFramePr>
            <a:graphicFrameLocks noChangeAspect="1"/>
          </p:cNvGraphicFramePr>
          <p:nvPr/>
        </p:nvGraphicFramePr>
        <p:xfrm>
          <a:off x="4648200" y="3886200"/>
          <a:ext cx="99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17" imgW="811530" imgH="386080" progId="Equation.3">
                  <p:embed/>
                </p:oleObj>
              </mc:Choice>
              <mc:Fallback>
                <p:oleObj name="" r:id="rId17" imgW="811530" imgH="38608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3886200"/>
                        <a:ext cx="990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4" name="Object 22"/>
          <p:cNvGraphicFramePr>
            <a:graphicFrameLocks noChangeAspect="1"/>
          </p:cNvGraphicFramePr>
          <p:nvPr/>
        </p:nvGraphicFramePr>
        <p:xfrm>
          <a:off x="2362200" y="4648200"/>
          <a:ext cx="838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19" imgW="682625" imgH="244475" progId="Equation.3">
                  <p:embed/>
                </p:oleObj>
              </mc:Choice>
              <mc:Fallback>
                <p:oleObj name="" r:id="rId19" imgW="682625" imgH="244475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4648200"/>
                        <a:ext cx="838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23"/>
          <p:cNvGraphicFramePr>
            <a:graphicFrameLocks noChangeAspect="1"/>
          </p:cNvGraphicFramePr>
          <p:nvPr/>
        </p:nvGraphicFramePr>
        <p:xfrm>
          <a:off x="4978400" y="4559300"/>
          <a:ext cx="104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21" imgW="850265" imgH="309245" progId="Equation.3">
                  <p:embed/>
                </p:oleObj>
              </mc:Choice>
              <mc:Fallback>
                <p:oleObj name="" r:id="rId21" imgW="850265" imgH="309245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78400" y="4559300"/>
                        <a:ext cx="1041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6" name="Object 24"/>
          <p:cNvGraphicFramePr>
            <a:graphicFrameLocks noChangeAspect="1"/>
          </p:cNvGraphicFramePr>
          <p:nvPr/>
        </p:nvGraphicFramePr>
        <p:xfrm>
          <a:off x="7696200" y="3671888"/>
          <a:ext cx="2413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23" imgW="173990" imgH="676275" progId="Equation.3">
                  <p:embed/>
                </p:oleObj>
              </mc:Choice>
              <mc:Fallback>
                <p:oleObj name="" r:id="rId23" imgW="173990" imgH="676275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96200" y="3671888"/>
                        <a:ext cx="241300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7" name="Text Box 25"/>
          <p:cNvSpPr txBox="1"/>
          <p:nvPr/>
        </p:nvSpPr>
        <p:spPr>
          <a:xfrm>
            <a:off x="3048000" y="1155700"/>
            <a:ext cx="2416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增量比的极限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3578" name="Text Box 26"/>
          <p:cNvSpPr txBox="1"/>
          <p:nvPr/>
        </p:nvSpPr>
        <p:spPr>
          <a:xfrm>
            <a:off x="3733800" y="2243138"/>
            <a:ext cx="20605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切线的斜率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3579" name="Line 27"/>
          <p:cNvSpPr/>
          <p:nvPr/>
        </p:nvSpPr>
        <p:spPr>
          <a:xfrm>
            <a:off x="2698750" y="1906588"/>
            <a:ext cx="9715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80" name="Line 28"/>
          <p:cNvSpPr/>
          <p:nvPr/>
        </p:nvSpPr>
        <p:spPr>
          <a:xfrm flipH="1">
            <a:off x="2698750" y="2014538"/>
            <a:ext cx="9715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" name="Object 23"/>
          <p:cNvGraphicFramePr>
            <a:graphicFrameLocks noChangeAspect="1"/>
          </p:cNvGraphicFramePr>
          <p:nvPr/>
        </p:nvGraphicFramePr>
        <p:xfrm>
          <a:off x="6520180" y="4612005"/>
          <a:ext cx="482824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5" imgW="177165" imgH="101600" progId="Equation.3">
                  <p:embed/>
                </p:oleObj>
              </mc:Choice>
              <mc:Fallback>
                <p:oleObj name="" r:id="rId25" imgW="177165" imgH="1016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20180" y="4612005"/>
                        <a:ext cx="482824" cy="28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5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55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5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55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356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356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356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23556" grpId="0" build="p"/>
      <p:bldP spid="23557" grpId="0" build="p"/>
      <p:bldP spid="23558" grpId="0" build="p"/>
      <p:bldP spid="23559" grpId="0" build="p"/>
      <p:bldP spid="23560" grpId="0" animBg="1"/>
      <p:bldP spid="23561" grpId="0" advAuto="1000" build="p"/>
      <p:bldP spid="23562" grpId="0" build="p"/>
      <p:bldP spid="23563" grpId="0" build="p"/>
      <p:bldP spid="23569" grpId="0"/>
      <p:bldP spid="23577" grpId="0"/>
      <p:bldP spid="235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381000" y="471488"/>
            <a:ext cx="2590800" cy="685800"/>
          </a:xfrm>
          <a:solidFill>
            <a:schemeClr val="bg1">
              <a:alpha val="100000"/>
            </a:schemeClr>
          </a:solidFill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思考与练习</a:t>
            </a:r>
            <a:endParaRPr lang="zh-CN" altLang="en-US" sz="3200" b="1" dirty="0">
              <a:ea typeface="楷体_GB2312" pitchFamily="49" charset="-122"/>
            </a:endParaRPr>
          </a:p>
        </p:txBody>
      </p:sp>
      <p:grpSp>
        <p:nvGrpSpPr>
          <p:cNvPr id="24579" name="Group 3"/>
          <p:cNvGrpSpPr/>
          <p:nvPr/>
        </p:nvGrpSpPr>
        <p:grpSpPr>
          <a:xfrm>
            <a:off x="533400" y="1347788"/>
            <a:ext cx="5257800" cy="571500"/>
            <a:chOff x="336" y="696"/>
            <a:chExt cx="3312" cy="360"/>
          </a:xfrm>
        </p:grpSpPr>
        <p:sp>
          <p:nvSpPr>
            <p:cNvPr id="23575" name="Text Box 4"/>
            <p:cNvSpPr txBox="1"/>
            <p:nvPr/>
          </p:nvSpPr>
          <p:spPr>
            <a:xfrm>
              <a:off x="336" y="715"/>
              <a:ext cx="33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solidFill>
                    <a:schemeClr val="tx2"/>
                  </a:solidFill>
                  <a:ea typeface="楷体_GB2312" pitchFamily="49" charset="-122"/>
                </a:rPr>
                <a:t>1.</a:t>
              </a:r>
              <a:r>
                <a:rPr lang="en-US" altLang="zh-CN" sz="2800" dirty="0">
                  <a:ea typeface="楷体_GB2312" pitchFamily="49" charset="-122"/>
                </a:rPr>
                <a:t> </a:t>
              </a:r>
              <a:r>
                <a:rPr lang="zh-CN" altLang="en-US" sz="2800" dirty="0">
                  <a:ea typeface="楷体_GB2312" pitchFamily="49" charset="-122"/>
                </a:rPr>
                <a:t>函数         在某点     处的导数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3576" name="Object 5"/>
            <p:cNvGraphicFramePr>
              <a:graphicFrameLocks noChangeAspect="1"/>
            </p:cNvGraphicFramePr>
            <p:nvPr/>
          </p:nvGraphicFramePr>
          <p:xfrm>
            <a:off x="1056" y="730"/>
            <a:ext cx="54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3" name="" r:id="rId1" imgW="264160" imgH="147955" progId="Equation.3">
                    <p:embed/>
                  </p:oleObj>
                </mc:Choice>
                <mc:Fallback>
                  <p:oleObj name="" r:id="rId1" imgW="264160" imgH="147955" progId="Equation.3">
                    <p:embed/>
                    <p:pic>
                      <p:nvPicPr>
                        <p:cNvPr id="0" name="图片 3262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56" y="730"/>
                          <a:ext cx="540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7" name="Object 6"/>
            <p:cNvGraphicFramePr>
              <a:graphicFrameLocks noChangeAspect="1"/>
            </p:cNvGraphicFramePr>
            <p:nvPr/>
          </p:nvGraphicFramePr>
          <p:xfrm>
            <a:off x="2256" y="696"/>
            <a:ext cx="2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4" name="" r:id="rId3" imgW="116205" imgH="167640" progId="Equation.3">
                    <p:embed/>
                  </p:oleObj>
                </mc:Choice>
                <mc:Fallback>
                  <p:oleObj name="" r:id="rId3" imgW="116205" imgH="167640" progId="Equation.3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56" y="696"/>
                          <a:ext cx="26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5476875" y="1349375"/>
          <a:ext cx="10763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5" imgW="340995" imgH="167640" progId="Equation.3">
                  <p:embed/>
                </p:oleObj>
              </mc:Choice>
              <mc:Fallback>
                <p:oleObj name="" r:id="rId5" imgW="340995" imgH="16764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476875" y="1349375"/>
                        <a:ext cx="1076325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7994650" y="1385888"/>
          <a:ext cx="920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7" imgW="289560" imgH="147955" progId="Equation.3">
                  <p:embed/>
                </p:oleObj>
              </mc:Choice>
              <mc:Fallback>
                <p:oleObj name="" r:id="rId7" imgW="289560" imgH="147955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994650" y="1385888"/>
                        <a:ext cx="9207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9"/>
          <p:cNvSpPr txBox="1"/>
          <p:nvPr/>
        </p:nvSpPr>
        <p:spPr>
          <a:xfrm>
            <a:off x="609600" y="2854325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区别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1871663" y="2854325"/>
          <a:ext cx="920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9" imgW="289560" imgH="147955" progId="Equation.3">
                  <p:embed/>
                </p:oleObj>
              </mc:Choice>
              <mc:Fallback>
                <p:oleObj name="" r:id="rId9" imgW="289560" imgH="147955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71663" y="2854325"/>
                        <a:ext cx="9207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1"/>
          <p:cNvSpPr txBox="1"/>
          <p:nvPr/>
        </p:nvSpPr>
        <p:spPr>
          <a:xfrm>
            <a:off x="2819400" y="2854325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是函数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4410075" y="2857500"/>
          <a:ext cx="107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11" imgW="340995" imgH="167640" progId="Equation.3">
                  <p:embed/>
                </p:oleObj>
              </mc:Choice>
              <mc:Fallback>
                <p:oleObj name="" r:id="rId11" imgW="340995" imgH="16764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0075" y="2857500"/>
                        <a:ext cx="10795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Text Box 13"/>
          <p:cNvSpPr txBox="1"/>
          <p:nvPr/>
        </p:nvSpPr>
        <p:spPr>
          <a:xfrm>
            <a:off x="5410200" y="2868613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是数值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4590" name="Text Box 14"/>
          <p:cNvSpPr txBox="1"/>
          <p:nvPr/>
        </p:nvSpPr>
        <p:spPr>
          <a:xfrm>
            <a:off x="609600" y="3730625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联系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1958975" y="3614738"/>
          <a:ext cx="212566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3" imgW="695325" imgH="231775" progId="Equation.3">
                  <p:embed/>
                </p:oleObj>
              </mc:Choice>
              <mc:Fallback>
                <p:oleObj name="" r:id="rId13" imgW="695325" imgH="231775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58975" y="3614738"/>
                        <a:ext cx="2125663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4114800" y="3733800"/>
          <a:ext cx="107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15" imgW="340995" imgH="167640" progId="Equation.3">
                  <p:embed/>
                </p:oleObj>
              </mc:Choice>
              <mc:Fallback>
                <p:oleObj name="" r:id="rId15" imgW="340995" imgH="16764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3733800"/>
                        <a:ext cx="10795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Text Box 17"/>
          <p:cNvSpPr txBox="1"/>
          <p:nvPr/>
        </p:nvSpPr>
        <p:spPr>
          <a:xfrm>
            <a:off x="609600" y="5026025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注意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24594" name="Text Box 18"/>
          <p:cNvSpPr txBox="1"/>
          <p:nvPr/>
        </p:nvSpPr>
        <p:spPr>
          <a:xfrm>
            <a:off x="152400" y="1995488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有什么区别与联系 </a:t>
            </a:r>
            <a:r>
              <a:rPr lang="en-US" altLang="zh-CN" sz="2800" dirty="0">
                <a:ea typeface="楷体_GB2312" pitchFamily="49" charset="-122"/>
              </a:rPr>
              <a:t>?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24595" name="Group 19"/>
          <p:cNvGrpSpPr/>
          <p:nvPr/>
        </p:nvGrpSpPr>
        <p:grpSpPr>
          <a:xfrm>
            <a:off x="2058988" y="4891088"/>
            <a:ext cx="2792412" cy="823912"/>
            <a:chOff x="1297" y="3081"/>
            <a:chExt cx="1759" cy="519"/>
          </a:xfrm>
        </p:grpSpPr>
        <p:graphicFrame>
          <p:nvGraphicFramePr>
            <p:cNvPr id="23573" name="Object 20"/>
            <p:cNvGraphicFramePr>
              <a:graphicFrameLocks noChangeAspect="1"/>
            </p:cNvGraphicFramePr>
            <p:nvPr/>
          </p:nvGraphicFramePr>
          <p:xfrm>
            <a:off x="1297" y="3189"/>
            <a:ext cx="175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9" name="" r:id="rId17" imgW="920750" imgH="167640" progId="Equation.3">
                    <p:embed/>
                  </p:oleObj>
                </mc:Choice>
                <mc:Fallback>
                  <p:oleObj name="" r:id="rId17" imgW="920750" imgH="167640" progId="Equation.3">
                    <p:embed/>
                    <p:pic>
                      <p:nvPicPr>
                        <p:cNvPr id="0" name="图片 3268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7" y="3189"/>
                          <a:ext cx="1759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4" name="Text Box 21"/>
            <p:cNvSpPr txBox="1"/>
            <p:nvPr/>
          </p:nvSpPr>
          <p:spPr>
            <a:xfrm>
              <a:off x="1914" y="3081"/>
              <a:ext cx="582" cy="5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4800" b="1" dirty="0">
                  <a:solidFill>
                    <a:schemeClr val="accent1"/>
                  </a:solidFill>
                  <a:ea typeface="仿宋_GB2312" pitchFamily="49" charset="-122"/>
                </a:rPr>
                <a:t>？</a:t>
              </a:r>
              <a:endParaRPr lang="zh-CN" altLang="en-US" sz="4800" b="1" dirty="0">
                <a:solidFill>
                  <a:schemeClr val="accent1"/>
                </a:solidFill>
                <a:ea typeface="仿宋_GB2312" pitchFamily="49" charset="-122"/>
              </a:endParaRPr>
            </a:p>
          </p:txBody>
        </p:sp>
      </p:grpSp>
      <p:grpSp>
        <p:nvGrpSpPr>
          <p:cNvPr id="24598" name="Group 22"/>
          <p:cNvGrpSpPr/>
          <p:nvPr/>
        </p:nvGrpSpPr>
        <p:grpSpPr>
          <a:xfrm>
            <a:off x="3200400" y="4953000"/>
            <a:ext cx="228600" cy="762000"/>
            <a:chOff x="2160" y="3072"/>
            <a:chExt cx="144" cy="480"/>
          </a:xfrm>
        </p:grpSpPr>
        <p:sp>
          <p:nvSpPr>
            <p:cNvPr id="23571" name="Line 23"/>
            <p:cNvSpPr/>
            <p:nvPr/>
          </p:nvSpPr>
          <p:spPr>
            <a:xfrm flipH="1">
              <a:off x="2160" y="3072"/>
              <a:ext cx="144" cy="48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2" name="Line 24"/>
            <p:cNvSpPr/>
            <p:nvPr/>
          </p:nvSpPr>
          <p:spPr>
            <a:xfrm rot="8400000" flipH="1">
              <a:off x="2160" y="3072"/>
              <a:ext cx="144" cy="480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4601" name="Text Box 25"/>
          <p:cNvSpPr txBox="1"/>
          <p:nvPr/>
        </p:nvSpPr>
        <p:spPr>
          <a:xfrm>
            <a:off x="6461125" y="135413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与导函数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60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5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/>
      <p:bldP spid="24587" grpId="0"/>
      <p:bldP spid="24589" grpId="0"/>
      <p:bldP spid="24590" grpId="0"/>
      <p:bldP spid="24593" grpId="0"/>
      <p:bldP spid="24594" grpId="0" advAuto="1000" build="p"/>
      <p:bldP spid="24601" grpId="0" advAuto="100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3" name="Text Box 3"/>
          <p:cNvSpPr txBox="1"/>
          <p:nvPr/>
        </p:nvSpPr>
        <p:spPr>
          <a:xfrm>
            <a:off x="491490" y="150241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因为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0724" name="Text Box 4"/>
          <p:cNvSpPr txBox="1"/>
          <p:nvPr/>
        </p:nvSpPr>
        <p:spPr>
          <a:xfrm>
            <a:off x="491490" y="730885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247140" y="740410"/>
          <a:ext cx="917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1" imgW="289560" imgH="147955" progId="Equation.3">
                  <p:embed/>
                </p:oleObj>
              </mc:Choice>
              <mc:Fallback>
                <p:oleObj name="" r:id="rId1" imgW="289560" imgH="147955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47140" y="740410"/>
                        <a:ext cx="9175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/>
          <p:cNvSpPr txBox="1"/>
          <p:nvPr/>
        </p:nvSpPr>
        <p:spPr>
          <a:xfrm>
            <a:off x="2121853" y="730885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存在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3431540" y="588010"/>
          <a:ext cx="3492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3" imgW="2929890" imgH="676275" progId="Equation.3">
                  <p:embed/>
                </p:oleObj>
              </mc:Choice>
              <mc:Fallback>
                <p:oleObj name="" r:id="rId3" imgW="2929890" imgH="676275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31540" y="588010"/>
                        <a:ext cx="34925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/>
          <p:nvPr/>
        </p:nvSpPr>
        <p:spPr>
          <a:xfrm>
            <a:off x="6885940" y="66421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7343140" y="740410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5" imgW="643890" imgH="321945" progId="Equation.3">
                  <p:embed/>
                </p:oleObj>
              </mc:Choice>
              <mc:Fallback>
                <p:oleObj name="" r:id="rId5" imgW="643890" imgH="321945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343140" y="740410"/>
                        <a:ext cx="787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1428115" y="1950085"/>
          <a:ext cx="33115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7" imgW="1210310" imgH="309245" progId="Equation.DSMT4">
                  <p:embed/>
                </p:oleObj>
              </mc:Choice>
              <mc:Fallback>
                <p:oleObj name="" r:id="rId7" imgW="1210310" imgH="309245" progId="Equation.DSMT4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28115" y="1950085"/>
                        <a:ext cx="3311525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 Box 11"/>
          <p:cNvSpPr txBox="1"/>
          <p:nvPr/>
        </p:nvSpPr>
        <p:spPr>
          <a:xfrm>
            <a:off x="491490" y="5083810"/>
            <a:ext cx="11366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所以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1399540" y="5210810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" r:id="rId9" imgW="1262380" imgH="321945" progId="Equation.3">
                  <p:embed/>
                </p:oleObj>
              </mc:Choice>
              <mc:Fallback>
                <p:oleObj name="" r:id="rId9" imgW="1262380" imgH="321945" progId="Equation.3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99540" y="5210810"/>
                        <a:ext cx="1524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4884103" y="1950085"/>
          <a:ext cx="2882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11" imgW="2414905" imgH="676275" progId="Equation.3">
                  <p:embed/>
                </p:oleObj>
              </mc:Choice>
              <mc:Fallback>
                <p:oleObj name="" r:id="rId11" imgW="2414905" imgH="676275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884103" y="1950085"/>
                        <a:ext cx="28829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1856740" y="2950210"/>
          <a:ext cx="358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13" imgW="3001010" imgH="740410" progId="Equation.3">
                  <p:embed/>
                </p:oleObj>
              </mc:Choice>
              <mc:Fallback>
                <p:oleObj name="" r:id="rId13" imgW="3001010" imgH="74041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56740" y="2950210"/>
                        <a:ext cx="35814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1856740" y="3953510"/>
          <a:ext cx="1231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15" imgW="1017270" imgH="676275" progId="Equation.3">
                  <p:embed/>
                </p:oleObj>
              </mc:Choice>
              <mc:Fallback>
                <p:oleObj name="" r:id="rId15" imgW="1017270" imgH="676275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56740" y="3953510"/>
                        <a:ext cx="12319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625600" y="69405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1" imgW="598805" imgH="321945" progId="Equation.3">
                  <p:embed/>
                </p:oleObj>
              </mc:Choice>
              <mc:Fallback>
                <p:oleObj name="" r:id="rId1" imgW="598805" imgH="321945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25600" y="694055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3"/>
          <p:cNvSpPr txBox="1"/>
          <p:nvPr/>
        </p:nvSpPr>
        <p:spPr>
          <a:xfrm>
            <a:off x="2362200" y="611505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 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809875" y="632143"/>
          <a:ext cx="9239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" r:id="rId3" imgW="270510" imgH="128905" progId="Equation.3">
                  <p:embed/>
                </p:oleObj>
              </mc:Choice>
              <mc:Fallback>
                <p:oleObj name="" r:id="rId3" imgW="270510" imgH="128905" progId="Equation.3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809875" y="632143"/>
                        <a:ext cx="923925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/>
          <p:cNvSpPr txBox="1"/>
          <p:nvPr/>
        </p:nvSpPr>
        <p:spPr>
          <a:xfrm>
            <a:off x="3644900" y="581343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处连续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5372100" y="446405"/>
          <a:ext cx="144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" r:id="rId5" imgW="1197610" imgH="695325" progId="Equation.3">
                  <p:embed/>
                </p:oleObj>
              </mc:Choice>
              <mc:Fallback>
                <p:oleObj name="" r:id="rId5" imgW="1197610" imgH="695325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372100" y="446405"/>
                        <a:ext cx="1447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7"/>
          <p:cNvSpPr txBox="1"/>
          <p:nvPr/>
        </p:nvSpPr>
        <p:spPr>
          <a:xfrm>
            <a:off x="6819900" y="573405"/>
            <a:ext cx="14398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存在，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0728" name="Text Box 8"/>
          <p:cNvSpPr txBox="1"/>
          <p:nvPr/>
        </p:nvSpPr>
        <p:spPr>
          <a:xfrm>
            <a:off x="7791450" y="574993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证明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317500" y="135445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7" imgW="598805" imgH="321945" progId="Equation.3">
                  <p:embed/>
                </p:oleObj>
              </mc:Choice>
              <mc:Fallback>
                <p:oleObj name="" r:id="rId7" imgW="598805" imgH="321945" progId="Equation.3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17500" y="1354455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10"/>
          <p:cNvSpPr txBox="1"/>
          <p:nvPr/>
        </p:nvSpPr>
        <p:spPr>
          <a:xfrm>
            <a:off x="990600" y="1246505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1511300" y="1379855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9" imgW="631190" imgH="244475" progId="Equation.3">
                  <p:embed/>
                </p:oleObj>
              </mc:Choice>
              <mc:Fallback>
                <p:oleObj name="" r:id="rId9" imgW="631190" imgH="244475" progId="Equation.3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11300" y="1379855"/>
                        <a:ext cx="774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12"/>
          <p:cNvSpPr txBox="1"/>
          <p:nvPr/>
        </p:nvSpPr>
        <p:spPr>
          <a:xfrm>
            <a:off x="2286000" y="1260793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处可导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1757" name="Text Box 13"/>
          <p:cNvSpPr txBox="1"/>
          <p:nvPr/>
        </p:nvSpPr>
        <p:spPr>
          <a:xfrm>
            <a:off x="555625" y="2145030"/>
            <a:ext cx="17303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证</a:t>
            </a:r>
            <a:r>
              <a:rPr lang="zh-CN" altLang="en-US" sz="2800" dirty="0">
                <a:solidFill>
                  <a:srgbClr val="FFFF00"/>
                </a:solidFill>
                <a:ea typeface="楷体_GB2312" pitchFamily="49" charset="-122"/>
              </a:rPr>
              <a:t>：</a:t>
            </a:r>
            <a:r>
              <a:rPr lang="zh-CN" altLang="en-US" sz="2800" dirty="0">
                <a:ea typeface="楷体_GB2312" pitchFamily="49" charset="-122"/>
              </a:rPr>
              <a:t>因为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2057400" y="1989455"/>
          <a:ext cx="144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11" imgW="1197610" imgH="695325" progId="Equation.3">
                  <p:embed/>
                </p:oleObj>
              </mc:Choice>
              <mc:Fallback>
                <p:oleObj name="" r:id="rId11" imgW="1197610" imgH="695325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1989455"/>
                        <a:ext cx="1447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Text Box 15"/>
          <p:cNvSpPr txBox="1"/>
          <p:nvPr/>
        </p:nvSpPr>
        <p:spPr>
          <a:xfrm>
            <a:off x="3505200" y="2145030"/>
            <a:ext cx="15716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存在，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1760" name="Text Box 16"/>
          <p:cNvSpPr txBox="1"/>
          <p:nvPr/>
        </p:nvSpPr>
        <p:spPr>
          <a:xfrm>
            <a:off x="4419600" y="211328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1761" name="Object 17"/>
          <p:cNvGraphicFramePr>
            <a:graphicFrameLocks noChangeAspect="1"/>
          </p:cNvGraphicFramePr>
          <p:nvPr/>
        </p:nvGraphicFramePr>
        <p:xfrm>
          <a:off x="5194300" y="2141855"/>
          <a:ext cx="1968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13" imgW="1642110" imgH="489585" progId="Equation.3">
                  <p:embed/>
                </p:oleObj>
              </mc:Choice>
              <mc:Fallback>
                <p:oleObj name="" r:id="rId13" imgW="1642110" imgH="489585" progId="Equation.3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194300" y="2141855"/>
                        <a:ext cx="19685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62" name="Group 18"/>
          <p:cNvGrpSpPr/>
          <p:nvPr/>
        </p:nvGrpSpPr>
        <p:grpSpPr>
          <a:xfrm>
            <a:off x="615950" y="3080068"/>
            <a:ext cx="3886200" cy="531812"/>
            <a:chOff x="388" y="2031"/>
            <a:chExt cx="2448" cy="335"/>
          </a:xfrm>
        </p:grpSpPr>
        <p:sp>
          <p:nvSpPr>
            <p:cNvPr id="30751" name="Text Box 19"/>
            <p:cNvSpPr txBox="1"/>
            <p:nvPr/>
          </p:nvSpPr>
          <p:spPr>
            <a:xfrm>
              <a:off x="388" y="2031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又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30752" name="Object 20"/>
            <p:cNvGraphicFramePr>
              <a:graphicFrameLocks noChangeAspect="1"/>
            </p:cNvGraphicFramePr>
            <p:nvPr/>
          </p:nvGraphicFramePr>
          <p:xfrm>
            <a:off x="690" y="2096"/>
            <a:ext cx="46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1" name="" r:id="rId15" imgW="598805" imgH="321945" progId="Equation.3">
                    <p:embed/>
                  </p:oleObj>
                </mc:Choice>
                <mc:Fallback>
                  <p:oleObj name="" r:id="rId15" imgW="598805" imgH="321945" progId="Equation.3">
                    <p:embed/>
                    <p:pic>
                      <p:nvPicPr>
                        <p:cNvPr id="0" name="图片 3320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90" y="2096"/>
                          <a:ext cx="46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53" name="Group 21"/>
            <p:cNvGrpSpPr/>
            <p:nvPr/>
          </p:nvGrpSpPr>
          <p:grpSpPr>
            <a:xfrm>
              <a:off x="1108" y="2033"/>
              <a:ext cx="1728" cy="333"/>
              <a:chOff x="1104" y="2140"/>
              <a:chExt cx="1728" cy="333"/>
            </a:xfrm>
          </p:grpSpPr>
          <p:sp>
            <p:nvSpPr>
              <p:cNvPr id="30754" name="Text Box 22"/>
              <p:cNvSpPr txBox="1"/>
              <p:nvPr/>
            </p:nvSpPr>
            <p:spPr>
              <a:xfrm>
                <a:off x="1104" y="2140"/>
                <a:ext cx="2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800" dirty="0">
                    <a:ea typeface="楷体_GB2312" pitchFamily="49" charset="-122"/>
                  </a:rPr>
                  <a:t>在</a:t>
                </a:r>
                <a:endParaRPr lang="zh-CN" altLang="en-US" sz="2800" dirty="0">
                  <a:ea typeface="楷体_GB2312" pitchFamily="49" charset="-122"/>
                </a:endParaRPr>
              </a:p>
            </p:txBody>
          </p:sp>
          <p:graphicFrame>
            <p:nvGraphicFramePr>
              <p:cNvPr id="30755" name="Object 23"/>
              <p:cNvGraphicFramePr>
                <a:graphicFrameLocks noChangeAspect="1"/>
              </p:cNvGraphicFramePr>
              <p:nvPr/>
            </p:nvGraphicFramePr>
            <p:xfrm>
              <a:off x="1392" y="2165"/>
              <a:ext cx="582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9" name="" r:id="rId17" imgW="270510" imgH="128905" progId="Equation.3">
                      <p:embed/>
                    </p:oleObj>
                  </mc:Choice>
                  <mc:Fallback>
                    <p:oleObj name="" r:id="rId17" imgW="270510" imgH="128905" progId="Equation.3">
                      <p:embed/>
                      <p:pic>
                        <p:nvPicPr>
                          <p:cNvPr id="0" name="图片 3318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  <a:biLevel thresh="50000"/>
                            <a:grayscl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392" y="2165"/>
                            <a:ext cx="582" cy="29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56" name="Text Box 24"/>
              <p:cNvSpPr txBox="1"/>
              <p:nvPr/>
            </p:nvSpPr>
            <p:spPr>
              <a:xfrm>
                <a:off x="1920" y="2146"/>
                <a:ext cx="91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800" dirty="0">
                    <a:ea typeface="楷体_GB2312" pitchFamily="49" charset="-122"/>
                  </a:rPr>
                  <a:t>处连续</a:t>
                </a:r>
                <a:r>
                  <a:rPr lang="en-US" altLang="zh-CN" sz="2800" dirty="0">
                    <a:ea typeface="楷体_GB2312" pitchFamily="49" charset="-122"/>
                  </a:rPr>
                  <a:t>,</a:t>
                </a:r>
                <a:endParaRPr lang="en-US" altLang="zh-CN" sz="2800" dirty="0">
                  <a:ea typeface="楷体_GB2312" pitchFamily="49" charset="-122"/>
                </a:endParaRPr>
              </a:p>
            </p:txBody>
          </p:sp>
        </p:grpSp>
      </p:grpSp>
      <p:graphicFrame>
        <p:nvGraphicFramePr>
          <p:cNvPr id="31769" name="Object 25"/>
          <p:cNvGraphicFramePr>
            <a:graphicFrameLocks noChangeAspect="1"/>
          </p:cNvGraphicFramePr>
          <p:nvPr/>
        </p:nvGraphicFramePr>
        <p:xfrm>
          <a:off x="4813300" y="3132455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19" imgW="1062355" imgH="321945" progId="Equation.3">
                  <p:embed/>
                </p:oleObj>
              </mc:Choice>
              <mc:Fallback>
                <p:oleObj name="" r:id="rId19" imgW="1062355" imgH="321945" progId="Equation.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813300" y="3132455"/>
                        <a:ext cx="1282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0" name="Text Box 26"/>
          <p:cNvSpPr txBox="1"/>
          <p:nvPr/>
        </p:nvSpPr>
        <p:spPr>
          <a:xfrm>
            <a:off x="539750" y="398653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所以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1771" name="Object 27"/>
          <p:cNvGraphicFramePr>
            <a:graphicFrameLocks noChangeAspect="1"/>
          </p:cNvGraphicFramePr>
          <p:nvPr/>
        </p:nvGraphicFramePr>
        <p:xfrm>
          <a:off x="1831975" y="3761105"/>
          <a:ext cx="173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21" imgW="1449070" imgH="695325" progId="Equation.3">
                  <p:embed/>
                </p:oleObj>
              </mc:Choice>
              <mc:Fallback>
                <p:oleObj name="" r:id="rId21" imgW="1449070" imgH="695325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31975" y="3761105"/>
                        <a:ext cx="1739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2" name="Text Box 28"/>
          <p:cNvSpPr txBox="1"/>
          <p:nvPr/>
        </p:nvSpPr>
        <p:spPr>
          <a:xfrm>
            <a:off x="539750" y="4850130"/>
            <a:ext cx="6746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1981200" y="496125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" r:id="rId23" imgW="598805" imgH="321945" progId="Equation.3">
                  <p:embed/>
                </p:oleObj>
              </mc:Choice>
              <mc:Fallback>
                <p:oleObj name="" r:id="rId23" imgW="598805" imgH="321945" progId="Equation.3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4961255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4" name="Text Box 30"/>
          <p:cNvSpPr txBox="1"/>
          <p:nvPr/>
        </p:nvSpPr>
        <p:spPr>
          <a:xfrm>
            <a:off x="2725738" y="4846955"/>
            <a:ext cx="45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1775" name="Object 31"/>
          <p:cNvGraphicFramePr>
            <a:graphicFrameLocks noChangeAspect="1"/>
          </p:cNvGraphicFramePr>
          <p:nvPr/>
        </p:nvGraphicFramePr>
        <p:xfrm>
          <a:off x="3263900" y="4961255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25" imgW="631190" imgH="244475" progId="Equation.3">
                  <p:embed/>
                </p:oleObj>
              </mc:Choice>
              <mc:Fallback>
                <p:oleObj name="" r:id="rId25" imgW="631190" imgH="244475" progId="Equation.3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263900" y="4961255"/>
                        <a:ext cx="774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6" name="Text Box 32"/>
          <p:cNvSpPr txBox="1"/>
          <p:nvPr/>
        </p:nvSpPr>
        <p:spPr>
          <a:xfrm>
            <a:off x="4021138" y="4846955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处可导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0747" name="Rectangle 33"/>
          <p:cNvSpPr>
            <a:spLocks noGrp="1"/>
          </p:cNvSpPr>
          <p:nvPr>
            <p:ph type="title"/>
          </p:nvPr>
        </p:nvSpPr>
        <p:spPr>
          <a:xfrm>
            <a:off x="635000" y="573405"/>
            <a:ext cx="1219200" cy="5969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ea typeface="楷体_GB2312" pitchFamily="49" charset="-122"/>
              </a:rPr>
              <a:t>3.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1778" name="Object 34"/>
          <p:cNvGraphicFramePr>
            <a:graphicFrameLocks noChangeAspect="1"/>
          </p:cNvGraphicFramePr>
          <p:nvPr/>
        </p:nvGraphicFramePr>
        <p:xfrm>
          <a:off x="3644900" y="3767455"/>
          <a:ext cx="2374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27" imgW="1976755" imgH="695325" progId="Equation.3">
                  <p:embed/>
                </p:oleObj>
              </mc:Choice>
              <mc:Fallback>
                <p:oleObj name="" r:id="rId27" imgW="1976755" imgH="695325" progId="Equation.3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44900" y="3767455"/>
                        <a:ext cx="2374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9" name="Object 35"/>
          <p:cNvGraphicFramePr>
            <a:graphicFrameLocks noChangeAspect="1"/>
          </p:cNvGraphicFramePr>
          <p:nvPr/>
        </p:nvGraphicFramePr>
        <p:xfrm>
          <a:off x="6134100" y="3970655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" r:id="rId29" imgW="908050" imgH="328295" progId="Equation.3">
                  <p:embed/>
                </p:oleObj>
              </mc:Choice>
              <mc:Fallback>
                <p:oleObj name="" r:id="rId29" imgW="908050" imgH="328295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134100" y="3970655"/>
                        <a:ext cx="1104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0" name="Text Box 36"/>
          <p:cNvSpPr txBox="1"/>
          <p:nvPr/>
        </p:nvSpPr>
        <p:spPr>
          <a:xfrm>
            <a:off x="4302125" y="305625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5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6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78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77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77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77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7" grpId="0"/>
      <p:bldP spid="31759" grpId="0" advAuto="1000" build="p"/>
      <p:bldP spid="31760" grpId="0" build="p"/>
      <p:bldP spid="31770" grpId="0"/>
      <p:bldP spid="31772" grpId="0" build="p"/>
      <p:bldP spid="31774" grpId="0" advAuto="1000" build="p"/>
      <p:bldP spid="31776" grpId="0" advAuto="1000" build="p"/>
      <p:bldP spid="3178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1026"/>
          <p:cNvSpPr>
            <a:spLocks noGrp="1"/>
          </p:cNvSpPr>
          <p:nvPr>
            <p:ph type="title"/>
          </p:nvPr>
        </p:nvSpPr>
        <p:spPr>
          <a:xfrm>
            <a:off x="609600" y="533400"/>
            <a:ext cx="2438400" cy="8382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第二章</a:t>
            </a:r>
            <a:endParaRPr lang="zh-CN" altLang="en-US" sz="5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4819" name="Picture 1027" descr="NEWTON">
            <a:hlinkClick r:id="" action="ppaction://customshow?id=0&amp;return=tru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0" y="2590800"/>
            <a:ext cx="923925" cy="1079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0" name="Picture 1028" descr="LEIBNIZ">
            <a:hlinkClick r:id="" action="ppaction://customshow?id=1&amp;return=tru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363" y="3276600"/>
            <a:ext cx="960437" cy="1079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3" name="Text Box 1031"/>
          <p:cNvSpPr txBox="1"/>
          <p:nvPr/>
        </p:nvSpPr>
        <p:spPr>
          <a:xfrm>
            <a:off x="773113" y="2514600"/>
            <a:ext cx="32162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微积分学的创始人</a:t>
            </a:r>
            <a:r>
              <a:rPr lang="en-US" altLang="zh-CN" sz="2800" dirty="0">
                <a:ea typeface="楷体_GB2312" pitchFamily="49" charset="-122"/>
              </a:rPr>
              <a:t>: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4826" name="Text Box 1034"/>
          <p:cNvSpPr txBox="1"/>
          <p:nvPr/>
        </p:nvSpPr>
        <p:spPr>
          <a:xfrm>
            <a:off x="1154113" y="3748088"/>
            <a:ext cx="32242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德国数学家 </a:t>
            </a:r>
            <a:r>
              <a:rPr lang="en-US" altLang="zh-CN" sz="2800" dirty="0">
                <a:ea typeface="楷体_GB2312" pitchFamily="49" charset="-122"/>
              </a:rPr>
              <a:t>Leibniz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4827" name="Text Box 1035"/>
          <p:cNvSpPr txBox="1"/>
          <p:nvPr/>
        </p:nvSpPr>
        <p:spPr>
          <a:xfrm>
            <a:off x="757238" y="4800600"/>
            <a:ext cx="13763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微分学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4829" name="Text Box 1037"/>
          <p:cNvSpPr txBox="1"/>
          <p:nvPr/>
        </p:nvSpPr>
        <p:spPr>
          <a:xfrm>
            <a:off x="2179638" y="45100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导数</a:t>
            </a:r>
            <a:endParaRPr lang="zh-CN" altLang="en-US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4830" name="Line 1038"/>
          <p:cNvSpPr/>
          <p:nvPr/>
        </p:nvSpPr>
        <p:spPr>
          <a:xfrm>
            <a:off x="3094038" y="4814888"/>
            <a:ext cx="6111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31" name="Text Box 1039"/>
          <p:cNvSpPr txBox="1"/>
          <p:nvPr/>
        </p:nvSpPr>
        <p:spPr>
          <a:xfrm>
            <a:off x="3719513" y="4510088"/>
            <a:ext cx="3276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描述函数变化快慢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4832" name="Text Box 1040"/>
          <p:cNvSpPr txBox="1"/>
          <p:nvPr/>
        </p:nvSpPr>
        <p:spPr>
          <a:xfrm>
            <a:off x="2179638" y="50434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微分</a:t>
            </a:r>
            <a:endParaRPr lang="zh-CN" altLang="en-US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4833" name="Line 1041"/>
          <p:cNvSpPr/>
          <p:nvPr/>
        </p:nvSpPr>
        <p:spPr>
          <a:xfrm>
            <a:off x="3094038" y="5348288"/>
            <a:ext cx="6111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34" name="Text Box 1042"/>
          <p:cNvSpPr txBox="1"/>
          <p:nvPr/>
        </p:nvSpPr>
        <p:spPr>
          <a:xfrm>
            <a:off x="3719513" y="5043488"/>
            <a:ext cx="33369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描述函数变化程度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4835" name="Text Box 1043"/>
          <p:cNvSpPr txBox="1"/>
          <p:nvPr/>
        </p:nvSpPr>
        <p:spPr>
          <a:xfrm>
            <a:off x="685800" y="5805488"/>
            <a:ext cx="441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都是描述物质运动的工具 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4836" name="Text Box 1044"/>
          <p:cNvSpPr txBox="1"/>
          <p:nvPr/>
        </p:nvSpPr>
        <p:spPr>
          <a:xfrm>
            <a:off x="4648200" y="5805488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zh-CN" altLang="en-US" sz="2800" dirty="0">
                <a:ea typeface="楷体_GB2312" pitchFamily="49" charset="-122"/>
              </a:rPr>
              <a:t>从微观上研究函数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4837" name="AutoShape 1045"/>
          <p:cNvSpPr/>
          <p:nvPr/>
        </p:nvSpPr>
        <p:spPr>
          <a:xfrm>
            <a:off x="2057400" y="4648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3089" name="Text Box 1046"/>
          <p:cNvSpPr txBox="1"/>
          <p:nvPr/>
        </p:nvSpPr>
        <p:spPr>
          <a:xfrm>
            <a:off x="1720850" y="1295400"/>
            <a:ext cx="3613150" cy="914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导数与微分</a:t>
            </a:r>
            <a:endParaRPr lang="zh-CN" altLang="en-US" sz="54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824" name="Text Box 1032"/>
          <p:cNvSpPr txBox="1"/>
          <p:nvPr/>
        </p:nvSpPr>
        <p:spPr>
          <a:xfrm>
            <a:off x="5588000" y="511175"/>
            <a:ext cx="3384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导数思想最早由法国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4825" name="Text Box 1033"/>
          <p:cNvSpPr txBox="1"/>
          <p:nvPr/>
        </p:nvSpPr>
        <p:spPr>
          <a:xfrm>
            <a:off x="5588000" y="1066800"/>
            <a:ext cx="34036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数学家 </a:t>
            </a:r>
            <a:r>
              <a:rPr lang="en-US" altLang="zh-CN" sz="2800" dirty="0">
                <a:ea typeface="楷体_GB2312" pitchFamily="49" charset="-122"/>
              </a:rPr>
              <a:t>Ferma </a:t>
            </a:r>
            <a:r>
              <a:rPr lang="zh-CN" altLang="en-US" sz="2800" dirty="0">
                <a:ea typeface="楷体_GB2312" pitchFamily="49" charset="-122"/>
              </a:rPr>
              <a:t>在研究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4839" name="Text Box 1047"/>
          <p:cNvSpPr txBox="1"/>
          <p:nvPr/>
        </p:nvSpPr>
        <p:spPr>
          <a:xfrm>
            <a:off x="5588000" y="1614488"/>
            <a:ext cx="2762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极值问题中提出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4840" name="Text Box 1048"/>
          <p:cNvSpPr txBox="1"/>
          <p:nvPr/>
        </p:nvSpPr>
        <p:spPr>
          <a:xfrm>
            <a:off x="1154113" y="3138488"/>
            <a:ext cx="31765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英国数学家 </a:t>
            </a:r>
            <a:r>
              <a:rPr lang="en-US" altLang="zh-CN" sz="2800" dirty="0">
                <a:ea typeface="楷体_GB2312" pitchFamily="49" charset="-122"/>
              </a:rPr>
              <a:t>Newton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34855" name="Group 1063"/>
          <p:cNvGrpSpPr/>
          <p:nvPr/>
        </p:nvGrpSpPr>
        <p:grpSpPr>
          <a:xfrm>
            <a:off x="5791200" y="3200400"/>
            <a:ext cx="990600" cy="1223963"/>
            <a:chOff x="3648" y="2016"/>
            <a:chExt cx="624" cy="771"/>
          </a:xfrm>
        </p:grpSpPr>
        <p:sp>
          <p:nvSpPr>
            <p:cNvPr id="3101" name="Freeform 1057"/>
            <p:cNvSpPr/>
            <p:nvPr/>
          </p:nvSpPr>
          <p:spPr>
            <a:xfrm>
              <a:off x="3648" y="2016"/>
              <a:ext cx="48" cy="7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0" y="0"/>
                </a:cxn>
              </a:cxnLst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FF">
                    <a:alpha val="100000"/>
                  </a:srgbClr>
                </a:gs>
                <a:gs pos="50000">
                  <a:srgbClr val="0099FF">
                    <a:alpha val="100000"/>
                  </a:srgbClr>
                </a:gs>
                <a:gs pos="100000">
                  <a:srgbClr val="0066FF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2" name="Freeform 1058"/>
            <p:cNvSpPr/>
            <p:nvPr/>
          </p:nvSpPr>
          <p:spPr>
            <a:xfrm flipH="1" flipV="1">
              <a:off x="4224" y="2016"/>
              <a:ext cx="48" cy="7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0" y="0"/>
                </a:cxn>
              </a:cxnLst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FF">
                    <a:alpha val="100000"/>
                  </a:srgbClr>
                </a:gs>
                <a:gs pos="50000">
                  <a:srgbClr val="0099FF">
                    <a:alpha val="100000"/>
                  </a:srgbClr>
                </a:gs>
                <a:gs pos="100000">
                  <a:srgbClr val="0066FF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103" name="Group 1062"/>
            <p:cNvGrpSpPr/>
            <p:nvPr/>
          </p:nvGrpSpPr>
          <p:grpSpPr>
            <a:xfrm>
              <a:off x="3648" y="2016"/>
              <a:ext cx="621" cy="768"/>
              <a:chOff x="3648" y="2016"/>
              <a:chExt cx="576" cy="768"/>
            </a:xfrm>
          </p:grpSpPr>
          <p:sp>
            <p:nvSpPr>
              <p:cNvPr id="3104" name="Freeform 1056"/>
              <p:cNvSpPr/>
              <p:nvPr/>
            </p:nvSpPr>
            <p:spPr>
              <a:xfrm>
                <a:off x="3648" y="2016"/>
                <a:ext cx="576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8" y="1"/>
                  </a:cxn>
                  <a:cxn ang="0">
                    <a:pos x="9" y="0"/>
                  </a:cxn>
                  <a:cxn ang="0">
                    <a:pos x="0" y="0"/>
                  </a:cxn>
                </a:cxnLst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>
                      <a:alpha val="100000"/>
                    </a:srgbClr>
                  </a:gs>
                  <a:gs pos="50000">
                    <a:srgbClr val="0099FF">
                      <a:alpha val="100000"/>
                    </a:srgbClr>
                  </a:gs>
                  <a:gs pos="100000">
                    <a:srgbClr val="0066FF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05" name="Freeform 1059"/>
              <p:cNvSpPr/>
              <p:nvPr/>
            </p:nvSpPr>
            <p:spPr>
              <a:xfrm flipV="1">
                <a:off x="3648" y="2736"/>
                <a:ext cx="576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8" y="1"/>
                  </a:cxn>
                  <a:cxn ang="0">
                    <a:pos x="9" y="0"/>
                  </a:cxn>
                  <a:cxn ang="0">
                    <a:pos x="0" y="0"/>
                  </a:cxn>
                </a:cxnLst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>
                      <a:alpha val="100000"/>
                    </a:srgbClr>
                  </a:gs>
                  <a:gs pos="50000">
                    <a:srgbClr val="0099FF">
                      <a:alpha val="100000"/>
                    </a:srgbClr>
                  </a:gs>
                  <a:gs pos="100000">
                    <a:srgbClr val="0066FF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34856" name="Group 1064"/>
          <p:cNvGrpSpPr/>
          <p:nvPr/>
        </p:nvGrpSpPr>
        <p:grpSpPr>
          <a:xfrm>
            <a:off x="4648200" y="2514600"/>
            <a:ext cx="990600" cy="1223963"/>
            <a:chOff x="3648" y="2016"/>
            <a:chExt cx="624" cy="771"/>
          </a:xfrm>
        </p:grpSpPr>
        <p:sp>
          <p:nvSpPr>
            <p:cNvPr id="3096" name="Freeform 1065"/>
            <p:cNvSpPr/>
            <p:nvPr/>
          </p:nvSpPr>
          <p:spPr>
            <a:xfrm>
              <a:off x="3648" y="2016"/>
              <a:ext cx="48" cy="7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0" y="0"/>
                </a:cxn>
              </a:cxnLst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FF">
                    <a:alpha val="100000"/>
                  </a:srgbClr>
                </a:gs>
                <a:gs pos="50000">
                  <a:srgbClr val="0099FF">
                    <a:alpha val="100000"/>
                  </a:srgbClr>
                </a:gs>
                <a:gs pos="100000">
                  <a:srgbClr val="0066FF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7" name="Freeform 1066"/>
            <p:cNvSpPr/>
            <p:nvPr/>
          </p:nvSpPr>
          <p:spPr>
            <a:xfrm flipH="1" flipV="1">
              <a:off x="4224" y="2016"/>
              <a:ext cx="48" cy="7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0" y="0"/>
                </a:cxn>
              </a:cxnLst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FF">
                    <a:alpha val="100000"/>
                  </a:srgbClr>
                </a:gs>
                <a:gs pos="50000">
                  <a:srgbClr val="0099FF">
                    <a:alpha val="100000"/>
                  </a:srgbClr>
                </a:gs>
                <a:gs pos="100000">
                  <a:srgbClr val="0066FF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098" name="Group 1067"/>
            <p:cNvGrpSpPr/>
            <p:nvPr/>
          </p:nvGrpSpPr>
          <p:grpSpPr>
            <a:xfrm>
              <a:off x="3648" y="2016"/>
              <a:ext cx="621" cy="768"/>
              <a:chOff x="3648" y="2016"/>
              <a:chExt cx="576" cy="768"/>
            </a:xfrm>
          </p:grpSpPr>
          <p:sp>
            <p:nvSpPr>
              <p:cNvPr id="3099" name="Freeform 1068"/>
              <p:cNvSpPr/>
              <p:nvPr/>
            </p:nvSpPr>
            <p:spPr>
              <a:xfrm>
                <a:off x="3648" y="2016"/>
                <a:ext cx="576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8" y="1"/>
                  </a:cxn>
                  <a:cxn ang="0">
                    <a:pos x="9" y="0"/>
                  </a:cxn>
                  <a:cxn ang="0">
                    <a:pos x="0" y="0"/>
                  </a:cxn>
                </a:cxnLst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>
                      <a:alpha val="100000"/>
                    </a:srgbClr>
                  </a:gs>
                  <a:gs pos="50000">
                    <a:srgbClr val="0099FF">
                      <a:alpha val="100000"/>
                    </a:srgbClr>
                  </a:gs>
                  <a:gs pos="100000">
                    <a:srgbClr val="0066FF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00" name="Freeform 1069"/>
              <p:cNvSpPr/>
              <p:nvPr/>
            </p:nvSpPr>
            <p:spPr>
              <a:xfrm flipV="1">
                <a:off x="3648" y="2736"/>
                <a:ext cx="576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8" y="1"/>
                  </a:cxn>
                  <a:cxn ang="0">
                    <a:pos x="9" y="0"/>
                  </a:cxn>
                  <a:cxn ang="0">
                    <a:pos x="0" y="0"/>
                  </a:cxn>
                </a:cxnLst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>
                      <a:alpha val="100000"/>
                    </a:srgbClr>
                  </a:gs>
                  <a:gs pos="50000">
                    <a:srgbClr val="0099FF">
                      <a:alpha val="100000"/>
                    </a:srgbClr>
                  </a:gs>
                  <a:gs pos="100000">
                    <a:srgbClr val="0066FF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3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2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4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2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build="p"/>
      <p:bldP spid="34826" grpId="0" advAuto="1000" build="p"/>
      <p:bldP spid="34827" grpId="0"/>
      <p:bldP spid="34829" grpId="0"/>
      <p:bldP spid="34831" grpId="0"/>
      <p:bldP spid="34832" grpId="0"/>
      <p:bldP spid="34834" grpId="0"/>
      <p:bldP spid="34835" grpId="0"/>
      <p:bldP spid="34836" grpId="0"/>
      <p:bldP spid="34837" grpId="0" animBg="1"/>
      <p:bldP spid="34824" grpId="0" build="p"/>
      <p:bldP spid="34825" grpId="0" advAuto="1000" build="p"/>
      <p:bldP spid="34839" grpId="0" advAuto="1000" build="p"/>
      <p:bldP spid="34840" grpId="0" advAuto="100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539750" y="490538"/>
            <a:ext cx="12954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/>
              <a:t>4.</a:t>
            </a:r>
            <a:r>
              <a:rPr lang="en-US" altLang="zh-CN" sz="2800" dirty="0"/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447800" y="292100"/>
          <a:ext cx="31734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1" imgW="1043305" imgH="321945" progId="Equation.3">
                  <p:embed/>
                </p:oleObj>
              </mc:Choice>
              <mc:Fallback>
                <p:oleObj name="" r:id="rId1" imgW="1043305" imgH="321945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292100"/>
                        <a:ext cx="3173413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/>
          <p:nvPr/>
        </p:nvSpPr>
        <p:spPr>
          <a:xfrm>
            <a:off x="4648200" y="508000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问 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取何值时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239000" y="533400"/>
          <a:ext cx="920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3" imgW="289560" imgH="147955" progId="Equation.3">
                  <p:embed/>
                </p:oleObj>
              </mc:Choice>
              <mc:Fallback>
                <p:oleObj name="" r:id="rId3" imgW="289560" imgH="147955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239000" y="533400"/>
                        <a:ext cx="9207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/>
          <p:cNvSpPr txBox="1"/>
          <p:nvPr/>
        </p:nvSpPr>
        <p:spPr>
          <a:xfrm>
            <a:off x="8145463" y="508000"/>
            <a:ext cx="6937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228600" y="1371600"/>
          <a:ext cx="1649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5" imgW="528320" imgH="147955" progId="Equation.3">
                  <p:embed/>
                </p:oleObj>
              </mc:Choice>
              <mc:Fallback>
                <p:oleObj name="" r:id="rId5" imgW="528320" imgH="147955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8600" y="1371600"/>
                        <a:ext cx="16494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/>
          <p:nvPr/>
        </p:nvSpPr>
        <p:spPr>
          <a:xfrm>
            <a:off x="1792288" y="1370013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都存在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并求出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4306888" y="1371600"/>
          <a:ext cx="1079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7" imgW="340995" imgH="147955" progId="Equation.3">
                  <p:embed/>
                </p:oleObj>
              </mc:Choice>
              <mc:Fallback>
                <p:oleObj name="" r:id="rId7" imgW="340995" imgH="147955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306888" y="1371600"/>
                        <a:ext cx="1079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0"/>
          <p:cNvSpPr txBox="1"/>
          <p:nvPr/>
        </p:nvSpPr>
        <p:spPr>
          <a:xfrm>
            <a:off x="539750" y="2062163"/>
            <a:ext cx="48704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 sz="2800" dirty="0">
                <a:ea typeface="楷体_GB2312" pitchFamily="49" charset="-122"/>
              </a:rPr>
              <a:t>显然该函数在 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 = 0 </a:t>
            </a:r>
            <a:r>
              <a:rPr lang="zh-CN" altLang="en-US" sz="2800" dirty="0">
                <a:ea typeface="楷体_GB2312" pitchFamily="49" charset="-122"/>
              </a:rPr>
              <a:t>连续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1600200" y="2825750"/>
          <a:ext cx="1270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9" imgW="405765" imgH="161290" progId="Equation.3">
                  <p:embed/>
                </p:oleObj>
              </mc:Choice>
              <mc:Fallback>
                <p:oleObj name="" r:id="rId9" imgW="405765" imgH="161290" progId="Equation.3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2825750"/>
                        <a:ext cx="1270000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2774950" y="2581275"/>
          <a:ext cx="21574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11" imgW="708025" imgH="328295" progId="Equation.3">
                  <p:embed/>
                </p:oleObj>
              </mc:Choice>
              <mc:Fallback>
                <p:oleObj name="" r:id="rId11" imgW="708025" imgH="328295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4950" y="2581275"/>
                        <a:ext cx="2157413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4953000" y="2870200"/>
          <a:ext cx="5381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13" imgW="161290" imgH="116205" progId="Equation.3">
                  <p:embed/>
                </p:oleObj>
              </mc:Choice>
              <mc:Fallback>
                <p:oleObj name="" r:id="rId13" imgW="161290" imgH="116205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53000" y="2870200"/>
                        <a:ext cx="538163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1619250" y="3749675"/>
          <a:ext cx="13017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15" imgW="418465" imgH="161290" progId="Equation.3">
                  <p:embed/>
                </p:oleObj>
              </mc:Choice>
              <mc:Fallback>
                <p:oleObj name="" r:id="rId15" imgW="418465" imgH="161290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9250" y="3749675"/>
                        <a:ext cx="1301750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2819400" y="3505200"/>
          <a:ext cx="1871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7" imgW="611505" imgH="328295" progId="Equation.3">
                  <p:embed/>
                </p:oleObj>
              </mc:Choice>
              <mc:Fallback>
                <p:oleObj name="" r:id="rId17" imgW="611505" imgH="328295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3505200"/>
                        <a:ext cx="1871663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4806950" y="3859213"/>
          <a:ext cx="603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19" imgW="173990" imgH="96520" progId="Equation.3">
                  <p:embed/>
                </p:oleObj>
              </mc:Choice>
              <mc:Fallback>
                <p:oleObj name="" r:id="rId19" imgW="173990" imgH="9652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06950" y="3859213"/>
                        <a:ext cx="603250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Text Box 17"/>
          <p:cNvSpPr txBox="1"/>
          <p:nvPr/>
        </p:nvSpPr>
        <p:spPr>
          <a:xfrm>
            <a:off x="417513" y="45354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42" name="Object 18"/>
          <p:cNvGraphicFramePr>
            <a:graphicFrameLocks noChangeAspect="1"/>
          </p:cNvGraphicFramePr>
          <p:nvPr/>
        </p:nvGraphicFramePr>
        <p:xfrm>
          <a:off x="915988" y="4597400"/>
          <a:ext cx="825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21" imgW="257810" imgH="128905" progId="Equation.3">
                  <p:embed/>
                </p:oleObj>
              </mc:Choice>
              <mc:Fallback>
                <p:oleObj name="" r:id="rId21" imgW="257810" imgH="128905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5988" y="4597400"/>
                        <a:ext cx="8255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Text Box 19"/>
          <p:cNvSpPr txBox="1"/>
          <p:nvPr/>
        </p:nvSpPr>
        <p:spPr>
          <a:xfrm>
            <a:off x="1712913" y="45212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44" name="Object 20"/>
          <p:cNvGraphicFramePr>
            <a:graphicFrameLocks noChangeAspect="1"/>
          </p:cNvGraphicFramePr>
          <p:nvPr/>
        </p:nvGraphicFramePr>
        <p:xfrm>
          <a:off x="2141538" y="4594225"/>
          <a:ext cx="1585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23" imgW="514985" imgH="147955" progId="Equation.3">
                  <p:embed/>
                </p:oleObj>
              </mc:Choice>
              <mc:Fallback>
                <p:oleObj name="" r:id="rId23" imgW="514985" imgH="147955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141538" y="4594225"/>
                        <a:ext cx="158591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Text Box 21"/>
          <p:cNvSpPr txBox="1"/>
          <p:nvPr/>
        </p:nvSpPr>
        <p:spPr>
          <a:xfrm>
            <a:off x="3687763" y="45466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此时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46" name="Object 22"/>
          <p:cNvGraphicFramePr>
            <a:graphicFrameLocks noChangeAspect="1"/>
          </p:cNvGraphicFramePr>
          <p:nvPr/>
        </p:nvGraphicFramePr>
        <p:xfrm>
          <a:off x="4489450" y="4597400"/>
          <a:ext cx="920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25" imgW="289560" imgH="147955" progId="Equation.3">
                  <p:embed/>
                </p:oleObj>
              </mc:Choice>
              <mc:Fallback>
                <p:oleObj name="" r:id="rId25" imgW="289560" imgH="147955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489450" y="4597400"/>
                        <a:ext cx="9207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7" name="Text Box 23"/>
          <p:cNvSpPr txBox="1"/>
          <p:nvPr/>
        </p:nvSpPr>
        <p:spPr>
          <a:xfrm>
            <a:off x="5334000" y="4521200"/>
            <a:ext cx="8048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48" name="Object 24"/>
          <p:cNvGraphicFramePr>
            <a:graphicFrameLocks noChangeAspect="1"/>
          </p:cNvGraphicFramePr>
          <p:nvPr/>
        </p:nvGraphicFramePr>
        <p:xfrm>
          <a:off x="5791200" y="4573588"/>
          <a:ext cx="1649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27" imgW="528320" imgH="147955" progId="Equation.3">
                  <p:embed/>
                </p:oleObj>
              </mc:Choice>
              <mc:Fallback>
                <p:oleObj name="" r:id="rId27" imgW="528320" imgH="147955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791200" y="4573588"/>
                        <a:ext cx="16494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9" name="Text Box 25"/>
          <p:cNvSpPr txBox="1"/>
          <p:nvPr/>
        </p:nvSpPr>
        <p:spPr>
          <a:xfrm>
            <a:off x="7315200" y="4560888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都存在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6650" name="Object 26"/>
          <p:cNvGraphicFramePr>
            <a:graphicFrameLocks noChangeAspect="1"/>
          </p:cNvGraphicFramePr>
          <p:nvPr/>
        </p:nvGraphicFramePr>
        <p:xfrm>
          <a:off x="1593850" y="5435600"/>
          <a:ext cx="1236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29" imgW="393065" imgH="147955" progId="Equation.3">
                  <p:embed/>
                </p:oleObj>
              </mc:Choice>
              <mc:Fallback>
                <p:oleObj name="" r:id="rId29" imgW="393065" imgH="147955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93850" y="5435600"/>
                        <a:ext cx="123666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1" name="AutoShape 27"/>
          <p:cNvSpPr/>
          <p:nvPr/>
        </p:nvSpPr>
        <p:spPr>
          <a:xfrm>
            <a:off x="2895600" y="5308600"/>
            <a:ext cx="152400" cy="787400"/>
          </a:xfrm>
          <a:prstGeom prst="leftBrace">
            <a:avLst>
              <a:gd name="adj1" fmla="val 43055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aphicFrame>
        <p:nvGraphicFramePr>
          <p:cNvPr id="26652" name="Object 28"/>
          <p:cNvGraphicFramePr>
            <a:graphicFrameLocks noChangeAspect="1"/>
          </p:cNvGraphicFramePr>
          <p:nvPr/>
        </p:nvGraphicFramePr>
        <p:xfrm>
          <a:off x="3117850" y="5105400"/>
          <a:ext cx="2125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31" imgW="695325" imgH="147955" progId="Equation.3">
                  <p:embed/>
                </p:oleObj>
              </mc:Choice>
              <mc:Fallback>
                <p:oleObj name="" r:id="rId31" imgW="695325" imgH="147955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117850" y="5105400"/>
                        <a:ext cx="212566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Object 29"/>
          <p:cNvGraphicFramePr>
            <a:graphicFrameLocks noChangeAspect="1"/>
          </p:cNvGraphicFramePr>
          <p:nvPr/>
        </p:nvGraphicFramePr>
        <p:xfrm>
          <a:off x="3352800" y="5715000"/>
          <a:ext cx="1903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33" imgW="618490" imgH="147955" progId="Equation.3">
                  <p:embed/>
                </p:oleObj>
              </mc:Choice>
              <mc:Fallback>
                <p:oleObj name="" r:id="rId33" imgW="618490" imgH="147955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352800" y="5715000"/>
                        <a:ext cx="19034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4" grpId="0"/>
      <p:bldP spid="26641" grpId="0"/>
      <p:bldP spid="26643" grpId="0"/>
      <p:bldP spid="26645" grpId="0"/>
      <p:bldP spid="26647" grpId="0"/>
      <p:bldP spid="26649" grpId="0"/>
      <p:bldP spid="266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1143000" y="533400"/>
            <a:ext cx="35814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牛顿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(1642 – 1727)</a:t>
            </a:r>
            <a:endParaRPr lang="en-US" altLang="zh-CN" sz="28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27651" name="Group 9"/>
          <p:cNvGrpSpPr/>
          <p:nvPr/>
        </p:nvGrpSpPr>
        <p:grpSpPr>
          <a:xfrm>
            <a:off x="6851650" y="914400"/>
            <a:ext cx="1828800" cy="2130425"/>
            <a:chOff x="4316" y="576"/>
            <a:chExt cx="1152" cy="1342"/>
          </a:xfrm>
        </p:grpSpPr>
        <p:pic>
          <p:nvPicPr>
            <p:cNvPr id="27664" name="Picture 8" descr="NEWT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16" y="672"/>
              <a:ext cx="972" cy="115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665" name="Freeform 3"/>
            <p:cNvSpPr/>
            <p:nvPr/>
          </p:nvSpPr>
          <p:spPr>
            <a:xfrm>
              <a:off x="4316" y="576"/>
              <a:ext cx="115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12"/>
                </a:cxn>
                <a:cxn ang="0">
                  <a:pos x="132" y="12"/>
                </a:cxn>
                <a:cxn ang="0">
                  <a:pos x="144" y="0"/>
                </a:cxn>
                <a:cxn ang="0">
                  <a:pos x="0" y="0"/>
                </a:cxn>
              </a:cxnLst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66" name="Freeform 4"/>
            <p:cNvSpPr/>
            <p:nvPr/>
          </p:nvSpPr>
          <p:spPr>
            <a:xfrm>
              <a:off x="4316" y="576"/>
              <a:ext cx="96" cy="13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4"/>
                </a:cxn>
                <a:cxn ang="0">
                  <a:pos x="12" y="68"/>
                </a:cxn>
                <a:cxn ang="0">
                  <a:pos x="0" y="73"/>
                </a:cxn>
                <a:cxn ang="0">
                  <a:pos x="0" y="0"/>
                </a:cxn>
              </a:cxnLst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67" name="Freeform 5"/>
            <p:cNvSpPr/>
            <p:nvPr/>
          </p:nvSpPr>
          <p:spPr>
            <a:xfrm flipH="1" flipV="1">
              <a:off x="5372" y="576"/>
              <a:ext cx="96" cy="13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4"/>
                </a:cxn>
                <a:cxn ang="0">
                  <a:pos x="12" y="68"/>
                </a:cxn>
                <a:cxn ang="0">
                  <a:pos x="0" y="73"/>
                </a:cxn>
                <a:cxn ang="0">
                  <a:pos x="0" y="0"/>
                </a:cxn>
              </a:cxnLst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68" name="Freeform 6"/>
            <p:cNvSpPr/>
            <p:nvPr/>
          </p:nvSpPr>
          <p:spPr>
            <a:xfrm flipV="1">
              <a:off x="4316" y="1822"/>
              <a:ext cx="115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12"/>
                </a:cxn>
                <a:cxn ang="0">
                  <a:pos x="132" y="12"/>
                </a:cxn>
                <a:cxn ang="0">
                  <a:pos x="144" y="0"/>
                </a:cxn>
                <a:cxn ang="0">
                  <a:pos x="0" y="0"/>
                </a:cxn>
              </a:cxnLst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7652" name="Line 7"/>
          <p:cNvSpPr/>
          <p:nvPr/>
        </p:nvSpPr>
        <p:spPr>
          <a:xfrm flipV="1">
            <a:off x="1219200" y="1143000"/>
            <a:ext cx="2971800" cy="0"/>
          </a:xfrm>
          <a:prstGeom prst="line">
            <a:avLst/>
          </a:prstGeom>
          <a:ln w="76200" cap="flat" cmpd="tri"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4" name="Text Box 10"/>
          <p:cNvSpPr txBox="1"/>
          <p:nvPr/>
        </p:nvSpPr>
        <p:spPr>
          <a:xfrm>
            <a:off x="990600" y="1590675"/>
            <a:ext cx="5607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伟大的英国数学家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物理学家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天文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6875" name="Text Box 11"/>
          <p:cNvSpPr txBox="1"/>
          <p:nvPr/>
        </p:nvSpPr>
        <p:spPr>
          <a:xfrm>
            <a:off x="615950" y="2179638"/>
            <a:ext cx="3117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学家和自然科学家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6876" name="Text Box 12"/>
          <p:cNvSpPr txBox="1"/>
          <p:nvPr/>
        </p:nvSpPr>
        <p:spPr>
          <a:xfrm>
            <a:off x="3657600" y="2147888"/>
            <a:ext cx="3028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他在数学上的卓越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6877" name="Text Box 13"/>
          <p:cNvSpPr txBox="1"/>
          <p:nvPr/>
        </p:nvSpPr>
        <p:spPr>
          <a:xfrm>
            <a:off x="615950" y="2757488"/>
            <a:ext cx="3473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贡献是创立了微积分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6878" name="Text Box 14"/>
          <p:cNvSpPr txBox="1"/>
          <p:nvPr/>
        </p:nvSpPr>
        <p:spPr>
          <a:xfrm>
            <a:off x="4038600" y="2743200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1665</a:t>
            </a:r>
            <a:r>
              <a:rPr lang="zh-CN" altLang="en-US" sz="2800" dirty="0">
                <a:ea typeface="楷体_GB2312" pitchFamily="49" charset="-122"/>
              </a:rPr>
              <a:t>年他提出正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6879" name="Text Box 15"/>
          <p:cNvSpPr txBox="1"/>
          <p:nvPr/>
        </p:nvSpPr>
        <p:spPr>
          <a:xfrm>
            <a:off x="615950" y="3352800"/>
            <a:ext cx="25558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流数 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zh-CN" altLang="en-US" sz="2800" dirty="0">
                <a:ea typeface="楷体_GB2312" pitchFamily="49" charset="-122"/>
              </a:rPr>
              <a:t>微分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>
                <a:ea typeface="楷体_GB2312" pitchFamily="49" charset="-122"/>
              </a:rPr>
              <a:t>术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6880" name="Text Box 16"/>
          <p:cNvSpPr txBox="1"/>
          <p:nvPr/>
        </p:nvSpPr>
        <p:spPr>
          <a:xfrm>
            <a:off x="3057525" y="3352800"/>
            <a:ext cx="4422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次年又提出反流数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zh-CN" altLang="en-US" sz="2800" dirty="0">
                <a:ea typeface="楷体_GB2312" pitchFamily="49" charset="-122"/>
              </a:rPr>
              <a:t>积分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术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6881" name="Text Box 17"/>
          <p:cNvSpPr txBox="1"/>
          <p:nvPr/>
        </p:nvSpPr>
        <p:spPr>
          <a:xfrm>
            <a:off x="7315200" y="332740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并于</a:t>
            </a:r>
            <a:r>
              <a:rPr lang="en-US" altLang="zh-CN" sz="2800" dirty="0">
                <a:ea typeface="楷体_GB2312" pitchFamily="49" charset="-122"/>
              </a:rPr>
              <a:t>1671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6882" name="Text Box 18"/>
          <p:cNvSpPr txBox="1"/>
          <p:nvPr/>
        </p:nvSpPr>
        <p:spPr>
          <a:xfrm>
            <a:off x="615950" y="3952875"/>
            <a:ext cx="77120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年完成</a:t>
            </a:r>
            <a:r>
              <a:rPr lang="en-US" altLang="zh-CN" sz="2800" dirty="0">
                <a:ea typeface="楷体_GB2312" pitchFamily="49" charset="-122"/>
              </a:rPr>
              <a:t>《</a:t>
            </a:r>
            <a:r>
              <a:rPr lang="zh-CN" altLang="en-US" sz="2800" dirty="0">
                <a:ea typeface="楷体_GB2312" pitchFamily="49" charset="-122"/>
              </a:rPr>
              <a:t>流数术与无穷级数</a:t>
            </a:r>
            <a:r>
              <a:rPr lang="en-US" altLang="zh-CN" sz="2800" dirty="0">
                <a:ea typeface="楷体_GB2312" pitchFamily="49" charset="-122"/>
              </a:rPr>
              <a:t>》</a:t>
            </a:r>
            <a:r>
              <a:rPr lang="zh-CN" altLang="en-US" sz="2800" dirty="0">
                <a:ea typeface="楷体_GB2312" pitchFamily="49" charset="-122"/>
              </a:rPr>
              <a:t>一书 </a:t>
            </a:r>
            <a:r>
              <a:rPr lang="en-US" altLang="zh-CN" sz="2800" dirty="0">
                <a:ea typeface="楷体_GB2312" pitchFamily="49" charset="-122"/>
              </a:rPr>
              <a:t>(1736</a:t>
            </a:r>
            <a:r>
              <a:rPr lang="zh-CN" altLang="en-US" sz="2800" dirty="0">
                <a:ea typeface="楷体_GB2312" pitchFamily="49" charset="-122"/>
              </a:rPr>
              <a:t>年出版</a:t>
            </a:r>
            <a:r>
              <a:rPr lang="en-US" altLang="zh-CN" sz="2800" dirty="0">
                <a:ea typeface="楷体_GB2312" pitchFamily="49" charset="-122"/>
              </a:rPr>
              <a:t>).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6883" name="Text Box 19"/>
          <p:cNvSpPr txBox="1"/>
          <p:nvPr/>
        </p:nvSpPr>
        <p:spPr>
          <a:xfrm>
            <a:off x="8305800" y="393065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他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6884" name="Text Box 20"/>
          <p:cNvSpPr txBox="1"/>
          <p:nvPr/>
        </p:nvSpPr>
        <p:spPr>
          <a:xfrm>
            <a:off x="615950" y="4562475"/>
            <a:ext cx="8185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还著有</a:t>
            </a:r>
            <a:r>
              <a:rPr lang="en-US" altLang="zh-CN" sz="2800" dirty="0">
                <a:ea typeface="楷体_GB2312" pitchFamily="49" charset="-122"/>
              </a:rPr>
              <a:t>《</a:t>
            </a:r>
            <a:r>
              <a:rPr lang="zh-CN" altLang="en-US" sz="2800" dirty="0">
                <a:ea typeface="楷体_GB2312" pitchFamily="49" charset="-122"/>
              </a:rPr>
              <a:t>自然哲学的数学原理</a:t>
            </a:r>
            <a:r>
              <a:rPr lang="en-US" altLang="zh-CN" sz="2800" dirty="0">
                <a:ea typeface="楷体_GB2312" pitchFamily="49" charset="-122"/>
              </a:rPr>
              <a:t>》</a:t>
            </a:r>
            <a:r>
              <a:rPr lang="zh-CN" altLang="en-US" sz="2800" dirty="0">
                <a:ea typeface="楷体_GB2312" pitchFamily="49" charset="-122"/>
              </a:rPr>
              <a:t>和</a:t>
            </a:r>
            <a:r>
              <a:rPr lang="en-US" altLang="zh-CN" sz="2800" dirty="0">
                <a:ea typeface="楷体_GB2312" pitchFamily="49" charset="-122"/>
              </a:rPr>
              <a:t>《</a:t>
            </a:r>
            <a:r>
              <a:rPr lang="zh-CN" altLang="en-US" sz="2800" dirty="0">
                <a:ea typeface="楷体_GB2312" pitchFamily="49" charset="-122"/>
              </a:rPr>
              <a:t>广义算术</a:t>
            </a:r>
            <a:r>
              <a:rPr lang="en-US" altLang="zh-CN" sz="2800" dirty="0">
                <a:ea typeface="楷体_GB2312" pitchFamily="49" charset="-122"/>
              </a:rPr>
              <a:t>》</a:t>
            </a:r>
            <a:r>
              <a:rPr lang="zh-CN" altLang="en-US" sz="2800" dirty="0">
                <a:ea typeface="楷体_GB2312" pitchFamily="49" charset="-122"/>
              </a:rPr>
              <a:t>等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7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7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7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7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87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8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88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8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8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88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 build="p"/>
      <p:bldP spid="36875" grpId="0" advAuto="1000" build="p"/>
      <p:bldP spid="36876" grpId="0" build="p"/>
      <p:bldP spid="36877" grpId="0" advAuto="1000" build="p"/>
      <p:bldP spid="36878" grpId="0" build="p"/>
      <p:bldP spid="36879" grpId="0" advAuto="1000" build="p"/>
      <p:bldP spid="36880" grpId="0" build="p"/>
      <p:bldP spid="36881" grpId="0" advAuto="1000" build="p"/>
      <p:bldP spid="36882" grpId="0" advAuto="1000" build="p"/>
      <p:bldP spid="36883" grpId="0" build="p"/>
      <p:bldP spid="36884" grpId="0" advAuto="100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1066800" y="533400"/>
            <a:ext cx="41910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莱布尼茨</a:t>
            </a:r>
            <a:r>
              <a:rPr lang="zh-CN" altLang="en-US" dirty="0"/>
              <a:t> 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(1646 – 1716)</a:t>
            </a:r>
            <a:endParaRPr lang="en-US" altLang="zh-CN" sz="28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28675" name="Freeform 3"/>
          <p:cNvSpPr/>
          <p:nvPr/>
        </p:nvSpPr>
        <p:spPr>
          <a:xfrm>
            <a:off x="6851650" y="914400"/>
            <a:ext cx="18288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0"/>
              </a:cxn>
            </a:cxnLst>
            <a:pathLst>
              <a:path w="2304" h="192">
                <a:moveTo>
                  <a:pt x="0" y="0"/>
                </a:moveTo>
                <a:lnTo>
                  <a:pt x="192" y="192"/>
                </a:lnTo>
                <a:lnTo>
                  <a:pt x="2112" y="192"/>
                </a:lnTo>
                <a:lnTo>
                  <a:pt x="2304" y="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23BA">
                  <a:alpha val="100000"/>
                </a:srgbClr>
              </a:gs>
              <a:gs pos="50000">
                <a:srgbClr val="0066FF">
                  <a:alpha val="100000"/>
                </a:srgbClr>
              </a:gs>
              <a:gs pos="100000">
                <a:srgbClr val="0023B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676" name="Line 7"/>
          <p:cNvSpPr/>
          <p:nvPr/>
        </p:nvSpPr>
        <p:spPr>
          <a:xfrm flipV="1">
            <a:off x="1219200" y="1143000"/>
            <a:ext cx="3581400" cy="0"/>
          </a:xfrm>
          <a:prstGeom prst="line">
            <a:avLst/>
          </a:prstGeom>
          <a:ln w="76200" cap="flat" cmpd="tri"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8677" name="Group 15"/>
          <p:cNvGrpSpPr/>
          <p:nvPr/>
        </p:nvGrpSpPr>
        <p:grpSpPr>
          <a:xfrm>
            <a:off x="6851650" y="914400"/>
            <a:ext cx="1828800" cy="2057400"/>
            <a:chOff x="4316" y="576"/>
            <a:chExt cx="1152" cy="1296"/>
          </a:xfrm>
        </p:grpSpPr>
        <p:pic>
          <p:nvPicPr>
            <p:cNvPr id="28689" name="Picture 8" descr="LEIBNIZ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16" y="672"/>
              <a:ext cx="964" cy="110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8690" name="Freeform 11"/>
            <p:cNvSpPr/>
            <p:nvPr/>
          </p:nvSpPr>
          <p:spPr>
            <a:xfrm>
              <a:off x="4316" y="576"/>
              <a:ext cx="115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12"/>
                </a:cxn>
                <a:cxn ang="0">
                  <a:pos x="132" y="12"/>
                </a:cxn>
                <a:cxn ang="0">
                  <a:pos x="144" y="0"/>
                </a:cxn>
                <a:cxn ang="0">
                  <a:pos x="0" y="0"/>
                </a:cxn>
              </a:cxnLst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691" name="Freeform 12"/>
            <p:cNvSpPr/>
            <p:nvPr/>
          </p:nvSpPr>
          <p:spPr>
            <a:xfrm>
              <a:off x="4316" y="576"/>
              <a:ext cx="96" cy="12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3"/>
                </a:cxn>
                <a:cxn ang="0">
                  <a:pos x="12" y="59"/>
                </a:cxn>
                <a:cxn ang="0">
                  <a:pos x="0" y="62"/>
                </a:cxn>
                <a:cxn ang="0">
                  <a:pos x="0" y="0"/>
                </a:cxn>
              </a:cxnLst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692" name="Freeform 13"/>
            <p:cNvSpPr/>
            <p:nvPr/>
          </p:nvSpPr>
          <p:spPr>
            <a:xfrm flipH="1" flipV="1">
              <a:off x="5372" y="576"/>
              <a:ext cx="96" cy="12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3"/>
                </a:cxn>
                <a:cxn ang="0">
                  <a:pos x="12" y="59"/>
                </a:cxn>
                <a:cxn ang="0">
                  <a:pos x="0" y="62"/>
                </a:cxn>
                <a:cxn ang="0">
                  <a:pos x="0" y="0"/>
                </a:cxn>
              </a:cxnLst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693" name="Freeform 14"/>
            <p:cNvSpPr/>
            <p:nvPr/>
          </p:nvSpPr>
          <p:spPr>
            <a:xfrm flipV="1">
              <a:off x="4316" y="1776"/>
              <a:ext cx="1152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12"/>
                </a:cxn>
                <a:cxn ang="0">
                  <a:pos x="132" y="12"/>
                </a:cxn>
                <a:cxn ang="0">
                  <a:pos x="144" y="0"/>
                </a:cxn>
                <a:cxn ang="0">
                  <a:pos x="0" y="0"/>
                </a:cxn>
              </a:cxnLst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>
                    <a:alpha val="100000"/>
                  </a:srgbClr>
                </a:gs>
                <a:gs pos="50000">
                  <a:srgbClr val="0066FF">
                    <a:alpha val="100000"/>
                  </a:srgbClr>
                </a:gs>
                <a:gs pos="100000">
                  <a:srgbClr val="0023BA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7915" name="Text Box 27"/>
          <p:cNvSpPr txBox="1"/>
          <p:nvPr/>
        </p:nvSpPr>
        <p:spPr>
          <a:xfrm>
            <a:off x="1019175" y="1514475"/>
            <a:ext cx="3295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德国数学家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哲学家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7916" name="Text Box 28"/>
          <p:cNvSpPr txBox="1"/>
          <p:nvPr/>
        </p:nvSpPr>
        <p:spPr>
          <a:xfrm>
            <a:off x="4244975" y="1514475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他和牛顿同为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7917" name="Text Box 29"/>
          <p:cNvSpPr txBox="1"/>
          <p:nvPr/>
        </p:nvSpPr>
        <p:spPr>
          <a:xfrm>
            <a:off x="660400" y="2133600"/>
            <a:ext cx="2940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微积分的创始人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7918" name="Text Box 30"/>
          <p:cNvSpPr txBox="1"/>
          <p:nvPr/>
        </p:nvSpPr>
        <p:spPr>
          <a:xfrm>
            <a:off x="3473450" y="2068513"/>
            <a:ext cx="3028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他在</a:t>
            </a:r>
            <a:r>
              <a:rPr lang="en-US" altLang="zh-CN" sz="2800" dirty="0">
                <a:ea typeface="楷体_GB2312" pitchFamily="49" charset="-122"/>
              </a:rPr>
              <a:t>《</a:t>
            </a:r>
            <a:r>
              <a:rPr lang="zh-CN" altLang="en-US" sz="2800" dirty="0">
                <a:ea typeface="楷体_GB2312" pitchFamily="49" charset="-122"/>
              </a:rPr>
              <a:t>学艺</a:t>
            </a:r>
            <a:r>
              <a:rPr lang="en-US" altLang="zh-CN" sz="2800" dirty="0">
                <a:ea typeface="楷体_GB2312" pitchFamily="49" charset="-122"/>
              </a:rPr>
              <a:t>》</a:t>
            </a:r>
            <a:r>
              <a:rPr lang="zh-CN" altLang="en-US" sz="2800" dirty="0">
                <a:ea typeface="楷体_GB2312" pitchFamily="49" charset="-122"/>
              </a:rPr>
              <a:t>杂志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7919" name="Text Box 31"/>
          <p:cNvSpPr txBox="1"/>
          <p:nvPr/>
        </p:nvSpPr>
        <p:spPr>
          <a:xfrm>
            <a:off x="660400" y="2681288"/>
            <a:ext cx="59626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上发表的几篇有关微积分学的论文中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7920" name="Text Box 32"/>
          <p:cNvSpPr txBox="1"/>
          <p:nvPr/>
        </p:nvSpPr>
        <p:spPr>
          <a:xfrm>
            <a:off x="660400" y="3276600"/>
            <a:ext cx="2495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有的早于牛顿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7921" name="Text Box 33"/>
          <p:cNvSpPr txBox="1"/>
          <p:nvPr/>
        </p:nvSpPr>
        <p:spPr>
          <a:xfrm>
            <a:off x="3244850" y="3267075"/>
            <a:ext cx="5429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所用微积分符号也远远优于牛顿 </a:t>
            </a:r>
            <a:r>
              <a:rPr lang="en-US" altLang="zh-CN" sz="2800" dirty="0">
                <a:ea typeface="楷体_GB2312" pitchFamily="49" charset="-122"/>
              </a:rPr>
              <a:t>.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7922" name="Text Box 34"/>
          <p:cNvSpPr txBox="1"/>
          <p:nvPr/>
        </p:nvSpPr>
        <p:spPr>
          <a:xfrm>
            <a:off x="660400" y="3886200"/>
            <a:ext cx="4718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他还设计了作乘法的计算机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7923" name="Text Box 35"/>
          <p:cNvSpPr txBox="1"/>
          <p:nvPr/>
        </p:nvSpPr>
        <p:spPr>
          <a:xfrm>
            <a:off x="5302250" y="3824288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系统地阐述二进制计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7924" name="Text Box 36"/>
          <p:cNvSpPr txBox="1"/>
          <p:nvPr/>
        </p:nvSpPr>
        <p:spPr>
          <a:xfrm>
            <a:off x="660400" y="4486275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数法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7925" name="Text Box 37"/>
          <p:cNvSpPr txBox="1"/>
          <p:nvPr/>
        </p:nvSpPr>
        <p:spPr>
          <a:xfrm>
            <a:off x="1720850" y="4495800"/>
            <a:ext cx="4984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并把它与中国的八卦联系起来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91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91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91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91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92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2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2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2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92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92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5" grpId="0" build="p"/>
      <p:bldP spid="37916" grpId="0" advAuto="1000" build="p"/>
      <p:bldP spid="37917" grpId="0" advAuto="1000" build="p"/>
      <p:bldP spid="37918" grpId="0" build="p"/>
      <p:bldP spid="37919" grpId="0" advAuto="1000" build="p"/>
      <p:bldP spid="37920" grpId="0" advAuto="1000" build="p"/>
      <p:bldP spid="37921" grpId="0" advAuto="1000" build="p"/>
      <p:bldP spid="37922" grpId="0" build="p"/>
      <p:bldP spid="37923" grpId="0" advAuto="1000" build="p"/>
      <p:bldP spid="37924" grpId="0" advAuto="1000" build="p"/>
      <p:bldP spid="37925" grpId="0" advAuto="100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8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1295400" y="228600"/>
            <a:ext cx="3458845" cy="8382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第二、四节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00" name="Text Box 38">
            <a:hlinkClick r:id="rId1" action="ppaction://hlinksldjump"/>
          </p:cNvPr>
          <p:cNvSpPr txBox="1"/>
          <p:nvPr/>
        </p:nvSpPr>
        <p:spPr>
          <a:xfrm>
            <a:off x="287020" y="2787333"/>
            <a:ext cx="45688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二、反函数的求导法则  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4101" name="Text Box 39">
            <a:hlinkClick r:id="rId2" action="ppaction://hlinksldjump"/>
          </p:cNvPr>
          <p:cNvSpPr txBox="1"/>
          <p:nvPr/>
        </p:nvSpPr>
        <p:spPr>
          <a:xfrm>
            <a:off x="287020" y="3427413"/>
            <a:ext cx="44672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三、复合函数求导法则 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4102" name="Text Box 40">
            <a:hlinkClick r:id="rId3" action="ppaction://hlinksldjump"/>
          </p:cNvPr>
          <p:cNvSpPr txBox="1"/>
          <p:nvPr/>
        </p:nvSpPr>
        <p:spPr>
          <a:xfrm>
            <a:off x="298450" y="4006533"/>
            <a:ext cx="4875213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四、初等函数的求导问题 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4103" name="Text Box 42">
            <a:hlinkClick r:id="rId4" action="ppaction://hlinksldjump"/>
          </p:cNvPr>
          <p:cNvSpPr txBox="1"/>
          <p:nvPr/>
        </p:nvSpPr>
        <p:spPr>
          <a:xfrm>
            <a:off x="298450" y="2208213"/>
            <a:ext cx="458470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一、四则运算求导法则 </a:t>
            </a:r>
            <a:r>
              <a:rPr lang="zh-CN" altLang="en-US" dirty="0">
                <a:ea typeface="楷体_GB2312" pitchFamily="49" charset="-122"/>
              </a:rPr>
              <a:t>  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4105" name="Text Box 55"/>
          <p:cNvSpPr txBox="1"/>
          <p:nvPr/>
        </p:nvSpPr>
        <p:spPr>
          <a:xfrm>
            <a:off x="2514600" y="1066800"/>
            <a:ext cx="4600575" cy="8239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函数的求导法则 </a:t>
            </a:r>
            <a:endParaRPr lang="zh-CN" altLang="en-US" sz="48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4106" name="Object 57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5" imgW="3390900" imgH="3409950" progId="Paint.Picture">
                  <p:embed/>
                </p:oleObj>
              </mc:Choice>
              <mc:Fallback>
                <p:oleObj name="" r:id="rId5" imgW="3390900" imgH="3409950" progId="Paint.Picture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59"/>
          <p:cNvSpPr txBox="1"/>
          <p:nvPr/>
        </p:nvSpPr>
        <p:spPr>
          <a:xfrm>
            <a:off x="7489825" y="250825"/>
            <a:ext cx="1438275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第二章 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2" name="Text Box 39">
            <a:hlinkClick r:id="rId7" action="ppaction://hlinksldjump"/>
          </p:cNvPr>
          <p:cNvSpPr txBox="1"/>
          <p:nvPr/>
        </p:nvSpPr>
        <p:spPr>
          <a:xfrm>
            <a:off x="4998085" y="3911918"/>
            <a:ext cx="364236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五、隐函数求导法 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3" name="Text Box 39">
            <a:hlinkClick r:id="rId8" action="ppaction://hlinksldjump"/>
          </p:cNvPr>
          <p:cNvSpPr txBox="1"/>
          <p:nvPr/>
        </p:nvSpPr>
        <p:spPr>
          <a:xfrm>
            <a:off x="4998085" y="4495483"/>
            <a:ext cx="323532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六、对数求导法 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4" name="Text Box 39">
            <a:hlinkClick r:id="rId9" action="ppaction://hlinksldjump"/>
          </p:cNvPr>
          <p:cNvSpPr txBox="1"/>
          <p:nvPr/>
        </p:nvSpPr>
        <p:spPr>
          <a:xfrm>
            <a:off x="4998085" y="5079048"/>
            <a:ext cx="404939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七、参数方程求导法 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5" name="Text Box 39">
            <a:hlinkClick r:id="rId10" action="ppaction://hlinksldjump"/>
          </p:cNvPr>
          <p:cNvSpPr txBox="1"/>
          <p:nvPr/>
        </p:nvSpPr>
        <p:spPr>
          <a:xfrm>
            <a:off x="4998085" y="5662613"/>
            <a:ext cx="323532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八、相关变化率  </a:t>
            </a:r>
            <a:endParaRPr lang="zh-CN" altLang="en-US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49530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一、四则运算求导法则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0179" name="Text Box 3"/>
          <p:cNvSpPr txBox="1"/>
          <p:nvPr/>
        </p:nvSpPr>
        <p:spPr>
          <a:xfrm>
            <a:off x="381000" y="9144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1.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0180" name="AutoShape 4"/>
          <p:cNvSpPr/>
          <p:nvPr/>
        </p:nvSpPr>
        <p:spPr>
          <a:xfrm>
            <a:off x="1219200" y="1752600"/>
            <a:ext cx="1079500" cy="179388"/>
          </a:xfrm>
          <a:prstGeom prst="rightArrow">
            <a:avLst>
              <a:gd name="adj1" fmla="val 50000"/>
              <a:gd name="adj2" fmla="val 150442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0181" name="Text Box 5"/>
          <p:cNvSpPr txBox="1"/>
          <p:nvPr/>
        </p:nvSpPr>
        <p:spPr>
          <a:xfrm>
            <a:off x="4191000" y="1533525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的和、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0182" name="Text Box 6"/>
          <p:cNvSpPr txBox="1"/>
          <p:nvPr/>
        </p:nvSpPr>
        <p:spPr>
          <a:xfrm>
            <a:off x="5140325" y="15335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差、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0183" name="Text Box 7"/>
          <p:cNvSpPr txBox="1"/>
          <p:nvPr/>
        </p:nvSpPr>
        <p:spPr>
          <a:xfrm>
            <a:off x="5749925" y="15335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积、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0184" name="Text Box 8"/>
          <p:cNvSpPr txBox="1"/>
          <p:nvPr/>
        </p:nvSpPr>
        <p:spPr>
          <a:xfrm>
            <a:off x="6334125" y="1533525"/>
            <a:ext cx="18145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商 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zh-CN" altLang="en-US" sz="2800" dirty="0">
                <a:ea typeface="楷体_GB2312" pitchFamily="49" charset="-122"/>
              </a:rPr>
              <a:t>除分母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0185" name="Text Box 9"/>
          <p:cNvSpPr txBox="1"/>
          <p:nvPr/>
        </p:nvSpPr>
        <p:spPr>
          <a:xfrm>
            <a:off x="2286000" y="2133600"/>
            <a:ext cx="42830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 </a:t>
            </a:r>
            <a:r>
              <a:rPr lang="en-US" altLang="zh-CN" sz="2800" dirty="0">
                <a:ea typeface="楷体_GB2312" pitchFamily="49" charset="-122"/>
              </a:rPr>
              <a:t>0</a:t>
            </a:r>
            <a:r>
              <a:rPr lang="zh-CN" altLang="en-US" sz="2800" dirty="0">
                <a:ea typeface="楷体_GB2312" pitchFamily="49" charset="-122"/>
              </a:rPr>
              <a:t>的点外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>
                <a:ea typeface="楷体_GB2312" pitchFamily="49" charset="-122"/>
              </a:rPr>
              <a:t>都在点 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可导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0186" name="Text Box 10"/>
          <p:cNvSpPr txBox="1"/>
          <p:nvPr/>
        </p:nvSpPr>
        <p:spPr>
          <a:xfrm>
            <a:off x="6553200" y="210185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0187" name="Text Box 11"/>
          <p:cNvSpPr txBox="1"/>
          <p:nvPr/>
        </p:nvSpPr>
        <p:spPr>
          <a:xfrm>
            <a:off x="517525" y="5119688"/>
            <a:ext cx="9842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0188" name="Text Box 12"/>
          <p:cNvSpPr txBox="1"/>
          <p:nvPr/>
        </p:nvSpPr>
        <p:spPr>
          <a:xfrm>
            <a:off x="1600200" y="5120005"/>
            <a:ext cx="59893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(1)(2)</a:t>
            </a:r>
            <a:r>
              <a:rPr lang="zh-CN" altLang="en-US" sz="2800" dirty="0">
                <a:ea typeface="楷体_GB2312" pitchFamily="49" charset="-122"/>
              </a:rPr>
              <a:t>可推广到任意有限项情形，例如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1600031" y="921925"/>
          <a:ext cx="5192395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413000" imgH="215900" progId="Equation.3">
                  <p:embed/>
                </p:oleObj>
              </mc:Choice>
              <mc:Fallback>
                <p:oleObj name="" r:id="rId1" imgW="2413000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031" y="921925"/>
                        <a:ext cx="5192395" cy="503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2501900" y="1619250"/>
          <a:ext cx="191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3" imgW="1584325" imgH="321945" progId="Equation.3">
                  <p:embed/>
                </p:oleObj>
              </mc:Choice>
              <mc:Fallback>
                <p:oleObj name="" r:id="rId3" imgW="1584325" imgH="321945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1900" y="1619250"/>
                        <a:ext cx="1917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1065530" y="2781300"/>
          <a:ext cx="461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" imgW="3863975" imgH="321945" progId="Equation.3">
                  <p:embed/>
                </p:oleObj>
              </mc:Choice>
              <mc:Fallback>
                <p:oleObj name="" r:id="rId5" imgW="3863975" imgH="32194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5530" y="2781300"/>
                        <a:ext cx="4610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1065530" y="3429000"/>
          <a:ext cx="5613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7" imgW="4707255" imgH="321945" progId="Equation.3">
                  <p:embed/>
                </p:oleObj>
              </mc:Choice>
              <mc:Fallback>
                <p:oleObj name="" r:id="rId7" imgW="4707255" imgH="32194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5530" y="3429000"/>
                        <a:ext cx="5613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/>
        </p:nvGraphicFramePr>
        <p:xfrm>
          <a:off x="1065530" y="3943350"/>
          <a:ext cx="5384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9" imgW="4514215" imgH="901700" progId="Equation.3">
                  <p:embed/>
                </p:oleObj>
              </mc:Choice>
              <mc:Fallback>
                <p:oleObj name="" r:id="rId9" imgW="4514215" imgH="9017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5530" y="3943350"/>
                        <a:ext cx="53848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5" name="Object 19"/>
          <p:cNvGraphicFramePr>
            <a:graphicFrameLocks noChangeAspect="1"/>
          </p:cNvGraphicFramePr>
          <p:nvPr/>
        </p:nvGraphicFramePr>
        <p:xfrm>
          <a:off x="5334000" y="4641850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1" imgW="1229995" imgH="315595" progId="Equation.3">
                  <p:embed/>
                </p:oleObj>
              </mc:Choice>
              <mc:Fallback>
                <p:oleObj name="" r:id="rId11" imgW="1229995" imgH="31559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0" y="4641850"/>
                        <a:ext cx="1498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1065530" y="5719763"/>
          <a:ext cx="319631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3" imgW="1511300" imgH="203200" progId="Equation.3">
                  <p:embed/>
                </p:oleObj>
              </mc:Choice>
              <mc:Fallback>
                <p:oleObj name="" r:id="rId13" imgW="1511300" imgH="2032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5530" y="5719763"/>
                        <a:ext cx="319631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"/>
          <p:cNvGraphicFramePr/>
          <p:nvPr/>
        </p:nvGraphicFramePr>
        <p:xfrm>
          <a:off x="4332288" y="5719763"/>
          <a:ext cx="4212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5" imgW="1663700" imgH="203200" progId="Equation.3">
                  <p:embed/>
                </p:oleObj>
              </mc:Choice>
              <mc:Fallback>
                <p:oleObj name="" r:id="rId15" imgW="1663700" imgH="2032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32288" y="5719763"/>
                        <a:ext cx="421200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7043354" y="3428905"/>
          <a:ext cx="150137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7" imgW="698500" imgH="203200" progId="Equation.3">
                  <p:embed/>
                </p:oleObj>
              </mc:Choice>
              <mc:Fallback>
                <p:oleObj name="" r:id="rId17" imgW="698500" imgH="2032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43354" y="3428905"/>
                        <a:ext cx="1501377" cy="468000"/>
                      </a:xfrm>
                      <a:prstGeom prst="rect">
                        <a:avLst/>
                      </a:prstGeom>
                      <a:noFill/>
                      <a:ln w="28575" cmpd="thickThin">
                        <a:solidFill>
                          <a:schemeClr val="accent1"/>
                        </a:solidFill>
                        <a:prstDash val="sysDot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7178993" y="4147820"/>
          <a:ext cx="1228697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9" imgW="634365" imgH="495300" progId="Equation.3">
                  <p:embed/>
                </p:oleObj>
              </mc:Choice>
              <mc:Fallback>
                <p:oleObj name="" r:id="rId19" imgW="634365" imgH="4953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78993" y="4147820"/>
                        <a:ext cx="1228697" cy="972000"/>
                      </a:xfrm>
                      <a:prstGeom prst="rect">
                        <a:avLst/>
                      </a:prstGeom>
                      <a:noFill/>
                      <a:ln w="28575" cmpd="thickThin">
                        <a:solidFill>
                          <a:schemeClr val="accent1"/>
                        </a:solidFill>
                        <a:prstDash val="sysDot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18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18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18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18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18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18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018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180" grpId="0" bldLvl="0" animBg="1"/>
      <p:bldP spid="50181" grpId="0" advAuto="1000" build="p"/>
      <p:bldP spid="50182" grpId="0" advAuto="1000" build="p"/>
      <p:bldP spid="50183" grpId="0" advAuto="1000" build="p"/>
      <p:bldP spid="50184" grpId="0" advAuto="1000" build="p"/>
      <p:bldP spid="50185" grpId="0" advAuto="1000" build="p"/>
      <p:bldP spid="50186" grpId="0" advAuto="1000" build="p"/>
      <p:bldP spid="50187" grpId="0" build="p"/>
      <p:bldP spid="5018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/>
          <p:nvPr/>
        </p:nvSpPr>
        <p:spPr>
          <a:xfrm>
            <a:off x="1022350" y="2386648"/>
            <a:ext cx="5111750" cy="14541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type="title"/>
          </p:nvPr>
        </p:nvSpPr>
        <p:spPr>
          <a:xfrm>
            <a:off x="1066800" y="1054735"/>
            <a:ext cx="68707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638300" y="1126173"/>
          <a:ext cx="289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1" imgW="2414905" imgH="315595" progId="Equation.3">
                  <p:embed/>
                </p:oleObj>
              </mc:Choice>
              <mc:Fallback>
                <p:oleObj name="" r:id="rId1" imgW="2414905" imgH="315595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38300" y="1126173"/>
                        <a:ext cx="2895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/>
          <p:nvPr/>
        </p:nvSpPr>
        <p:spPr>
          <a:xfrm>
            <a:off x="4610100" y="103251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其中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5435600" y="1127760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3" imgW="573405" imgH="315595" progId="Equation.3">
                  <p:embed/>
                </p:oleObj>
              </mc:Choice>
              <mc:Fallback>
                <p:oleObj name="" r:id="rId3" imgW="573405" imgH="315595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35600" y="1127760"/>
                        <a:ext cx="711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/>
          <p:nvPr/>
        </p:nvSpPr>
        <p:spPr>
          <a:xfrm>
            <a:off x="6134100" y="104521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6629400" y="1245235"/>
          <a:ext cx="787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5" imgW="637540" imgH="167640" progId="Equation.3">
                  <p:embed/>
                </p:oleObj>
              </mc:Choice>
              <mc:Fallback>
                <p:oleObj name="" r:id="rId5" imgW="637540" imgH="16764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29400" y="1245235"/>
                        <a:ext cx="7874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Text Box 11"/>
          <p:cNvSpPr txBox="1"/>
          <p:nvPr/>
        </p:nvSpPr>
        <p:spPr>
          <a:xfrm>
            <a:off x="1250950" y="2532698"/>
            <a:ext cx="990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ea typeface="楷体_GB2312" pitchFamily="49" charset="-122"/>
              </a:rPr>
              <a:t>因</a:t>
            </a:r>
            <a:endParaRPr lang="zh-CN" altLang="en-US" dirty="0">
              <a:ea typeface="楷体_GB2312" pitchFamily="49" charset="-122"/>
            </a:endParaRPr>
          </a:p>
        </p:txBody>
      </p:sp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1841500" y="2613660"/>
          <a:ext cx="406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7" imgW="3406775" imgH="321945" progId="Equation.3">
                  <p:embed/>
                </p:oleObj>
              </mc:Choice>
              <mc:Fallback>
                <p:oleObj name="" r:id="rId7" imgW="3406775" imgH="321945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41500" y="2613660"/>
                        <a:ext cx="4064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Text Box 14"/>
          <p:cNvSpPr txBox="1"/>
          <p:nvPr/>
        </p:nvSpPr>
        <p:spPr>
          <a:xfrm>
            <a:off x="1250950" y="3148648"/>
            <a:ext cx="7683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ea typeface="楷体_GB2312" pitchFamily="49" charset="-122"/>
              </a:rPr>
              <a:t>故</a:t>
            </a:r>
            <a:endParaRPr lang="zh-CN" altLang="en-US" dirty="0">
              <a:ea typeface="楷体_GB2312" pitchFamily="49" charset="-122"/>
            </a:endParaRPr>
          </a:p>
        </p:txBody>
      </p:sp>
      <p:graphicFrame>
        <p:nvGraphicFramePr>
          <p:cNvPr id="34831" name="Object 15"/>
          <p:cNvGraphicFramePr>
            <a:graphicFrameLocks noChangeAspect="1"/>
          </p:cNvGraphicFramePr>
          <p:nvPr/>
        </p:nvGraphicFramePr>
        <p:xfrm>
          <a:off x="1866900" y="3261360"/>
          <a:ext cx="189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9" imgW="1570990" imgH="321945" progId="Equation.3">
                  <p:embed/>
                </p:oleObj>
              </mc:Choice>
              <mc:Fallback>
                <p:oleObj name="" r:id="rId9" imgW="1570990" imgH="321945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66900" y="3261360"/>
                        <a:ext cx="1892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2514600" y="2499360"/>
          <a:ext cx="647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11" imgW="64135" imgH="71120" progId="Equation.3">
                  <p:embed/>
                </p:oleObj>
              </mc:Choice>
              <mc:Fallback>
                <p:oleObj name="" r:id="rId11" imgW="64135" imgH="7112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33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4600" y="2499360"/>
                        <a:ext cx="6477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7"/>
          <p:cNvGraphicFramePr>
            <a:graphicFrameLocks noChangeAspect="1"/>
          </p:cNvGraphicFramePr>
          <p:nvPr/>
        </p:nvGraphicFramePr>
        <p:xfrm>
          <a:off x="1184275" y="4733290"/>
          <a:ext cx="356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3" imgW="2987675" imgH="682625" progId="Equation.3">
                  <p:embed/>
                </p:oleObj>
              </mc:Choice>
              <mc:Fallback>
                <p:oleObj name="" r:id="rId13" imgW="2987675" imgH="682625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4275" y="4733290"/>
                        <a:ext cx="3568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18"/>
          <p:cNvGraphicFramePr>
            <a:graphicFrameLocks noChangeAspect="1"/>
          </p:cNvGraphicFramePr>
          <p:nvPr/>
        </p:nvGraphicFramePr>
        <p:xfrm>
          <a:off x="4829175" y="4733290"/>
          <a:ext cx="2590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15" imgW="2157095" imgH="682625" progId="Equation.3">
                  <p:embed/>
                </p:oleObj>
              </mc:Choice>
              <mc:Fallback>
                <p:oleObj name="" r:id="rId15" imgW="2157095" imgH="682625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29175" y="4733290"/>
                        <a:ext cx="2590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19"/>
          <p:cNvGraphicFramePr>
            <a:graphicFrameLocks noChangeAspect="1"/>
          </p:cNvGraphicFramePr>
          <p:nvPr/>
        </p:nvGraphicFramePr>
        <p:xfrm>
          <a:off x="2022475" y="5738178"/>
          <a:ext cx="1587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7" imgW="1313815" imgH="483235" progId="Equation.3">
                  <p:embed/>
                </p:oleObj>
              </mc:Choice>
              <mc:Fallback>
                <p:oleObj name="" r:id="rId17" imgW="1313815" imgH="483235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22475" y="5738178"/>
                        <a:ext cx="15875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20"/>
          <p:cNvGraphicFramePr>
            <a:graphicFrameLocks noChangeAspect="1"/>
          </p:cNvGraphicFramePr>
          <p:nvPr/>
        </p:nvGraphicFramePr>
        <p:xfrm>
          <a:off x="3686175" y="5758815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19" imgW="811530" imgH="315595" progId="Equation.3">
                  <p:embed/>
                </p:oleObj>
              </mc:Choice>
              <mc:Fallback>
                <p:oleObj name="" r:id="rId19" imgW="811530" imgH="315595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86175" y="5758815"/>
                        <a:ext cx="1003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9" name="Text Box 23"/>
          <p:cNvSpPr txBox="1"/>
          <p:nvPr/>
        </p:nvSpPr>
        <p:spPr>
          <a:xfrm>
            <a:off x="409575" y="4050665"/>
            <a:ext cx="2057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正确解法</a:t>
            </a:r>
            <a:r>
              <a:rPr lang="en-US" altLang="zh-CN" dirty="0">
                <a:solidFill>
                  <a:schemeClr val="tx2"/>
                </a:solidFill>
                <a:ea typeface="仿宋_GB2312" pitchFamily="49" charset="-122"/>
              </a:rPr>
              <a:t>:</a:t>
            </a:r>
            <a:endParaRPr lang="en-US" altLang="zh-CN" dirty="0">
              <a:solidFill>
                <a:schemeClr val="tx2"/>
              </a:solidFill>
              <a:ea typeface="仿宋_GB2312" pitchFamily="49" charset="-122"/>
            </a:endParaRPr>
          </a:p>
        </p:txBody>
      </p:sp>
      <p:sp>
        <p:nvSpPr>
          <p:cNvPr id="34842" name="Line 26"/>
          <p:cNvSpPr/>
          <p:nvPr/>
        </p:nvSpPr>
        <p:spPr>
          <a:xfrm>
            <a:off x="4991100" y="2996248"/>
            <a:ext cx="8382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44" name="Text Box 27"/>
          <p:cNvSpPr txBox="1"/>
          <p:nvPr/>
        </p:nvSpPr>
        <p:spPr>
          <a:xfrm>
            <a:off x="7566025" y="1821498"/>
            <a:ext cx="18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zh-CN" sz="2800" dirty="0">
              <a:ea typeface="楷体_GB2312" pitchFamily="49" charset="-122"/>
            </a:endParaRPr>
          </a:p>
        </p:txBody>
      </p:sp>
      <p:graphicFrame>
        <p:nvGraphicFramePr>
          <p:cNvPr id="26645" name="Object 10"/>
          <p:cNvGraphicFramePr>
            <a:graphicFrameLocks noChangeAspect="1"/>
          </p:cNvGraphicFramePr>
          <p:nvPr/>
        </p:nvGraphicFramePr>
        <p:xfrm>
          <a:off x="1066800" y="1708785"/>
          <a:ext cx="95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21" imgW="289560" imgH="135255" progId="Equation.3">
                  <p:embed/>
                </p:oleObj>
              </mc:Choice>
              <mc:Fallback>
                <p:oleObj name="" r:id="rId21" imgW="289560" imgH="135255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1708785"/>
                        <a:ext cx="952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6" name="Text Box 13"/>
          <p:cNvSpPr txBox="1"/>
          <p:nvPr/>
        </p:nvSpPr>
        <p:spPr>
          <a:xfrm>
            <a:off x="1943100" y="1691323"/>
            <a:ext cx="441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下列做法是否正确</a:t>
            </a:r>
            <a:r>
              <a:rPr lang="en-US" altLang="zh-CN" sz="2800" dirty="0">
                <a:ea typeface="楷体_GB2312" pitchFamily="49" charset="-122"/>
              </a:rPr>
              <a:t>?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6647" name="Text Box 28"/>
          <p:cNvSpPr txBox="1"/>
          <p:nvPr/>
        </p:nvSpPr>
        <p:spPr>
          <a:xfrm>
            <a:off x="266700" y="165481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在求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48" name="Text Box 29"/>
          <p:cNvSpPr txBox="1"/>
          <p:nvPr/>
        </p:nvSpPr>
        <p:spPr>
          <a:xfrm>
            <a:off x="7429500" y="1069023"/>
            <a:ext cx="1339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处连续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4867" name="Line 51"/>
          <p:cNvSpPr/>
          <p:nvPr/>
        </p:nvSpPr>
        <p:spPr>
          <a:xfrm>
            <a:off x="5448300" y="1546860"/>
            <a:ext cx="31242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68" name="Text Box 52"/>
          <p:cNvSpPr txBox="1"/>
          <p:nvPr/>
        </p:nvSpPr>
        <p:spPr>
          <a:xfrm>
            <a:off x="2513013" y="4099878"/>
            <a:ext cx="40322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由于 </a:t>
            </a:r>
            <a:r>
              <a:rPr lang="en-US" altLang="zh-CN" sz="2800" i="1" dirty="0">
                <a:ea typeface="楷体_GB2312" pitchFamily="49" charset="-122"/>
              </a:rPr>
              <a:t>f 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) = 0</a:t>
            </a:r>
            <a:r>
              <a:rPr lang="zh-CN" altLang="en-US" sz="2800" dirty="0">
                <a:ea typeface="楷体_GB2312" pitchFamily="49" charset="-122"/>
              </a:rPr>
              <a:t>，故</a:t>
            </a:r>
            <a:endParaRPr lang="zh-CN" altLang="en-US" sz="2800" dirty="0">
              <a:ea typeface="仿宋_GB2312" pitchFamily="49" charset="-122"/>
            </a:endParaRPr>
          </a:p>
        </p:txBody>
      </p:sp>
      <p:graphicFrame>
        <p:nvGraphicFramePr>
          <p:cNvPr id="26651" name="Object 53"/>
          <p:cNvGraphicFramePr>
            <a:graphicFrameLocks noChangeAspect="1"/>
          </p:cNvGraphicFramePr>
          <p:nvPr/>
        </p:nvGraphicFramePr>
        <p:xfrm>
          <a:off x="3314700" y="253746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23" imgW="434975" imgH="676910" progId="Equation.DSMT4">
                  <p:embed/>
                </p:oleObj>
              </mc:Choice>
              <mc:Fallback>
                <p:oleObj name="" r:id="rId23" imgW="434975" imgH="676910" progId="Equation.DSMT4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314700" y="253746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0" name="Rectangle 2"/>
          <p:cNvSpPr>
            <a:spLocks noGrp="1"/>
          </p:cNvSpPr>
          <p:nvPr/>
        </p:nvSpPr>
        <p:spPr>
          <a:xfrm>
            <a:off x="381000" y="228600"/>
            <a:ext cx="2362200" cy="685800"/>
          </a:xfrm>
          <a:prstGeom prst="rect">
            <a:avLst/>
          </a:prstGeom>
          <a:solidFill>
            <a:schemeClr val="bg1">
              <a:alpha val="100000"/>
            </a:schemeClr>
          </a:solidFill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思考与练习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3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ldLvl="0" animBg="1"/>
      <p:bldP spid="34827" grpId="0" advAuto="1000" build="p"/>
      <p:bldP spid="34830" grpId="0" build="p"/>
      <p:bldP spid="34839" grpId="0"/>
      <p:bldP spid="3486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12192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1. 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19463" name="Text Box 7"/>
          <p:cNvSpPr txBox="1"/>
          <p:nvPr/>
        </p:nvSpPr>
        <p:spPr>
          <a:xfrm>
            <a:off x="609600" y="13858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7359650" y="3175000"/>
          <a:ext cx="1206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991870" imgH="250825" progId="Equation.3">
                  <p:embed/>
                </p:oleObj>
              </mc:Choice>
              <mc:Fallback>
                <p:oleObj name="" r:id="rId1" imgW="991870" imgH="25082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59650" y="3175000"/>
                        <a:ext cx="1206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2681288" y="4221163"/>
          <a:ext cx="31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231775" imgH="315595" progId="Equation.3">
                  <p:embed/>
                </p:oleObj>
              </mc:Choice>
              <mc:Fallback>
                <p:oleObj name="" r:id="rId3" imgW="231775" imgH="31559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81288" y="4221163"/>
                        <a:ext cx="317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2332038" y="3962400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167640" imgH="682625" progId="Equation.3">
                  <p:embed/>
                </p:oleObj>
              </mc:Choice>
              <mc:Fallback>
                <p:oleObj name="" r:id="rId5" imgW="167640" imgH="68262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32038" y="3962400"/>
                        <a:ext cx="241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9"/>
          <p:cNvGraphicFramePr>
            <a:graphicFrameLocks noChangeAspect="1"/>
          </p:cNvGraphicFramePr>
          <p:nvPr/>
        </p:nvGraphicFramePr>
        <p:xfrm>
          <a:off x="4191000" y="4221163"/>
          <a:ext cx="106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7" imgW="869315" imgH="315595" progId="Equation.3">
                  <p:embed/>
                </p:oleObj>
              </mc:Choice>
              <mc:Fallback>
                <p:oleObj name="" r:id="rId7" imgW="869315" imgH="315595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91000" y="4221163"/>
                        <a:ext cx="1066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3"/>
          <p:cNvGraphicFramePr>
            <a:graphicFrameLocks noChangeAspect="1"/>
          </p:cNvGraphicFramePr>
          <p:nvPr/>
        </p:nvGraphicFramePr>
        <p:xfrm>
          <a:off x="1460500" y="420688"/>
          <a:ext cx="4178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9" imgW="3503295" imgH="393065" progId="Equation.3">
                  <p:embed/>
                </p:oleObj>
              </mc:Choice>
              <mc:Fallback>
                <p:oleObj name="" r:id="rId9" imgW="3503295" imgH="393065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60500" y="420688"/>
                        <a:ext cx="41783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6"/>
          <p:cNvGraphicFramePr>
            <a:graphicFrameLocks noChangeAspect="1"/>
          </p:cNvGraphicFramePr>
          <p:nvPr/>
        </p:nvGraphicFramePr>
        <p:xfrm>
          <a:off x="5811520" y="417830"/>
          <a:ext cx="1946207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1" imgW="876300" imgH="254000" progId="Equation.3">
                  <p:embed/>
                </p:oleObj>
              </mc:Choice>
              <mc:Fallback>
                <p:oleObj name="" r:id="rId11" imgW="876300" imgH="2540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811520" y="417830"/>
                        <a:ext cx="1946207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435100" y="1489075"/>
          <a:ext cx="62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3" imgW="489585" imgH="321945" progId="Equation.3">
                  <p:embed/>
                </p:oleObj>
              </mc:Choice>
              <mc:Fallback>
                <p:oleObj name="" r:id="rId13" imgW="489585" imgH="321945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35100" y="1489075"/>
                        <a:ext cx="622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2108200" y="1435100"/>
          <a:ext cx="86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5" imgW="701675" imgH="354330" progId="Equation.3">
                  <p:embed/>
                </p:oleObj>
              </mc:Choice>
              <mc:Fallback>
                <p:oleObj name="" r:id="rId15" imgW="701675" imgH="35433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08200" y="1435100"/>
                        <a:ext cx="863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4597400" y="2300288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7" imgW="611505" imgH="295910" progId="Equation.3">
                  <p:embed/>
                </p:oleObj>
              </mc:Choice>
              <mc:Fallback>
                <p:oleObj name="" r:id="rId17" imgW="611505" imgH="29591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97400" y="2300288"/>
                        <a:ext cx="762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1808163" y="2895600"/>
          <a:ext cx="42116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9" imgW="3535045" imgH="701675" progId="Equation.3">
                  <p:embed/>
                </p:oleObj>
              </mc:Choice>
              <mc:Fallback>
                <p:oleObj name="" r:id="rId19" imgW="3535045" imgH="70167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08163" y="2895600"/>
                        <a:ext cx="4211637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6057900" y="3073400"/>
          <a:ext cx="1231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21" imgW="1004570" imgH="393065" progId="Equation.3">
                  <p:embed/>
                </p:oleObj>
              </mc:Choice>
              <mc:Fallback>
                <p:oleObj name="" r:id="rId21" imgW="1004570" imgH="39306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57900" y="3073400"/>
                        <a:ext cx="12319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8629650" y="3178175"/>
          <a:ext cx="1492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23" imgW="96520" imgH="315595" progId="Equation.3">
                  <p:embed/>
                </p:oleObj>
              </mc:Choice>
              <mc:Fallback>
                <p:oleObj name="" r:id="rId23" imgW="96520" imgH="315595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29650" y="3178175"/>
                        <a:ext cx="14922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1073150" y="4167188"/>
          <a:ext cx="1130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25" imgW="927100" imgH="360680" progId="Equation.3">
                  <p:embed/>
                </p:oleObj>
              </mc:Choice>
              <mc:Fallback>
                <p:oleObj name="" r:id="rId25" imgW="927100" imgH="36068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73150" y="4167188"/>
                        <a:ext cx="1130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3009900" y="4233863"/>
          <a:ext cx="1181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27" imgW="965835" imgH="231775" progId="Equation.3">
                  <p:embed/>
                </p:oleObj>
              </mc:Choice>
              <mc:Fallback>
                <p:oleObj name="" r:id="rId27" imgW="965835" imgH="231775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09900" y="4233863"/>
                        <a:ext cx="1181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0"/>
          <p:cNvGraphicFramePr>
            <a:graphicFrameLocks noChangeAspect="1"/>
          </p:cNvGraphicFramePr>
          <p:nvPr/>
        </p:nvGraphicFramePr>
        <p:xfrm>
          <a:off x="5359400" y="4221163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29" imgW="1616075" imgH="315595" progId="Equation.3">
                  <p:embed/>
                </p:oleObj>
              </mc:Choice>
              <mc:Fallback>
                <p:oleObj name="" r:id="rId29" imgW="1616075" imgH="315595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59400" y="4221163"/>
                        <a:ext cx="1955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21"/>
          <p:cNvGraphicFramePr>
            <a:graphicFrameLocks noChangeAspect="1"/>
          </p:cNvGraphicFramePr>
          <p:nvPr/>
        </p:nvGraphicFramePr>
        <p:xfrm>
          <a:off x="2025650" y="4943475"/>
          <a:ext cx="2927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1" imgW="2447290" imgH="682625" progId="Equation.3">
                  <p:embed/>
                </p:oleObj>
              </mc:Choice>
              <mc:Fallback>
                <p:oleObj name="" r:id="rId31" imgW="2447290" imgH="682625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25650" y="4943475"/>
                        <a:ext cx="2927350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24"/>
          <p:cNvGraphicFramePr>
            <a:graphicFrameLocks noChangeAspect="1"/>
          </p:cNvGraphicFramePr>
          <p:nvPr/>
        </p:nvGraphicFramePr>
        <p:xfrm>
          <a:off x="3009900" y="1371600"/>
          <a:ext cx="2933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33" imgW="2447290" imgH="393065" progId="Equation.3">
                  <p:embed/>
                </p:oleObj>
              </mc:Choice>
              <mc:Fallback>
                <p:oleObj name="" r:id="rId33" imgW="2447290" imgH="393065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09900" y="1371600"/>
                        <a:ext cx="29337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25"/>
          <p:cNvGraphicFramePr>
            <a:graphicFrameLocks noChangeAspect="1"/>
          </p:cNvGraphicFramePr>
          <p:nvPr/>
        </p:nvGraphicFramePr>
        <p:xfrm>
          <a:off x="5435600" y="2243138"/>
          <a:ext cx="302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35" imgW="2517775" imgH="393065" progId="Equation.3">
                  <p:embed/>
                </p:oleObj>
              </mc:Choice>
              <mc:Fallback>
                <p:oleObj name="" r:id="rId35" imgW="2517775" imgH="393065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35600" y="2243138"/>
                        <a:ext cx="3022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1371600" y="3924300"/>
          <a:ext cx="135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" imgW="1120775" imgH="321945" progId="Equation.3">
                  <p:embed/>
                </p:oleObj>
              </mc:Choice>
              <mc:Fallback>
                <p:oleObj name="" r:id="rId1" imgW="1120775" imgH="321945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3924300"/>
                        <a:ext cx="1358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24"/>
          <p:cNvGraphicFramePr>
            <a:graphicFrameLocks noChangeAspect="1"/>
          </p:cNvGraphicFramePr>
          <p:nvPr/>
        </p:nvGraphicFramePr>
        <p:xfrm>
          <a:off x="2806700" y="3505200"/>
          <a:ext cx="1155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3" imgW="940435" imgH="869315" progId="Equation.3">
                  <p:embed/>
                </p:oleObj>
              </mc:Choice>
              <mc:Fallback>
                <p:oleObj name="" r:id="rId3" imgW="940435" imgH="869315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06700" y="3505200"/>
                        <a:ext cx="11557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4024313" y="3683000"/>
          <a:ext cx="1625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5" imgW="1345565" imgH="779145" progId="Equation.3">
                  <p:embed/>
                </p:oleObj>
              </mc:Choice>
              <mc:Fallback>
                <p:oleObj name="" r:id="rId5" imgW="1345565" imgH="779145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24313" y="3683000"/>
                        <a:ext cx="16256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26"/>
          <p:cNvGraphicFramePr>
            <a:graphicFrameLocks noChangeAspect="1"/>
          </p:cNvGraphicFramePr>
          <p:nvPr/>
        </p:nvGraphicFramePr>
        <p:xfrm>
          <a:off x="4295775" y="3662363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7" imgW="1068705" imgH="321945" progId="Equation.3">
                  <p:embed/>
                </p:oleObj>
              </mc:Choice>
              <mc:Fallback>
                <p:oleObj name="" r:id="rId7" imgW="1068705" imgH="321945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95775" y="3662363"/>
                        <a:ext cx="1308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8" name="Object 28"/>
          <p:cNvGraphicFramePr>
            <a:graphicFrameLocks noChangeAspect="1"/>
          </p:cNvGraphicFramePr>
          <p:nvPr/>
        </p:nvGraphicFramePr>
        <p:xfrm>
          <a:off x="5776913" y="3683000"/>
          <a:ext cx="1625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9" imgW="1345565" imgH="779145" progId="Equation.3">
                  <p:embed/>
                </p:oleObj>
              </mc:Choice>
              <mc:Fallback>
                <p:oleObj name="" r:id="rId9" imgW="1345565" imgH="779145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76913" y="3683000"/>
                        <a:ext cx="16256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2"/>
          <p:cNvSpPr>
            <a:spLocks noGrp="1"/>
          </p:cNvSpPr>
          <p:nvPr>
            <p:ph type="title"/>
          </p:nvPr>
        </p:nvSpPr>
        <p:spPr>
          <a:xfrm>
            <a:off x="539750" y="482600"/>
            <a:ext cx="18288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2.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求证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48" name="Object 3"/>
          <p:cNvGraphicFramePr>
            <a:graphicFrameLocks noChangeAspect="1"/>
          </p:cNvGraphicFramePr>
          <p:nvPr/>
        </p:nvGraphicFramePr>
        <p:xfrm>
          <a:off x="2171700" y="457200"/>
          <a:ext cx="2476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1" imgW="2060575" imgH="393065" progId="Equation.3">
                  <p:embed/>
                </p:oleObj>
              </mc:Choice>
              <mc:Fallback>
                <p:oleObj name="" r:id="rId11" imgW="2060575" imgH="39306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171700" y="457200"/>
                        <a:ext cx="2476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/>
          <p:nvPr/>
        </p:nvSpPr>
        <p:spPr>
          <a:xfrm>
            <a:off x="539750" y="1344613"/>
            <a:ext cx="10525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0250" name="Object 5"/>
          <p:cNvGraphicFramePr>
            <a:graphicFrameLocks noChangeAspect="1"/>
          </p:cNvGraphicFramePr>
          <p:nvPr/>
        </p:nvGraphicFramePr>
        <p:xfrm>
          <a:off x="4749800" y="533400"/>
          <a:ext cx="325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3" imgW="2710815" imgH="321945" progId="Equation.3">
                  <p:embed/>
                </p:oleObj>
              </mc:Choice>
              <mc:Fallback>
                <p:oleObj name="" r:id="rId13" imgW="2710815" imgH="32194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749800" y="533400"/>
                        <a:ext cx="3251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358900" y="1066800"/>
          <a:ext cx="2603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5" imgW="2163445" imgH="869315" progId="Equation.3">
                  <p:embed/>
                </p:oleObj>
              </mc:Choice>
              <mc:Fallback>
                <p:oleObj name="" r:id="rId15" imgW="2163445" imgH="86931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58900" y="1066800"/>
                        <a:ext cx="26035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937000" y="1254125"/>
          <a:ext cx="4140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7" imgW="3470910" imgH="682625" progId="Equation.3">
                  <p:embed/>
                </p:oleObj>
              </mc:Choice>
              <mc:Fallback>
                <p:oleObj name="" r:id="rId17" imgW="3470910" imgH="68262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37000" y="1254125"/>
                        <a:ext cx="4140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5765800" y="1676400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9" imgW="766445" imgH="328295" progId="Equation.3">
                  <p:embed/>
                </p:oleObj>
              </mc:Choice>
              <mc:Fallback>
                <p:oleObj name="" r:id="rId19" imgW="766445" imgH="32829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65800" y="1676400"/>
                        <a:ext cx="939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4267200" y="1277938"/>
          <a:ext cx="1803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1" imgW="1487805" imgH="321945" progId="Equation.3">
                  <p:embed/>
                </p:oleObj>
              </mc:Choice>
              <mc:Fallback>
                <p:oleObj name="" r:id="rId21" imgW="1487805" imgH="32194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67200" y="1277938"/>
                        <a:ext cx="1803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6096000" y="1277938"/>
          <a:ext cx="207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3" imgW="1712595" imgH="321945" progId="Equation.3">
                  <p:embed/>
                </p:oleObj>
              </mc:Choice>
              <mc:Fallback>
                <p:oleObj name="" r:id="rId23" imgW="1712595" imgH="32194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0" y="1277938"/>
                        <a:ext cx="2070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2514600" y="2406650"/>
          <a:ext cx="2667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5" imgW="2221865" imgH="682625" progId="Equation.3">
                  <p:embed/>
                </p:oleObj>
              </mc:Choice>
              <mc:Fallback>
                <p:oleObj name="" r:id="rId25" imgW="2221865" imgH="68262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4600" y="2406650"/>
                        <a:ext cx="2667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3505200" y="2819400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7" imgW="766445" imgH="328295" progId="Equation.3">
                  <p:embed/>
                </p:oleObj>
              </mc:Choice>
              <mc:Fallback>
                <p:oleObj name="" r:id="rId27" imgW="766445" imgH="32829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2819400"/>
                        <a:ext cx="939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2895600" y="2362200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9" imgW="766445" imgH="328295" progId="Equation.3">
                  <p:embed/>
                </p:oleObj>
              </mc:Choice>
              <mc:Fallback>
                <p:oleObj name="" r:id="rId29" imgW="766445" imgH="32829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95600" y="2362200"/>
                        <a:ext cx="939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3962400" y="2387600"/>
          <a:ext cx="116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1" imgW="959485" imgH="328295" progId="Equation.3">
                  <p:embed/>
                </p:oleObj>
              </mc:Choice>
              <mc:Fallback>
                <p:oleObj name="" r:id="rId31" imgW="959485" imgH="32829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62400" y="2387600"/>
                        <a:ext cx="1168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5334000" y="2540000"/>
          <a:ext cx="120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3" imgW="991870" imgH="328295" progId="Equation.3">
                  <p:embed/>
                </p:oleObj>
              </mc:Choice>
              <mc:Fallback>
                <p:oleObj name="" r:id="rId33" imgW="991870" imgH="32829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0" y="2540000"/>
                        <a:ext cx="1206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7" name="Object 27"/>
          <p:cNvGraphicFramePr>
            <a:graphicFrameLocks noChangeAspect="1"/>
          </p:cNvGraphicFramePr>
          <p:nvPr/>
        </p:nvGraphicFramePr>
        <p:xfrm>
          <a:off x="6148388" y="3733800"/>
          <a:ext cx="1028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5" imgW="836930" imgH="167640" progId="Equation.3">
                  <p:embed/>
                </p:oleObj>
              </mc:Choice>
              <mc:Fallback>
                <p:oleObj name="" r:id="rId35" imgW="836930" imgH="16764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48388" y="3733800"/>
                        <a:ext cx="10287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9" name="Object 29"/>
          <p:cNvGraphicFramePr>
            <a:graphicFrameLocks noChangeAspect="1"/>
          </p:cNvGraphicFramePr>
          <p:nvPr/>
        </p:nvGraphicFramePr>
        <p:xfrm>
          <a:off x="2514600" y="4953000"/>
          <a:ext cx="2006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7" imgW="1667510" imgH="219075" progId="Equation.3">
                  <p:embed/>
                </p:oleObj>
              </mc:Choice>
              <mc:Fallback>
                <p:oleObj name="" r:id="rId37" imgW="1667510" imgH="21907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4600" y="4953000"/>
                        <a:ext cx="20066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" name="Text Box 30"/>
          <p:cNvSpPr txBox="1"/>
          <p:nvPr/>
        </p:nvSpPr>
        <p:spPr>
          <a:xfrm>
            <a:off x="539750" y="55626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类似可证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0271" name="Object 31"/>
          <p:cNvGraphicFramePr>
            <a:graphicFrameLocks noChangeAspect="1"/>
          </p:cNvGraphicFramePr>
          <p:nvPr/>
        </p:nvGraphicFramePr>
        <p:xfrm>
          <a:off x="2298700" y="5562600"/>
          <a:ext cx="273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9" imgW="2279650" imgH="393065" progId="Equation.3">
                  <p:embed/>
                </p:oleObj>
              </mc:Choice>
              <mc:Fallback>
                <p:oleObj name="" r:id="rId39" imgW="2279650" imgH="39306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98700" y="5562600"/>
                        <a:ext cx="2730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2" name="Object 32"/>
          <p:cNvGraphicFramePr>
            <a:graphicFrameLocks noChangeAspect="1"/>
          </p:cNvGraphicFramePr>
          <p:nvPr/>
        </p:nvGraphicFramePr>
        <p:xfrm>
          <a:off x="5295900" y="5638800"/>
          <a:ext cx="300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41" imgW="2511425" imgH="321945" progId="Equation.3">
                  <p:embed/>
                </p:oleObj>
              </mc:Choice>
              <mc:Fallback>
                <p:oleObj name="" r:id="rId41" imgW="2511425" imgH="32194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95900" y="5638800"/>
                        <a:ext cx="3009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524000" y="2133600"/>
          <a:ext cx="2540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2118360" imgH="746760" progId="Equation.3">
                  <p:embed/>
                </p:oleObj>
              </mc:Choice>
              <mc:Fallback>
                <p:oleObj name="" r:id="rId1" imgW="2118360" imgH="74676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2133600"/>
                        <a:ext cx="25400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47244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二、反函数的求导法则</a:t>
            </a:r>
            <a:r>
              <a:rPr lang="zh-CN" altLang="en-US" sz="2800" b="1" dirty="0">
                <a:ea typeface="楷体_GB2312" pitchFamily="49" charset="-122"/>
              </a:rPr>
              <a:t> 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49156" name="Text Box 4"/>
          <p:cNvSpPr txBox="1"/>
          <p:nvPr/>
        </p:nvSpPr>
        <p:spPr>
          <a:xfrm>
            <a:off x="441325" y="990600"/>
            <a:ext cx="12573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2. 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9157" name="Text Box 5"/>
          <p:cNvSpPr txBox="1"/>
          <p:nvPr/>
        </p:nvSpPr>
        <p:spPr>
          <a:xfrm>
            <a:off x="152400" y="1562100"/>
            <a:ext cx="38084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i="1" dirty="0">
                <a:ea typeface="楷体_GB2312" pitchFamily="49" charset="-122"/>
              </a:rPr>
              <a:t>y </a:t>
            </a:r>
            <a:r>
              <a:rPr lang="zh-CN" altLang="en-US" sz="2800" dirty="0">
                <a:ea typeface="楷体_GB2312" pitchFamily="49" charset="-122"/>
              </a:rPr>
              <a:t>的某邻域内单调可导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9158" name="AutoShape 6"/>
          <p:cNvSpPr/>
          <p:nvPr/>
        </p:nvSpPr>
        <p:spPr>
          <a:xfrm>
            <a:off x="6400800" y="1752600"/>
            <a:ext cx="1079500" cy="179388"/>
          </a:xfrm>
          <a:prstGeom prst="rightArrow">
            <a:avLst>
              <a:gd name="adj1" fmla="val 50000"/>
              <a:gd name="adj2" fmla="val 150442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9159" name="Text Box 7"/>
          <p:cNvSpPr txBox="1"/>
          <p:nvPr/>
        </p:nvSpPr>
        <p:spPr>
          <a:xfrm>
            <a:off x="593725" y="3281363"/>
            <a:ext cx="6619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9160" name="Text Box 8"/>
          <p:cNvSpPr txBox="1"/>
          <p:nvPr/>
        </p:nvSpPr>
        <p:spPr>
          <a:xfrm>
            <a:off x="1219200" y="3281363"/>
            <a:ext cx="22971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处给增量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9161" name="Text Box 9"/>
          <p:cNvSpPr txBox="1"/>
          <p:nvPr/>
        </p:nvSpPr>
        <p:spPr>
          <a:xfrm>
            <a:off x="4572000" y="3276600"/>
            <a:ext cx="3384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由反函数的单调性知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9162" name="Text Box 10"/>
          <p:cNvSpPr txBox="1"/>
          <p:nvPr/>
        </p:nvSpPr>
        <p:spPr>
          <a:xfrm>
            <a:off x="379730" y="4809808"/>
            <a:ext cx="3829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且由反函数的连续性知 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9163" name="Text Box 11"/>
          <p:cNvSpPr txBox="1"/>
          <p:nvPr/>
        </p:nvSpPr>
        <p:spPr>
          <a:xfrm>
            <a:off x="7371080" y="48101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因此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9171" name="Object 19"/>
          <p:cNvGraphicFramePr>
            <a:graphicFrameLocks noChangeAspect="1"/>
          </p:cNvGraphicFramePr>
          <p:nvPr/>
        </p:nvGraphicFramePr>
        <p:xfrm>
          <a:off x="1640997" y="990505"/>
          <a:ext cx="453136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2234565" imgH="228600" progId="Equation.3">
                  <p:embed/>
                </p:oleObj>
              </mc:Choice>
              <mc:Fallback>
                <p:oleObj name="" r:id="rId3" imgW="2234565" imgH="228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40997" y="990505"/>
                        <a:ext cx="4531360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Object 20"/>
          <p:cNvGraphicFramePr>
            <a:graphicFrameLocks noChangeAspect="1"/>
          </p:cNvGraphicFramePr>
          <p:nvPr/>
        </p:nvGraphicFramePr>
        <p:xfrm>
          <a:off x="6248400" y="990600"/>
          <a:ext cx="133152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634365" imgH="228600" progId="Equation.3">
                  <p:embed/>
                </p:oleObj>
              </mc:Choice>
              <mc:Fallback>
                <p:oleObj name="" r:id="rId5" imgW="634365" imgH="228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48400" y="990600"/>
                        <a:ext cx="1331528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3" name="Object 21"/>
          <p:cNvGraphicFramePr>
            <a:graphicFrameLocks noChangeAspect="1"/>
          </p:cNvGraphicFramePr>
          <p:nvPr/>
        </p:nvGraphicFramePr>
        <p:xfrm>
          <a:off x="3996055" y="1562100"/>
          <a:ext cx="209083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1002665" imgH="228600" progId="Equation.3">
                  <p:embed/>
                </p:oleObj>
              </mc:Choice>
              <mc:Fallback>
                <p:oleObj name="" r:id="rId7" imgW="1002665" imgH="228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96055" y="1562100"/>
                        <a:ext cx="209083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4" name="Object 22"/>
          <p:cNvGraphicFramePr>
            <a:graphicFrameLocks noChangeAspect="1"/>
          </p:cNvGraphicFramePr>
          <p:nvPr/>
        </p:nvGraphicFramePr>
        <p:xfrm>
          <a:off x="4208780" y="2038668"/>
          <a:ext cx="2572744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1028700" imgH="431800" progId="Equation.3">
                  <p:embed/>
                </p:oleObj>
              </mc:Choice>
              <mc:Fallback>
                <p:oleObj name="" r:id="rId9" imgW="1028700" imgH="431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08780" y="2038668"/>
                        <a:ext cx="2572744" cy="11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5" name="Object 23"/>
          <p:cNvGraphicFramePr>
            <a:graphicFrameLocks noChangeAspect="1"/>
          </p:cNvGraphicFramePr>
          <p:nvPr/>
        </p:nvGraphicFramePr>
        <p:xfrm>
          <a:off x="3505200" y="3381375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1" imgW="901700" imgH="295910" progId="Equation.3">
                  <p:embed/>
                </p:oleObj>
              </mc:Choice>
              <mc:Fallback>
                <p:oleObj name="" r:id="rId11" imgW="901700" imgH="29591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3381375"/>
                        <a:ext cx="1104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6" name="Object 24"/>
          <p:cNvGraphicFramePr>
            <a:graphicFrameLocks noChangeAspect="1"/>
          </p:cNvGraphicFramePr>
          <p:nvPr/>
        </p:nvGraphicFramePr>
        <p:xfrm>
          <a:off x="1371600" y="4089400"/>
          <a:ext cx="328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3" imgW="2743200" imgH="315595" progId="Equation.3">
                  <p:embed/>
                </p:oleObj>
              </mc:Choice>
              <mc:Fallback>
                <p:oleObj name="" r:id="rId13" imgW="2743200" imgH="31559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4089400"/>
                        <a:ext cx="3289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7" name="Object 25"/>
          <p:cNvGraphicFramePr>
            <a:graphicFrameLocks noChangeAspect="1"/>
          </p:cNvGraphicFramePr>
          <p:nvPr/>
        </p:nvGraphicFramePr>
        <p:xfrm>
          <a:off x="4724400" y="4102100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5" imgW="508635" imgH="295910" progId="Equation.3">
                  <p:embed/>
                </p:oleObj>
              </mc:Choice>
              <mc:Fallback>
                <p:oleObj name="" r:id="rId15" imgW="508635" imgH="29591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24400" y="4102100"/>
                        <a:ext cx="635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8" name="Object 26"/>
          <p:cNvGraphicFramePr>
            <a:graphicFrameLocks noChangeAspect="1"/>
          </p:cNvGraphicFramePr>
          <p:nvPr/>
        </p:nvGraphicFramePr>
        <p:xfrm>
          <a:off x="5480050" y="3810000"/>
          <a:ext cx="198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7" imgW="1642110" imgH="746760" progId="Equation.3">
                  <p:embed/>
                </p:oleObj>
              </mc:Choice>
              <mc:Fallback>
                <p:oleObj name="" r:id="rId17" imgW="1642110" imgH="74676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80050" y="3810000"/>
                        <a:ext cx="19812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9" name="Object 27"/>
          <p:cNvGraphicFramePr>
            <a:graphicFrameLocks noChangeAspect="1"/>
          </p:cNvGraphicFramePr>
          <p:nvPr/>
        </p:nvGraphicFramePr>
        <p:xfrm>
          <a:off x="6781800" y="4251325"/>
          <a:ext cx="3810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9" imgW="231775" imgH="412115" progId="Equation.3">
                  <p:embed/>
                </p:oleObj>
              </mc:Choice>
              <mc:Fallback>
                <p:oleObj name="" r:id="rId19" imgW="231775" imgH="41211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81800" y="4251325"/>
                        <a:ext cx="381000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0" name="Object 28"/>
          <p:cNvGraphicFramePr>
            <a:graphicFrameLocks noChangeAspect="1"/>
          </p:cNvGraphicFramePr>
          <p:nvPr/>
        </p:nvGraphicFramePr>
        <p:xfrm>
          <a:off x="4064000" y="4816793"/>
          <a:ext cx="321457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1" imgW="1485900" imgH="215900" progId="Equation.3">
                  <p:embed/>
                </p:oleObj>
              </mc:Choice>
              <mc:Fallback>
                <p:oleObj name="" r:id="rId21" imgW="1485900" imgH="215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64000" y="4816793"/>
                        <a:ext cx="321457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1" name="Object 29"/>
          <p:cNvGraphicFramePr>
            <a:graphicFrameLocks noChangeAspect="1"/>
          </p:cNvGraphicFramePr>
          <p:nvPr/>
        </p:nvGraphicFramePr>
        <p:xfrm>
          <a:off x="1295400" y="5321300"/>
          <a:ext cx="226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3" imgW="1873885" imgH="682625" progId="Equation.3">
                  <p:embed/>
                </p:oleObj>
              </mc:Choice>
              <mc:Fallback>
                <p:oleObj name="" r:id="rId23" imgW="1873885" imgH="68262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5321300"/>
                        <a:ext cx="2260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2" name="Object 30"/>
          <p:cNvGraphicFramePr>
            <a:graphicFrameLocks noChangeAspect="1"/>
          </p:cNvGraphicFramePr>
          <p:nvPr/>
        </p:nvGraphicFramePr>
        <p:xfrm>
          <a:off x="3657600" y="5334000"/>
          <a:ext cx="1663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5" imgW="1377950" imgH="746760" progId="Equation.3">
                  <p:embed/>
                </p:oleObj>
              </mc:Choice>
              <mc:Fallback>
                <p:oleObj name="" r:id="rId25" imgW="1377950" imgH="74676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5334000"/>
                        <a:ext cx="16637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3" name="Object 31"/>
          <p:cNvGraphicFramePr>
            <a:graphicFrameLocks noChangeAspect="1"/>
          </p:cNvGraphicFramePr>
          <p:nvPr/>
        </p:nvGraphicFramePr>
        <p:xfrm>
          <a:off x="4724400" y="5775325"/>
          <a:ext cx="3810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7" imgW="231775" imgH="412115" progId="Equation.3">
                  <p:embed/>
                </p:oleObj>
              </mc:Choice>
              <mc:Fallback>
                <p:oleObj name="" r:id="rId27" imgW="231775" imgH="41211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24400" y="5775325"/>
                        <a:ext cx="381000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4" name="Object 32"/>
          <p:cNvGraphicFramePr>
            <a:graphicFrameLocks noChangeAspect="1"/>
          </p:cNvGraphicFramePr>
          <p:nvPr/>
        </p:nvGraphicFramePr>
        <p:xfrm>
          <a:off x="5975350" y="2538413"/>
          <a:ext cx="5175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9" imgW="328295" imgH="521335" progId="Equation.3">
                  <p:embed/>
                </p:oleObj>
              </mc:Choice>
              <mc:Fallback>
                <p:oleObj name="" r:id="rId29" imgW="328295" imgH="52133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75350" y="2538413"/>
                        <a:ext cx="517525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5" name="Object 33"/>
          <p:cNvGraphicFramePr>
            <a:graphicFrameLocks noChangeAspect="1"/>
          </p:cNvGraphicFramePr>
          <p:nvPr/>
        </p:nvGraphicFramePr>
        <p:xfrm>
          <a:off x="5410200" y="5340350"/>
          <a:ext cx="1663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1" imgW="1377950" imgH="746760" progId="Equation.3">
                  <p:embed/>
                </p:oleObj>
              </mc:Choice>
              <mc:Fallback>
                <p:oleObj name="" r:id="rId31" imgW="1377950" imgH="74676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10200" y="5340350"/>
                        <a:ext cx="16637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6" name="Object 34"/>
          <p:cNvGraphicFramePr>
            <a:graphicFrameLocks noChangeAspect="1"/>
          </p:cNvGraphicFramePr>
          <p:nvPr/>
        </p:nvGraphicFramePr>
        <p:xfrm>
          <a:off x="3200400" y="22098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3" imgW="96520" imgH="225425" progId="Equation.3">
                  <p:embed/>
                </p:oleObj>
              </mc:Choice>
              <mc:Fallback>
                <p:oleObj name="" r:id="rId33" imgW="96520" imgH="22542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2209800"/>
                        <a:ext cx="1524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7" name="Object 35"/>
          <p:cNvGraphicFramePr>
            <a:graphicFrameLocks noChangeAspect="1"/>
          </p:cNvGraphicFramePr>
          <p:nvPr/>
        </p:nvGraphicFramePr>
        <p:xfrm>
          <a:off x="2743200" y="2590800"/>
          <a:ext cx="1320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5" imgW="1088390" imgH="379730" progId="Equation.3">
                  <p:embed/>
                </p:oleObj>
              </mc:Choice>
              <mc:Fallback>
                <p:oleObj name="" r:id="rId35" imgW="1088390" imgH="37973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3200" y="2590800"/>
                        <a:ext cx="13208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8" name="Object 36"/>
          <p:cNvGraphicFramePr>
            <a:graphicFrameLocks noChangeAspect="1"/>
          </p:cNvGraphicFramePr>
          <p:nvPr/>
        </p:nvGraphicFramePr>
        <p:xfrm>
          <a:off x="6172200" y="22225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7" imgW="96520" imgH="225425" progId="Equation.3">
                  <p:embed/>
                </p:oleObj>
              </mc:Choice>
              <mc:Fallback>
                <p:oleObj name="" r:id="rId37" imgW="96520" imgH="22542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72200" y="2222500"/>
                        <a:ext cx="1524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9" name="Object 37"/>
          <p:cNvGraphicFramePr>
            <a:graphicFrameLocks noChangeAspect="1"/>
          </p:cNvGraphicFramePr>
          <p:nvPr/>
        </p:nvGraphicFramePr>
        <p:xfrm>
          <a:off x="6248400" y="54102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9" imgW="96520" imgH="225425" progId="Equation.3">
                  <p:embed/>
                </p:oleObj>
              </mc:Choice>
              <mc:Fallback>
                <p:oleObj name="" r:id="rId39" imgW="96520" imgH="22542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48400" y="5410200"/>
                        <a:ext cx="1524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1" name="Object 39"/>
          <p:cNvGraphicFramePr>
            <a:graphicFrameLocks noChangeAspect="1"/>
          </p:cNvGraphicFramePr>
          <p:nvPr/>
        </p:nvGraphicFramePr>
        <p:xfrm>
          <a:off x="5791200" y="5791200"/>
          <a:ext cx="1252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41" imgW="1088390" imgH="379730" progId="Equation.3">
                  <p:embed/>
                </p:oleObj>
              </mc:Choice>
              <mc:Fallback>
                <p:oleObj name="" r:id="rId41" imgW="1088390" imgH="37973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1200" y="5791200"/>
                        <a:ext cx="125253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2" name="Object 40"/>
          <p:cNvGraphicFramePr>
            <a:graphicFrameLocks noChangeAspect="1"/>
          </p:cNvGraphicFramePr>
          <p:nvPr/>
        </p:nvGraphicFramePr>
        <p:xfrm>
          <a:off x="4876800" y="54102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43" imgW="96520" imgH="225425" progId="Equation.3">
                  <p:embed/>
                </p:oleObj>
              </mc:Choice>
              <mc:Fallback>
                <p:oleObj name="" r:id="rId43" imgW="96520" imgH="22542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76800" y="5410200"/>
                        <a:ext cx="1524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3" name="Object 41"/>
          <p:cNvGraphicFramePr>
            <a:graphicFrameLocks noChangeAspect="1"/>
          </p:cNvGraphicFramePr>
          <p:nvPr/>
        </p:nvGraphicFramePr>
        <p:xfrm>
          <a:off x="6858000" y="38862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5" imgW="96520" imgH="225425" progId="Equation.3">
                  <p:embed/>
                </p:oleObj>
              </mc:Choice>
              <mc:Fallback>
                <p:oleObj name="" r:id="rId45" imgW="96520" imgH="22542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0" y="3886200"/>
                        <a:ext cx="1524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5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915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16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916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916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916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/>
      <p:bldP spid="49157" grpId="0" advAuto="1000" build="p"/>
      <p:bldP spid="49158" grpId="0" bldLvl="0" animBg="1"/>
      <p:bldP spid="49159" grpId="0" build="p"/>
      <p:bldP spid="49160" grpId="0" advAuto="1000" build="p"/>
      <p:bldP spid="49161" grpId="0" build="p"/>
      <p:bldP spid="49162" grpId="0" build="p"/>
      <p:bldP spid="491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317" name="Object 29"/>
          <p:cNvGraphicFramePr>
            <a:graphicFrameLocks noChangeAspect="1"/>
          </p:cNvGraphicFramePr>
          <p:nvPr/>
        </p:nvGraphicFramePr>
        <p:xfrm>
          <a:off x="2569845" y="2091055"/>
          <a:ext cx="1485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1223645" imgH="746760" progId="Equation.3">
                  <p:embed/>
                </p:oleObj>
              </mc:Choice>
              <mc:Fallback>
                <p:oleObj name="" r:id="rId1" imgW="1223645" imgH="74676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69845" y="2091055"/>
                        <a:ext cx="1485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737235" y="284480"/>
            <a:ext cx="5033645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3.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求反三角函数的导数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" name="Text Box 3"/>
          <p:cNvSpPr txBox="1"/>
          <p:nvPr/>
        </p:nvSpPr>
        <p:spPr>
          <a:xfrm>
            <a:off x="737235" y="1049020"/>
            <a:ext cx="13042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807845" y="1119505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3" imgW="1577975" imgH="315595" progId="Equation.3">
                  <p:embed/>
                </p:oleObj>
              </mc:Choice>
              <mc:Fallback>
                <p:oleObj name="" r:id="rId3" imgW="1577975" imgH="315595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07845" y="1119505"/>
                        <a:ext cx="1905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/>
          <p:nvPr/>
        </p:nvSpPr>
        <p:spPr>
          <a:xfrm>
            <a:off x="3712845" y="103060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4246245" y="1138555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5" imgW="1191260" imgH="315595" progId="Equation.3">
                  <p:embed/>
                </p:oleObj>
              </mc:Choice>
              <mc:Fallback>
                <p:oleObj name="" r:id="rId5" imgW="1191260" imgH="31559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246245" y="1138555"/>
                        <a:ext cx="1447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5770245" y="884555"/>
          <a:ext cx="2146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7" imgW="1777365" imgH="682625" progId="Equation.3">
                  <p:embed/>
                </p:oleObj>
              </mc:Choice>
              <mc:Fallback>
                <p:oleObj name="" r:id="rId7" imgW="1777365" imgH="682625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70245" y="884555"/>
                        <a:ext cx="2146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055370" y="2327593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9" imgW="1223645" imgH="321945" progId="Equation.3">
                  <p:embed/>
                </p:oleObj>
              </mc:Choice>
              <mc:Fallback>
                <p:oleObj name="" r:id="rId9" imgW="1223645" imgH="321945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55370" y="2327593"/>
                        <a:ext cx="1485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2947670" y="2560955"/>
          <a:ext cx="10699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1" imgW="869315" imgH="321945" progId="Equation.3">
                  <p:embed/>
                </p:oleObj>
              </mc:Choice>
              <mc:Fallback>
                <p:oleObj name="" r:id="rId11" imgW="869315" imgH="321945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47670" y="2560955"/>
                        <a:ext cx="1069975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4170045" y="2103755"/>
          <a:ext cx="1092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3" imgW="895350" imgH="746760" progId="Equation.3">
                  <p:embed/>
                </p:oleObj>
              </mc:Choice>
              <mc:Fallback>
                <p:oleObj name="" r:id="rId13" imgW="895350" imgH="74676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70045" y="2103755"/>
                        <a:ext cx="10922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5357495" y="2103755"/>
          <a:ext cx="2146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5" imgW="1777365" imgH="811530" progId="Equation.3">
                  <p:embed/>
                </p:oleObj>
              </mc:Choice>
              <mc:Fallback>
                <p:oleObj name="" r:id="rId15" imgW="1777365" imgH="81153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57495" y="2103755"/>
                        <a:ext cx="2146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2569845" y="3005455"/>
          <a:ext cx="1612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7" imgW="1326515" imgH="811530" progId="Equation.3">
                  <p:embed/>
                </p:oleObj>
              </mc:Choice>
              <mc:Fallback>
                <p:oleObj name="" r:id="rId17" imgW="1326515" imgH="81153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69845" y="3005455"/>
                        <a:ext cx="16129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/>
          <p:cNvSpPr txBox="1"/>
          <p:nvPr/>
        </p:nvSpPr>
        <p:spPr>
          <a:xfrm>
            <a:off x="515620" y="4859655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类似可求得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1122045" y="4237355"/>
          <a:ext cx="205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9" imgW="1706245" imgH="321945" progId="Equation.3">
                  <p:embed/>
                </p:oleObj>
              </mc:Choice>
              <mc:Fallback>
                <p:oleObj name="" r:id="rId19" imgW="1706245" imgH="32194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22045" y="4237355"/>
                        <a:ext cx="2057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1198245" y="5227955"/>
          <a:ext cx="30988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21" imgW="2581910" imgH="779145" progId="Equation.3">
                  <p:embed/>
                </p:oleObj>
              </mc:Choice>
              <mc:Fallback>
                <p:oleObj name="" r:id="rId21" imgW="2581910" imgH="779145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98245" y="5227955"/>
                        <a:ext cx="3098800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4741545" y="5227955"/>
          <a:ext cx="3200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23" imgW="2672080" imgH="779145" progId="Equation.3">
                  <p:embed/>
                </p:oleObj>
              </mc:Choice>
              <mc:Fallback>
                <p:oleObj name="" r:id="rId23" imgW="2672080" imgH="779145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741545" y="5227955"/>
                        <a:ext cx="3200400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9" name="Rectangle 21"/>
          <p:cNvSpPr/>
          <p:nvPr/>
        </p:nvSpPr>
        <p:spPr>
          <a:xfrm>
            <a:off x="2950845" y="4237355"/>
            <a:ext cx="3810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3027045" y="4034155"/>
          <a:ext cx="1587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25" imgW="1313815" imgH="811530" progId="Equation.3">
                  <p:embed/>
                </p:oleObj>
              </mc:Choice>
              <mc:Fallback>
                <p:oleObj name="" r:id="rId25" imgW="1313815" imgH="81153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27045" y="4034155"/>
                        <a:ext cx="15875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5249545" y="4008755"/>
          <a:ext cx="325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27" imgW="2710815" imgH="682625" progId="Equation.3">
                  <p:embed/>
                </p:oleObj>
              </mc:Choice>
              <mc:Fallback>
                <p:oleObj name="" r:id="rId27" imgW="2710815" imgH="682625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49545" y="4008755"/>
                        <a:ext cx="3251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Rectangle 23"/>
          <p:cNvSpPr/>
          <p:nvPr/>
        </p:nvSpPr>
        <p:spPr>
          <a:xfrm>
            <a:off x="5008245" y="3703955"/>
            <a:ext cx="3657600" cy="12192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2313" name="Text Box 25"/>
          <p:cNvSpPr txBox="1"/>
          <p:nvPr/>
        </p:nvSpPr>
        <p:spPr>
          <a:xfrm>
            <a:off x="5008245" y="3718243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利用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2318" name="Object 30"/>
          <p:cNvGraphicFramePr>
            <a:graphicFrameLocks noChangeAspect="1"/>
          </p:cNvGraphicFramePr>
          <p:nvPr/>
        </p:nvGraphicFramePr>
        <p:xfrm>
          <a:off x="582295" y="1723390"/>
          <a:ext cx="172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29" imgW="1423035" imgH="295910" progId="Equation.3">
                  <p:embed/>
                </p:oleObj>
              </mc:Choice>
              <mc:Fallback>
                <p:oleObj name="" r:id="rId29" imgW="1423035" imgH="29591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2295" y="1723390"/>
                        <a:ext cx="1727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9" name="Text Box 31"/>
          <p:cNvSpPr txBox="1"/>
          <p:nvPr/>
        </p:nvSpPr>
        <p:spPr>
          <a:xfrm>
            <a:off x="2309495" y="1660843"/>
            <a:ext cx="717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1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31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293" grpId="0"/>
      <p:bldP spid="12302" grpId="0"/>
      <p:bldP spid="12309" grpId="0" bldLvl="0" animBg="1"/>
      <p:bldP spid="12311" grpId="0" bldLvl="0" animBg="1"/>
      <p:bldP spid="12313" grpId="0" advAuto="1000" build="p"/>
      <p:bldP spid="123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4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5123" name="Text Box 3"/>
          <p:cNvSpPr txBox="1"/>
          <p:nvPr/>
        </p:nvSpPr>
        <p:spPr>
          <a:xfrm>
            <a:off x="2076450" y="2289175"/>
            <a:ext cx="20383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一、引例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5124" name="Text Box 4">
            <a:hlinkClick r:id="rId1" action="ppaction://hlinksldjump"/>
          </p:cNvPr>
          <p:cNvSpPr txBox="1"/>
          <p:nvPr/>
        </p:nvSpPr>
        <p:spPr>
          <a:xfrm>
            <a:off x="2076450" y="2868930"/>
            <a:ext cx="48329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二、单点导数的定义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5125" name="Text Box 5">
            <a:hlinkClick r:id="rId2" action="ppaction://hlinksldjump"/>
          </p:cNvPr>
          <p:cNvSpPr txBox="1"/>
          <p:nvPr/>
        </p:nvSpPr>
        <p:spPr>
          <a:xfrm>
            <a:off x="2076450" y="3452495"/>
            <a:ext cx="41719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三、单侧导数的定义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5126" name="Text Box 6">
            <a:hlinkClick r:id="rId3" action="ppaction://hlinksldjump"/>
          </p:cNvPr>
          <p:cNvSpPr txBox="1"/>
          <p:nvPr/>
        </p:nvSpPr>
        <p:spPr>
          <a:xfrm>
            <a:off x="2076450" y="5196205"/>
            <a:ext cx="65341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六、函数的可导性与连续性的关系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5127" name="Text Box 7">
            <a:hlinkClick r:id="rId4" action="ppaction://hlinksldjump"/>
          </p:cNvPr>
          <p:cNvSpPr txBox="1"/>
          <p:nvPr/>
        </p:nvSpPr>
        <p:spPr>
          <a:xfrm>
            <a:off x="2076450" y="4036060"/>
            <a:ext cx="592836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四、区间可导与导函数的定义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5128" name="AutoShape 15">
            <a:hlinkClick r:id="" action="ppaction://noaction"/>
          </p:cNvPr>
          <p:cNvSpPr/>
          <p:nvPr/>
        </p:nvSpPr>
        <p:spPr>
          <a:xfrm>
            <a:off x="2000250" y="1905000"/>
            <a:ext cx="6080125" cy="533400"/>
          </a:xfrm>
          <a:prstGeom prst="actionButtonBlank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5129" name="Rectangle 2"/>
          <p:cNvSpPr>
            <a:spLocks noGrp="1"/>
          </p:cNvSpPr>
          <p:nvPr>
            <p:ph type="title"/>
          </p:nvPr>
        </p:nvSpPr>
        <p:spPr>
          <a:xfrm>
            <a:off x="995363" y="304800"/>
            <a:ext cx="2667000" cy="8382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54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第一节</a:t>
            </a:r>
            <a:endParaRPr lang="zh-CN" altLang="en-US" sz="54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30" name="Text Box 36"/>
          <p:cNvSpPr txBox="1"/>
          <p:nvPr/>
        </p:nvSpPr>
        <p:spPr>
          <a:xfrm>
            <a:off x="3205163" y="838200"/>
            <a:ext cx="3887787" cy="914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5400" b="1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导数的概念  </a:t>
            </a:r>
            <a:endParaRPr lang="zh-CN" altLang="en-US" sz="5400" b="1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5131" name="Object 40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3390900" imgH="3409950" progId="Paint.Picture">
                  <p:embed/>
                </p:oleObj>
              </mc:Choice>
              <mc:Fallback>
                <p:oleObj name="" r:id="rId5" imgW="3390900" imgH="340995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Text Box 42"/>
          <p:cNvSpPr txBox="1"/>
          <p:nvPr/>
        </p:nvSpPr>
        <p:spPr>
          <a:xfrm>
            <a:off x="7489825" y="250825"/>
            <a:ext cx="1438275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第二章 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2" name="Text Box 7">
            <a:hlinkClick r:id="rId7" action="ppaction://hlinksldjump"/>
          </p:cNvPr>
          <p:cNvSpPr txBox="1"/>
          <p:nvPr/>
        </p:nvSpPr>
        <p:spPr>
          <a:xfrm>
            <a:off x="2075815" y="4619625"/>
            <a:ext cx="592836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五、导数的几何意义</a:t>
            </a:r>
            <a:endParaRPr lang="zh-CN" altLang="en-US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41" name="Text Box 5"/>
          <p:cNvSpPr txBox="1"/>
          <p:nvPr/>
        </p:nvSpPr>
        <p:spPr>
          <a:xfrm>
            <a:off x="3048000" y="801688"/>
            <a:ext cx="2362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在点 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可导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4389" name="Object 53"/>
          <p:cNvGraphicFramePr>
            <a:graphicFrameLocks noChangeAspect="1"/>
          </p:cNvGraphicFramePr>
          <p:nvPr/>
        </p:nvGraphicFramePr>
        <p:xfrm>
          <a:off x="2933700" y="5346700"/>
          <a:ext cx="3759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3148965" imgH="682625" progId="Equation.3">
                  <p:embed/>
                </p:oleObj>
              </mc:Choice>
              <mc:Fallback>
                <p:oleObj name="" r:id="rId1" imgW="3148965" imgH="68262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33700" y="5346700"/>
                        <a:ext cx="3759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0" name="Object 54"/>
          <p:cNvGraphicFramePr>
            <a:graphicFrameLocks noChangeAspect="1"/>
          </p:cNvGraphicFramePr>
          <p:nvPr/>
        </p:nvGraphicFramePr>
        <p:xfrm>
          <a:off x="4089400" y="5321300"/>
          <a:ext cx="237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1970405" imgH="746760" progId="Equation.3">
                  <p:embed/>
                </p:oleObj>
              </mc:Choice>
              <mc:Fallback>
                <p:oleObj name="" r:id="rId3" imgW="1970405" imgH="74676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089400" y="5321300"/>
                        <a:ext cx="2374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8" name="Object 52"/>
          <p:cNvGraphicFramePr>
            <a:graphicFrameLocks noChangeAspect="1"/>
          </p:cNvGraphicFramePr>
          <p:nvPr/>
        </p:nvGraphicFramePr>
        <p:xfrm>
          <a:off x="400050" y="5308600"/>
          <a:ext cx="250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2086610" imgH="746760" progId="Equation.3">
                  <p:embed/>
                </p:oleObj>
              </mc:Choice>
              <mc:Fallback>
                <p:oleObj name="" r:id="rId5" imgW="2086610" imgH="74676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0050" y="5308600"/>
                        <a:ext cx="2501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2"/>
          <p:cNvSpPr>
            <a:spLocks noGrp="1"/>
          </p:cNvSpPr>
          <p:nvPr>
            <p:ph type="title"/>
          </p:nvPr>
        </p:nvSpPr>
        <p:spPr>
          <a:xfrm>
            <a:off x="539750" y="228600"/>
            <a:ext cx="456565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三、复合函数求导法则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4339" name="Text Box 3"/>
          <p:cNvSpPr txBox="1"/>
          <p:nvPr/>
        </p:nvSpPr>
        <p:spPr>
          <a:xfrm>
            <a:off x="539750" y="801688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3.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728788" y="812800"/>
          <a:ext cx="1395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444500" imgH="135255" progId="Equation.3">
                  <p:embed/>
                </p:oleObj>
              </mc:Choice>
              <mc:Fallback>
                <p:oleObj name="" r:id="rId7" imgW="444500" imgH="13525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FF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28788" y="812800"/>
                        <a:ext cx="139541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5029200" y="812800"/>
          <a:ext cx="1458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9" imgW="457200" imgH="135255" progId="Equation.3">
                  <p:embed/>
                </p:oleObj>
              </mc:Choice>
              <mc:Fallback>
                <p:oleObj name="" r:id="rId9" imgW="457200" imgH="13525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812800"/>
                        <a:ext cx="14589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/>
          <p:cNvSpPr txBox="1"/>
          <p:nvPr/>
        </p:nvSpPr>
        <p:spPr>
          <a:xfrm>
            <a:off x="6400800" y="801688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7239000" y="827088"/>
          <a:ext cx="139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1" imgW="444500" imgH="135255" progId="Equation.3">
                  <p:embed/>
                </p:oleObj>
              </mc:Choice>
              <mc:Fallback>
                <p:oleObj name="" r:id="rId11" imgW="444500" imgH="13525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239000" y="827088"/>
                        <a:ext cx="1397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2"/>
          <p:cNvSpPr txBox="1"/>
          <p:nvPr/>
        </p:nvSpPr>
        <p:spPr>
          <a:xfrm>
            <a:off x="152400" y="13350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可导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4349" name="Text Box 13"/>
          <p:cNvSpPr txBox="1"/>
          <p:nvPr/>
        </p:nvSpPr>
        <p:spPr>
          <a:xfrm>
            <a:off x="2133600" y="1335088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复合函数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3657600" y="1346200"/>
          <a:ext cx="1966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3" imgW="637540" imgH="135255" progId="Equation.3">
                  <p:embed/>
                </p:oleObj>
              </mc:Choice>
              <mc:Fallback>
                <p:oleObj name="" r:id="rId13" imgW="637540" imgH="13525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1346200"/>
                        <a:ext cx="19669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4713288" y="1346200"/>
          <a:ext cx="823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5" imgW="250825" imgH="135255" progId="Equation.3">
                  <p:embed/>
                </p:oleObj>
              </mc:Choice>
              <mc:Fallback>
                <p:oleObj name="" r:id="rId15" imgW="250825" imgH="13525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FF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713288" y="1346200"/>
                        <a:ext cx="82391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Text Box 16"/>
          <p:cNvSpPr txBox="1"/>
          <p:nvPr/>
        </p:nvSpPr>
        <p:spPr>
          <a:xfrm>
            <a:off x="7543800" y="13350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2900363" y="1895475"/>
          <a:ext cx="24257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7" imgW="2028190" imgH="682625" progId="Equation.3">
                  <p:embed/>
                </p:oleObj>
              </mc:Choice>
              <mc:Fallback>
                <p:oleObj name="" r:id="rId17" imgW="2028190" imgH="68262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00363" y="1895475"/>
                        <a:ext cx="2425700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Text Box 20"/>
          <p:cNvSpPr txBox="1"/>
          <p:nvPr/>
        </p:nvSpPr>
        <p:spPr>
          <a:xfrm>
            <a:off x="5562600" y="13589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在点 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可导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4358" name="Text Box 22"/>
          <p:cNvSpPr txBox="1"/>
          <p:nvPr/>
        </p:nvSpPr>
        <p:spPr>
          <a:xfrm>
            <a:off x="539750" y="28448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4361" name="Object 25"/>
          <p:cNvGraphicFramePr>
            <a:graphicFrameLocks noChangeAspect="1"/>
          </p:cNvGraphicFramePr>
          <p:nvPr/>
        </p:nvGraphicFramePr>
        <p:xfrm>
          <a:off x="1235075" y="2943225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9" imgW="1345565" imgH="315595" progId="Equation.3">
                  <p:embed/>
                </p:oleObj>
              </mc:Choice>
              <mc:Fallback>
                <p:oleObj name="" r:id="rId19" imgW="1345565" imgH="31559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5075" y="2943225"/>
                        <a:ext cx="1625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Text Box 24"/>
          <p:cNvSpPr txBox="1"/>
          <p:nvPr/>
        </p:nvSpPr>
        <p:spPr>
          <a:xfrm>
            <a:off x="2819400" y="2851150"/>
            <a:ext cx="2362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在点</a:t>
            </a:r>
            <a:r>
              <a:rPr lang="zh-CN" altLang="en-US" sz="2800" i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u </a:t>
            </a:r>
            <a:r>
              <a:rPr lang="zh-CN" altLang="en-US" sz="2800" dirty="0">
                <a:ea typeface="楷体_GB2312" pitchFamily="49" charset="-122"/>
              </a:rPr>
              <a:t>可导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4364" name="Text Box 28"/>
          <p:cNvSpPr txBox="1"/>
          <p:nvPr/>
        </p:nvSpPr>
        <p:spPr>
          <a:xfrm>
            <a:off x="4800600" y="284321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4365" name="Object 29"/>
          <p:cNvGraphicFramePr>
            <a:graphicFrameLocks noChangeAspect="1"/>
          </p:cNvGraphicFramePr>
          <p:nvPr/>
        </p:nvGraphicFramePr>
        <p:xfrm>
          <a:off x="5270500" y="2730500"/>
          <a:ext cx="2438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1" imgW="2028190" imgH="746760" progId="Equation.3">
                  <p:embed/>
                </p:oleObj>
              </mc:Choice>
              <mc:Fallback>
                <p:oleObj name="" r:id="rId21" imgW="2028190" imgH="74676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70500" y="2730500"/>
                        <a:ext cx="24384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1143000" y="3632200"/>
          <a:ext cx="334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3" imgW="2794635" imgH="321945" progId="Equation.3">
                  <p:embed/>
                </p:oleObj>
              </mc:Choice>
              <mc:Fallback>
                <p:oleObj name="" r:id="rId23" imgW="2794635" imgH="32194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3632200"/>
                        <a:ext cx="3340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04" name="Group 68"/>
          <p:cNvGrpSpPr/>
          <p:nvPr/>
        </p:nvGrpSpPr>
        <p:grpSpPr>
          <a:xfrm>
            <a:off x="4648200" y="3581400"/>
            <a:ext cx="4114800" cy="550863"/>
            <a:chOff x="2832" y="2053"/>
            <a:chExt cx="2592" cy="347"/>
          </a:xfrm>
        </p:grpSpPr>
        <p:sp>
          <p:nvSpPr>
            <p:cNvPr id="2" name="Text Box 58"/>
            <p:cNvSpPr txBox="1"/>
            <p:nvPr/>
          </p:nvSpPr>
          <p:spPr>
            <a:xfrm>
              <a:off x="2832" y="2053"/>
              <a:ext cx="25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（当               时             </a:t>
              </a:r>
              <a:r>
                <a:rPr lang="en-US" altLang="zh-CN" sz="2800" dirty="0">
                  <a:ea typeface="楷体_GB2312" pitchFamily="49" charset="-122"/>
                </a:rPr>
                <a:t>)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  <p:graphicFrame>
          <p:nvGraphicFramePr>
            <p:cNvPr id="14372" name="Object 32"/>
            <p:cNvGraphicFramePr>
              <a:graphicFrameLocks noChangeAspect="1"/>
            </p:cNvGraphicFramePr>
            <p:nvPr/>
          </p:nvGraphicFramePr>
          <p:xfrm>
            <a:off x="3360" y="2082"/>
            <a:ext cx="81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25" imgW="412115" imgH="135255" progId="Equation.3">
                    <p:embed/>
                  </p:oleObj>
                </mc:Choice>
                <mc:Fallback>
                  <p:oleObj name="" r:id="rId25" imgW="412115" imgH="135255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60" y="2082"/>
                          <a:ext cx="816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3" name="Object 33"/>
            <p:cNvGraphicFramePr>
              <a:graphicFrameLocks noChangeAspect="1"/>
            </p:cNvGraphicFramePr>
            <p:nvPr/>
          </p:nvGraphicFramePr>
          <p:xfrm>
            <a:off x="4406" y="2081"/>
            <a:ext cx="68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27" imgW="328295" imgH="122555" progId="Equation.3">
                    <p:embed/>
                  </p:oleObj>
                </mc:Choice>
                <mc:Fallback>
                  <p:oleObj name="" r:id="rId27" imgW="328295" imgH="122555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06" y="2081"/>
                          <a:ext cx="682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83" name="Text Box 47"/>
          <p:cNvSpPr txBox="1"/>
          <p:nvPr/>
        </p:nvSpPr>
        <p:spPr>
          <a:xfrm>
            <a:off x="152400" y="440213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4391" name="Object 55"/>
          <p:cNvGraphicFramePr>
            <a:graphicFrameLocks noChangeAspect="1"/>
          </p:cNvGraphicFramePr>
          <p:nvPr/>
        </p:nvGraphicFramePr>
        <p:xfrm>
          <a:off x="6769100" y="5549900"/>
          <a:ext cx="189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9" imgW="1570990" imgH="321945" progId="Equation.3">
                  <p:embed/>
                </p:oleObj>
              </mc:Choice>
              <mc:Fallback>
                <p:oleObj name="" r:id="rId29" imgW="1570990" imgH="32194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69100" y="5549900"/>
                        <a:ext cx="1892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05" name="AutoShape 69"/>
          <p:cNvSpPr/>
          <p:nvPr/>
        </p:nvSpPr>
        <p:spPr>
          <a:xfrm>
            <a:off x="1066800" y="1522413"/>
            <a:ext cx="1079500" cy="179387"/>
          </a:xfrm>
          <a:prstGeom prst="rightArrow">
            <a:avLst>
              <a:gd name="adj1" fmla="val 50000"/>
              <a:gd name="adj2" fmla="val 150442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14427" name="Group 91"/>
          <p:cNvGrpSpPr/>
          <p:nvPr/>
        </p:nvGrpSpPr>
        <p:grpSpPr>
          <a:xfrm>
            <a:off x="6248400" y="4114800"/>
            <a:ext cx="2514600" cy="927100"/>
            <a:chOff x="3792" y="2592"/>
            <a:chExt cx="1584" cy="584"/>
          </a:xfrm>
        </p:grpSpPr>
        <p:graphicFrame>
          <p:nvGraphicFramePr>
            <p:cNvPr id="14368" name="Object 30"/>
            <p:cNvGraphicFramePr>
              <a:graphicFrameLocks noChangeAspect="1"/>
            </p:cNvGraphicFramePr>
            <p:nvPr/>
          </p:nvGraphicFramePr>
          <p:xfrm>
            <a:off x="3888" y="2592"/>
            <a:ext cx="312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31" imgW="386080" imgH="746760" progId="Equation.3">
                    <p:embed/>
                  </p:oleObj>
                </mc:Choice>
                <mc:Fallback>
                  <p:oleObj name="" r:id="rId31" imgW="386080" imgH="74676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88" y="2592"/>
                          <a:ext cx="312" cy="5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9" name="Object 56"/>
            <p:cNvGraphicFramePr>
              <a:graphicFrameLocks noChangeAspect="1"/>
            </p:cNvGraphicFramePr>
            <p:nvPr/>
          </p:nvGraphicFramePr>
          <p:xfrm>
            <a:off x="4264" y="2736"/>
            <a:ext cx="10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33" imgW="1390650" imgH="321945" progId="Equation.3">
                    <p:embed/>
                  </p:oleObj>
                </mc:Choice>
                <mc:Fallback>
                  <p:oleObj name="" r:id="rId33" imgW="1390650" imgH="321945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64" y="2736"/>
                          <a:ext cx="106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0" name="Rectangle 90"/>
            <p:cNvSpPr/>
            <p:nvPr/>
          </p:nvSpPr>
          <p:spPr>
            <a:xfrm>
              <a:off x="3792" y="2592"/>
              <a:ext cx="1584" cy="576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</p:grpSp>
      <p:sp>
        <p:nvSpPr>
          <p:cNvPr id="14428" name="Rectangle 92"/>
          <p:cNvSpPr/>
          <p:nvPr/>
        </p:nvSpPr>
        <p:spPr>
          <a:xfrm>
            <a:off x="6248400" y="4114800"/>
            <a:ext cx="2590800" cy="990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4386" name="Object 50"/>
          <p:cNvGraphicFramePr>
            <a:graphicFrameLocks noChangeAspect="1"/>
          </p:cNvGraphicFramePr>
          <p:nvPr/>
        </p:nvGraphicFramePr>
        <p:xfrm>
          <a:off x="1905000" y="4241800"/>
          <a:ext cx="4724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5" imgW="3960495" imgH="746760" progId="Equation.3">
                  <p:embed/>
                </p:oleObj>
              </mc:Choice>
              <mc:Fallback>
                <p:oleObj name="" r:id="rId35" imgW="3960495" imgH="74676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4241800"/>
                        <a:ext cx="47244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4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5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36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dvAuto="1000" build="p"/>
      <p:bldP spid="14339" grpId="0"/>
      <p:bldP spid="14345" grpId="0"/>
      <p:bldP spid="14348" grpId="0"/>
      <p:bldP spid="14349" grpId="0"/>
      <p:bldP spid="14352" grpId="0"/>
      <p:bldP spid="14356" grpId="0" advAuto="1000" build="p"/>
      <p:bldP spid="14358" grpId="0"/>
      <p:bldP spid="14360" grpId="0" advAuto="1000" build="p"/>
      <p:bldP spid="14364" grpId="0"/>
      <p:bldP spid="14383" grpId="0"/>
      <p:bldP spid="14405" grpId="0" bldLvl="0" animBg="1"/>
      <p:bldP spid="14428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635" name="Rectangle 107"/>
          <p:cNvSpPr/>
          <p:nvPr/>
        </p:nvSpPr>
        <p:spPr>
          <a:xfrm>
            <a:off x="7086600" y="1295400"/>
            <a:ext cx="762000" cy="3200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2615" name="Text Box 87"/>
          <p:cNvSpPr txBox="1"/>
          <p:nvPr/>
        </p:nvSpPr>
        <p:spPr>
          <a:xfrm>
            <a:off x="539750" y="14874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例如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2616" name="Object 88"/>
          <p:cNvGraphicFramePr>
            <a:graphicFrameLocks noChangeAspect="1"/>
          </p:cNvGraphicFramePr>
          <p:nvPr/>
        </p:nvGraphicFramePr>
        <p:xfrm>
          <a:off x="1676400" y="1574800"/>
          <a:ext cx="427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3580130" imgH="315595" progId="Equation.3">
                  <p:embed/>
                </p:oleObj>
              </mc:Choice>
              <mc:Fallback>
                <p:oleObj name="" r:id="rId1" imgW="3580130" imgH="31559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1574800"/>
                        <a:ext cx="4279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7" name="Object 89"/>
          <p:cNvGraphicFramePr>
            <a:graphicFrameLocks noChangeAspect="1"/>
          </p:cNvGraphicFramePr>
          <p:nvPr/>
        </p:nvGraphicFramePr>
        <p:xfrm>
          <a:off x="1879600" y="2125663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579755" imgH="746760" progId="Equation.3">
                  <p:embed/>
                </p:oleObj>
              </mc:Choice>
              <mc:Fallback>
                <p:oleObj name="" r:id="rId3" imgW="579755" imgH="74676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79600" y="2125663"/>
                        <a:ext cx="723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9" name="Object 91"/>
          <p:cNvGraphicFramePr>
            <a:graphicFrameLocks noChangeAspect="1"/>
          </p:cNvGraphicFramePr>
          <p:nvPr/>
        </p:nvGraphicFramePr>
        <p:xfrm>
          <a:off x="2362200" y="3352800"/>
          <a:ext cx="306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2550160" imgH="321945" progId="Equation.3">
                  <p:embed/>
                </p:oleObj>
              </mc:Choice>
              <mc:Fallback>
                <p:oleObj name="" r:id="rId5" imgW="2550160" imgH="32194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3352800"/>
                        <a:ext cx="3060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27" name="Object 99"/>
          <p:cNvGraphicFramePr>
            <a:graphicFrameLocks noChangeAspect="1"/>
          </p:cNvGraphicFramePr>
          <p:nvPr/>
        </p:nvGraphicFramePr>
        <p:xfrm>
          <a:off x="7377113" y="14605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7" imgW="167640" imgH="231775" progId="Equation.3">
                  <p:embed/>
                </p:oleObj>
              </mc:Choice>
              <mc:Fallback>
                <p:oleObj name="" r:id="rId7" imgW="167640" imgH="23177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77113" y="1460500"/>
                        <a:ext cx="241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28" name="Line 100"/>
          <p:cNvSpPr/>
          <p:nvPr/>
        </p:nvSpPr>
        <p:spPr>
          <a:xfrm>
            <a:off x="7467600" y="179387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2629" name="Object 101"/>
          <p:cNvGraphicFramePr>
            <a:graphicFrameLocks noChangeAspect="1"/>
          </p:cNvGraphicFramePr>
          <p:nvPr/>
        </p:nvGraphicFramePr>
        <p:xfrm>
          <a:off x="7377113" y="2359025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9" imgW="161290" imgH="167640" progId="Equation.3">
                  <p:embed/>
                </p:oleObj>
              </mc:Choice>
              <mc:Fallback>
                <p:oleObj name="" r:id="rId9" imgW="161290" imgH="16764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77113" y="2359025"/>
                        <a:ext cx="2286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0" name="Line 102"/>
          <p:cNvSpPr/>
          <p:nvPr/>
        </p:nvSpPr>
        <p:spPr>
          <a:xfrm>
            <a:off x="7467600" y="270827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2631" name="Object 103"/>
          <p:cNvGraphicFramePr>
            <a:graphicFrameLocks noChangeAspect="1"/>
          </p:cNvGraphicFramePr>
          <p:nvPr/>
        </p:nvGraphicFramePr>
        <p:xfrm>
          <a:off x="7383463" y="3273425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1" imgW="135255" imgH="167640" progId="Equation.3">
                  <p:embed/>
                </p:oleObj>
              </mc:Choice>
              <mc:Fallback>
                <p:oleObj name="" r:id="rId11" imgW="135255" imgH="16764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83463" y="3273425"/>
                        <a:ext cx="2032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" name="Line 104"/>
          <p:cNvSpPr/>
          <p:nvPr/>
        </p:nvSpPr>
        <p:spPr>
          <a:xfrm>
            <a:off x="7467600" y="354647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2633" name="Object 105"/>
          <p:cNvGraphicFramePr>
            <a:graphicFrameLocks noChangeAspect="1"/>
          </p:cNvGraphicFramePr>
          <p:nvPr/>
        </p:nvGraphicFramePr>
        <p:xfrm>
          <a:off x="7377113" y="40767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3" imgW="161290" imgH="167640" progId="Equation.3">
                  <p:embed/>
                </p:oleObj>
              </mc:Choice>
              <mc:Fallback>
                <p:oleObj name="" r:id="rId13" imgW="161290" imgH="16764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77113" y="4076700"/>
                        <a:ext cx="2286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42" name="Object 114"/>
          <p:cNvGraphicFramePr>
            <a:graphicFrameLocks noChangeAspect="1"/>
          </p:cNvGraphicFramePr>
          <p:nvPr/>
        </p:nvGraphicFramePr>
        <p:xfrm>
          <a:off x="2730500" y="2125663"/>
          <a:ext cx="62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5" imgW="489585" imgH="746760" progId="Equation.3">
                  <p:embed/>
                </p:oleObj>
              </mc:Choice>
              <mc:Fallback>
                <p:oleObj name="" r:id="rId15" imgW="489585" imgH="74676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30500" y="2125663"/>
                        <a:ext cx="622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43" name="Object 115"/>
          <p:cNvGraphicFramePr>
            <a:graphicFrameLocks noChangeAspect="1"/>
          </p:cNvGraphicFramePr>
          <p:nvPr/>
        </p:nvGraphicFramePr>
        <p:xfrm>
          <a:off x="3408363" y="2125663"/>
          <a:ext cx="62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7" imgW="489585" imgH="746760" progId="Equation.3">
                  <p:embed/>
                </p:oleObj>
              </mc:Choice>
              <mc:Fallback>
                <p:oleObj name="" r:id="rId17" imgW="489585" imgH="74676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08363" y="2125663"/>
                        <a:ext cx="622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44" name="Object 116"/>
          <p:cNvGraphicFramePr>
            <a:graphicFrameLocks noChangeAspect="1"/>
          </p:cNvGraphicFramePr>
          <p:nvPr/>
        </p:nvGraphicFramePr>
        <p:xfrm>
          <a:off x="4119563" y="2125663"/>
          <a:ext cx="43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9" imgW="328295" imgH="746760" progId="Equation.3">
                  <p:embed/>
                </p:oleObj>
              </mc:Choice>
              <mc:Fallback>
                <p:oleObj name="" r:id="rId19" imgW="328295" imgH="74676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9563" y="2125663"/>
                        <a:ext cx="431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45" name="Rectangle 117"/>
          <p:cNvSpPr/>
          <p:nvPr/>
        </p:nvSpPr>
        <p:spPr>
          <a:xfrm>
            <a:off x="539750" y="4495800"/>
            <a:ext cx="7543800" cy="67468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关键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 </a:t>
            </a:r>
            <a:r>
              <a:rPr lang="zh-CN" altLang="en-US" sz="2800" dirty="0">
                <a:ea typeface="楷体_GB2312" pitchFamily="49" charset="-122"/>
              </a:rPr>
              <a:t>搞清复合函数结构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由外向内逐层求导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5378" name="Rectangle 130"/>
          <p:cNvSpPr>
            <a:spLocks noGrp="1"/>
          </p:cNvSpPr>
          <p:nvPr>
            <p:ph type="title"/>
          </p:nvPr>
        </p:nvSpPr>
        <p:spPr>
          <a:xfrm>
            <a:off x="539750" y="603250"/>
            <a:ext cx="7239000" cy="53975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推广</a:t>
            </a:r>
            <a:r>
              <a:rPr lang="zh-CN" altLang="en-US" sz="2800" dirty="0">
                <a:ea typeface="楷体_GB2312" pitchFamily="49" charset="-122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此法则可推广到多个中间变量的情形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5" grpId="0" bldLvl="0" animBg="1"/>
      <p:bldP spid="22615" grpId="0"/>
      <p:bldP spid="226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457200" y="527050"/>
            <a:ext cx="1600200" cy="53975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4.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681163" y="523875"/>
          <a:ext cx="2209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1835150" imgH="412115" progId="Equation.3">
                  <p:embed/>
                </p:oleObj>
              </mc:Choice>
              <mc:Fallback>
                <p:oleObj name="" r:id="rId1" imgW="1835150" imgH="412115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81163" y="523875"/>
                        <a:ext cx="2209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/>
          <p:nvPr/>
        </p:nvSpPr>
        <p:spPr>
          <a:xfrm>
            <a:off x="3886200" y="5334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4432300" y="444500"/>
          <a:ext cx="57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3" imgW="450850" imgH="746760" progId="Equation.3">
                  <p:embed/>
                </p:oleObj>
              </mc:Choice>
              <mc:Fallback>
                <p:oleObj name="" r:id="rId3" imgW="450850" imgH="74676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432300" y="444500"/>
                        <a:ext cx="5715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6"/>
          <p:cNvSpPr txBox="1"/>
          <p:nvPr/>
        </p:nvSpPr>
        <p:spPr>
          <a:xfrm>
            <a:off x="539750" y="152558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1751013" y="1385888"/>
          <a:ext cx="444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5" imgW="347980" imgH="746760" progId="Equation.3">
                  <p:embed/>
                </p:oleObj>
              </mc:Choice>
              <mc:Fallback>
                <p:oleObj name="" r:id="rId5" imgW="347980" imgH="74676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51013" y="1385888"/>
                        <a:ext cx="4445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2324100" y="1409700"/>
          <a:ext cx="1435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7" imgW="1184910" imgH="772795" progId="Equation.3">
                  <p:embed/>
                </p:oleObj>
              </mc:Choice>
              <mc:Fallback>
                <p:oleObj name="" r:id="rId7" imgW="1184910" imgH="772795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24100" y="1409700"/>
                        <a:ext cx="14351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3835400" y="1574800"/>
          <a:ext cx="1689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9" imgW="1390650" imgH="412115" progId="Equation.3">
                  <p:embed/>
                </p:oleObj>
              </mc:Choice>
              <mc:Fallback>
                <p:oleObj name="" r:id="rId9" imgW="1390650" imgH="412115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35400" y="1574800"/>
                        <a:ext cx="16891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5613400" y="1574800"/>
          <a:ext cx="48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1" imgW="379730" imgH="347980" progId="Equation.3">
                  <p:embed/>
                </p:oleObj>
              </mc:Choice>
              <mc:Fallback>
                <p:oleObj name="" r:id="rId11" imgW="379730" imgH="34798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13400" y="1574800"/>
                        <a:ext cx="482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2298700" y="2603500"/>
          <a:ext cx="204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3" imgW="1699895" imgH="412115" progId="Equation.3">
                  <p:embed/>
                </p:oleObj>
              </mc:Choice>
              <mc:Fallback>
                <p:oleObj name="" r:id="rId13" imgW="1699895" imgH="412115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98700" y="2603500"/>
                        <a:ext cx="20447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Text Box 12"/>
          <p:cNvSpPr txBox="1"/>
          <p:nvPr/>
        </p:nvSpPr>
        <p:spPr>
          <a:xfrm>
            <a:off x="539750" y="3344863"/>
            <a:ext cx="20431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思考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1997075" y="3429000"/>
          <a:ext cx="822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5" imgW="669925" imgH="321945" progId="Equation.3">
                  <p:embed/>
                </p:oleObj>
              </mc:Choice>
              <mc:Fallback>
                <p:oleObj name="" r:id="rId15" imgW="669925" imgH="321945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97075" y="3429000"/>
                        <a:ext cx="82232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Text Box 14"/>
          <p:cNvSpPr txBox="1"/>
          <p:nvPr/>
        </p:nvSpPr>
        <p:spPr>
          <a:xfrm>
            <a:off x="2819400" y="3344863"/>
            <a:ext cx="2971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存在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如何求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4959350" y="3327400"/>
          <a:ext cx="196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7" imgW="1635760" imgH="412115" progId="Equation.3">
                  <p:embed/>
                </p:oleObj>
              </mc:Choice>
              <mc:Fallback>
                <p:oleObj name="" r:id="rId17" imgW="1635760" imgH="412115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59350" y="3327400"/>
                        <a:ext cx="1968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4" name="Text Box 16"/>
          <p:cNvSpPr txBox="1"/>
          <p:nvPr/>
        </p:nvSpPr>
        <p:spPr>
          <a:xfrm>
            <a:off x="6934200" y="3344863"/>
            <a:ext cx="17049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的导数</a:t>
            </a:r>
            <a:r>
              <a:rPr lang="en-US" altLang="zh-CN" sz="2800" dirty="0">
                <a:ea typeface="楷体_GB2312" pitchFamily="49" charset="-122"/>
              </a:rPr>
              <a:t>?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3265" name="Object 17"/>
          <p:cNvGraphicFramePr>
            <a:graphicFrameLocks noChangeAspect="1"/>
          </p:cNvGraphicFramePr>
          <p:nvPr/>
        </p:nvGraphicFramePr>
        <p:xfrm>
          <a:off x="1841500" y="4089400"/>
          <a:ext cx="48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9" imgW="379730" imgH="746760" progId="Equation.3">
                  <p:embed/>
                </p:oleObj>
              </mc:Choice>
              <mc:Fallback>
                <p:oleObj name="" r:id="rId19" imgW="379730" imgH="74676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41500" y="4089400"/>
                        <a:ext cx="482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18"/>
          <p:cNvGraphicFramePr>
            <a:graphicFrameLocks noChangeAspect="1"/>
          </p:cNvGraphicFramePr>
          <p:nvPr/>
        </p:nvGraphicFramePr>
        <p:xfrm>
          <a:off x="2438400" y="4318000"/>
          <a:ext cx="232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21" imgW="1931670" imgH="315595" progId="Equation.3">
                  <p:embed/>
                </p:oleObj>
              </mc:Choice>
              <mc:Fallback>
                <p:oleObj name="" r:id="rId21" imgW="1931670" imgH="315595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8400" y="4318000"/>
                        <a:ext cx="2324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7" name="Object 19"/>
          <p:cNvGraphicFramePr>
            <a:graphicFrameLocks noChangeAspect="1"/>
          </p:cNvGraphicFramePr>
          <p:nvPr/>
        </p:nvGraphicFramePr>
        <p:xfrm>
          <a:off x="4876800" y="4232275"/>
          <a:ext cx="1917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23" imgW="1584325" imgH="412115" progId="Equation.3">
                  <p:embed/>
                </p:oleObj>
              </mc:Choice>
              <mc:Fallback>
                <p:oleObj name="" r:id="rId23" imgW="1584325" imgH="412115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76800" y="4232275"/>
                        <a:ext cx="19177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8" name="Line 20"/>
          <p:cNvSpPr/>
          <p:nvPr/>
        </p:nvSpPr>
        <p:spPr>
          <a:xfrm>
            <a:off x="4343400" y="4843463"/>
            <a:ext cx="381000" cy="533400"/>
          </a:xfrm>
          <a:prstGeom prst="line">
            <a:avLst/>
          </a:prstGeom>
          <a:ln w="25400" cap="flat" cmpd="sng">
            <a:solidFill>
              <a:srgbClr val="00FF99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3269" name="Object 21"/>
          <p:cNvGraphicFramePr>
            <a:graphicFrameLocks noChangeAspect="1"/>
          </p:cNvGraphicFramePr>
          <p:nvPr/>
        </p:nvGraphicFramePr>
        <p:xfrm>
          <a:off x="4781550" y="5080000"/>
          <a:ext cx="2311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25" imgW="1925320" imgH="573405" progId="Equation.3">
                  <p:embed/>
                </p:oleObj>
              </mc:Choice>
              <mc:Fallback>
                <p:oleObj name="" r:id="rId25" imgW="1925320" imgH="573405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81550" y="5080000"/>
                        <a:ext cx="23114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70" name="Group 22"/>
          <p:cNvGrpSpPr/>
          <p:nvPr/>
        </p:nvGrpSpPr>
        <p:grpSpPr>
          <a:xfrm>
            <a:off x="685800" y="4840288"/>
            <a:ext cx="4038600" cy="925512"/>
            <a:chOff x="384" y="2818"/>
            <a:chExt cx="2784" cy="583"/>
          </a:xfrm>
        </p:grpSpPr>
        <p:sp>
          <p:nvSpPr>
            <p:cNvPr id="17435" name="Line 23"/>
            <p:cNvSpPr/>
            <p:nvPr/>
          </p:nvSpPr>
          <p:spPr>
            <a:xfrm>
              <a:off x="1680" y="2818"/>
              <a:ext cx="1488" cy="0"/>
            </a:xfrm>
            <a:prstGeom prst="line">
              <a:avLst/>
            </a:prstGeom>
            <a:ln w="28575" cap="flat" cmpd="sng">
              <a:solidFill>
                <a:srgbClr val="00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6" name="Line 24"/>
            <p:cNvSpPr/>
            <p:nvPr/>
          </p:nvSpPr>
          <p:spPr>
            <a:xfrm flipV="1">
              <a:off x="1104" y="2914"/>
              <a:ext cx="144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37" name="Line 25"/>
            <p:cNvSpPr/>
            <p:nvPr/>
          </p:nvSpPr>
          <p:spPr>
            <a:xfrm flipV="1">
              <a:off x="1104" y="2850"/>
              <a:ext cx="768" cy="2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38" name="Text Box 26"/>
            <p:cNvSpPr txBox="1"/>
            <p:nvPr/>
          </p:nvSpPr>
          <p:spPr>
            <a:xfrm>
              <a:off x="384" y="3074"/>
              <a:ext cx="25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这两个记号含义不同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</p:grpSp>
      <p:graphicFrame>
        <p:nvGraphicFramePr>
          <p:cNvPr id="53276" name="Object 28"/>
          <p:cNvGraphicFramePr>
            <a:graphicFrameLocks noChangeAspect="1"/>
          </p:cNvGraphicFramePr>
          <p:nvPr/>
        </p:nvGraphicFramePr>
        <p:xfrm>
          <a:off x="6781800" y="4475163"/>
          <a:ext cx="615950" cy="15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27" imgW="489585" imgH="96520" progId="Equation.3">
                  <p:embed/>
                </p:oleObj>
              </mc:Choice>
              <mc:Fallback>
                <p:oleObj name="" r:id="rId27" imgW="489585" imgH="9652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81800" y="4475163"/>
                        <a:ext cx="615950" cy="150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0" name="Line 32"/>
          <p:cNvSpPr/>
          <p:nvPr/>
        </p:nvSpPr>
        <p:spPr>
          <a:xfrm>
            <a:off x="2590800" y="990600"/>
            <a:ext cx="10668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81" name="Line 33"/>
          <p:cNvSpPr/>
          <p:nvPr/>
        </p:nvSpPr>
        <p:spPr>
          <a:xfrm>
            <a:off x="3200400" y="1066800"/>
            <a:ext cx="457200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3288" name="Object 40"/>
          <p:cNvGraphicFramePr>
            <a:graphicFrameLocks noChangeAspect="1"/>
          </p:cNvGraphicFramePr>
          <p:nvPr/>
        </p:nvGraphicFramePr>
        <p:xfrm>
          <a:off x="3263900" y="4268788"/>
          <a:ext cx="1384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29" imgW="1133475" imgH="379730" progId="Equation.3">
                  <p:embed/>
                </p:oleObj>
              </mc:Choice>
              <mc:Fallback>
                <p:oleObj name="" r:id="rId29" imgW="1133475" imgH="37973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63900" y="4268788"/>
                        <a:ext cx="13843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/>
      <p:bldP spid="53260" grpId="0"/>
      <p:bldP spid="53262" grpId="0"/>
      <p:bldP spid="532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9750" y="387350"/>
            <a:ext cx="16764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dirty="0">
                <a:ea typeface="楷体_GB2312" pitchFamily="49" charset="-122"/>
              </a:rPr>
              <a:t>5</a:t>
            </a:r>
            <a:r>
              <a:rPr lang="en-US" altLang="zh-CN" sz="2800" b="1" dirty="0">
                <a:ea typeface="楷体_GB2312" pitchFamily="49" charset="-122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790700" y="323850"/>
          <a:ext cx="306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" imgW="2550160" imgH="418465" progId="Equation.3">
                  <p:embed/>
                </p:oleObj>
              </mc:Choice>
              <mc:Fallback>
                <p:oleObj name="" r:id="rId1" imgW="2550160" imgH="418465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90700" y="323850"/>
                        <a:ext cx="30607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4927600" y="457200"/>
          <a:ext cx="78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3" imgW="637540" imgH="347980" progId="Equation.3">
                  <p:embed/>
                </p:oleObj>
              </mc:Choice>
              <mc:Fallback>
                <p:oleObj name="" r:id="rId3" imgW="637540" imgH="34798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927600" y="457200"/>
                        <a:ext cx="787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5"/>
          <p:cNvSpPr txBox="1"/>
          <p:nvPr/>
        </p:nvSpPr>
        <p:spPr>
          <a:xfrm>
            <a:off x="539750" y="11430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1384300" y="990600"/>
          <a:ext cx="2349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5" imgW="1957705" imgH="708025" progId="Equation.3">
                  <p:embed/>
                </p:oleObj>
              </mc:Choice>
              <mc:Fallback>
                <p:oleObj name="" r:id="rId5" imgW="1957705" imgH="70802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84300" y="990600"/>
                        <a:ext cx="23495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3810000" y="1219200"/>
          <a:ext cx="596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7" imgW="476250" imgH="321945" progId="Equation.3">
                  <p:embed/>
                </p:oleObj>
              </mc:Choice>
              <mc:Fallback>
                <p:oleObj name="" r:id="rId7" imgW="476250" imgH="32194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0" y="1219200"/>
                        <a:ext cx="596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4419600" y="990600"/>
          <a:ext cx="1346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9" imgW="1101090" imgH="746760" progId="Equation.3">
                  <p:embed/>
                </p:oleObj>
              </mc:Choice>
              <mc:Fallback>
                <p:oleObj name="" r:id="rId9" imgW="1101090" imgH="74676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9600" y="990600"/>
                        <a:ext cx="13462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5867400" y="1225550"/>
          <a:ext cx="69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1" imgW="553720" imgH="321945" progId="Equation.3">
                  <p:embed/>
                </p:oleObj>
              </mc:Choice>
              <mc:Fallback>
                <p:oleObj name="" r:id="rId11" imgW="553720" imgH="32194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67400" y="1225550"/>
                        <a:ext cx="698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1768475" y="2212975"/>
          <a:ext cx="1447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3" imgW="1191260" imgH="746760" progId="Equation.3">
                  <p:embed/>
                </p:oleObj>
              </mc:Choice>
              <mc:Fallback>
                <p:oleObj name="" r:id="rId13" imgW="1191260" imgH="74676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8475" y="2212975"/>
                        <a:ext cx="1447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98" name="Group 26"/>
          <p:cNvGrpSpPr/>
          <p:nvPr/>
        </p:nvGrpSpPr>
        <p:grpSpPr>
          <a:xfrm>
            <a:off x="2819400" y="838200"/>
            <a:ext cx="1676400" cy="0"/>
            <a:chOff x="1776" y="528"/>
            <a:chExt cx="1056" cy="0"/>
          </a:xfrm>
        </p:grpSpPr>
        <p:sp>
          <p:nvSpPr>
            <p:cNvPr id="18456" name="Line 24"/>
            <p:cNvSpPr/>
            <p:nvPr/>
          </p:nvSpPr>
          <p:spPr>
            <a:xfrm>
              <a:off x="1776" y="528"/>
              <a:ext cx="192" cy="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7" name="Line 25"/>
            <p:cNvSpPr/>
            <p:nvPr/>
          </p:nvSpPr>
          <p:spPr>
            <a:xfrm>
              <a:off x="2160" y="528"/>
              <a:ext cx="672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539750" y="152400"/>
            <a:ext cx="494665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四、初等函数的求导问题 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3555" name="Text Box 3"/>
          <p:cNvSpPr txBox="1"/>
          <p:nvPr/>
        </p:nvSpPr>
        <p:spPr>
          <a:xfrm>
            <a:off x="539750" y="700088"/>
            <a:ext cx="61658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1. </a:t>
            </a:r>
            <a:r>
              <a:rPr lang="zh-CN" altLang="en-US" sz="2800" dirty="0">
                <a:ea typeface="楷体_GB2312" pitchFamily="49" charset="-122"/>
              </a:rPr>
              <a:t>常数和基本初等函数的导数 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(P90)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042988" y="1257300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740410" imgH="321945" progId="Equation.3">
                  <p:embed/>
                </p:oleObj>
              </mc:Choice>
              <mc:Fallback>
                <p:oleObj name="" r:id="rId1" imgW="740410" imgH="321945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1257300"/>
                        <a:ext cx="914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057400" y="131445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" imgW="154305" imgH="231775" progId="Equation.3">
                  <p:embed/>
                </p:oleObj>
              </mc:Choice>
              <mc:Fallback>
                <p:oleObj name="" r:id="rId3" imgW="154305" imgH="231775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1314450"/>
                        <a:ext cx="215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4764088" y="1168400"/>
          <a:ext cx="1079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5" imgW="875665" imgH="393065" progId="Equation.3">
                  <p:embed/>
                </p:oleObj>
              </mc:Choice>
              <mc:Fallback>
                <p:oleObj name="" r:id="rId5" imgW="875665" imgH="393065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64088" y="1168400"/>
                        <a:ext cx="1079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943600" y="1143000"/>
          <a:ext cx="95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772795" imgH="393065" progId="Equation.3">
                  <p:embed/>
                </p:oleObj>
              </mc:Choice>
              <mc:Fallback>
                <p:oleObj name="" r:id="rId7" imgW="772795" imgH="39306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3600" y="1143000"/>
                        <a:ext cx="952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1042988" y="179070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9" imgW="1094740" imgH="321945" progId="Equation.3">
                  <p:embed/>
                </p:oleObj>
              </mc:Choice>
              <mc:Fallback>
                <p:oleObj name="" r:id="rId9" imgW="1094740" imgH="321945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1790700"/>
                        <a:ext cx="1333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2438400" y="1870075"/>
          <a:ext cx="762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1" imgW="611505" imgH="167640" progId="Equation.3">
                  <p:embed/>
                </p:oleObj>
              </mc:Choice>
              <mc:Fallback>
                <p:oleObj name="" r:id="rId11" imgW="611505" imgH="16764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8400" y="1870075"/>
                        <a:ext cx="7620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4764088" y="1790700"/>
          <a:ext cx="137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3" imgW="1127125" imgH="321945" progId="Equation.3">
                  <p:embed/>
                </p:oleObj>
              </mc:Choice>
              <mc:Fallback>
                <p:oleObj name="" r:id="rId13" imgW="1127125" imgH="32194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64088" y="1790700"/>
                        <a:ext cx="1371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6172200" y="1798638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5" imgW="798195" imgH="250825" progId="Equation.3">
                  <p:embed/>
                </p:oleObj>
              </mc:Choice>
              <mc:Fallback>
                <p:oleObj name="" r:id="rId15" imgW="798195" imgH="250825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72200" y="1798638"/>
                        <a:ext cx="977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1042988" y="2324100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7" imgW="1101090" imgH="321945" progId="Equation.3">
                  <p:embed/>
                </p:oleObj>
              </mc:Choice>
              <mc:Fallback>
                <p:oleObj name="" r:id="rId17" imgW="1101090" imgH="321945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2324100"/>
                        <a:ext cx="1346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2514600" y="2232025"/>
          <a:ext cx="91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9" imgW="740410" imgH="328295" progId="Equation.3">
                  <p:embed/>
                </p:oleObj>
              </mc:Choice>
              <mc:Fallback>
                <p:oleObj name="" r:id="rId19" imgW="740410" imgH="328295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4600" y="2232025"/>
                        <a:ext cx="914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4764088" y="2324100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21" imgW="1101090" imgH="321945" progId="Equation.3">
                  <p:embed/>
                </p:oleObj>
              </mc:Choice>
              <mc:Fallback>
                <p:oleObj name="" r:id="rId21" imgW="1101090" imgH="32194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64088" y="2324100"/>
                        <a:ext cx="1346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6172200" y="2235200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23" imgW="972185" imgH="328295" progId="Equation.3">
                  <p:embed/>
                </p:oleObj>
              </mc:Choice>
              <mc:Fallback>
                <p:oleObj name="" r:id="rId23" imgW="972185" imgH="328295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72200" y="2235200"/>
                        <a:ext cx="1193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1042988" y="2857500"/>
          <a:ext cx="135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25" imgW="1120775" imgH="321945" progId="Equation.3">
                  <p:embed/>
                </p:oleObj>
              </mc:Choice>
              <mc:Fallback>
                <p:oleObj name="" r:id="rId25" imgW="1120775" imgH="321945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2857500"/>
                        <a:ext cx="1358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2565400" y="2870200"/>
          <a:ext cx="1473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27" imgW="1217295" imgH="219075" progId="Equation.3">
                  <p:embed/>
                </p:oleObj>
              </mc:Choice>
              <mc:Fallback>
                <p:oleObj name="" r:id="rId27" imgW="1217295" imgH="219075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65400" y="2870200"/>
                        <a:ext cx="14732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4764088" y="2819400"/>
          <a:ext cx="135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29" imgW="1120775" imgH="321945" progId="Equation.3">
                  <p:embed/>
                </p:oleObj>
              </mc:Choice>
              <mc:Fallback>
                <p:oleObj name="" r:id="rId29" imgW="1120775" imgH="321945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64088" y="2819400"/>
                        <a:ext cx="1358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6130925" y="2774950"/>
          <a:ext cx="1814763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1" imgW="605155" imgH="102870" progId="Equation.3">
                  <p:embed/>
                </p:oleObj>
              </mc:Choice>
              <mc:Fallback>
                <p:oleObj name="" r:id="rId31" imgW="605155" imgH="10287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30925" y="2774950"/>
                        <a:ext cx="1814763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1042988" y="3302000"/>
          <a:ext cx="105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33" imgW="862965" imgH="393065" progId="Equation.3">
                  <p:embed/>
                </p:oleObj>
              </mc:Choice>
              <mc:Fallback>
                <p:oleObj name="" r:id="rId33" imgW="862965" imgH="39306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3302000"/>
                        <a:ext cx="10541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3" name="Object 21"/>
          <p:cNvGraphicFramePr>
            <a:graphicFrameLocks noChangeAspect="1"/>
          </p:cNvGraphicFramePr>
          <p:nvPr/>
        </p:nvGraphicFramePr>
        <p:xfrm>
          <a:off x="2120900" y="3294063"/>
          <a:ext cx="100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5" imgW="811530" imgH="328295" progId="Equation.3">
                  <p:embed/>
                </p:oleObj>
              </mc:Choice>
              <mc:Fallback>
                <p:oleObj name="" r:id="rId35" imgW="811530" imgH="32829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0900" y="3294063"/>
                        <a:ext cx="1003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4" name="Object 22"/>
          <p:cNvGraphicFramePr>
            <a:graphicFrameLocks noChangeAspect="1"/>
          </p:cNvGraphicFramePr>
          <p:nvPr/>
        </p:nvGraphicFramePr>
        <p:xfrm>
          <a:off x="4806950" y="3276600"/>
          <a:ext cx="1003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37" imgW="811530" imgH="393065" progId="Equation.3">
                  <p:embed/>
                </p:oleObj>
              </mc:Choice>
              <mc:Fallback>
                <p:oleObj name="" r:id="rId37" imgW="811530" imgH="393065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06950" y="3276600"/>
                        <a:ext cx="10033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23"/>
          <p:cNvGraphicFramePr>
            <a:graphicFrameLocks noChangeAspect="1"/>
          </p:cNvGraphicFramePr>
          <p:nvPr/>
        </p:nvGraphicFramePr>
        <p:xfrm>
          <a:off x="5867400" y="3302000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9" imgW="257810" imgH="328295" progId="Equation.3">
                  <p:embed/>
                </p:oleObj>
              </mc:Choice>
              <mc:Fallback>
                <p:oleObj name="" r:id="rId39" imgW="257810" imgH="32829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67400" y="3302000"/>
                        <a:ext cx="342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7" name="Object 25"/>
          <p:cNvGraphicFramePr>
            <a:graphicFrameLocks noChangeAspect="1"/>
          </p:cNvGraphicFramePr>
          <p:nvPr/>
        </p:nvGraphicFramePr>
        <p:xfrm>
          <a:off x="1042988" y="3986213"/>
          <a:ext cx="15478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41" imgW="1281430" imgH="347980" progId="Equation.3">
                  <p:embed/>
                </p:oleObj>
              </mc:Choice>
              <mc:Fallback>
                <p:oleObj name="" r:id="rId41" imgW="1281430" imgH="34798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3986213"/>
                        <a:ext cx="1547812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8" name="Object 26"/>
          <p:cNvGraphicFramePr>
            <a:graphicFrameLocks noChangeAspect="1"/>
          </p:cNvGraphicFramePr>
          <p:nvPr/>
        </p:nvGraphicFramePr>
        <p:xfrm>
          <a:off x="2667000" y="3808413"/>
          <a:ext cx="74136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43" imgW="669925" imgH="682625" progId="Equation.3">
                  <p:embed/>
                </p:oleObj>
              </mc:Choice>
              <mc:Fallback>
                <p:oleObj name="" r:id="rId43" imgW="669925" imgH="68262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3808413"/>
                        <a:ext cx="741363" cy="763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4764088" y="4000500"/>
          <a:ext cx="118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45" imgW="965835" imgH="321945" progId="Equation.3">
                  <p:embed/>
                </p:oleObj>
              </mc:Choice>
              <mc:Fallback>
                <p:oleObj name="" r:id="rId45" imgW="965835" imgH="321945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64088" y="4000500"/>
                        <a:ext cx="1181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0" name="Object 28"/>
          <p:cNvGraphicFramePr>
            <a:graphicFrameLocks noChangeAspect="1"/>
          </p:cNvGraphicFramePr>
          <p:nvPr/>
        </p:nvGraphicFramePr>
        <p:xfrm>
          <a:off x="6096000" y="3805238"/>
          <a:ext cx="2286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47" imgW="186690" imgH="682625" progId="Equation.3">
                  <p:embed/>
                </p:oleObj>
              </mc:Choice>
              <mc:Fallback>
                <p:oleObj name="" r:id="rId47" imgW="186690" imgH="682625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0" y="3805238"/>
                        <a:ext cx="228600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Object 29"/>
          <p:cNvGraphicFramePr>
            <a:graphicFrameLocks noChangeAspect="1"/>
          </p:cNvGraphicFramePr>
          <p:nvPr/>
        </p:nvGraphicFramePr>
        <p:xfrm>
          <a:off x="1042988" y="4762500"/>
          <a:ext cx="177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49" imgW="1474470" imgH="321945" progId="Equation.3">
                  <p:embed/>
                </p:oleObj>
              </mc:Choice>
              <mc:Fallback>
                <p:oleObj name="" r:id="rId49" imgW="1474470" imgH="321945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5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4762500"/>
                        <a:ext cx="1778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30"/>
          <p:cNvGraphicFramePr>
            <a:graphicFrameLocks noChangeAspect="1"/>
          </p:cNvGraphicFramePr>
          <p:nvPr/>
        </p:nvGraphicFramePr>
        <p:xfrm>
          <a:off x="2870200" y="4572000"/>
          <a:ext cx="10287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51" imgW="933450" imgH="746760" progId="Equation.3">
                  <p:embed/>
                </p:oleObj>
              </mc:Choice>
              <mc:Fallback>
                <p:oleObj name="" r:id="rId51" imgW="933450" imgH="74676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5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70200" y="4572000"/>
                        <a:ext cx="1028700" cy="833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31"/>
          <p:cNvGraphicFramePr>
            <a:graphicFrameLocks noChangeAspect="1"/>
          </p:cNvGraphicFramePr>
          <p:nvPr/>
        </p:nvGraphicFramePr>
        <p:xfrm>
          <a:off x="4764088" y="4762500"/>
          <a:ext cx="181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53" imgW="1506855" imgH="321945" progId="Equation.3">
                  <p:embed/>
                </p:oleObj>
              </mc:Choice>
              <mc:Fallback>
                <p:oleObj name="" r:id="rId53" imgW="1506855" imgH="32194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5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64088" y="4762500"/>
                        <a:ext cx="1816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32"/>
          <p:cNvGraphicFramePr>
            <a:graphicFrameLocks noChangeAspect="1"/>
          </p:cNvGraphicFramePr>
          <p:nvPr/>
        </p:nvGraphicFramePr>
        <p:xfrm>
          <a:off x="6645275" y="4576763"/>
          <a:ext cx="127952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5" imgW="1165225" imgH="746760" progId="Equation.3">
                  <p:embed/>
                </p:oleObj>
              </mc:Choice>
              <mc:Fallback>
                <p:oleObj name="" r:id="rId55" imgW="1165225" imgH="74676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5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45275" y="4576763"/>
                        <a:ext cx="1279525" cy="833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5" name="Object 33"/>
          <p:cNvGraphicFramePr>
            <a:graphicFrameLocks noChangeAspect="1"/>
          </p:cNvGraphicFramePr>
          <p:nvPr/>
        </p:nvGraphicFramePr>
        <p:xfrm>
          <a:off x="1042988" y="5676900"/>
          <a:ext cx="179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57" imgW="1480820" imgH="321945" progId="Equation.3">
                  <p:embed/>
                </p:oleObj>
              </mc:Choice>
              <mc:Fallback>
                <p:oleObj name="" r:id="rId57" imgW="1480820" imgH="321945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5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5676900"/>
                        <a:ext cx="1790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6" name="Object 34"/>
          <p:cNvGraphicFramePr>
            <a:graphicFrameLocks noChangeAspect="1"/>
          </p:cNvGraphicFramePr>
          <p:nvPr/>
        </p:nvGraphicFramePr>
        <p:xfrm>
          <a:off x="2933700" y="5486400"/>
          <a:ext cx="8001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59" imgW="715010" imgH="708025" progId="Equation.3">
                  <p:embed/>
                </p:oleObj>
              </mc:Choice>
              <mc:Fallback>
                <p:oleObj name="" r:id="rId59" imgW="715010" imgH="70802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6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33700" y="5486400"/>
                        <a:ext cx="800100" cy="788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7" name="Object 35"/>
          <p:cNvGraphicFramePr>
            <a:graphicFrameLocks noChangeAspect="1"/>
          </p:cNvGraphicFramePr>
          <p:nvPr/>
        </p:nvGraphicFramePr>
        <p:xfrm>
          <a:off x="4764088" y="5676900"/>
          <a:ext cx="182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61" imgW="1513205" imgH="321945" progId="Equation.3">
                  <p:embed/>
                </p:oleObj>
              </mc:Choice>
              <mc:Fallback>
                <p:oleObj name="" r:id="rId61" imgW="1513205" imgH="321945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6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64088" y="5676900"/>
                        <a:ext cx="1828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8" name="Object 36"/>
          <p:cNvGraphicFramePr>
            <a:graphicFrameLocks noChangeAspect="1"/>
          </p:cNvGraphicFramePr>
          <p:nvPr/>
        </p:nvGraphicFramePr>
        <p:xfrm>
          <a:off x="6645275" y="5486400"/>
          <a:ext cx="103981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63" imgW="940435" imgH="708025" progId="Equation.3">
                  <p:embed/>
                </p:oleObj>
              </mc:Choice>
              <mc:Fallback>
                <p:oleObj name="" r:id="rId63" imgW="940435" imgH="708025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45275" y="5486400"/>
                        <a:ext cx="1039813" cy="788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358775" y="457200"/>
            <a:ext cx="4946650" cy="614363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有限次四则运算的求导法则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698500" y="1196975"/>
          <a:ext cx="1458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" imgW="457200" imgH="135255" progId="Equation.3">
                  <p:embed/>
                </p:oleObj>
              </mc:Choice>
              <mc:Fallback>
                <p:oleObj name="" r:id="rId1" imgW="457200" imgH="135255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8500" y="1196975"/>
                        <a:ext cx="14589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209800" y="1187450"/>
          <a:ext cx="9826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295910" imgH="122555" progId="Equation.3">
                  <p:embed/>
                </p:oleObj>
              </mc:Choice>
              <mc:Fallback>
                <p:oleObj name="" r:id="rId3" imgW="295910" imgH="122555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1187450"/>
                        <a:ext cx="982663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4267200" y="1198563"/>
          <a:ext cx="1236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" imgW="386080" imgH="135255" progId="Equation.3">
                  <p:embed/>
                </p:oleObj>
              </mc:Choice>
              <mc:Fallback>
                <p:oleObj name="" r:id="rId5" imgW="386080" imgH="135255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67200" y="1198563"/>
                        <a:ext cx="123666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5486400" y="1203325"/>
          <a:ext cx="665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7" imgW="193040" imgH="135255" progId="Equation.3">
                  <p:embed/>
                </p:oleObj>
              </mc:Choice>
              <mc:Fallback>
                <p:oleObj name="" r:id="rId7" imgW="193040" imgH="135255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86400" y="1203325"/>
                        <a:ext cx="66516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96913" y="1963738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9" imgW="354330" imgH="135255" progId="Equation.3">
                  <p:embed/>
                </p:oleObj>
              </mc:Choice>
              <mc:Fallback>
                <p:oleObj name="" r:id="rId9" imgW="354330" imgH="135255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6913" y="1963738"/>
                        <a:ext cx="1143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1828800" y="1941513"/>
          <a:ext cx="1363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1" imgW="424815" imgH="135255" progId="Equation.3">
                  <p:embed/>
                </p:oleObj>
              </mc:Choice>
              <mc:Fallback>
                <p:oleObj name="" r:id="rId11" imgW="424815" imgH="135255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1941513"/>
                        <a:ext cx="136366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4287838" y="1747838"/>
          <a:ext cx="123666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3" imgW="386080" imgH="295910" progId="Equation.3">
                  <p:embed/>
                </p:oleObj>
              </mc:Choice>
              <mc:Fallback>
                <p:oleObj name="" r:id="rId13" imgW="386080" imgH="29591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87838" y="1747838"/>
                        <a:ext cx="1236662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5486400" y="1744663"/>
          <a:ext cx="142716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5" imgW="450850" imgH="295910" progId="Equation.3">
                  <p:embed/>
                </p:oleObj>
              </mc:Choice>
              <mc:Fallback>
                <p:oleObj name="" r:id="rId15" imgW="450850" imgH="29591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86400" y="1744663"/>
                        <a:ext cx="1427163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1"/>
          <p:cNvSpPr txBox="1"/>
          <p:nvPr/>
        </p:nvSpPr>
        <p:spPr>
          <a:xfrm>
            <a:off x="6477000" y="115728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 </a:t>
            </a:r>
            <a:r>
              <a:rPr lang="en-US" altLang="zh-CN" sz="2800" i="1" dirty="0">
                <a:ea typeface="楷体_GB2312" pitchFamily="49" charset="-122"/>
              </a:rPr>
              <a:t>C</a:t>
            </a:r>
            <a:r>
              <a:rPr lang="zh-CN" altLang="en-US" sz="2800" dirty="0">
                <a:ea typeface="楷体_GB2312" pitchFamily="49" charset="-122"/>
              </a:rPr>
              <a:t>为常数 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7529513" y="1981200"/>
          <a:ext cx="11096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7" imgW="347980" imgH="135255" progId="Equation.3">
                  <p:embed/>
                </p:oleObj>
              </mc:Choice>
              <mc:Fallback>
                <p:oleObj name="" r:id="rId17" imgW="347980" imgH="135255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29513" y="1981200"/>
                        <a:ext cx="110966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Text Box 13"/>
          <p:cNvSpPr txBox="1"/>
          <p:nvPr/>
        </p:nvSpPr>
        <p:spPr>
          <a:xfrm>
            <a:off x="358775" y="2667000"/>
            <a:ext cx="37226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3. </a:t>
            </a:r>
            <a:r>
              <a:rPr lang="zh-CN" altLang="en-US" sz="2800" dirty="0">
                <a:ea typeface="楷体_GB2312" pitchFamily="49" charset="-122"/>
              </a:rPr>
              <a:t>复合函数求导法则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784225" y="3359150"/>
          <a:ext cx="2982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9" imgW="972185" imgH="135255" progId="Equation.3">
                  <p:embed/>
                </p:oleObj>
              </mc:Choice>
              <mc:Fallback>
                <p:oleObj name="" r:id="rId19" imgW="972185" imgH="135255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4225" y="3359150"/>
                        <a:ext cx="29829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796925" y="4022725"/>
          <a:ext cx="7270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21" imgW="579755" imgH="746760" progId="Equation.3">
                  <p:embed/>
                </p:oleObj>
              </mc:Choice>
              <mc:Fallback>
                <p:oleObj name="" r:id="rId21" imgW="579755" imgH="74676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6925" y="4022725"/>
                        <a:ext cx="727075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2916238" y="4230688"/>
          <a:ext cx="2189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23" imgW="708025" imgH="135255" progId="Equation.3">
                  <p:embed/>
                </p:oleObj>
              </mc:Choice>
              <mc:Fallback>
                <p:oleObj name="" r:id="rId23" imgW="708025" imgH="135255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16238" y="4230688"/>
                        <a:ext cx="218916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Text Box 18"/>
          <p:cNvSpPr txBox="1"/>
          <p:nvPr/>
        </p:nvSpPr>
        <p:spPr>
          <a:xfrm>
            <a:off x="358775" y="5241925"/>
            <a:ext cx="50514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4.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初等函数在定义区间内可导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,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24605" name="Group 29"/>
          <p:cNvGrpSpPr/>
          <p:nvPr/>
        </p:nvGrpSpPr>
        <p:grpSpPr>
          <a:xfrm>
            <a:off x="5943600" y="3479800"/>
            <a:ext cx="2516188" cy="1687513"/>
            <a:chOff x="4079" y="2216"/>
            <a:chExt cx="1585" cy="1131"/>
          </a:xfrm>
        </p:grpSpPr>
        <p:graphicFrame>
          <p:nvGraphicFramePr>
            <p:cNvPr id="20508" name="Object 23"/>
            <p:cNvGraphicFramePr>
              <a:graphicFrameLocks noChangeAspect="1"/>
            </p:cNvGraphicFramePr>
            <p:nvPr/>
          </p:nvGraphicFramePr>
          <p:xfrm>
            <a:off x="4079" y="2216"/>
            <a:ext cx="62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25" imgW="315595" imgH="135255" progId="Equation.3">
                    <p:embed/>
                  </p:oleObj>
                </mc:Choice>
                <mc:Fallback>
                  <p:oleObj name="" r:id="rId25" imgW="315595" imgH="135255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79" y="2216"/>
                          <a:ext cx="624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9" name="Object 24"/>
            <p:cNvGraphicFramePr>
              <a:graphicFrameLocks noChangeAspect="1"/>
            </p:cNvGraphicFramePr>
            <p:nvPr/>
          </p:nvGraphicFramePr>
          <p:xfrm>
            <a:off x="4703" y="2216"/>
            <a:ext cx="19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27" imgW="71120" imgH="122555" progId="Equation.3">
                    <p:embed/>
                  </p:oleObj>
                </mc:Choice>
                <mc:Fallback>
                  <p:oleObj name="" r:id="rId27" imgW="71120" imgH="122555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03" y="2216"/>
                          <a:ext cx="19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0" name="Object 25"/>
            <p:cNvGraphicFramePr>
              <a:graphicFrameLocks noChangeAspect="1"/>
            </p:cNvGraphicFramePr>
            <p:nvPr/>
          </p:nvGraphicFramePr>
          <p:xfrm>
            <a:off x="4080" y="2538"/>
            <a:ext cx="98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29" imgW="457200" imgH="135255" progId="Equation.3">
                    <p:embed/>
                  </p:oleObj>
                </mc:Choice>
                <mc:Fallback>
                  <p:oleObj name="" r:id="rId29" imgW="457200" imgH="135255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80" y="2538"/>
                          <a:ext cx="988" cy="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1" name="Object 26"/>
            <p:cNvGraphicFramePr>
              <a:graphicFrameLocks noChangeAspect="1"/>
            </p:cNvGraphicFramePr>
            <p:nvPr/>
          </p:nvGraphicFramePr>
          <p:xfrm>
            <a:off x="5083" y="2596"/>
            <a:ext cx="58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31" imgW="257810" imgH="90170" progId="Equation.3">
                    <p:embed/>
                  </p:oleObj>
                </mc:Choice>
                <mc:Fallback>
                  <p:oleObj name="" r:id="rId31" imgW="257810" imgH="90170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83" y="2596"/>
                          <a:ext cx="581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2" name="Object 27"/>
            <p:cNvGraphicFramePr>
              <a:graphicFrameLocks noChangeAspect="1"/>
            </p:cNvGraphicFramePr>
            <p:nvPr/>
          </p:nvGraphicFramePr>
          <p:xfrm>
            <a:off x="4080" y="2903"/>
            <a:ext cx="960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33" imgW="412115" imgH="135255" progId="Equation.3">
                    <p:embed/>
                  </p:oleObj>
                </mc:Choice>
                <mc:Fallback>
                  <p:oleObj name="" r:id="rId33" imgW="412115" imgH="135255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80" y="2903"/>
                          <a:ext cx="960" cy="3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3" name="Object 28"/>
            <p:cNvGraphicFramePr>
              <a:graphicFrameLocks noChangeAspect="1"/>
            </p:cNvGraphicFramePr>
            <p:nvPr/>
          </p:nvGraphicFramePr>
          <p:xfrm>
            <a:off x="5050" y="2784"/>
            <a:ext cx="278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35" imgW="96520" imgH="295910" progId="Equation.3">
                    <p:embed/>
                  </p:oleObj>
                </mc:Choice>
                <mc:Fallback>
                  <p:oleObj name="" r:id="rId35" imgW="96520" imgH="29591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50" y="2784"/>
                          <a:ext cx="278" cy="5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606" name="Text Box 30"/>
          <p:cNvSpPr txBox="1"/>
          <p:nvPr/>
        </p:nvSpPr>
        <p:spPr>
          <a:xfrm>
            <a:off x="5410200" y="5146675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由定义证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4598" name="Text Box 22"/>
          <p:cNvSpPr txBox="1"/>
          <p:nvPr/>
        </p:nvSpPr>
        <p:spPr>
          <a:xfrm>
            <a:off x="5267325" y="2895600"/>
            <a:ext cx="33432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 sz="2800" dirty="0">
                <a:ea typeface="楷体_GB2312" pitchFamily="49" charset="-122"/>
              </a:rPr>
              <a:t>最基本的公式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4610" name="Object 34"/>
          <p:cNvGraphicFramePr>
            <a:graphicFrameLocks noChangeAspect="1"/>
          </p:cNvGraphicFramePr>
          <p:nvPr/>
        </p:nvGraphicFramePr>
        <p:xfrm>
          <a:off x="1651000" y="4027488"/>
          <a:ext cx="4826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37" imgW="379730" imgH="746760" progId="Equation.3">
                  <p:embed/>
                </p:oleObj>
              </mc:Choice>
              <mc:Fallback>
                <p:oleObj name="" r:id="rId37" imgW="379730" imgH="74676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51000" y="4027488"/>
                        <a:ext cx="482600" cy="925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1" name="Object 35"/>
          <p:cNvGraphicFramePr>
            <a:graphicFrameLocks noChangeAspect="1"/>
          </p:cNvGraphicFramePr>
          <p:nvPr/>
        </p:nvGraphicFramePr>
        <p:xfrm>
          <a:off x="2209800" y="4029075"/>
          <a:ext cx="6080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39" imgW="483235" imgH="746760" progId="Equation.3">
                  <p:embed/>
                </p:oleObj>
              </mc:Choice>
              <mc:Fallback>
                <p:oleObj name="" r:id="rId39" imgW="483235" imgH="74676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4029075"/>
                        <a:ext cx="608013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2" name="Text Box 36"/>
          <p:cNvSpPr txBox="1"/>
          <p:nvPr/>
        </p:nvSpPr>
        <p:spPr>
          <a:xfrm>
            <a:off x="7162800" y="5116513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其他公式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4613" name="Text Box 37"/>
          <p:cNvSpPr txBox="1"/>
          <p:nvPr/>
        </p:nvSpPr>
        <p:spPr>
          <a:xfrm>
            <a:off x="5410200" y="5694363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用求导法则推出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4614" name="Line 38"/>
          <p:cNvSpPr/>
          <p:nvPr/>
        </p:nvSpPr>
        <p:spPr>
          <a:xfrm>
            <a:off x="5257800" y="2895600"/>
            <a:ext cx="38100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615" name="Line 39"/>
          <p:cNvSpPr/>
          <p:nvPr/>
        </p:nvSpPr>
        <p:spPr>
          <a:xfrm>
            <a:off x="5257800" y="2895600"/>
            <a:ext cx="0" cy="35814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616" name="Text Box 40"/>
          <p:cNvSpPr txBox="1"/>
          <p:nvPr/>
        </p:nvSpPr>
        <p:spPr>
          <a:xfrm>
            <a:off x="685800" y="5791200"/>
            <a:ext cx="40741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且导函数仍为初等函数</a:t>
            </a:r>
            <a:endParaRPr lang="zh-CN" altLang="en-US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59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/>
      <p:bldP spid="24589" grpId="0"/>
      <p:bldP spid="24594" grpId="0"/>
      <p:bldP spid="24606" grpId="0"/>
      <p:bldP spid="24598" grpId="0" advAuto="1000" build="p"/>
      <p:bldP spid="24612" grpId="0"/>
      <p:bldP spid="24613" grpId="0"/>
      <p:bldP spid="246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65" name="Text Box 21"/>
          <p:cNvSpPr txBox="1"/>
          <p:nvPr/>
        </p:nvSpPr>
        <p:spPr>
          <a:xfrm>
            <a:off x="534670" y="751205"/>
            <a:ext cx="2455545" cy="583565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思考与练习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56651" y="1499745"/>
          <a:ext cx="5830570" cy="403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552700" imgH="1765300" progId="Equation.KSEE3">
                  <p:embed/>
                </p:oleObj>
              </mc:Choice>
              <mc:Fallback>
                <p:oleObj name="" r:id="rId1" imgW="2552700" imgH="1765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56651" y="1499745"/>
                        <a:ext cx="5830570" cy="4031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34670" y="1610995"/>
            <a:ext cx="12172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求 </a:t>
            </a:r>
            <a:r>
              <a:rPr lang="en-US" altLang="zh-CN" i="1"/>
              <a:t>y'</a:t>
            </a:r>
            <a:r>
              <a:rPr lang="zh-CN" altLang="en-US"/>
              <a:t>：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5727700" y="2641600"/>
          <a:ext cx="1511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" imgW="1249045" imgH="386080" progId="Equation.3">
                  <p:embed/>
                </p:oleObj>
              </mc:Choice>
              <mc:Fallback>
                <p:oleObj name="" r:id="rId1" imgW="1249045" imgH="38608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727700" y="2641600"/>
                        <a:ext cx="15113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3"/>
          <p:cNvSpPr>
            <a:spLocks noGrp="1"/>
          </p:cNvSpPr>
          <p:nvPr>
            <p:ph type="title"/>
          </p:nvPr>
        </p:nvSpPr>
        <p:spPr>
          <a:xfrm>
            <a:off x="539750" y="304800"/>
            <a:ext cx="3657600" cy="6477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五、隐函数求导法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37893" name="Text Box 5"/>
          <p:cNvSpPr txBox="1"/>
          <p:nvPr/>
        </p:nvSpPr>
        <p:spPr>
          <a:xfrm>
            <a:off x="611188" y="9906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若由方程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2159000" y="1117600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1358900" imgH="315595" progId="Equation.3">
                  <p:embed/>
                </p:oleObj>
              </mc:Choice>
              <mc:Fallback>
                <p:oleObj name="" r:id="rId3" imgW="1358900" imgH="315595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159000" y="1117600"/>
                        <a:ext cx="1651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"/>
          <p:cNvSpPr txBox="1"/>
          <p:nvPr/>
        </p:nvSpPr>
        <p:spPr>
          <a:xfrm>
            <a:off x="3810000" y="1020763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可确定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y </a:t>
            </a:r>
            <a:r>
              <a:rPr lang="zh-CN" altLang="zh-CN" sz="2800" dirty="0">
                <a:ea typeface="楷体_GB2312" pitchFamily="49" charset="-122"/>
              </a:rPr>
              <a:t>是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zh-CN" sz="2800" dirty="0">
                <a:ea typeface="楷体_GB2312" pitchFamily="49" charset="-122"/>
              </a:rPr>
              <a:t>的函数 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7896" name="Text Box 8"/>
          <p:cNvSpPr txBox="1"/>
          <p:nvPr/>
        </p:nvSpPr>
        <p:spPr>
          <a:xfrm>
            <a:off x="611188" y="2024063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由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1066800" y="214947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5" imgW="1088390" imgH="315595" progId="Equation.3">
                  <p:embed/>
                </p:oleObj>
              </mc:Choice>
              <mc:Fallback>
                <p:oleObj name="" r:id="rId5" imgW="1088390" imgH="315595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2149475"/>
                        <a:ext cx="1320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 Box 10"/>
          <p:cNvSpPr txBox="1"/>
          <p:nvPr/>
        </p:nvSpPr>
        <p:spPr>
          <a:xfrm>
            <a:off x="2362200" y="2071688"/>
            <a:ext cx="4343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dirty="0">
                <a:ea typeface="楷体_GB2312" pitchFamily="49" charset="-122"/>
              </a:rPr>
              <a:t>表示的函数 , 称为</a:t>
            </a:r>
            <a:r>
              <a:rPr lang="zh-CN" altLang="zh-CN" sz="2800" b="1" dirty="0">
                <a:solidFill>
                  <a:schemeClr val="tx2"/>
                </a:solidFill>
                <a:ea typeface="楷体_GB2312" pitchFamily="49" charset="-122"/>
              </a:rPr>
              <a:t>显函数</a:t>
            </a:r>
            <a:r>
              <a:rPr lang="zh-CN" altLang="zh-CN" sz="2800" dirty="0">
                <a:ea typeface="楷体_GB2312" pitchFamily="49" charset="-122"/>
              </a:rPr>
              <a:t> 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7899" name="Text Box 11"/>
          <p:cNvSpPr txBox="1"/>
          <p:nvPr/>
        </p:nvSpPr>
        <p:spPr>
          <a:xfrm>
            <a:off x="552450" y="267335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例如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1524000" y="2673350"/>
          <a:ext cx="1943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7" imgW="1609725" imgH="393065" progId="Equation.3">
                  <p:embed/>
                </p:oleObj>
              </mc:Choice>
              <mc:Fallback>
                <p:oleObj name="" r:id="rId7" imgW="1609725" imgH="393065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2673350"/>
                        <a:ext cx="19431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Text Box 13"/>
          <p:cNvSpPr txBox="1"/>
          <p:nvPr/>
        </p:nvSpPr>
        <p:spPr>
          <a:xfrm>
            <a:off x="3448050" y="2644775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可确定显函数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7902" name="Object 14"/>
          <p:cNvGraphicFramePr>
            <a:graphicFrameLocks noChangeAspect="1"/>
          </p:cNvGraphicFramePr>
          <p:nvPr/>
        </p:nvGraphicFramePr>
        <p:xfrm>
          <a:off x="1536700" y="3225800"/>
          <a:ext cx="3111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9" imgW="2601595" imgH="393065" progId="Equation.3">
                  <p:embed/>
                </p:oleObj>
              </mc:Choice>
              <mc:Fallback>
                <p:oleObj name="" r:id="rId9" imgW="2601595" imgH="393065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36700" y="3225800"/>
                        <a:ext cx="3111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3" name="Text Box 15"/>
          <p:cNvSpPr txBox="1"/>
          <p:nvPr/>
        </p:nvSpPr>
        <p:spPr>
          <a:xfrm>
            <a:off x="4648200" y="32004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可确定 </a:t>
            </a:r>
            <a:r>
              <a:rPr lang="en-US" altLang="zh-CN" sz="2800" i="1" dirty="0">
                <a:ea typeface="楷体_GB2312" pitchFamily="49" charset="-122"/>
              </a:rPr>
              <a:t>y </a:t>
            </a:r>
            <a:r>
              <a:rPr lang="zh-CN" altLang="zh-CN" sz="2800" dirty="0">
                <a:ea typeface="楷体_GB2312" pitchFamily="49" charset="-122"/>
              </a:rPr>
              <a:t>是 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zh-CN" sz="2800" dirty="0">
                <a:ea typeface="楷体_GB2312" pitchFamily="49" charset="-122"/>
              </a:rPr>
              <a:t>的函数 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7904" name="Text Box 16"/>
          <p:cNvSpPr txBox="1"/>
          <p:nvPr/>
        </p:nvSpPr>
        <p:spPr>
          <a:xfrm>
            <a:off x="4648200" y="37338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但此隐函数不能显化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7905" name="Text Box 17"/>
          <p:cNvSpPr txBox="1"/>
          <p:nvPr/>
        </p:nvSpPr>
        <p:spPr>
          <a:xfrm>
            <a:off x="179388" y="15240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函数为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隐函数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7906" name="Text Box 18"/>
          <p:cNvSpPr txBox="1"/>
          <p:nvPr/>
        </p:nvSpPr>
        <p:spPr>
          <a:xfrm>
            <a:off x="7239000" y="998538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则称此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7907" name="Text Box 19"/>
          <p:cNvSpPr txBox="1"/>
          <p:nvPr/>
        </p:nvSpPr>
        <p:spPr>
          <a:xfrm>
            <a:off x="577850" y="4210050"/>
            <a:ext cx="27311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隐函数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求导法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7912" name="Text Box 24"/>
          <p:cNvSpPr txBox="1"/>
          <p:nvPr/>
        </p:nvSpPr>
        <p:spPr>
          <a:xfrm>
            <a:off x="1188720" y="4897755"/>
            <a:ext cx="6874510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方程两边同时对</a:t>
            </a:r>
            <a:r>
              <a:rPr lang="zh-CN" altLang="en-US" sz="2800" i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求导，把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y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看作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的函数！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90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9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791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5" grpId="0"/>
      <p:bldP spid="37896" grpId="0"/>
      <p:bldP spid="37898" grpId="0"/>
      <p:bldP spid="37899" grpId="0"/>
      <p:bldP spid="37901" grpId="0"/>
      <p:bldP spid="37903" grpId="0"/>
      <p:bldP spid="37904" grpId="0"/>
      <p:bldP spid="37905" grpId="0"/>
      <p:bldP spid="37906" grpId="0" build="p"/>
      <p:bldP spid="37907" grpId="0"/>
      <p:bldP spid="3791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535940" y="377825"/>
            <a:ext cx="3013075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6.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求由方程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060700" y="377825"/>
          <a:ext cx="3111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2601595" imgH="393065" progId="Equation.3">
                  <p:embed/>
                </p:oleObj>
              </mc:Choice>
              <mc:Fallback>
                <p:oleObj name="" r:id="rId1" imgW="2601595" imgH="393065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60700" y="377825"/>
                        <a:ext cx="3111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32740" y="1107440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1056005" imgH="315595" progId="Equation.3">
                  <p:embed/>
                </p:oleObj>
              </mc:Choice>
              <mc:Fallback>
                <p:oleObj name="" r:id="rId3" imgW="1056005" imgH="315595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32740" y="1107440"/>
                        <a:ext cx="1282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/>
          <p:cNvSpPr txBox="1"/>
          <p:nvPr/>
        </p:nvSpPr>
        <p:spPr>
          <a:xfrm>
            <a:off x="1644015" y="1040765"/>
            <a:ext cx="320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 </a:t>
            </a:r>
            <a:r>
              <a:rPr lang="en-US" altLang="zh-CN" sz="2800" i="1" dirty="0">
                <a:ea typeface="楷体_GB2312" pitchFamily="49" charset="-122"/>
              </a:rPr>
              <a:t>x </a:t>
            </a:r>
            <a:r>
              <a:rPr lang="en-US" altLang="zh-CN" sz="2800" dirty="0">
                <a:ea typeface="楷体_GB2312" pitchFamily="49" charset="-122"/>
              </a:rPr>
              <a:t>= 0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处的导数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4501515" y="891540"/>
          <a:ext cx="1397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1152525" imgH="746760" progId="Equation.3">
                  <p:embed/>
                </p:oleObj>
              </mc:Choice>
              <mc:Fallback>
                <p:oleObj name="" r:id="rId5" imgW="1152525" imgH="74676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501515" y="891540"/>
                        <a:ext cx="13970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9"/>
          <p:cNvSpPr txBox="1"/>
          <p:nvPr/>
        </p:nvSpPr>
        <p:spPr>
          <a:xfrm>
            <a:off x="806450" y="1724025"/>
            <a:ext cx="76835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方程两边同时对</a:t>
            </a:r>
            <a:r>
              <a:rPr lang="zh-CN" altLang="en-US" sz="2800" i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求导，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把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y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看作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x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的函数</a:t>
            </a:r>
            <a:r>
              <a:rPr lang="zh-CN" altLang="en-US" sz="2800" dirty="0">
                <a:ea typeface="楷体_GB2312" pitchFamily="49" charset="-122"/>
              </a:rPr>
              <a:t>：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1967230" y="2243455"/>
          <a:ext cx="3501370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7" imgW="3020060" imgH="746760" progId="Equation.3">
                  <p:embed/>
                </p:oleObj>
              </mc:Choice>
              <mc:Fallback>
                <p:oleObj name="" r:id="rId7" imgW="3020060" imgH="74676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67230" y="2243455"/>
                        <a:ext cx="3501370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11"/>
          <p:cNvSpPr txBox="1"/>
          <p:nvPr/>
        </p:nvSpPr>
        <p:spPr>
          <a:xfrm>
            <a:off x="806450" y="329152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得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1765935" y="3136900"/>
          <a:ext cx="1099881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927100" imgH="682625" progId="Equation.3">
                  <p:embed/>
                </p:oleObj>
              </mc:Choice>
              <mc:Fallback>
                <p:oleObj name="" r:id="rId9" imgW="927100" imgH="68262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5935" y="3136900"/>
                        <a:ext cx="1099881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2966085" y="3136900"/>
          <a:ext cx="976299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1" imgW="811530" imgH="682625" progId="Equation.3">
                  <p:embed/>
                </p:oleObj>
              </mc:Choice>
              <mc:Fallback>
                <p:oleObj name="" r:id="rId11" imgW="811530" imgH="68262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66085" y="3136900"/>
                        <a:ext cx="976299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4"/>
          <p:cNvGraphicFramePr>
            <a:graphicFrameLocks noChangeAspect="1"/>
          </p:cNvGraphicFramePr>
          <p:nvPr/>
        </p:nvGraphicFramePr>
        <p:xfrm>
          <a:off x="4070985" y="3382963"/>
          <a:ext cx="396000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3" imgW="321945" imgH="225425" progId="Equation.3">
                  <p:embed/>
                </p:oleObj>
              </mc:Choice>
              <mc:Fallback>
                <p:oleObj name="" r:id="rId13" imgW="321945" imgH="22542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70985" y="3382963"/>
                        <a:ext cx="396000" cy="28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4528185" y="3273425"/>
          <a:ext cx="908471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5" imgW="805180" imgH="328295" progId="Equation.3">
                  <p:embed/>
                </p:oleObj>
              </mc:Choice>
              <mc:Fallback>
                <p:oleObj name="" r:id="rId15" imgW="805180" imgH="328295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28185" y="3273425"/>
                        <a:ext cx="908471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8" name="Object 16"/>
          <p:cNvGraphicFramePr>
            <a:graphicFrameLocks noChangeAspect="1"/>
          </p:cNvGraphicFramePr>
          <p:nvPr/>
        </p:nvGraphicFramePr>
        <p:xfrm>
          <a:off x="5556885" y="3365500"/>
          <a:ext cx="449280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7" imgW="386080" imgH="231775" progId="Equation.3">
                  <p:embed/>
                </p:oleObj>
              </mc:Choice>
              <mc:Fallback>
                <p:oleObj name="" r:id="rId17" imgW="386080" imgH="23177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56885" y="3365500"/>
                        <a:ext cx="449280" cy="28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1853565" y="4213225"/>
          <a:ext cx="2553398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9" imgW="2150745" imgH="862965" progId="Equation.3">
                  <p:embed/>
                </p:oleObj>
              </mc:Choice>
              <mc:Fallback>
                <p:oleObj name="" r:id="rId19" imgW="2150745" imgH="86296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53565" y="4213225"/>
                        <a:ext cx="2553398" cy="104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Text Box 18"/>
          <p:cNvSpPr txBox="1"/>
          <p:nvPr/>
        </p:nvSpPr>
        <p:spPr>
          <a:xfrm>
            <a:off x="535623" y="5695315"/>
            <a:ext cx="396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因 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 = 0 </a:t>
            </a:r>
            <a:r>
              <a:rPr lang="zh-CN" altLang="en-US" sz="2800" dirty="0">
                <a:ea typeface="楷体_GB2312" pitchFamily="49" charset="-122"/>
              </a:rPr>
              <a:t>时 </a:t>
            </a:r>
            <a:r>
              <a:rPr lang="en-US" altLang="zh-CN" sz="2800" i="1" dirty="0">
                <a:ea typeface="楷体_GB2312" pitchFamily="49" charset="-122"/>
              </a:rPr>
              <a:t>y</a:t>
            </a:r>
            <a:r>
              <a:rPr lang="en-US" altLang="zh-CN" sz="2800" dirty="0">
                <a:ea typeface="楷体_GB2312" pitchFamily="49" charset="-122"/>
              </a:rPr>
              <a:t> = 0 ,  </a:t>
            </a:r>
            <a:r>
              <a:rPr lang="zh-CN" altLang="en-US" sz="2800" dirty="0">
                <a:ea typeface="楷体_GB2312" pitchFamily="49" charset="-122"/>
              </a:rPr>
              <a:t>故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3850640" y="5505450"/>
          <a:ext cx="1787671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21" imgW="1519555" imgH="746760" progId="Equation.3">
                  <p:embed/>
                </p:oleObj>
              </mc:Choice>
              <mc:Fallback>
                <p:oleObj name="" r:id="rId21" imgW="1519555" imgH="74676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50640" y="5505450"/>
                        <a:ext cx="1787671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" name="Object 20"/>
          <p:cNvGraphicFramePr>
            <a:graphicFrameLocks noChangeAspect="1"/>
          </p:cNvGraphicFramePr>
          <p:nvPr/>
        </p:nvGraphicFramePr>
        <p:xfrm>
          <a:off x="5682615" y="253492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23" imgW="154305" imgH="231775" progId="Equation.3">
                  <p:embed/>
                </p:oleObj>
              </mc:Choice>
              <mc:Fallback>
                <p:oleObj name="" r:id="rId23" imgW="154305" imgH="23177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682615" y="2534920"/>
                        <a:ext cx="215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Text Box 21"/>
          <p:cNvSpPr txBox="1"/>
          <p:nvPr/>
        </p:nvSpPr>
        <p:spPr>
          <a:xfrm>
            <a:off x="6172200" y="330200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确定的隐函数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09210" y="4043680"/>
            <a:ext cx="3742055" cy="1383665"/>
          </a:xfrm>
          <a:prstGeom prst="rect">
            <a:avLst/>
          </a:prstGeom>
          <a:noFill/>
          <a:ln w="28575" cmpd="thickThin"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2"/>
                </a:solidFill>
              </a:rPr>
              <a:t>思考：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？</a:t>
            </a:r>
            <a:r>
              <a:rPr lang="zh-CN" altLang="en-US"/>
              <a:t>求 </a:t>
            </a:r>
            <a:r>
              <a:rPr lang="en-US" altLang="zh-CN"/>
              <a:t>d</a:t>
            </a:r>
            <a:r>
              <a:rPr lang="en-US" altLang="zh-CN" i="1"/>
              <a:t>x </a:t>
            </a:r>
            <a:r>
              <a:rPr lang="en-US" altLang="zh-CN"/>
              <a:t>/ d</a:t>
            </a:r>
            <a:r>
              <a:rPr lang="en-US" altLang="zh-CN" i="1"/>
              <a:t>y </a:t>
            </a:r>
            <a:r>
              <a:rPr lang="zh-CN" altLang="en-US"/>
              <a:t>呢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？</a:t>
            </a:r>
            <a:r>
              <a:rPr lang="zh-CN" altLang="en-US"/>
              <a:t>求</a:t>
            </a:r>
            <a:r>
              <a:rPr lang="en-US" altLang="zh-CN" i="1"/>
              <a:t>x </a:t>
            </a:r>
            <a:r>
              <a:rPr lang="en-US" altLang="zh-CN"/>
              <a:t>= 0</a:t>
            </a:r>
            <a:r>
              <a:rPr lang="zh-CN" altLang="en-US"/>
              <a:t>处的切线方程</a:t>
            </a:r>
            <a:endParaRPr lang="zh-CN" altLang="en-US"/>
          </a:p>
        </p:txBody>
      </p:sp>
      <p:sp>
        <p:nvSpPr>
          <p:cNvPr id="36878" name="Line 14"/>
          <p:cNvSpPr/>
          <p:nvPr/>
        </p:nvSpPr>
        <p:spPr>
          <a:xfrm flipV="1">
            <a:off x="3060700" y="5257165"/>
            <a:ext cx="1346200" cy="127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" name="任意多边形 4"/>
          <p:cNvSpPr/>
          <p:nvPr/>
        </p:nvSpPr>
        <p:spPr>
          <a:xfrm rot="10020000" flipV="1">
            <a:off x="1800860" y="4181475"/>
            <a:ext cx="1277620" cy="456565"/>
          </a:xfrm>
          <a:custGeom>
            <a:avLst/>
            <a:gdLst>
              <a:gd name="connisteX0" fmla="*/ 1812580 w 1812580"/>
              <a:gd name="connsiteY0" fmla="*/ 174569 h 508179"/>
              <a:gd name="connisteX1" fmla="*/ 785150 w 1812580"/>
              <a:gd name="connsiteY1" fmla="*/ 11374 h 508179"/>
              <a:gd name="connisteX2" fmla="*/ 64425 w 1812580"/>
              <a:gd name="connsiteY2" fmla="*/ 462859 h 508179"/>
              <a:gd name="connisteX3" fmla="*/ 73950 w 1812580"/>
              <a:gd name="connsiteY3" fmla="*/ 472384 h 5081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812581" h="508180">
                <a:moveTo>
                  <a:pt x="1812581" y="174570"/>
                </a:moveTo>
                <a:cubicBezTo>
                  <a:pt x="1621446" y="132660"/>
                  <a:pt x="1135036" y="-46410"/>
                  <a:pt x="785151" y="11375"/>
                </a:cubicBezTo>
                <a:cubicBezTo>
                  <a:pt x="435266" y="69160"/>
                  <a:pt x="206666" y="370785"/>
                  <a:pt x="64426" y="462860"/>
                </a:cubicBezTo>
                <a:cubicBezTo>
                  <a:pt x="-77814" y="554935"/>
                  <a:pt x="57441" y="479370"/>
                  <a:pt x="73951" y="472385"/>
                </a:cubicBez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9390" y="4349750"/>
            <a:ext cx="1550035" cy="5219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隐</a:t>
            </a:r>
            <a:r>
              <a:rPr lang="en-US" altLang="zh-CN"/>
              <a:t>)'→</a:t>
            </a:r>
            <a:r>
              <a:rPr lang="zh-CN" altLang="en-US"/>
              <a:t>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900" y="4905375"/>
            <a:ext cx="1550035" cy="521970"/>
          </a:xfrm>
          <a:prstGeom prst="rect">
            <a:avLst/>
          </a:prstGeom>
          <a:noFill/>
          <a:ln w="28575" cmpd="thickThin">
            <a:solidFill>
              <a:schemeClr val="accent2"/>
            </a:solidFill>
            <a:prstDash val="sysDash"/>
          </a:ln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显</a:t>
            </a:r>
            <a:r>
              <a:rPr lang="en-US" altLang="zh-CN"/>
              <a:t>)'→</a:t>
            </a:r>
            <a:r>
              <a:rPr lang="zh-CN" altLang="en-US"/>
              <a:t>显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81" grpId="0"/>
      <p:bldP spid="3083" grpId="0"/>
      <p:bldP spid="3090" grpId="0"/>
      <p:bldP spid="2" grpId="0" bldLvl="0" animBg="1"/>
      <p:bldP spid="5" grpId="0" bldLvl="0" animBg="1"/>
      <p:bldP spid="6" grpId="0" bldLvl="0" animBg="1"/>
      <p:bldP spid="3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65" name="Text Box 21"/>
          <p:cNvSpPr txBox="1"/>
          <p:nvPr/>
        </p:nvSpPr>
        <p:spPr>
          <a:xfrm>
            <a:off x="534670" y="751205"/>
            <a:ext cx="2369820" cy="583565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思考与练习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52219" y="1611188"/>
          <a:ext cx="2524125" cy="116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04900" imgH="508000" progId="Equation.KSEE3">
                  <p:embed/>
                </p:oleObj>
              </mc:Choice>
              <mc:Fallback>
                <p:oleObj name="" r:id="rId1" imgW="1104900" imgH="508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219" y="1611188"/>
                        <a:ext cx="2524125" cy="1160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34670" y="1610995"/>
            <a:ext cx="12172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求 </a:t>
            </a:r>
            <a:r>
              <a:rPr lang="en-US" altLang="zh-CN" i="1"/>
              <a:t>y'</a:t>
            </a:r>
            <a:r>
              <a:rPr lang="zh-CN" altLang="en-US"/>
              <a:t>：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6081713" y="4460875"/>
          <a:ext cx="2286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746760" imgH="340995" progId="Equation.3">
                  <p:embed/>
                </p:oleObj>
              </mc:Choice>
              <mc:Fallback>
                <p:oleObj name="" r:id="rId1" imgW="746760" imgH="34099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81713" y="4460875"/>
                        <a:ext cx="22860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/>
          <p:cNvSpPr>
            <a:spLocks noGrp="1"/>
          </p:cNvSpPr>
          <p:nvPr>
            <p:ph type="title"/>
          </p:nvPr>
        </p:nvSpPr>
        <p:spPr>
          <a:xfrm>
            <a:off x="292100" y="793750"/>
            <a:ext cx="38862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1.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曲线的切线斜率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8916" name="Text Box 4"/>
          <p:cNvSpPr txBox="1"/>
          <p:nvPr/>
        </p:nvSpPr>
        <p:spPr>
          <a:xfrm>
            <a:off x="292100" y="1406525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曲线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177925" y="1550988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500505" imgH="321945" progId="Equation.3">
                  <p:embed/>
                </p:oleObj>
              </mc:Choice>
              <mc:Fallback>
                <p:oleObj name="" r:id="rId3" imgW="1500505" imgH="32194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77925" y="1550988"/>
                        <a:ext cx="1803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8" name="Group 6"/>
          <p:cNvGrpSpPr/>
          <p:nvPr/>
        </p:nvGrpSpPr>
        <p:grpSpPr>
          <a:xfrm>
            <a:off x="6459538" y="3005138"/>
            <a:ext cx="322262" cy="609600"/>
            <a:chOff x="4111" y="1200"/>
            <a:chExt cx="203" cy="384"/>
          </a:xfrm>
        </p:grpSpPr>
        <p:graphicFrame>
          <p:nvGraphicFramePr>
            <p:cNvPr id="7220" name="Object 7"/>
            <p:cNvGraphicFramePr>
              <a:graphicFrameLocks noChangeAspect="1"/>
            </p:cNvGraphicFramePr>
            <p:nvPr/>
          </p:nvGraphicFramePr>
          <p:xfrm>
            <a:off x="4111" y="1396"/>
            <a:ext cx="203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5" imgW="102870" imgH="96520" progId="Equation.3">
                    <p:embed/>
                  </p:oleObj>
                </mc:Choice>
                <mc:Fallback>
                  <p:oleObj name="" r:id="rId5" imgW="102870" imgH="9652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11" y="1396"/>
                          <a:ext cx="203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21" name="Freeform 8"/>
            <p:cNvSpPr/>
            <p:nvPr/>
          </p:nvSpPr>
          <p:spPr>
            <a:xfrm>
              <a:off x="4224" y="1200"/>
              <a:ext cx="23" cy="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6"/>
                </a:cxn>
              </a:cxnLst>
              <a:pathLst>
                <a:path w="1" h="48">
                  <a:moveTo>
                    <a:pt x="0" y="0"/>
                  </a:moveTo>
                  <a:cubicBezTo>
                    <a:pt x="0" y="20"/>
                    <a:pt x="0" y="40"/>
                    <a:pt x="0" y="48"/>
                  </a:cubicBezTo>
                </a:path>
              </a:pathLst>
            </a:custGeom>
            <a:noFill/>
            <a:ln w="2857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2" name="Line 9"/>
            <p:cNvSpPr/>
            <p:nvPr/>
          </p:nvSpPr>
          <p:spPr>
            <a:xfrm flipV="1">
              <a:off x="4176" y="124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8922" name="Group 10"/>
          <p:cNvGrpSpPr/>
          <p:nvPr/>
        </p:nvGrpSpPr>
        <p:grpSpPr>
          <a:xfrm>
            <a:off x="6956425" y="2928938"/>
            <a:ext cx="298450" cy="731837"/>
            <a:chOff x="4424" y="1152"/>
            <a:chExt cx="188" cy="461"/>
          </a:xfrm>
        </p:grpSpPr>
        <p:sp>
          <p:nvSpPr>
            <p:cNvPr id="7217" name="Freeform 11"/>
            <p:cNvSpPr/>
            <p:nvPr/>
          </p:nvSpPr>
          <p:spPr>
            <a:xfrm>
              <a:off x="4512" y="1152"/>
              <a:ext cx="91" cy="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19"/>
                </a:cxn>
                <a:cxn ang="0">
                  <a:pos x="28" y="55"/>
                </a:cxn>
              </a:cxnLst>
              <a:pathLst>
                <a:path w="104" h="144">
                  <a:moveTo>
                    <a:pt x="0" y="0"/>
                  </a:moveTo>
                  <a:cubicBezTo>
                    <a:pt x="44" y="12"/>
                    <a:pt x="88" y="24"/>
                    <a:pt x="96" y="48"/>
                  </a:cubicBezTo>
                  <a:cubicBezTo>
                    <a:pt x="104" y="72"/>
                    <a:pt x="56" y="128"/>
                    <a:pt x="48" y="144"/>
                  </a:cubicBezTo>
                </a:path>
              </a:pathLst>
            </a:custGeom>
            <a:noFill/>
            <a:ln w="28575" cap="flat" cmpd="sng">
              <a:solidFill>
                <a:srgbClr val="00FF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7218" name="Object 12"/>
            <p:cNvGraphicFramePr>
              <a:graphicFrameLocks noChangeAspect="1"/>
            </p:cNvGraphicFramePr>
            <p:nvPr/>
          </p:nvGraphicFramePr>
          <p:xfrm>
            <a:off x="4424" y="1392"/>
            <a:ext cx="188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7" imgW="96520" imgH="116205" progId="Equation.3">
                    <p:embed/>
                  </p:oleObj>
                </mc:Choice>
                <mc:Fallback>
                  <p:oleObj name="" r:id="rId7" imgW="96520" imgH="116205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66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24" y="1392"/>
                          <a:ext cx="188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9" name="Line 13"/>
            <p:cNvSpPr/>
            <p:nvPr/>
          </p:nvSpPr>
          <p:spPr>
            <a:xfrm flipV="1">
              <a:off x="4512" y="120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8926" name="Group 14"/>
          <p:cNvGrpSpPr/>
          <p:nvPr/>
        </p:nvGrpSpPr>
        <p:grpSpPr>
          <a:xfrm>
            <a:off x="6913563" y="1538288"/>
            <a:ext cx="1477962" cy="1589087"/>
            <a:chOff x="4397" y="775"/>
            <a:chExt cx="931" cy="1001"/>
          </a:xfrm>
        </p:grpSpPr>
        <p:sp>
          <p:nvSpPr>
            <p:cNvPr id="7215" name="Line 15"/>
            <p:cNvSpPr/>
            <p:nvPr/>
          </p:nvSpPr>
          <p:spPr>
            <a:xfrm flipV="1">
              <a:off x="4397" y="775"/>
              <a:ext cx="892" cy="10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7216" name="Object 16"/>
            <p:cNvGraphicFramePr>
              <a:graphicFrameLocks noChangeAspect="1"/>
            </p:cNvGraphicFramePr>
            <p:nvPr/>
          </p:nvGraphicFramePr>
          <p:xfrm>
            <a:off x="5113" y="956"/>
            <a:ext cx="21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9" imgW="257810" imgH="231775" progId="Equation.3">
                    <p:embed/>
                  </p:oleObj>
                </mc:Choice>
                <mc:Fallback>
                  <p:oleObj name="" r:id="rId9" imgW="257810" imgH="231775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13" y="956"/>
                          <a:ext cx="215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29" name="Group 17"/>
          <p:cNvGrpSpPr/>
          <p:nvPr/>
        </p:nvGrpSpPr>
        <p:grpSpPr>
          <a:xfrm>
            <a:off x="6410325" y="2208213"/>
            <a:ext cx="2374900" cy="892175"/>
            <a:chOff x="4080" y="1197"/>
            <a:chExt cx="1496" cy="562"/>
          </a:xfrm>
        </p:grpSpPr>
        <p:sp>
          <p:nvSpPr>
            <p:cNvPr id="7213" name="Line 18"/>
            <p:cNvSpPr/>
            <p:nvPr/>
          </p:nvSpPr>
          <p:spPr>
            <a:xfrm flipV="1">
              <a:off x="4080" y="1197"/>
              <a:ext cx="1311" cy="56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7214" name="Object 19"/>
            <p:cNvGraphicFramePr>
              <a:graphicFrameLocks noChangeAspect="1"/>
            </p:cNvGraphicFramePr>
            <p:nvPr/>
          </p:nvGraphicFramePr>
          <p:xfrm>
            <a:off x="5373" y="1203"/>
            <a:ext cx="20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1" imgW="102870" imgH="102870" progId="Equation.3">
                    <p:embed/>
                  </p:oleObj>
                </mc:Choice>
                <mc:Fallback>
                  <p:oleObj name="" r:id="rId11" imgW="102870" imgH="10287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73" y="1203"/>
                          <a:ext cx="203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32" name="Group 20"/>
          <p:cNvGrpSpPr/>
          <p:nvPr/>
        </p:nvGrpSpPr>
        <p:grpSpPr>
          <a:xfrm>
            <a:off x="6931025" y="2441575"/>
            <a:ext cx="571500" cy="1063625"/>
            <a:chOff x="4408" y="1344"/>
            <a:chExt cx="360" cy="670"/>
          </a:xfrm>
        </p:grpSpPr>
        <p:sp>
          <p:nvSpPr>
            <p:cNvPr id="7210" name="Line 21"/>
            <p:cNvSpPr/>
            <p:nvPr/>
          </p:nvSpPr>
          <p:spPr>
            <a:xfrm>
              <a:off x="4628" y="1518"/>
              <a:ext cx="0" cy="25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7211" name="Object 22"/>
            <p:cNvGraphicFramePr>
              <a:graphicFrameLocks noChangeAspect="1"/>
            </p:cNvGraphicFramePr>
            <p:nvPr/>
          </p:nvGraphicFramePr>
          <p:xfrm>
            <a:off x="4560" y="1742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3" imgW="257810" imgH="340995" progId="Equation.3">
                    <p:embed/>
                  </p:oleObj>
                </mc:Choice>
                <mc:Fallback>
                  <p:oleObj name="" r:id="rId13" imgW="257810" imgH="340995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60" y="1742"/>
                          <a:ext cx="20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2" name="Object 23"/>
            <p:cNvGraphicFramePr>
              <a:graphicFrameLocks noChangeAspect="1"/>
            </p:cNvGraphicFramePr>
            <p:nvPr/>
          </p:nvGraphicFramePr>
          <p:xfrm>
            <a:off x="4408" y="1344"/>
            <a:ext cx="24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5" imgW="309245" imgH="225425" progId="Equation.3">
                    <p:embed/>
                  </p:oleObj>
                </mc:Choice>
                <mc:Fallback>
                  <p:oleObj name="" r:id="rId15" imgW="309245" imgH="225425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08" y="1344"/>
                          <a:ext cx="248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36" name="Text Box 24"/>
          <p:cNvSpPr txBox="1"/>
          <p:nvPr/>
        </p:nvSpPr>
        <p:spPr>
          <a:xfrm>
            <a:off x="2981325" y="1422400"/>
            <a:ext cx="320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 </a:t>
            </a:r>
            <a:r>
              <a:rPr lang="en-US" altLang="zh-CN" sz="2800" i="1" dirty="0">
                <a:ea typeface="楷体_GB2312" pitchFamily="49" charset="-122"/>
              </a:rPr>
              <a:t>M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点处的切线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38937" name="Group 25"/>
          <p:cNvGrpSpPr/>
          <p:nvPr/>
        </p:nvGrpSpPr>
        <p:grpSpPr>
          <a:xfrm>
            <a:off x="7858125" y="1958975"/>
            <a:ext cx="215900" cy="1438275"/>
            <a:chOff x="4992" y="1040"/>
            <a:chExt cx="136" cy="906"/>
          </a:xfrm>
        </p:grpSpPr>
        <p:sp>
          <p:nvSpPr>
            <p:cNvPr id="7208" name="Line 26"/>
            <p:cNvSpPr/>
            <p:nvPr/>
          </p:nvSpPr>
          <p:spPr>
            <a:xfrm>
              <a:off x="5064" y="1040"/>
              <a:ext cx="0" cy="7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7209" name="Object 27"/>
            <p:cNvGraphicFramePr>
              <a:graphicFrameLocks noChangeAspect="1"/>
            </p:cNvGraphicFramePr>
            <p:nvPr/>
          </p:nvGraphicFramePr>
          <p:xfrm>
            <a:off x="4992" y="1802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7" imgW="161290" imgH="167640" progId="Equation.3">
                    <p:embed/>
                  </p:oleObj>
                </mc:Choice>
                <mc:Fallback>
                  <p:oleObj name="" r:id="rId17" imgW="161290" imgH="16764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92" y="1802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40" name="Text Box 28"/>
          <p:cNvSpPr txBox="1"/>
          <p:nvPr/>
        </p:nvSpPr>
        <p:spPr>
          <a:xfrm>
            <a:off x="1457325" y="2136775"/>
            <a:ext cx="441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割线 </a:t>
            </a:r>
            <a:r>
              <a:rPr lang="en-US" altLang="zh-CN" sz="2800" i="1" dirty="0">
                <a:ea typeface="楷体_GB2312" pitchFamily="49" charset="-122"/>
              </a:rPr>
              <a:t>M N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的极限位置 </a:t>
            </a:r>
            <a:r>
              <a:rPr lang="en-US" altLang="zh-CN" sz="2800" i="1" dirty="0">
                <a:ea typeface="楷体_GB2312" pitchFamily="49" charset="-122"/>
              </a:rPr>
              <a:t>M T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8941" name="Line 29"/>
          <p:cNvSpPr/>
          <p:nvPr/>
        </p:nvSpPr>
        <p:spPr>
          <a:xfrm>
            <a:off x="619125" y="2365375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8942" name="Group 30"/>
          <p:cNvGrpSpPr/>
          <p:nvPr/>
        </p:nvGrpSpPr>
        <p:grpSpPr>
          <a:xfrm>
            <a:off x="2295525" y="2593975"/>
            <a:ext cx="2362200" cy="519113"/>
            <a:chOff x="1344" y="1401"/>
            <a:chExt cx="1488" cy="327"/>
          </a:xfrm>
        </p:grpSpPr>
        <p:sp>
          <p:nvSpPr>
            <p:cNvPr id="7206" name="Text Box 31"/>
            <p:cNvSpPr txBox="1"/>
            <p:nvPr/>
          </p:nvSpPr>
          <p:spPr>
            <a:xfrm>
              <a:off x="1344" y="1401"/>
              <a:ext cx="14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ea typeface="楷体_GB2312" pitchFamily="49" charset="-122"/>
                </a:rPr>
                <a:t>(</a:t>
              </a:r>
              <a:r>
                <a:rPr lang="zh-CN" altLang="en-US" sz="2800" dirty="0">
                  <a:ea typeface="楷体_GB2312" pitchFamily="49" charset="-122"/>
                </a:rPr>
                <a:t>当            时</a:t>
              </a:r>
              <a:r>
                <a:rPr lang="en-US" altLang="zh-CN" sz="2800" dirty="0">
                  <a:ea typeface="楷体_GB2312" pitchFamily="49" charset="-122"/>
                </a:rPr>
                <a:t>)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  <p:graphicFrame>
          <p:nvGraphicFramePr>
            <p:cNvPr id="7207" name="Object 32"/>
            <p:cNvGraphicFramePr>
              <a:graphicFrameLocks noChangeAspect="1"/>
            </p:cNvGraphicFramePr>
            <p:nvPr/>
          </p:nvGraphicFramePr>
          <p:xfrm>
            <a:off x="1680" y="1449"/>
            <a:ext cx="72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9" imgW="360680" imgH="128905" progId="Equation.3">
                    <p:embed/>
                  </p:oleObj>
                </mc:Choice>
                <mc:Fallback>
                  <p:oleObj name="" r:id="rId19" imgW="360680" imgH="128905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0" y="1449"/>
                          <a:ext cx="720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45" name="Text Box 33"/>
          <p:cNvSpPr txBox="1"/>
          <p:nvPr/>
        </p:nvSpPr>
        <p:spPr>
          <a:xfrm>
            <a:off x="2133600" y="4705350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割线 </a:t>
            </a:r>
            <a:r>
              <a:rPr lang="en-US" altLang="zh-CN" sz="2800" i="1" dirty="0">
                <a:ea typeface="楷体_GB2312" pitchFamily="49" charset="-122"/>
              </a:rPr>
              <a:t>M N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的斜率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8946" name="Line 34"/>
          <p:cNvSpPr/>
          <p:nvPr/>
        </p:nvSpPr>
        <p:spPr>
          <a:xfrm>
            <a:off x="7285038" y="2736850"/>
            <a:ext cx="685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38947" name="Object 35"/>
          <p:cNvGraphicFramePr>
            <a:graphicFrameLocks noChangeAspect="1"/>
          </p:cNvGraphicFramePr>
          <p:nvPr/>
        </p:nvGraphicFramePr>
        <p:xfrm>
          <a:off x="4951413" y="4838700"/>
          <a:ext cx="1066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1" imgW="875665" imgH="289560" progId="Equation.3">
                  <p:embed/>
                </p:oleObj>
              </mc:Choice>
              <mc:Fallback>
                <p:oleObj name="" r:id="rId21" imgW="875665" imgH="28956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51413" y="4838700"/>
                        <a:ext cx="10668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8" name="Object 36"/>
          <p:cNvGraphicFramePr>
            <a:graphicFrameLocks noChangeAspect="1"/>
          </p:cNvGraphicFramePr>
          <p:nvPr/>
        </p:nvGraphicFramePr>
        <p:xfrm>
          <a:off x="6219825" y="4498975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3" imgW="1616075" imgH="354330" progId="Equation.3">
                  <p:embed/>
                </p:oleObj>
              </mc:Choice>
              <mc:Fallback>
                <p:oleObj name="" r:id="rId23" imgW="1616075" imgH="35433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19825" y="4498975"/>
                        <a:ext cx="1943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9" name="Object 37"/>
          <p:cNvGraphicFramePr>
            <a:graphicFrameLocks noChangeAspect="1"/>
          </p:cNvGraphicFramePr>
          <p:nvPr/>
        </p:nvGraphicFramePr>
        <p:xfrm>
          <a:off x="6765925" y="4956175"/>
          <a:ext cx="87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5" imgW="715010" imgH="354330" progId="Equation.3">
                  <p:embed/>
                </p:oleObj>
              </mc:Choice>
              <mc:Fallback>
                <p:oleObj name="" r:id="rId25" imgW="715010" imgH="35433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65925" y="4956175"/>
                        <a:ext cx="876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0" name="Text Box 38"/>
          <p:cNvSpPr txBox="1"/>
          <p:nvPr/>
        </p:nvSpPr>
        <p:spPr>
          <a:xfrm>
            <a:off x="292100" y="3203575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切线 </a:t>
            </a:r>
            <a:r>
              <a:rPr lang="en-US" altLang="zh-CN" sz="2800" i="1" dirty="0">
                <a:ea typeface="楷体_GB2312" pitchFamily="49" charset="-122"/>
              </a:rPr>
              <a:t>MT </a:t>
            </a:r>
            <a:r>
              <a:rPr lang="zh-CN" altLang="en-US" sz="2800" dirty="0">
                <a:ea typeface="楷体_GB2312" pitchFamily="49" charset="-122"/>
              </a:rPr>
              <a:t>的斜率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8951" name="Object 39"/>
          <p:cNvGraphicFramePr>
            <a:graphicFrameLocks noChangeAspect="1"/>
          </p:cNvGraphicFramePr>
          <p:nvPr/>
        </p:nvGraphicFramePr>
        <p:xfrm>
          <a:off x="1609725" y="3914775"/>
          <a:ext cx="1346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7" imgW="1107440" imgH="257810" progId="Equation.3">
                  <p:embed/>
                </p:oleObj>
              </mc:Choice>
              <mc:Fallback>
                <p:oleObj name="" r:id="rId27" imgW="1107440" imgH="25781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09725" y="3914775"/>
                        <a:ext cx="13462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2" name="Object 40"/>
          <p:cNvGraphicFramePr>
            <a:graphicFrameLocks noChangeAspect="1"/>
          </p:cNvGraphicFramePr>
          <p:nvPr/>
        </p:nvGraphicFramePr>
        <p:xfrm>
          <a:off x="3044825" y="3889375"/>
          <a:ext cx="1765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29" imgW="1468120" imgH="534670" progId="Equation.3">
                  <p:embed/>
                </p:oleObj>
              </mc:Choice>
              <mc:Fallback>
                <p:oleObj name="" r:id="rId29" imgW="1468120" imgH="53467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44825" y="3889375"/>
                        <a:ext cx="17653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3" name="Object 41"/>
          <p:cNvGraphicFramePr>
            <a:graphicFrameLocks noChangeAspect="1"/>
          </p:cNvGraphicFramePr>
          <p:nvPr/>
        </p:nvGraphicFramePr>
        <p:xfrm>
          <a:off x="1584325" y="5527675"/>
          <a:ext cx="3302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1" imgW="2769235" imgH="753110" progId="Equation.3">
                  <p:embed/>
                </p:oleObj>
              </mc:Choice>
              <mc:Fallback>
                <p:oleObj name="" r:id="rId31" imgW="2769235" imgH="75311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84325" y="5527675"/>
                        <a:ext cx="33020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4" name="Object 42"/>
          <p:cNvGraphicFramePr>
            <a:graphicFrameLocks noChangeAspect="1"/>
          </p:cNvGraphicFramePr>
          <p:nvPr/>
        </p:nvGraphicFramePr>
        <p:xfrm>
          <a:off x="2905125" y="5540375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3" imgW="1616075" imgH="354330" progId="Equation.3">
                  <p:embed/>
                </p:oleObj>
              </mc:Choice>
              <mc:Fallback>
                <p:oleObj name="" r:id="rId33" imgW="1616075" imgH="35433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05125" y="5540375"/>
                        <a:ext cx="1943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5" name="Object 43"/>
          <p:cNvGraphicFramePr>
            <a:graphicFrameLocks noChangeAspect="1"/>
          </p:cNvGraphicFramePr>
          <p:nvPr/>
        </p:nvGraphicFramePr>
        <p:xfrm>
          <a:off x="3362325" y="5946775"/>
          <a:ext cx="87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5" imgW="715010" imgH="354330" progId="Equation.3">
                  <p:embed/>
                </p:oleObj>
              </mc:Choice>
              <mc:Fallback>
                <p:oleObj name="" r:id="rId35" imgW="715010" imgH="35433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62325" y="5946775"/>
                        <a:ext cx="876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6" name="Line 44"/>
          <p:cNvSpPr/>
          <p:nvPr/>
        </p:nvSpPr>
        <p:spPr>
          <a:xfrm>
            <a:off x="1971675" y="4473575"/>
            <a:ext cx="0" cy="1295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8957" name="Group 45"/>
          <p:cNvGrpSpPr/>
          <p:nvPr/>
        </p:nvGrpSpPr>
        <p:grpSpPr>
          <a:xfrm>
            <a:off x="5853113" y="1328738"/>
            <a:ext cx="2767012" cy="2147887"/>
            <a:chOff x="3729" y="577"/>
            <a:chExt cx="1743" cy="1353"/>
          </a:xfrm>
        </p:grpSpPr>
        <p:grpSp>
          <p:nvGrpSpPr>
            <p:cNvPr id="7197" name="Group 46"/>
            <p:cNvGrpSpPr/>
            <p:nvPr/>
          </p:nvGrpSpPr>
          <p:grpSpPr>
            <a:xfrm>
              <a:off x="3736" y="577"/>
              <a:ext cx="1736" cy="1353"/>
              <a:chOff x="3736" y="577"/>
              <a:chExt cx="1736" cy="1353"/>
            </a:xfrm>
          </p:grpSpPr>
          <p:sp>
            <p:nvSpPr>
              <p:cNvPr id="7199" name="Line 47"/>
              <p:cNvSpPr/>
              <p:nvPr/>
            </p:nvSpPr>
            <p:spPr>
              <a:xfrm>
                <a:off x="3840" y="1702"/>
                <a:ext cx="162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7200" name="Line 48"/>
              <p:cNvSpPr/>
              <p:nvPr/>
            </p:nvSpPr>
            <p:spPr>
              <a:xfrm flipV="1">
                <a:off x="3941" y="577"/>
                <a:ext cx="0" cy="131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7201" name="Freeform 49"/>
              <p:cNvSpPr/>
              <p:nvPr/>
            </p:nvSpPr>
            <p:spPr>
              <a:xfrm>
                <a:off x="4253" y="702"/>
                <a:ext cx="936" cy="813"/>
              </a:xfrm>
              <a:custGeom>
                <a:avLst/>
                <a:gdLst/>
                <a:ahLst/>
                <a:cxnLst>
                  <a:cxn ang="0">
                    <a:pos x="0" y="1798"/>
                  </a:cxn>
                  <a:cxn ang="0">
                    <a:pos x="822" y="1659"/>
                  </a:cxn>
                  <a:cxn ang="0">
                    <a:pos x="1508" y="1105"/>
                  </a:cxn>
                  <a:cxn ang="0">
                    <a:pos x="2057" y="0"/>
                  </a:cxn>
                </a:cxnLst>
                <a:pathLst>
                  <a:path w="720" h="624">
                    <a:moveTo>
                      <a:pt x="0" y="624"/>
                    </a:moveTo>
                    <a:cubicBezTo>
                      <a:pt x="100" y="620"/>
                      <a:pt x="200" y="616"/>
                      <a:pt x="288" y="576"/>
                    </a:cubicBezTo>
                    <a:cubicBezTo>
                      <a:pt x="376" y="536"/>
                      <a:pt x="456" y="480"/>
                      <a:pt x="528" y="384"/>
                    </a:cubicBezTo>
                    <a:cubicBezTo>
                      <a:pt x="600" y="288"/>
                      <a:pt x="688" y="64"/>
                      <a:pt x="720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7202" name="Object 50"/>
              <p:cNvGraphicFramePr>
                <a:graphicFrameLocks noChangeAspect="1"/>
              </p:cNvGraphicFramePr>
              <p:nvPr/>
            </p:nvGraphicFramePr>
            <p:xfrm>
              <a:off x="5336" y="1786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" r:id="rId37" imgW="161290" imgH="167640" progId="Equation.3">
                      <p:embed/>
                    </p:oleObj>
                  </mc:Choice>
                  <mc:Fallback>
                    <p:oleObj name="" r:id="rId37" imgW="161290" imgH="167640" progId="Equation.3">
                      <p:embed/>
                      <p:pic>
                        <p:nvPicPr>
                          <p:cNvPr id="0" name="图片 3105"/>
                          <p:cNvPicPr/>
                          <p:nvPr/>
                        </p:nvPicPr>
                        <p:blipFill>
                          <a:blip r:embed="rId3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336" y="1786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03" name="Object 51"/>
              <p:cNvGraphicFramePr>
                <a:graphicFrameLocks noChangeAspect="1"/>
              </p:cNvGraphicFramePr>
              <p:nvPr/>
            </p:nvGraphicFramePr>
            <p:xfrm>
              <a:off x="3736" y="606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name="" r:id="rId39" imgW="173990" imgH="231775" progId="Equation.3">
                      <p:embed/>
                    </p:oleObj>
                  </mc:Choice>
                  <mc:Fallback>
                    <p:oleObj name="" r:id="rId39" imgW="173990" imgH="231775" progId="Equation.3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4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736" y="606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04" name="Object 52"/>
              <p:cNvGraphicFramePr>
                <a:graphicFrameLocks noChangeAspect="1"/>
              </p:cNvGraphicFramePr>
              <p:nvPr/>
            </p:nvGraphicFramePr>
            <p:xfrm>
              <a:off x="4184" y="742"/>
              <a:ext cx="80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1" name="" r:id="rId41" imgW="1062355" imgH="309245" progId="Equation.3">
                      <p:embed/>
                    </p:oleObj>
                  </mc:Choice>
                  <mc:Fallback>
                    <p:oleObj name="" r:id="rId41" imgW="1062355" imgH="309245" progId="Equation.3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4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84" y="742"/>
                            <a:ext cx="808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05" name="Object 53"/>
              <p:cNvGraphicFramePr>
                <a:graphicFrameLocks noChangeAspect="1"/>
              </p:cNvGraphicFramePr>
              <p:nvPr/>
            </p:nvGraphicFramePr>
            <p:xfrm>
              <a:off x="4071" y="1366"/>
              <a:ext cx="17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" r:id="rId43" imgW="206375" imgH="244475" progId="Equation.3">
                      <p:embed/>
                    </p:oleObj>
                  </mc:Choice>
                  <mc:Fallback>
                    <p:oleObj name="" r:id="rId43" imgW="206375" imgH="244475" progId="Equation.3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4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71" y="1366"/>
                            <a:ext cx="176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7198" name="Picture 54"/>
            <p:cNvPicPr>
              <a:picLocks noChangeAspect="1"/>
            </p:cNvPicPr>
            <p:nvPr/>
          </p:nvPicPr>
          <p:blipFill>
            <a:blip r:embed="rId45">
              <a:lum bright="100000" contrast="-70000"/>
            </a:blip>
            <a:stretch>
              <a:fillRect/>
            </a:stretch>
          </p:blipFill>
          <p:spPr>
            <a:xfrm>
              <a:off x="3729" y="1722"/>
              <a:ext cx="192" cy="2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147" name="Rectangle 2"/>
          <p:cNvSpPr>
            <a:spLocks noGrp="1"/>
          </p:cNvSpPr>
          <p:nvPr/>
        </p:nvSpPr>
        <p:spPr>
          <a:xfrm>
            <a:off x="114300" y="107950"/>
            <a:ext cx="2362200" cy="685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一、 引例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36" grpId="0"/>
      <p:bldP spid="38940" grpId="0"/>
      <p:bldP spid="38945" grpId="0"/>
      <p:bldP spid="3895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Rectangle 3"/>
          <p:cNvSpPr>
            <a:spLocks noGrp="1"/>
          </p:cNvSpPr>
          <p:nvPr>
            <p:ph type="title"/>
          </p:nvPr>
        </p:nvSpPr>
        <p:spPr>
          <a:xfrm>
            <a:off x="539750" y="304800"/>
            <a:ext cx="3657600" cy="6477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六、对数求导法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37907" name="Text Box 19"/>
          <p:cNvSpPr txBox="1"/>
          <p:nvPr/>
        </p:nvSpPr>
        <p:spPr>
          <a:xfrm>
            <a:off x="625475" y="1040130"/>
            <a:ext cx="27311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ea typeface="楷体_GB2312" pitchFamily="49" charset="-122"/>
              </a:rPr>
              <a:t>方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法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7912" name="Text Box 24"/>
          <p:cNvSpPr txBox="1"/>
          <p:nvPr/>
        </p:nvSpPr>
        <p:spPr>
          <a:xfrm>
            <a:off x="1755140" y="1040130"/>
            <a:ext cx="5318760" cy="52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两边取对数，化隐函数方程求解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7170" name="Rectangle 2"/>
          <p:cNvSpPr>
            <a:spLocks noGrp="1"/>
          </p:cNvSpPr>
          <p:nvPr/>
        </p:nvSpPr>
        <p:spPr>
          <a:xfrm>
            <a:off x="779780" y="1586230"/>
            <a:ext cx="1676400" cy="533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7.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186940" y="1581785"/>
          <a:ext cx="240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" imgW="1996440" imgH="393065" progId="Equation.3">
                  <p:embed/>
                </p:oleObj>
              </mc:Choice>
              <mc:Fallback>
                <p:oleObj name="" r:id="rId1" imgW="1996440" imgH="39306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186940" y="1581785"/>
                        <a:ext cx="24003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/>
          <p:cNvSpPr txBox="1"/>
          <p:nvPr/>
        </p:nvSpPr>
        <p:spPr>
          <a:xfrm>
            <a:off x="779780" y="2327910"/>
            <a:ext cx="5141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 </a:t>
            </a:r>
            <a:r>
              <a:rPr lang="zh-CN" altLang="en-US" sz="2800" dirty="0">
                <a:ea typeface="楷体_GB2312" pitchFamily="49" charset="-122"/>
              </a:rPr>
              <a:t>两边取对数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化为隐式方程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2098993" y="3097530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" imgW="1938020" imgH="315595" progId="Equation.3">
                  <p:embed/>
                </p:oleObj>
              </mc:Choice>
              <mc:Fallback>
                <p:oleObj name="" r:id="rId3" imgW="1938020" imgH="315595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98993" y="3097530"/>
                        <a:ext cx="2336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/>
          <p:cNvSpPr txBox="1"/>
          <p:nvPr/>
        </p:nvSpPr>
        <p:spPr>
          <a:xfrm>
            <a:off x="2919730" y="3683635"/>
            <a:ext cx="27432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两边同时对 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求导，把 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y 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看作 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x 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的函数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2068830" y="4454843"/>
          <a:ext cx="60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483235" imgH="746760" progId="Equation.3">
                  <p:embed/>
                </p:oleObj>
              </mc:Choice>
              <mc:Fallback>
                <p:oleObj name="" r:id="rId5" imgW="483235" imgH="74676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68830" y="4454843"/>
                        <a:ext cx="609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2754630" y="4751705"/>
          <a:ext cx="176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7" imgW="1455420" imgH="250825" progId="Equation.3">
                  <p:embed/>
                </p:oleObj>
              </mc:Choice>
              <mc:Fallback>
                <p:oleObj name="" r:id="rId7" imgW="1455420" imgH="250825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54630" y="4751705"/>
                        <a:ext cx="17653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4659630" y="4513580"/>
          <a:ext cx="1003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9" imgW="811530" imgH="682625" progId="Equation.3">
                  <p:embed/>
                </p:oleObj>
              </mc:Choice>
              <mc:Fallback>
                <p:oleObj name="" r:id="rId9" imgW="811530" imgH="682625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59630" y="4513580"/>
                        <a:ext cx="1003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842645" y="5437505"/>
          <a:ext cx="50895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1" imgW="4276090" imgH="682625" progId="Equation.3">
                  <p:embed/>
                </p:oleObj>
              </mc:Choice>
              <mc:Fallback>
                <p:oleObj name="" r:id="rId11" imgW="4276090" imgH="682625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42645" y="5437505"/>
                        <a:ext cx="5089525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7" name="Line 37"/>
          <p:cNvSpPr/>
          <p:nvPr/>
        </p:nvSpPr>
        <p:spPr>
          <a:xfrm>
            <a:off x="2678430" y="3684905"/>
            <a:ext cx="0" cy="838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2" name="Text Box 6"/>
          <p:cNvSpPr txBox="1"/>
          <p:nvPr/>
        </p:nvSpPr>
        <p:spPr>
          <a:xfrm>
            <a:off x="4659630" y="1600518"/>
            <a:ext cx="3276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的导数 </a:t>
            </a:r>
            <a:r>
              <a:rPr lang="en-US" altLang="zh-CN" sz="2800" dirty="0">
                <a:ea typeface="楷体_GB2312" pitchFamily="49" charset="-122"/>
              </a:rPr>
              <a:t>. </a:t>
            </a:r>
            <a:endParaRPr lang="en-US" altLang="zh-CN" sz="2800" dirty="0">
              <a:ea typeface="楷体_GB2312" pitchFamily="49" charset="-122"/>
            </a:endParaRPr>
          </a:p>
        </p:txBody>
      </p:sp>
      <p:cxnSp>
        <p:nvCxnSpPr>
          <p:cNvPr id="7" name="肘形连接符 6"/>
          <p:cNvCxnSpPr/>
          <p:nvPr/>
        </p:nvCxnSpPr>
        <p:spPr>
          <a:xfrm flipV="1">
            <a:off x="2390140" y="5805170"/>
            <a:ext cx="4197985" cy="483235"/>
          </a:xfrm>
          <a:prstGeom prst="bentConnector3">
            <a:avLst>
              <a:gd name="adj1" fmla="val 87762"/>
            </a:avLst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" name="文本框 5"/>
          <p:cNvSpPr txBox="1"/>
          <p:nvPr/>
        </p:nvSpPr>
        <p:spPr>
          <a:xfrm>
            <a:off x="6682105" y="5521960"/>
            <a:ext cx="2261235" cy="5219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幂指</a:t>
            </a:r>
            <a:r>
              <a:rPr lang="en-US" altLang="zh-CN"/>
              <a:t>)'→</a:t>
            </a:r>
            <a:r>
              <a:rPr lang="zh-CN" altLang="en-US"/>
              <a:t>幂指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1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7" grpId="0"/>
      <p:bldP spid="37912" grpId="0" uiExpand="1" build="p"/>
      <p:bldP spid="15369" grpId="0"/>
      <p:bldP spid="15371" grpId="0"/>
      <p:bldP spid="7170" grpId="0"/>
      <p:bldP spid="7172" grpId="0"/>
      <p:bldP spid="6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9"/>
          <p:cNvSpPr txBox="1"/>
          <p:nvPr/>
        </p:nvSpPr>
        <p:spPr>
          <a:xfrm>
            <a:off x="596265" y="542925"/>
            <a:ext cx="3910965" cy="583565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对数求导法适用范围</a:t>
            </a:r>
            <a:r>
              <a:rPr lang="en-US" altLang="zh-CN" dirty="0">
                <a:ea typeface="楷体_GB2312" pitchFamily="49" charset="-122"/>
              </a:rPr>
              <a:t> </a:t>
            </a:r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3" name="Text Box 24"/>
          <p:cNvSpPr txBox="1"/>
          <p:nvPr/>
        </p:nvSpPr>
        <p:spPr>
          <a:xfrm>
            <a:off x="1057910" y="1408430"/>
            <a:ext cx="5318760" cy="1814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幂指函数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选用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乘除、乘方、开方函数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慎用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加减函数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不适用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1765" name="Text Box 21"/>
          <p:cNvSpPr txBox="1"/>
          <p:nvPr/>
        </p:nvSpPr>
        <p:spPr>
          <a:xfrm>
            <a:off x="596265" y="3564255"/>
            <a:ext cx="2398395" cy="583565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思考与练习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8046" y="4306281"/>
          <a:ext cx="28479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130300" imgH="469900" progId="Equation.KSEE3">
                  <p:embed/>
                </p:oleObj>
              </mc:Choice>
              <mc:Fallback>
                <p:oleObj name="" r:id="rId1" imgW="1130300" imgH="469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8046" y="4306281"/>
                        <a:ext cx="2847975" cy="118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18455" y="1347788"/>
          <a:ext cx="15525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584200" imgH="203200" progId="Equation.KSEE3">
                  <p:embed/>
                </p:oleObj>
              </mc:Choice>
              <mc:Fallback>
                <p:oleObj name="" r:id="rId3" imgW="5842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8455" y="1347788"/>
                        <a:ext cx="1552500" cy="540000"/>
                      </a:xfrm>
                      <a:prstGeom prst="rect">
                        <a:avLst/>
                      </a:prstGeom>
                      <a:ln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肘形连接符 6"/>
          <p:cNvCxnSpPr/>
          <p:nvPr/>
        </p:nvCxnSpPr>
        <p:spPr>
          <a:xfrm flipV="1">
            <a:off x="3263265" y="1619250"/>
            <a:ext cx="2078355" cy="268605"/>
          </a:xfrm>
          <a:prstGeom prst="bentConnector3">
            <a:avLst>
              <a:gd name="adj1" fmla="val 37519"/>
            </a:avLst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1765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533400" y="263525"/>
            <a:ext cx="427736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七、参数方程求导法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6147" name="Text Box 3"/>
          <p:cNvSpPr txBox="1"/>
          <p:nvPr/>
        </p:nvSpPr>
        <p:spPr>
          <a:xfrm>
            <a:off x="609600" y="1050925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若参数方程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527300" y="900113"/>
          <a:ext cx="1435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1184910" imgH="708025" progId="Equation.3">
                  <p:embed/>
                </p:oleObj>
              </mc:Choice>
              <mc:Fallback>
                <p:oleObj name="" r:id="rId1" imgW="1184910" imgH="70802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27300" y="900113"/>
                        <a:ext cx="14351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/>
          <p:nvPr/>
        </p:nvSpPr>
        <p:spPr>
          <a:xfrm>
            <a:off x="4038600" y="1081088"/>
            <a:ext cx="487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可确定一个</a:t>
            </a:r>
            <a:r>
              <a:rPr lang="zh-CN" altLang="en-US" sz="2800" i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y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与</a:t>
            </a:r>
            <a:r>
              <a:rPr lang="zh-CN" altLang="en-US" sz="2800" i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x </a:t>
            </a:r>
            <a:r>
              <a:rPr lang="zh-CN" altLang="en-US" sz="2800" dirty="0">
                <a:ea typeface="楷体_GB2312" pitchFamily="49" charset="-122"/>
              </a:rPr>
              <a:t>之间的函数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181100" y="19050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1223645" imgH="315595" progId="Equation.3">
                  <p:embed/>
                </p:oleObj>
              </mc:Choice>
              <mc:Fallback>
                <p:oleObj name="" r:id="rId3" imgW="1223645" imgH="31559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81100" y="1905000"/>
                        <a:ext cx="1485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/>
          <p:nvPr/>
        </p:nvSpPr>
        <p:spPr>
          <a:xfrm>
            <a:off x="2667000" y="18415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可导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4089400" y="1778000"/>
          <a:ext cx="345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2891155" imgH="393065" progId="Equation.3">
                  <p:embed/>
                </p:oleObj>
              </mc:Choice>
              <mc:Fallback>
                <p:oleObj name="" r:id="rId5" imgW="2891155" imgH="3930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089400" y="1778000"/>
                        <a:ext cx="34544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/>
          <p:cNvSpPr txBox="1"/>
          <p:nvPr/>
        </p:nvSpPr>
        <p:spPr>
          <a:xfrm>
            <a:off x="7543800" y="17526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762000" y="2516188"/>
          <a:ext cx="128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1056005" imgH="321945" progId="Equation.3">
                  <p:embed/>
                </p:oleObj>
              </mc:Choice>
              <mc:Fallback>
                <p:oleObj name="" r:id="rId7" imgW="1056005" imgH="32194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2516188"/>
                        <a:ext cx="1282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1"/>
          <p:cNvSpPr txBox="1"/>
          <p:nvPr/>
        </p:nvSpPr>
        <p:spPr>
          <a:xfrm>
            <a:off x="1981200" y="24384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2076450" y="2982913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9" imgW="579755" imgH="746760" progId="Equation.3">
                  <p:embed/>
                </p:oleObj>
              </mc:Choice>
              <mc:Fallback>
                <p:oleObj name="" r:id="rId9" imgW="579755" imgH="74676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76450" y="2982913"/>
                        <a:ext cx="723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2933700" y="2982913"/>
          <a:ext cx="1003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1" imgW="811530" imgH="746760" progId="Equation.3">
                  <p:embed/>
                </p:oleObj>
              </mc:Choice>
              <mc:Fallback>
                <p:oleObj name="" r:id="rId11" imgW="811530" imgH="74676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33700" y="2982913"/>
                        <a:ext cx="1003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4121150" y="2971800"/>
          <a:ext cx="13335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3" imgW="1094740" imgH="1133475" progId="Equation.3">
                  <p:embed/>
                </p:oleObj>
              </mc:Choice>
              <mc:Fallback>
                <p:oleObj name="" r:id="rId13" imgW="1094740" imgH="113347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21150" y="2971800"/>
                        <a:ext cx="1333500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5702300" y="4651375"/>
          <a:ext cx="106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5" imgW="869315" imgH="746760" progId="Equation.3">
                  <p:embed/>
                </p:oleObj>
              </mc:Choice>
              <mc:Fallback>
                <p:oleObj name="" r:id="rId15" imgW="869315" imgH="74676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02300" y="4651375"/>
                        <a:ext cx="1066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762000" y="4100513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7" imgW="1068705" imgH="321945" progId="Equation.3">
                  <p:embed/>
                </p:oleObj>
              </mc:Choice>
              <mc:Fallback>
                <p:oleObj name="" r:id="rId17" imgW="1068705" imgH="32194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4100513"/>
                        <a:ext cx="1308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Text Box 17"/>
          <p:cNvSpPr txBox="1"/>
          <p:nvPr/>
        </p:nvSpPr>
        <p:spPr>
          <a:xfrm>
            <a:off x="1992313" y="4022725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2152650" y="4648200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9" imgW="579755" imgH="746760" progId="Equation.3">
                  <p:embed/>
                </p:oleObj>
              </mc:Choice>
              <mc:Fallback>
                <p:oleObj name="" r:id="rId19" imgW="579755" imgH="74676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52650" y="4648200"/>
                        <a:ext cx="723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2997200" y="4648200"/>
          <a:ext cx="1003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1" imgW="811530" imgH="746760" progId="Equation.3">
                  <p:embed/>
                </p:oleObj>
              </mc:Choice>
              <mc:Fallback>
                <p:oleObj name="" r:id="rId21" imgW="811530" imgH="74676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97200" y="4648200"/>
                        <a:ext cx="1003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4152900" y="4651375"/>
          <a:ext cx="14605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3" imgW="1197610" imgH="1133475" progId="Equation.3">
                  <p:embed/>
                </p:oleObj>
              </mc:Choice>
              <mc:Fallback>
                <p:oleObj name="" r:id="rId23" imgW="1197610" imgH="113347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52900" y="4651375"/>
                        <a:ext cx="1460500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/>
          <p:cNvGraphicFramePr>
            <a:graphicFrameLocks noChangeAspect="1"/>
          </p:cNvGraphicFramePr>
          <p:nvPr/>
        </p:nvGraphicFramePr>
        <p:xfrm>
          <a:off x="5562600" y="2994025"/>
          <a:ext cx="106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25" imgW="869315" imgH="746760" progId="Equation.3">
                  <p:embed/>
                </p:oleObj>
              </mc:Choice>
              <mc:Fallback>
                <p:oleObj name="" r:id="rId25" imgW="869315" imgH="74676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62600" y="2994025"/>
                        <a:ext cx="1066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Text Box 22"/>
          <p:cNvSpPr txBox="1"/>
          <p:nvPr/>
        </p:nvSpPr>
        <p:spPr>
          <a:xfrm>
            <a:off x="1066800" y="5805488"/>
            <a:ext cx="4191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zh-CN" altLang="en-US" sz="2800" dirty="0">
                <a:ea typeface="楷体_GB2312" pitchFamily="49" charset="-122"/>
              </a:rPr>
              <a:t>此时看成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是</a:t>
            </a:r>
            <a:r>
              <a:rPr lang="zh-CN" altLang="en-US" sz="2800" i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y </a:t>
            </a:r>
            <a:r>
              <a:rPr lang="zh-CN" altLang="en-US" sz="2800" dirty="0">
                <a:ea typeface="楷体_GB2312" pitchFamily="49" charset="-122"/>
              </a:rPr>
              <a:t>的函数 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6167" name="Text Box 23"/>
          <p:cNvSpPr txBox="1"/>
          <p:nvPr/>
        </p:nvSpPr>
        <p:spPr>
          <a:xfrm>
            <a:off x="228600" y="18415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关系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9" grpId="0"/>
      <p:bldP spid="6151" grpId="0"/>
      <p:bldP spid="6153" grpId="0"/>
      <p:bldP spid="6155" grpId="0"/>
      <p:bldP spid="6161" grpId="0"/>
      <p:bldP spid="6166" grpId="0"/>
      <p:bldP spid="616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8" name="Rectangle 4"/>
          <p:cNvSpPr>
            <a:spLocks noGrp="1"/>
          </p:cNvSpPr>
          <p:nvPr>
            <p:ph type="title"/>
          </p:nvPr>
        </p:nvSpPr>
        <p:spPr>
          <a:xfrm>
            <a:off x="342900" y="596583"/>
            <a:ext cx="1447800" cy="620712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8.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6645" name="Object 21"/>
          <p:cNvGraphicFramePr>
            <a:graphicFrameLocks noChangeAspect="1"/>
          </p:cNvGraphicFramePr>
          <p:nvPr/>
        </p:nvGraphicFramePr>
        <p:xfrm>
          <a:off x="2082800" y="455295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068705" imgH="321945" progId="Equation.3">
                  <p:embed/>
                </p:oleObj>
              </mc:Choice>
              <mc:Fallback>
                <p:oleObj name="" r:id="rId1" imgW="1068705" imgH="32194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82800" y="455295"/>
                        <a:ext cx="1308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6" name="Text Box 22"/>
          <p:cNvSpPr txBox="1"/>
          <p:nvPr/>
        </p:nvSpPr>
        <p:spPr>
          <a:xfrm>
            <a:off x="4457700" y="645795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47" name="Object 23"/>
          <p:cNvGraphicFramePr>
            <a:graphicFrameLocks noChangeAspect="1"/>
          </p:cNvGraphicFramePr>
          <p:nvPr/>
        </p:nvGraphicFramePr>
        <p:xfrm>
          <a:off x="5080000" y="746125"/>
          <a:ext cx="147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217295" imgH="321945" progId="Equation.3">
                  <p:embed/>
                </p:oleObj>
              </mc:Choice>
              <mc:Fallback>
                <p:oleObj name="" r:id="rId3" imgW="1217295" imgH="32194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80000" y="746125"/>
                        <a:ext cx="1473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8" name="Text Box 24"/>
          <p:cNvSpPr txBox="1"/>
          <p:nvPr/>
        </p:nvSpPr>
        <p:spPr>
          <a:xfrm>
            <a:off x="6553200" y="6477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6972300" y="410845"/>
          <a:ext cx="731558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292100" imgH="393700" progId="Equation.3">
                  <p:embed/>
                </p:oleObj>
              </mc:Choice>
              <mc:Fallback>
                <p:oleObj name="" r:id="rId5" imgW="292100" imgH="393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72300" y="410845"/>
                        <a:ext cx="731558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6"/>
          <p:cNvGraphicFramePr>
            <a:graphicFrameLocks noChangeAspect="1"/>
          </p:cNvGraphicFramePr>
          <p:nvPr/>
        </p:nvGraphicFramePr>
        <p:xfrm>
          <a:off x="1163955" y="2855595"/>
          <a:ext cx="2184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1809750" imgH="746760" progId="Equation.3">
                  <p:embed/>
                </p:oleObj>
              </mc:Choice>
              <mc:Fallback>
                <p:oleObj name="" r:id="rId7" imgW="1809750" imgH="74676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63955" y="2855595"/>
                        <a:ext cx="21844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27"/>
          <p:cNvGraphicFramePr>
            <a:graphicFrameLocks noChangeAspect="1"/>
          </p:cNvGraphicFramePr>
          <p:nvPr/>
        </p:nvGraphicFramePr>
        <p:xfrm>
          <a:off x="2210753" y="2855595"/>
          <a:ext cx="95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772795" imgH="321945" progId="Equation.3">
                  <p:embed/>
                </p:oleObj>
              </mc:Choice>
              <mc:Fallback>
                <p:oleObj name="" r:id="rId9" imgW="772795" imgH="32194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10753" y="2855595"/>
                        <a:ext cx="952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28"/>
          <p:cNvGraphicFramePr>
            <a:graphicFrameLocks noChangeAspect="1"/>
          </p:cNvGraphicFramePr>
          <p:nvPr/>
        </p:nvGraphicFramePr>
        <p:xfrm>
          <a:off x="2266315" y="3350895"/>
          <a:ext cx="80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643890" imgH="321945" progId="Equation.3">
                  <p:embed/>
                </p:oleObj>
              </mc:Choice>
              <mc:Fallback>
                <p:oleObj name="" r:id="rId11" imgW="643890" imgH="32194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66315" y="3350895"/>
                        <a:ext cx="800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Object 29"/>
          <p:cNvGraphicFramePr>
            <a:graphicFrameLocks noChangeAspect="1"/>
          </p:cNvGraphicFramePr>
          <p:nvPr/>
        </p:nvGraphicFramePr>
        <p:xfrm>
          <a:off x="3452178" y="3066733"/>
          <a:ext cx="67423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3" imgW="254000" imgH="177165" progId="Equation.3">
                  <p:embed/>
                </p:oleObj>
              </mc:Choice>
              <mc:Fallback>
                <p:oleObj name="" r:id="rId13" imgW="254000" imgH="17716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52178" y="3066733"/>
                        <a:ext cx="674234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8" name="Text Box 34"/>
          <p:cNvSpPr txBox="1"/>
          <p:nvPr/>
        </p:nvSpPr>
        <p:spPr>
          <a:xfrm>
            <a:off x="501650" y="1839595"/>
            <a:ext cx="6619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26660" name="AutoShape 36"/>
          <p:cNvSpPr/>
          <p:nvPr/>
        </p:nvSpPr>
        <p:spPr>
          <a:xfrm>
            <a:off x="1790700" y="531495"/>
            <a:ext cx="152400" cy="762000"/>
          </a:xfrm>
          <a:prstGeom prst="leftBrace">
            <a:avLst>
              <a:gd name="adj1" fmla="val 41666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61" name="Object 37"/>
          <p:cNvGraphicFramePr>
            <a:graphicFrameLocks noChangeAspect="1"/>
          </p:cNvGraphicFramePr>
          <p:nvPr/>
        </p:nvGraphicFramePr>
        <p:xfrm>
          <a:off x="2032000" y="963930"/>
          <a:ext cx="242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5" imgW="2021840" imgH="321945" progId="Equation.3">
                  <p:embed/>
                </p:oleObj>
              </mc:Choice>
              <mc:Fallback>
                <p:oleObj name="" r:id="rId15" imgW="2021840" imgH="32194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32000" y="963930"/>
                        <a:ext cx="2425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2" name="Text Box 38"/>
          <p:cNvSpPr txBox="1"/>
          <p:nvPr/>
        </p:nvSpPr>
        <p:spPr>
          <a:xfrm>
            <a:off x="501650" y="4157345"/>
            <a:ext cx="2491105" cy="583565"/>
          </a:xfrm>
          <a:prstGeom prst="rect">
            <a:avLst/>
          </a:prstGeom>
          <a:noFill/>
          <a:ln w="28575" cmpd="thickThin">
            <a:solidFill>
              <a:schemeClr val="accent2"/>
            </a:solidFill>
            <a:prstDash val="sysDash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思考与练习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0699" y="1667198"/>
          <a:ext cx="181229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7" imgW="762000" imgH="393700" progId="Equation.KSEE3">
                  <p:embed/>
                </p:oleObj>
              </mc:Choice>
              <mc:Fallback>
                <p:oleObj name="" r:id="rId17" imgW="7620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0699" y="1667198"/>
                        <a:ext cx="1812290" cy="93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6492" y="1667198"/>
          <a:ext cx="3895725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9" imgW="1638300" imgH="393700" progId="Equation.KSEE3">
                  <p:embed/>
                </p:oleObj>
              </mc:Choice>
              <mc:Fallback>
                <p:oleObj name="" r:id="rId19" imgW="16383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76492" y="1667198"/>
                        <a:ext cx="3895725" cy="93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39210" y="1833251"/>
          <a:ext cx="1238250" cy="603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1" imgW="520700" imgH="254000" progId="Equation.KSEE3">
                  <p:embed/>
                </p:oleObj>
              </mc:Choice>
              <mc:Fallback>
                <p:oleObj name="" r:id="rId21" imgW="520700" imgH="254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039210" y="1833251"/>
                        <a:ext cx="1238250" cy="603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肘形连接符 7"/>
          <p:cNvCxnSpPr/>
          <p:nvPr/>
        </p:nvCxnSpPr>
        <p:spPr>
          <a:xfrm flipV="1">
            <a:off x="3608070" y="3211195"/>
            <a:ext cx="1080135" cy="360045"/>
          </a:xfrm>
          <a:prstGeom prst="bentConnector3">
            <a:avLst>
              <a:gd name="adj1" fmla="val 50029"/>
            </a:avLst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文本框 8"/>
          <p:cNvSpPr txBox="1"/>
          <p:nvPr/>
        </p:nvSpPr>
        <p:spPr>
          <a:xfrm>
            <a:off x="4793615" y="2956560"/>
            <a:ext cx="2261235" cy="5219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参数</a:t>
            </a:r>
            <a:r>
              <a:rPr lang="en-US" altLang="zh-CN"/>
              <a:t>)'→</a:t>
            </a:r>
            <a:r>
              <a:rPr lang="zh-CN" altLang="en-US"/>
              <a:t>参数</a:t>
            </a:r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5970" y="5025073"/>
          <a:ext cx="3390000" cy="12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3" imgW="1435100" imgH="533400" progId="Equation.KSEE3">
                  <p:embed/>
                </p:oleObj>
              </mc:Choice>
              <mc:Fallback>
                <p:oleObj name="" r:id="rId23" imgW="1435100" imgH="533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75970" y="5025073"/>
                        <a:ext cx="3390000" cy="12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5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  <p:bldP spid="26646" grpId="0"/>
      <p:bldP spid="26648" grpId="0"/>
      <p:bldP spid="26658" grpId="0" build="p"/>
      <p:bldP spid="26660" grpId="0" bldLvl="0" animBg="1"/>
      <p:bldP spid="26662" grpId="0" bldLvl="0" animBg="1"/>
      <p:bldP spid="9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381000" y="365125"/>
            <a:ext cx="1981200" cy="685800"/>
          </a:xfrm>
          <a:solidFill>
            <a:schemeClr val="bg1">
              <a:alpha val="100000"/>
            </a:schemeClr>
          </a:solidFill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内容小结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31747" name="Text Box 3"/>
          <p:cNvSpPr txBox="1"/>
          <p:nvPr/>
        </p:nvSpPr>
        <p:spPr>
          <a:xfrm>
            <a:off x="428625" y="1321118"/>
            <a:ext cx="6324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sz="2800" dirty="0">
                <a:ea typeface="楷体_GB2312" pitchFamily="49" charset="-122"/>
              </a:rPr>
              <a:t>1. </a:t>
            </a:r>
            <a:r>
              <a:rPr lang="zh-CN" altLang="en-US" sz="2800" dirty="0">
                <a:ea typeface="楷体_GB2312" pitchFamily="49" charset="-122"/>
              </a:rPr>
              <a:t>求导公式及求导法则   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见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P90)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36867" name="Text Box 3"/>
          <p:cNvSpPr txBox="1"/>
          <p:nvPr/>
        </p:nvSpPr>
        <p:spPr>
          <a:xfrm>
            <a:off x="398145" y="1962468"/>
            <a:ext cx="3733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2. </a:t>
            </a:r>
            <a:r>
              <a:rPr lang="zh-CN" altLang="en-US" sz="2800" dirty="0">
                <a:ea typeface="楷体_GB2312" pitchFamily="49" charset="-122"/>
              </a:rPr>
              <a:t>隐函数求导法则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6868" name="Line 4"/>
          <p:cNvSpPr/>
          <p:nvPr/>
        </p:nvSpPr>
        <p:spPr>
          <a:xfrm flipV="1">
            <a:off x="3447733" y="2267268"/>
            <a:ext cx="7191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69" name="Text Box 5"/>
          <p:cNvSpPr txBox="1"/>
          <p:nvPr/>
        </p:nvSpPr>
        <p:spPr>
          <a:xfrm>
            <a:off x="4166870" y="1965960"/>
            <a:ext cx="35464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直接对方程两边求导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6870" name="Text Box 6"/>
          <p:cNvSpPr txBox="1"/>
          <p:nvPr/>
        </p:nvSpPr>
        <p:spPr>
          <a:xfrm>
            <a:off x="417195" y="2718118"/>
            <a:ext cx="3276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3. </a:t>
            </a:r>
            <a:r>
              <a:rPr lang="zh-CN" altLang="en-US" sz="2800" dirty="0">
                <a:ea typeface="楷体_GB2312" pitchFamily="49" charset="-122"/>
              </a:rPr>
              <a:t>对数求导法 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6871" name="Text Box 7"/>
          <p:cNvSpPr txBox="1"/>
          <p:nvPr/>
        </p:nvSpPr>
        <p:spPr>
          <a:xfrm>
            <a:off x="3084195" y="2718435"/>
            <a:ext cx="5090795" cy="995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适用于幂指函数及某些用连乘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连除表示的函数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6872" name="Text Box 8"/>
          <p:cNvSpPr txBox="1"/>
          <p:nvPr/>
        </p:nvSpPr>
        <p:spPr>
          <a:xfrm>
            <a:off x="398145" y="4149408"/>
            <a:ext cx="3505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4. </a:t>
            </a:r>
            <a:r>
              <a:rPr lang="zh-CN" altLang="en-US" sz="2800" dirty="0">
                <a:ea typeface="楷体_GB2312" pitchFamily="49" charset="-122"/>
              </a:rPr>
              <a:t>参数方程求导法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6873" name="Line 9"/>
          <p:cNvSpPr/>
          <p:nvPr/>
        </p:nvSpPr>
        <p:spPr>
          <a:xfrm>
            <a:off x="3446145" y="4401820"/>
            <a:ext cx="914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6874" name="Text Box 10"/>
          <p:cNvSpPr txBox="1"/>
          <p:nvPr/>
        </p:nvSpPr>
        <p:spPr>
          <a:xfrm>
            <a:off x="4436745" y="4103370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极坐标方程求导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6880" name="Text Box 16"/>
          <p:cNvSpPr txBox="1"/>
          <p:nvPr/>
        </p:nvSpPr>
        <p:spPr>
          <a:xfrm>
            <a:off x="3522345" y="394462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转化</a:t>
            </a:r>
            <a:endParaRPr lang="zh-CN" altLang="en-US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88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867" grpId="0"/>
      <p:bldP spid="36869" grpId="0"/>
      <p:bldP spid="36870" grpId="0"/>
      <p:bldP spid="36871" grpId="0"/>
      <p:bldP spid="36872" grpId="0"/>
      <p:bldP spid="36874" grpId="0"/>
      <p:bldP spid="36880" grpId="0" advAuto="100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86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099" name="Text Box 62">
            <a:hlinkClick r:id="rId1" action="ppaction://hlinksldjump"/>
          </p:cNvPr>
          <p:cNvSpPr txBox="1"/>
          <p:nvPr/>
        </p:nvSpPr>
        <p:spPr>
          <a:xfrm>
            <a:off x="2270125" y="3394393"/>
            <a:ext cx="3810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二、微分运算法则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4102" name="Rectangle 2"/>
          <p:cNvSpPr>
            <a:spLocks noGrp="1"/>
          </p:cNvSpPr>
          <p:nvPr>
            <p:ph type="title"/>
          </p:nvPr>
        </p:nvSpPr>
        <p:spPr>
          <a:xfrm>
            <a:off x="1303338" y="152400"/>
            <a:ext cx="2133600" cy="990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第五节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03" name="Text Box 61">
            <a:hlinkClick r:id="rId2" action="ppaction://hlinksldjump"/>
          </p:cNvPr>
          <p:cNvSpPr txBox="1"/>
          <p:nvPr/>
        </p:nvSpPr>
        <p:spPr>
          <a:xfrm>
            <a:off x="2270125" y="2556193"/>
            <a:ext cx="3581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一、微分的概念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4104" name="Text Box 83"/>
          <p:cNvSpPr txBox="1"/>
          <p:nvPr/>
        </p:nvSpPr>
        <p:spPr>
          <a:xfrm>
            <a:off x="2559050" y="1004888"/>
            <a:ext cx="3232150" cy="8239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函数的微分</a:t>
            </a:r>
            <a:endParaRPr lang="zh-CN" altLang="en-US" sz="48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4105" name="Object 85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3390900" imgH="3409950" progId="Paint.Picture">
                  <p:embed/>
                </p:oleObj>
              </mc:Choice>
              <mc:Fallback>
                <p:oleObj name="" r:id="rId3" imgW="3390900" imgH="3409950" progId="Paint.Picture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87"/>
          <p:cNvSpPr txBox="1"/>
          <p:nvPr/>
        </p:nvSpPr>
        <p:spPr>
          <a:xfrm>
            <a:off x="7489825" y="250825"/>
            <a:ext cx="1438275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第二章 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539750" y="179388"/>
            <a:ext cx="3422650" cy="67945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一、微分的概念   </a:t>
            </a: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zh-CN" altLang="en-US" sz="32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2771" name="Text Box 3"/>
          <p:cNvSpPr txBox="1"/>
          <p:nvPr/>
        </p:nvSpPr>
        <p:spPr>
          <a:xfrm>
            <a:off x="539750" y="852488"/>
            <a:ext cx="74612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引例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一块正方形金属薄片受温度变化的影响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2776" name="Text Box 8"/>
          <p:cNvSpPr txBox="1"/>
          <p:nvPr/>
        </p:nvSpPr>
        <p:spPr>
          <a:xfrm>
            <a:off x="3733800" y="1427163"/>
            <a:ext cx="441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问此薄片面积改变了多少</a:t>
            </a:r>
            <a:r>
              <a:rPr lang="en-US" altLang="zh-CN" sz="2800" dirty="0">
                <a:ea typeface="楷体_GB2312" pitchFamily="49" charset="-122"/>
              </a:rPr>
              <a:t>?  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32777" name="Text Box 9"/>
          <p:cNvSpPr txBox="1"/>
          <p:nvPr/>
        </p:nvSpPr>
        <p:spPr>
          <a:xfrm>
            <a:off x="522288" y="1995488"/>
            <a:ext cx="49641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设薄片边长为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x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面积为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5283200" y="2005013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908050" imgH="379730" progId="Equation.3">
                  <p:embed/>
                </p:oleObj>
              </mc:Choice>
              <mc:Fallback>
                <p:oleObj name="" r:id="rId1" imgW="908050" imgH="37973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83200" y="2005013"/>
                        <a:ext cx="1117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Rectangle 11"/>
          <p:cNvSpPr/>
          <p:nvPr/>
        </p:nvSpPr>
        <p:spPr>
          <a:xfrm>
            <a:off x="6022975" y="2974975"/>
            <a:ext cx="2260600" cy="2260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5638800" y="4268788"/>
          <a:ext cx="3095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257810" imgH="347980" progId="Equation.3">
                  <p:embed/>
                </p:oleObj>
              </mc:Choice>
              <mc:Fallback>
                <p:oleObj name="" r:id="rId3" imgW="257810" imgH="34798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38800" y="4268788"/>
                        <a:ext cx="309563" cy="401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5562600" y="3160713"/>
          <a:ext cx="3873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328295" imgH="231775" progId="Equation.3">
                  <p:embed/>
                </p:oleObj>
              </mc:Choice>
              <mc:Fallback>
                <p:oleObj name="" r:id="rId5" imgW="328295" imgH="23177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62600" y="3160713"/>
                        <a:ext cx="387350" cy="28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1" name="Text Box 23"/>
          <p:cNvSpPr txBox="1"/>
          <p:nvPr/>
        </p:nvSpPr>
        <p:spPr>
          <a:xfrm>
            <a:off x="2286000" y="2528888"/>
            <a:ext cx="2971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面积的增量为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2792" name="Object 24"/>
          <p:cNvGraphicFramePr>
            <a:graphicFrameLocks noChangeAspect="1"/>
          </p:cNvGraphicFramePr>
          <p:nvPr/>
        </p:nvGraphicFramePr>
        <p:xfrm>
          <a:off x="1238250" y="3143250"/>
          <a:ext cx="30083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2511425" imgH="393065" progId="Equation.3">
                  <p:embed/>
                </p:oleObj>
              </mc:Choice>
              <mc:Fallback>
                <p:oleObj name="" r:id="rId7" imgW="2511425" imgH="393065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38250" y="3143250"/>
                        <a:ext cx="30083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3" name="Object 25"/>
          <p:cNvGraphicFramePr>
            <a:graphicFrameLocks noChangeAspect="1"/>
          </p:cNvGraphicFramePr>
          <p:nvPr/>
        </p:nvGraphicFramePr>
        <p:xfrm>
          <a:off x="1765300" y="3657600"/>
          <a:ext cx="2373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9" imgW="1970405" imgH="412115" progId="Equation.3">
                  <p:embed/>
                </p:oleObj>
              </mc:Choice>
              <mc:Fallback>
                <p:oleObj name="" r:id="rId9" imgW="1970405" imgH="41211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65300" y="3657600"/>
                        <a:ext cx="237331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52" name="Group 84"/>
          <p:cNvGrpSpPr/>
          <p:nvPr/>
        </p:nvGrpSpPr>
        <p:grpSpPr>
          <a:xfrm>
            <a:off x="6019800" y="2967038"/>
            <a:ext cx="1784350" cy="515937"/>
            <a:chOff x="3792" y="1869"/>
            <a:chExt cx="1124" cy="325"/>
          </a:xfrm>
        </p:grpSpPr>
        <p:sp>
          <p:nvSpPr>
            <p:cNvPr id="5169" name="Rectangle 13" descr="80%"/>
            <p:cNvSpPr/>
            <p:nvPr/>
          </p:nvSpPr>
          <p:spPr>
            <a:xfrm>
              <a:off x="3792" y="1872"/>
              <a:ext cx="1124" cy="302"/>
            </a:xfrm>
            <a:prstGeom prst="rect">
              <a:avLst/>
            </a:prstGeom>
            <a:pattFill prst="pct80">
              <a:fgClr>
                <a:srgbClr val="0033CC"/>
              </a:fgClr>
              <a:bgClr>
                <a:srgbClr val="FFFFFF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5170" name="Object 14"/>
            <p:cNvGraphicFramePr>
              <a:graphicFrameLocks noChangeAspect="1"/>
            </p:cNvGraphicFramePr>
            <p:nvPr/>
          </p:nvGraphicFramePr>
          <p:xfrm>
            <a:off x="4092" y="1869"/>
            <a:ext cx="48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1" imgW="257810" imgH="161290" progId="Equation.3">
                    <p:embed/>
                  </p:oleObj>
                </mc:Choice>
                <mc:Fallback>
                  <p:oleObj name="" r:id="rId11" imgW="257810" imgH="16129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92" y="1869"/>
                          <a:ext cx="486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83" name="Rectangle 15"/>
          <p:cNvSpPr/>
          <p:nvPr/>
        </p:nvSpPr>
        <p:spPr>
          <a:xfrm>
            <a:off x="6019800" y="3451225"/>
            <a:ext cx="1784350" cy="17795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2786" name="Object 18"/>
          <p:cNvGraphicFramePr>
            <a:graphicFrameLocks noChangeAspect="1"/>
          </p:cNvGraphicFramePr>
          <p:nvPr/>
        </p:nvGraphicFramePr>
        <p:xfrm>
          <a:off x="6400800" y="4068763"/>
          <a:ext cx="8905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3" imgW="805180" imgH="412115" progId="Equation.3">
                  <p:embed/>
                </p:oleObj>
              </mc:Choice>
              <mc:Fallback>
                <p:oleObj name="" r:id="rId13" imgW="805180" imgH="41211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00800" y="4068763"/>
                        <a:ext cx="890588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51" name="Group 83"/>
          <p:cNvGrpSpPr/>
          <p:nvPr/>
        </p:nvGrpSpPr>
        <p:grpSpPr>
          <a:xfrm>
            <a:off x="7804150" y="3451225"/>
            <a:ext cx="842963" cy="1782763"/>
            <a:chOff x="4916" y="2174"/>
            <a:chExt cx="531" cy="1123"/>
          </a:xfrm>
        </p:grpSpPr>
        <p:sp>
          <p:nvSpPr>
            <p:cNvPr id="5167" name="Rectangle 27" descr="75%"/>
            <p:cNvSpPr/>
            <p:nvPr/>
          </p:nvSpPr>
          <p:spPr>
            <a:xfrm>
              <a:off x="4916" y="2174"/>
              <a:ext cx="301" cy="1123"/>
            </a:xfrm>
            <a:prstGeom prst="rect">
              <a:avLst/>
            </a:prstGeom>
            <a:pattFill prst="pct75">
              <a:fgClr>
                <a:srgbClr val="0033CC"/>
              </a:fgClr>
              <a:bgClr>
                <a:srgbClr val="FFFFFF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5168" name="Object 28"/>
            <p:cNvGraphicFramePr>
              <a:graphicFrameLocks noChangeAspect="1"/>
            </p:cNvGraphicFramePr>
            <p:nvPr/>
          </p:nvGraphicFramePr>
          <p:xfrm>
            <a:off x="4959" y="2520"/>
            <a:ext cx="48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5" imgW="257810" imgH="161290" progId="Equation.3">
                    <p:embed/>
                  </p:oleObj>
                </mc:Choice>
                <mc:Fallback>
                  <p:oleObj name="" r:id="rId15" imgW="257810" imgH="16129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59" y="2520"/>
                          <a:ext cx="488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98" name="Rectangle 30" descr="棕色大理石"/>
          <p:cNvSpPr/>
          <p:nvPr/>
        </p:nvSpPr>
        <p:spPr>
          <a:xfrm>
            <a:off x="7804150" y="2971800"/>
            <a:ext cx="476250" cy="479425"/>
          </a:xfrm>
          <a:prstGeom prst="rect">
            <a:avLst/>
          </a:prstGeom>
          <a:blipFill rotWithShape="0">
            <a:blip r:embed="rId17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2799" name="Object 31"/>
          <p:cNvGraphicFramePr>
            <a:graphicFrameLocks noChangeAspect="1"/>
          </p:cNvGraphicFramePr>
          <p:nvPr/>
        </p:nvGraphicFramePr>
        <p:xfrm>
          <a:off x="7772400" y="2971800"/>
          <a:ext cx="7556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8" imgW="676275" imgH="393065" progId="Equation.3">
                  <p:embed/>
                </p:oleObj>
              </mc:Choice>
              <mc:Fallback>
                <p:oleObj name="" r:id="rId18" imgW="676275" imgH="39306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72400" y="2971800"/>
                        <a:ext cx="755650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0" name="Text Box 32"/>
          <p:cNvSpPr txBox="1"/>
          <p:nvPr/>
        </p:nvSpPr>
        <p:spPr>
          <a:xfrm>
            <a:off x="1524000" y="4267200"/>
            <a:ext cx="1828800" cy="884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楷体_GB2312" pitchFamily="49" charset="-122"/>
              </a:rPr>
              <a:t>关于△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的</a:t>
            </a:r>
            <a:r>
              <a:rPr lang="zh-CN" altLang="en-US" sz="2400" dirty="0">
                <a:ea typeface="楷体_GB2312" pitchFamily="49" charset="-122"/>
              </a:rPr>
              <a:t>线性主部</a:t>
            </a:r>
            <a:endParaRPr lang="zh-CN" altLang="en-US" sz="2400" dirty="0">
              <a:ea typeface="楷体_GB2312" pitchFamily="49" charset="-122"/>
            </a:endParaRPr>
          </a:p>
        </p:txBody>
      </p:sp>
      <p:grpSp>
        <p:nvGrpSpPr>
          <p:cNvPr id="32802" name="Group 34"/>
          <p:cNvGrpSpPr/>
          <p:nvPr/>
        </p:nvGrpSpPr>
        <p:grpSpPr>
          <a:xfrm>
            <a:off x="3200400" y="4267200"/>
            <a:ext cx="2209800" cy="823913"/>
            <a:chOff x="2064" y="2976"/>
            <a:chExt cx="1392" cy="519"/>
          </a:xfrm>
        </p:grpSpPr>
        <p:sp>
          <p:nvSpPr>
            <p:cNvPr id="5164" name="Text Box 35"/>
            <p:cNvSpPr txBox="1"/>
            <p:nvPr/>
          </p:nvSpPr>
          <p:spPr>
            <a:xfrm>
              <a:off x="2064" y="3207"/>
              <a:ext cx="13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dirty="0">
                  <a:ea typeface="楷体_GB2312" pitchFamily="49" charset="-122"/>
                </a:rPr>
                <a:t>高阶无穷小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5165" name="Object 36"/>
            <p:cNvGraphicFramePr>
              <a:graphicFrameLocks noChangeAspect="1"/>
            </p:cNvGraphicFramePr>
            <p:nvPr/>
          </p:nvGraphicFramePr>
          <p:xfrm>
            <a:off x="2112" y="2999"/>
            <a:ext cx="7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20" imgW="386080" imgH="122555" progId="Equation.3">
                    <p:embed/>
                  </p:oleObj>
                </mc:Choice>
                <mc:Fallback>
                  <p:oleObj name="" r:id="rId20" imgW="386080" imgH="122555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21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12" y="2999"/>
                          <a:ext cx="720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6" name="Text Box 37"/>
            <p:cNvSpPr txBox="1"/>
            <p:nvPr/>
          </p:nvSpPr>
          <p:spPr>
            <a:xfrm>
              <a:off x="2784" y="2976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dirty="0">
                  <a:ea typeface="楷体_GB2312" pitchFamily="49" charset="-122"/>
                </a:rPr>
                <a:t>时为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</p:grpSp>
      <p:sp>
        <p:nvSpPr>
          <p:cNvPr id="32806" name="Text Box 38"/>
          <p:cNvSpPr txBox="1"/>
          <p:nvPr/>
        </p:nvSpPr>
        <p:spPr>
          <a:xfrm>
            <a:off x="304800" y="51958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2807" name="Object 39"/>
          <p:cNvGraphicFramePr>
            <a:graphicFrameLocks noChangeAspect="1"/>
          </p:cNvGraphicFramePr>
          <p:nvPr/>
        </p:nvGraphicFramePr>
        <p:xfrm>
          <a:off x="1270000" y="5270500"/>
          <a:ext cx="17764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22" imgW="1474470" imgH="347980" progId="Equation.3">
                  <p:embed/>
                </p:oleObj>
              </mc:Choice>
              <mc:Fallback>
                <p:oleObj name="" r:id="rId22" imgW="1474470" imgH="34798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3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70000" y="5270500"/>
                        <a:ext cx="177641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42" name="Group 74"/>
          <p:cNvGrpSpPr/>
          <p:nvPr/>
        </p:nvGrpSpPr>
        <p:grpSpPr>
          <a:xfrm>
            <a:off x="2057400" y="5686425"/>
            <a:ext cx="4724400" cy="561975"/>
            <a:chOff x="1296" y="3582"/>
            <a:chExt cx="2976" cy="354"/>
          </a:xfrm>
        </p:grpSpPr>
        <p:grpSp>
          <p:nvGrpSpPr>
            <p:cNvPr id="5158" name="Group 42"/>
            <p:cNvGrpSpPr/>
            <p:nvPr/>
          </p:nvGrpSpPr>
          <p:grpSpPr>
            <a:xfrm>
              <a:off x="1296" y="3582"/>
              <a:ext cx="672" cy="192"/>
              <a:chOff x="1200" y="3984"/>
              <a:chExt cx="672" cy="192"/>
            </a:xfrm>
          </p:grpSpPr>
          <p:sp>
            <p:nvSpPr>
              <p:cNvPr id="5161" name="Line 43"/>
              <p:cNvSpPr/>
              <p:nvPr/>
            </p:nvSpPr>
            <p:spPr>
              <a:xfrm>
                <a:off x="1200" y="3984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2" name="Line 44"/>
              <p:cNvSpPr/>
              <p:nvPr/>
            </p:nvSpPr>
            <p:spPr>
              <a:xfrm flipV="1">
                <a:off x="1488" y="3984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163" name="Line 45"/>
              <p:cNvSpPr/>
              <p:nvPr/>
            </p:nvSpPr>
            <p:spPr>
              <a:xfrm>
                <a:off x="1488" y="4176"/>
                <a:ext cx="384" cy="0"/>
              </a:xfrm>
              <a:prstGeom prst="line">
                <a:avLst/>
              </a:prstGeom>
              <a:ln w="127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159" name="Text Box 47"/>
            <p:cNvSpPr txBox="1"/>
            <p:nvPr/>
          </p:nvSpPr>
          <p:spPr>
            <a:xfrm>
              <a:off x="2016" y="3603"/>
              <a:ext cx="2256" cy="333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称为函数在     的微分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5160" name="Object 48"/>
            <p:cNvGraphicFramePr>
              <a:graphicFrameLocks noChangeAspect="1"/>
            </p:cNvGraphicFramePr>
            <p:nvPr/>
          </p:nvGraphicFramePr>
          <p:xfrm>
            <a:off x="3264" y="3621"/>
            <a:ext cx="21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24" imgW="257810" imgH="347980" progId="Equation.3">
                    <p:embed/>
                  </p:oleObj>
                </mc:Choice>
                <mc:Fallback>
                  <p:oleObj name="" r:id="rId24" imgW="257810" imgH="34798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5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64" y="3621"/>
                          <a:ext cx="215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818" name="Text Box 50"/>
          <p:cNvSpPr txBox="1"/>
          <p:nvPr/>
        </p:nvSpPr>
        <p:spPr>
          <a:xfrm>
            <a:off x="6400800" y="199548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当 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2819" name="Object 51"/>
          <p:cNvGraphicFramePr>
            <a:graphicFrameLocks noChangeAspect="1"/>
          </p:cNvGraphicFramePr>
          <p:nvPr/>
        </p:nvGraphicFramePr>
        <p:xfrm>
          <a:off x="7620000" y="2043113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26" imgW="257810" imgH="347980" progId="Equation.3">
                  <p:embed/>
                </p:oleObj>
              </mc:Choice>
              <mc:Fallback>
                <p:oleObj name="" r:id="rId26" imgW="257810" imgH="34798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7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0" y="2043113"/>
                        <a:ext cx="342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20" name="Text Box 52"/>
          <p:cNvSpPr txBox="1"/>
          <p:nvPr/>
        </p:nvSpPr>
        <p:spPr>
          <a:xfrm>
            <a:off x="7924800" y="19685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取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32843" name="Group 75"/>
          <p:cNvGrpSpPr/>
          <p:nvPr/>
        </p:nvGrpSpPr>
        <p:grpSpPr>
          <a:xfrm>
            <a:off x="152400" y="2514600"/>
            <a:ext cx="2438400" cy="554038"/>
            <a:chOff x="96" y="1632"/>
            <a:chExt cx="1536" cy="349"/>
          </a:xfrm>
        </p:grpSpPr>
        <p:sp>
          <p:nvSpPr>
            <p:cNvPr id="5155" name="Text Box 53"/>
            <p:cNvSpPr txBox="1"/>
            <p:nvPr/>
          </p:nvSpPr>
          <p:spPr>
            <a:xfrm>
              <a:off x="96" y="1632"/>
              <a:ext cx="9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得增量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5156" name="Object 54"/>
            <p:cNvGraphicFramePr>
              <a:graphicFrameLocks noChangeAspect="1"/>
            </p:cNvGraphicFramePr>
            <p:nvPr/>
          </p:nvGraphicFramePr>
          <p:xfrm>
            <a:off x="827" y="1722"/>
            <a:ext cx="29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28" imgW="360680" imgH="295910" progId="Equation.3">
                    <p:embed/>
                  </p:oleObj>
                </mc:Choice>
                <mc:Fallback>
                  <p:oleObj name="" r:id="rId28" imgW="360680" imgH="29591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29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27" y="1722"/>
                          <a:ext cx="294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7" name="Text Box 55"/>
            <p:cNvSpPr txBox="1"/>
            <p:nvPr/>
          </p:nvSpPr>
          <p:spPr>
            <a:xfrm>
              <a:off x="1104" y="1654"/>
              <a:ext cx="5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时</a:t>
              </a:r>
              <a:r>
                <a:rPr lang="en-US" altLang="zh-CN" sz="2800" dirty="0">
                  <a:ea typeface="楷体_GB2312" pitchFamily="49" charset="-122"/>
                </a:rPr>
                <a:t>,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</p:grp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289050" y="146050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0" imgW="257810" imgH="347980" progId="Equation.3">
                  <p:embed/>
                </p:oleObj>
              </mc:Choice>
              <mc:Fallback>
                <p:oleObj name="" r:id="rId30" imgW="257810" imgH="34798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1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89050" y="1460500"/>
                        <a:ext cx="342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/>
          <p:nvPr/>
        </p:nvSpPr>
        <p:spPr>
          <a:xfrm>
            <a:off x="1600200" y="1406525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变到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2425700" y="1477963"/>
          <a:ext cx="130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2" imgW="1068705" imgH="347980" progId="Equation.3">
                  <p:embed/>
                </p:oleObj>
              </mc:Choice>
              <mc:Fallback>
                <p:oleObj name="" r:id="rId32" imgW="1068705" imgH="34798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3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25700" y="1477963"/>
                        <a:ext cx="1308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24" name="Text Box 56"/>
          <p:cNvSpPr txBox="1"/>
          <p:nvPr/>
        </p:nvSpPr>
        <p:spPr>
          <a:xfrm>
            <a:off x="152400" y="1389063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边长由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2827" name="AutoShape 59"/>
          <p:cNvSpPr/>
          <p:nvPr/>
        </p:nvSpPr>
        <p:spPr>
          <a:xfrm rot="5400000">
            <a:off x="2438400" y="376555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2828" name="AutoShape 60"/>
          <p:cNvSpPr/>
          <p:nvPr/>
        </p:nvSpPr>
        <p:spPr>
          <a:xfrm rot="5400000">
            <a:off x="3635375" y="3860800"/>
            <a:ext cx="152400" cy="719138"/>
          </a:xfrm>
          <a:prstGeom prst="rightBrace">
            <a:avLst>
              <a:gd name="adj1" fmla="val 39322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2833" name="Text Box 65"/>
          <p:cNvSpPr txBox="1"/>
          <p:nvPr/>
        </p:nvSpPr>
        <p:spPr>
          <a:xfrm>
            <a:off x="7772400" y="83343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其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3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77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  <p:bldP spid="32776" grpId="0"/>
      <p:bldP spid="32777" grpId="0"/>
      <p:bldP spid="32779" grpId="0" bldLvl="0" animBg="1"/>
      <p:bldP spid="32791" grpId="0"/>
      <p:bldP spid="32783" grpId="0" bldLvl="0" animBg="1"/>
      <p:bldP spid="32798" grpId="0" bldLvl="0" animBg="1"/>
      <p:bldP spid="32800" grpId="0"/>
      <p:bldP spid="32806" grpId="0"/>
      <p:bldP spid="32818" grpId="0"/>
      <p:bldP spid="32820" grpId="0"/>
      <p:bldP spid="32774" grpId="0" advAuto="1000" build="p"/>
      <p:bldP spid="32824" grpId="0"/>
      <p:bldP spid="32827" grpId="0" bldLvl="0" animBg="1"/>
      <p:bldP spid="32828" grpId="0" bldLvl="0" animBg="1"/>
      <p:bldP spid="3283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3" name="Text Box 21"/>
          <p:cNvSpPr txBox="1"/>
          <p:nvPr/>
        </p:nvSpPr>
        <p:spPr>
          <a:xfrm>
            <a:off x="990600" y="29718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微分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609600" y="444500"/>
            <a:ext cx="26670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定义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若函数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2794000" y="519113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" imgW="1088390" imgH="315595" progId="Equation.3">
                  <p:embed/>
                </p:oleObj>
              </mc:Choice>
              <mc:Fallback>
                <p:oleObj name="" r:id="rId1" imgW="1088390" imgH="315595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94000" y="519113"/>
                        <a:ext cx="1320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9" name="Group 65"/>
          <p:cNvGrpSpPr/>
          <p:nvPr/>
        </p:nvGrpSpPr>
        <p:grpSpPr>
          <a:xfrm>
            <a:off x="4114800" y="436563"/>
            <a:ext cx="4038600" cy="519112"/>
            <a:chOff x="2592" y="275"/>
            <a:chExt cx="2544" cy="327"/>
          </a:xfrm>
        </p:grpSpPr>
        <p:sp>
          <p:nvSpPr>
            <p:cNvPr id="6177" name="Text Box 4"/>
            <p:cNvSpPr txBox="1"/>
            <p:nvPr/>
          </p:nvSpPr>
          <p:spPr>
            <a:xfrm>
              <a:off x="2592" y="275"/>
              <a:ext cx="25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在点      的增量可表示为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6178" name="Object 5"/>
            <p:cNvGraphicFramePr>
              <a:graphicFrameLocks noChangeAspect="1"/>
            </p:cNvGraphicFramePr>
            <p:nvPr/>
          </p:nvGraphicFramePr>
          <p:xfrm>
            <a:off x="3144" y="296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3" imgW="257810" imgH="347980" progId="Equation.3">
                    <p:embed/>
                  </p:oleObj>
                </mc:Choice>
                <mc:Fallback>
                  <p:oleObj name="" r:id="rId3" imgW="257810" imgH="34798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44" y="296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625600" y="1146175"/>
          <a:ext cx="370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" imgW="3097530" imgH="347980" progId="Equation.3">
                  <p:embed/>
                </p:oleObj>
              </mc:Choice>
              <mc:Fallback>
                <p:oleObj name="" r:id="rId5" imgW="3097530" imgH="34798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25600" y="1146175"/>
                        <a:ext cx="3708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/>
          <p:cNvSpPr txBox="1"/>
          <p:nvPr/>
        </p:nvSpPr>
        <p:spPr>
          <a:xfrm>
            <a:off x="2362200" y="1614488"/>
            <a:ext cx="449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为不依赖于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△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x</a:t>
            </a:r>
            <a:r>
              <a:rPr lang="en-US" altLang="zh-CN" sz="2800" i="1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的常数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8203" name="Text Box 11"/>
          <p:cNvSpPr txBox="1"/>
          <p:nvPr/>
        </p:nvSpPr>
        <p:spPr>
          <a:xfrm>
            <a:off x="228600" y="23622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则称函数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1793240" y="238950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7" imgW="1088390" imgH="315595" progId="Equation.3">
                  <p:embed/>
                </p:oleObj>
              </mc:Choice>
              <mc:Fallback>
                <p:oleObj name="" r:id="rId7" imgW="1088390" imgH="315595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93240" y="2389505"/>
                        <a:ext cx="1320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46" name="Group 54"/>
          <p:cNvGrpSpPr/>
          <p:nvPr/>
        </p:nvGrpSpPr>
        <p:grpSpPr>
          <a:xfrm>
            <a:off x="5334000" y="2362200"/>
            <a:ext cx="2470150" cy="519113"/>
            <a:chOff x="3696" y="1436"/>
            <a:chExt cx="1556" cy="327"/>
          </a:xfrm>
        </p:grpSpPr>
        <p:sp>
          <p:nvSpPr>
            <p:cNvPr id="6175" name="Text Box 16"/>
            <p:cNvSpPr txBox="1"/>
            <p:nvPr/>
          </p:nvSpPr>
          <p:spPr>
            <a:xfrm>
              <a:off x="3696" y="1436"/>
              <a:ext cx="15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而          称为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6176" name="Object 17"/>
            <p:cNvGraphicFramePr>
              <a:graphicFrameLocks noChangeAspect="1"/>
            </p:cNvGraphicFramePr>
            <p:nvPr/>
          </p:nvGraphicFramePr>
          <p:xfrm>
            <a:off x="4001" y="1441"/>
            <a:ext cx="5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9" imgW="250825" imgH="135255" progId="Equation.3">
                    <p:embed/>
                  </p:oleObj>
                </mc:Choice>
                <mc:Fallback>
                  <p:oleObj name="" r:id="rId9" imgW="250825" imgH="135255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01" y="1441"/>
                          <a:ext cx="520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7364254" y="2369503"/>
          <a:ext cx="112395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1" imgW="508000" imgH="215900" progId="Equation.3">
                  <p:embed/>
                </p:oleObj>
              </mc:Choice>
              <mc:Fallback>
                <p:oleObj name="" r:id="rId11" imgW="508000" imgH="2159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2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364254" y="2369503"/>
                        <a:ext cx="1123954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393383" y="2973388"/>
          <a:ext cx="718839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3" imgW="316865" imgH="228600" progId="Equation.3">
                  <p:embed/>
                </p:oleObj>
              </mc:Choice>
              <mc:Fallback>
                <p:oleObj name="" r:id="rId13" imgW="316865" imgH="2286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4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93383" y="2973388"/>
                        <a:ext cx="718839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Text Box 22"/>
          <p:cNvSpPr txBox="1"/>
          <p:nvPr/>
        </p:nvSpPr>
        <p:spPr>
          <a:xfrm>
            <a:off x="2209800" y="29718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记作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216" name="Object 24"/>
          <p:cNvGraphicFramePr>
            <a:graphicFrameLocks noChangeAspect="1"/>
          </p:cNvGraphicFramePr>
          <p:nvPr/>
        </p:nvGraphicFramePr>
        <p:xfrm>
          <a:off x="3035300" y="3074035"/>
          <a:ext cx="41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5" imgW="321945" imgH="315595" progId="Equation.3">
                  <p:embed/>
                </p:oleObj>
              </mc:Choice>
              <mc:Fallback>
                <p:oleObj name="" r:id="rId15" imgW="321945" imgH="31559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35300" y="3074035"/>
                        <a:ext cx="419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8" name="Object 26"/>
          <p:cNvGraphicFramePr>
            <a:graphicFrameLocks noChangeAspect="1"/>
          </p:cNvGraphicFramePr>
          <p:nvPr/>
        </p:nvGraphicFramePr>
        <p:xfrm>
          <a:off x="3454400" y="2991486"/>
          <a:ext cx="91531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7" imgW="405765" imgH="215900" progId="Equation.3">
                  <p:embed/>
                </p:oleObj>
              </mc:Choice>
              <mc:Fallback>
                <p:oleObj name="" r:id="rId17" imgW="405765" imgH="2159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8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54400" y="2991486"/>
                        <a:ext cx="91531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0" name="Text Box 28"/>
          <p:cNvSpPr txBox="1"/>
          <p:nvPr/>
        </p:nvSpPr>
        <p:spPr>
          <a:xfrm>
            <a:off x="4495800" y="2971483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221" name="Object 29"/>
          <p:cNvGraphicFramePr>
            <a:graphicFrameLocks noChangeAspect="1"/>
          </p:cNvGraphicFramePr>
          <p:nvPr/>
        </p:nvGraphicFramePr>
        <p:xfrm>
          <a:off x="4267200" y="365379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9" imgW="1191260" imgH="315595" progId="Equation.3">
                  <p:embed/>
                </p:oleObj>
              </mc:Choice>
              <mc:Fallback>
                <p:oleObj name="" r:id="rId19" imgW="1191260" imgH="31559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67200" y="3653790"/>
                        <a:ext cx="1447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2" name="Text Box 30"/>
          <p:cNvSpPr txBox="1"/>
          <p:nvPr/>
        </p:nvSpPr>
        <p:spPr>
          <a:xfrm>
            <a:off x="615950" y="4200525"/>
            <a:ext cx="22796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223" name="Object 31"/>
          <p:cNvGraphicFramePr>
            <a:graphicFrameLocks noChangeAspect="1"/>
          </p:cNvGraphicFramePr>
          <p:nvPr/>
        </p:nvGraphicFramePr>
        <p:xfrm>
          <a:off x="2489200" y="42799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21" imgW="1088390" imgH="315595" progId="Equation.3">
                  <p:embed/>
                </p:oleObj>
              </mc:Choice>
              <mc:Fallback>
                <p:oleObj name="" r:id="rId21" imgW="1088390" imgH="315595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89200" y="4279900"/>
                        <a:ext cx="1320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58" name="Group 66"/>
          <p:cNvGrpSpPr/>
          <p:nvPr/>
        </p:nvGrpSpPr>
        <p:grpSpPr>
          <a:xfrm>
            <a:off x="3810000" y="4217988"/>
            <a:ext cx="4343400" cy="519112"/>
            <a:chOff x="2400" y="2657"/>
            <a:chExt cx="2736" cy="327"/>
          </a:xfrm>
        </p:grpSpPr>
        <p:sp>
          <p:nvSpPr>
            <p:cNvPr id="6173" name="Text Box 33"/>
            <p:cNvSpPr txBox="1"/>
            <p:nvPr/>
          </p:nvSpPr>
          <p:spPr>
            <a:xfrm>
              <a:off x="2400" y="2657"/>
              <a:ext cx="27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在点     可微的</a:t>
              </a:r>
              <a:r>
                <a:rPr lang="zh-CN" altLang="en-US" sz="2800" b="1" dirty="0">
                  <a:solidFill>
                    <a:schemeClr val="tx2"/>
                  </a:solidFill>
                  <a:ea typeface="楷体_GB2312" pitchFamily="49" charset="-122"/>
                </a:rPr>
                <a:t>充要条件</a:t>
              </a:r>
              <a:r>
                <a:rPr lang="zh-CN" altLang="en-US" sz="2800" dirty="0">
                  <a:ea typeface="楷体_GB2312" pitchFamily="49" charset="-122"/>
                </a:rPr>
                <a:t>是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6174" name="Object 34"/>
            <p:cNvGraphicFramePr>
              <a:graphicFrameLocks noChangeAspect="1"/>
            </p:cNvGraphicFramePr>
            <p:nvPr/>
          </p:nvGraphicFramePr>
          <p:xfrm>
            <a:off x="2928" y="2688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23" imgW="257810" imgH="347980" progId="Equation.3">
                    <p:embed/>
                  </p:oleObj>
                </mc:Choice>
                <mc:Fallback>
                  <p:oleObj name="" r:id="rId23" imgW="257810" imgH="34798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28" y="2688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28" name="Object 36"/>
          <p:cNvGraphicFramePr>
            <a:graphicFrameLocks noChangeAspect="1"/>
          </p:cNvGraphicFramePr>
          <p:nvPr/>
        </p:nvGraphicFramePr>
        <p:xfrm>
          <a:off x="452120" y="4881880"/>
          <a:ext cx="3492766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25" imgW="1612900" imgH="228600" progId="Equation.3">
                  <p:embed/>
                </p:oleObj>
              </mc:Choice>
              <mc:Fallback>
                <p:oleObj name="" r:id="rId25" imgW="1612900" imgH="2286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6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52120" y="4881880"/>
                        <a:ext cx="3492766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4" name="Object 42"/>
          <p:cNvGraphicFramePr>
            <a:graphicFrameLocks noChangeAspect="1"/>
          </p:cNvGraphicFramePr>
          <p:nvPr/>
        </p:nvGraphicFramePr>
        <p:xfrm>
          <a:off x="4038283" y="4881563"/>
          <a:ext cx="204143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27" imgW="914400" imgH="228600" progId="Equation.3">
                  <p:embed/>
                </p:oleObj>
              </mc:Choice>
              <mc:Fallback>
                <p:oleObj name="" r:id="rId27" imgW="914400" imgH="2286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8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038283" y="4881563"/>
                        <a:ext cx="2041435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5" name="Object 43"/>
          <p:cNvGraphicFramePr>
            <a:graphicFrameLocks noChangeAspect="1"/>
          </p:cNvGraphicFramePr>
          <p:nvPr/>
        </p:nvGraphicFramePr>
        <p:xfrm>
          <a:off x="5410200" y="1193800"/>
          <a:ext cx="217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29" imgW="1802765" imgH="315595" progId="Equation.3">
                  <p:embed/>
                </p:oleObj>
              </mc:Choice>
              <mc:Fallback>
                <p:oleObj name="" r:id="rId29" imgW="1802765" imgH="315595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10200" y="1193800"/>
                        <a:ext cx="2171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6" name="Text Box 44"/>
          <p:cNvSpPr txBox="1"/>
          <p:nvPr/>
        </p:nvSpPr>
        <p:spPr>
          <a:xfrm>
            <a:off x="6035675" y="488188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237" name="Object 45"/>
          <p:cNvGraphicFramePr>
            <a:graphicFrameLocks noChangeAspect="1"/>
          </p:cNvGraphicFramePr>
          <p:nvPr/>
        </p:nvGraphicFramePr>
        <p:xfrm>
          <a:off x="2609850" y="5575300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1" imgW="1867535" imgH="347980" progId="Equation.3">
                  <p:embed/>
                </p:oleObj>
              </mc:Choice>
              <mc:Fallback>
                <p:oleObj name="" r:id="rId31" imgW="1867535" imgH="34798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09850" y="5575300"/>
                        <a:ext cx="2247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8" name="Text Box 46"/>
          <p:cNvSpPr txBox="1"/>
          <p:nvPr/>
        </p:nvSpPr>
        <p:spPr>
          <a:xfrm>
            <a:off x="3238500" y="2361883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239" name="Object 47"/>
          <p:cNvGraphicFramePr>
            <a:graphicFrameLocks noChangeAspect="1"/>
          </p:cNvGraphicFramePr>
          <p:nvPr/>
        </p:nvGraphicFramePr>
        <p:xfrm>
          <a:off x="4114800" y="2370455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33" imgW="257810" imgH="347980" progId="Equation.3">
                  <p:embed/>
                </p:oleObj>
              </mc:Choice>
              <mc:Fallback>
                <p:oleObj name="" r:id="rId33" imgW="257810" imgH="34798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2370455"/>
                        <a:ext cx="342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0" name="Text Box 48"/>
          <p:cNvSpPr txBox="1"/>
          <p:nvPr/>
        </p:nvSpPr>
        <p:spPr>
          <a:xfrm>
            <a:off x="4369435" y="2361883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可微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,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0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3" grpId="0"/>
      <p:bldP spid="8200" grpId="0" build="p"/>
      <p:bldP spid="8203" grpId="0"/>
      <p:bldP spid="8214" grpId="0"/>
      <p:bldP spid="8220" grpId="0"/>
      <p:bldP spid="8222" grpId="0"/>
      <p:bldP spid="8236" grpId="0"/>
      <p:bldP spid="8238" grpId="0"/>
      <p:bldP spid="824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539750" y="431800"/>
            <a:ext cx="12954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说明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270000" y="1752600"/>
          <a:ext cx="154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281430" imgH="347980" progId="Equation.3">
                  <p:embed/>
                </p:oleObj>
              </mc:Choice>
              <mc:Fallback>
                <p:oleObj name="" r:id="rId1" imgW="1281430" imgH="34798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70000" y="1752600"/>
                        <a:ext cx="1549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/>
          <p:nvPr/>
        </p:nvSpPr>
        <p:spPr>
          <a:xfrm>
            <a:off x="2819400" y="168433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1689100" y="1149350"/>
          <a:ext cx="214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777365" imgH="347980" progId="Equation.3">
                  <p:embed/>
                </p:oleObj>
              </mc:Choice>
              <mc:Fallback>
                <p:oleObj name="" r:id="rId3" imgW="1777365" imgH="34798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89100" y="1149350"/>
                        <a:ext cx="2146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1701800" y="533400"/>
          <a:ext cx="340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839720" imgH="347980" progId="Equation.3">
                  <p:embed/>
                </p:oleObj>
              </mc:Choice>
              <mc:Fallback>
                <p:oleObj name="" r:id="rId5" imgW="2839720" imgH="34798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01800" y="533400"/>
                        <a:ext cx="3403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1993900" y="2286000"/>
          <a:ext cx="123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1004570" imgH="746760" progId="Equation.3">
                  <p:embed/>
                </p:oleObj>
              </mc:Choice>
              <mc:Fallback>
                <p:oleObj name="" r:id="rId7" imgW="1004570" imgH="74676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93900" y="2286000"/>
                        <a:ext cx="1231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3302000" y="2287588"/>
          <a:ext cx="2425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9" imgW="2021840" imgH="766445" progId="Equation.3">
                  <p:embed/>
                </p:oleObj>
              </mc:Choice>
              <mc:Fallback>
                <p:oleObj name="" r:id="rId9" imgW="2021840" imgH="76644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02000" y="2287588"/>
                        <a:ext cx="24257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3302000" y="3251200"/>
          <a:ext cx="2514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1" imgW="2092960" imgH="766445" progId="Equation.3">
                  <p:embed/>
                </p:oleObj>
              </mc:Choice>
              <mc:Fallback>
                <p:oleObj name="" r:id="rId11" imgW="2092960" imgH="76644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02000" y="3251200"/>
                        <a:ext cx="25146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5969000" y="35052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3" imgW="328295" imgH="225425" progId="Equation.3">
                  <p:embed/>
                </p:oleObj>
              </mc:Choice>
              <mc:Fallback>
                <p:oleObj name="" r:id="rId13" imgW="328295" imgH="22542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69000" y="3505200"/>
                        <a:ext cx="431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Text Box 22"/>
          <p:cNvSpPr txBox="1"/>
          <p:nvPr/>
        </p:nvSpPr>
        <p:spPr>
          <a:xfrm>
            <a:off x="228600" y="43434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所以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1066800" y="4454525"/>
          <a:ext cx="1130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5" imgW="927100" imgH="231775" progId="Equation.3">
                  <p:embed/>
                </p:oleObj>
              </mc:Choice>
              <mc:Fallback>
                <p:oleObj name="" r:id="rId15" imgW="927100" imgH="23177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4454525"/>
                        <a:ext cx="1130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Text Box 24"/>
          <p:cNvSpPr txBox="1"/>
          <p:nvPr/>
        </p:nvSpPr>
        <p:spPr>
          <a:xfrm>
            <a:off x="2209800" y="43195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2743200" y="4406900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7" imgW="360680" imgH="295910" progId="Equation.3">
                  <p:embed/>
                </p:oleObj>
              </mc:Choice>
              <mc:Fallback>
                <p:oleObj name="" r:id="rId17" imgW="360680" imgH="29591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3200" y="4406900"/>
                        <a:ext cx="469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26"/>
          <p:cNvGraphicFramePr>
            <a:graphicFrameLocks noChangeAspect="1"/>
          </p:cNvGraphicFramePr>
          <p:nvPr/>
        </p:nvGraphicFramePr>
        <p:xfrm>
          <a:off x="3683000" y="4419600"/>
          <a:ext cx="41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9" imgW="321945" imgH="315595" progId="Equation.3">
                  <p:embed/>
                </p:oleObj>
              </mc:Choice>
              <mc:Fallback>
                <p:oleObj name="" r:id="rId19" imgW="321945" imgH="31559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83000" y="4419600"/>
                        <a:ext cx="419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4" name="Text Box 34"/>
          <p:cNvSpPr txBox="1"/>
          <p:nvPr/>
        </p:nvSpPr>
        <p:spPr>
          <a:xfrm>
            <a:off x="198438" y="4953000"/>
            <a:ext cx="42211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很小时</a:t>
            </a:r>
            <a:r>
              <a:rPr lang="en-US" altLang="zh-CN" sz="2800" dirty="0">
                <a:ea typeface="楷体_GB2312" pitchFamily="49" charset="-122"/>
              </a:rPr>
              <a:t>,  </a:t>
            </a:r>
            <a:r>
              <a:rPr lang="zh-CN" altLang="en-US" sz="2800" dirty="0">
                <a:ea typeface="楷体_GB2312" pitchFamily="49" charset="-122"/>
              </a:rPr>
              <a:t>有近似公式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75" name="Object 35"/>
          <p:cNvGraphicFramePr>
            <a:graphicFrameLocks noChangeAspect="1"/>
          </p:cNvGraphicFramePr>
          <p:nvPr/>
        </p:nvGraphicFramePr>
        <p:xfrm>
          <a:off x="7391400" y="4343400"/>
          <a:ext cx="66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21" imgW="521335" imgH="360680" progId="Equation.3">
                  <p:embed/>
                </p:oleObj>
              </mc:Choice>
              <mc:Fallback>
                <p:oleObj name="" r:id="rId21" imgW="521335" imgH="36068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91400" y="4343400"/>
                        <a:ext cx="660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7" name="Object 37"/>
          <p:cNvGraphicFramePr>
            <a:graphicFrameLocks noChangeAspect="1"/>
          </p:cNvGraphicFramePr>
          <p:nvPr/>
        </p:nvGraphicFramePr>
        <p:xfrm>
          <a:off x="4307205" y="547243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23" imgW="998220" imgH="315595" progId="Equation.3">
                  <p:embed/>
                </p:oleObj>
              </mc:Choice>
              <mc:Fallback>
                <p:oleObj name="" r:id="rId23" imgW="998220" imgH="315595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07205" y="5472430"/>
                        <a:ext cx="1219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2" name="Text Box 42"/>
          <p:cNvSpPr txBox="1"/>
          <p:nvPr/>
        </p:nvSpPr>
        <p:spPr>
          <a:xfrm>
            <a:off x="3200400" y="4308475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与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284" name="Text Box 44"/>
          <p:cNvSpPr txBox="1"/>
          <p:nvPr/>
        </p:nvSpPr>
        <p:spPr>
          <a:xfrm>
            <a:off x="4114800" y="4308475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是等价无穷小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286" name="Text Box 46"/>
          <p:cNvSpPr txBox="1"/>
          <p:nvPr/>
        </p:nvSpPr>
        <p:spPr>
          <a:xfrm>
            <a:off x="838200" y="16764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当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287" name="Text Box 47"/>
          <p:cNvSpPr txBox="1"/>
          <p:nvPr/>
        </p:nvSpPr>
        <p:spPr>
          <a:xfrm>
            <a:off x="6496050" y="42814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故当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8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28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27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0262" grpId="0"/>
      <p:bldP spid="10264" grpId="0"/>
      <p:bldP spid="10274" grpId="0" advAuto="1000" build="p"/>
      <p:bldP spid="10282" grpId="0"/>
      <p:bldP spid="10284" grpId="0"/>
      <p:bldP spid="10286" grpId="0" build="p"/>
      <p:bldP spid="1028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533400" y="357188"/>
            <a:ext cx="28956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微分的几何意义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270000" y="1112838"/>
          <a:ext cx="214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1777365" imgH="347980" progId="Equation.3">
                  <p:embed/>
                </p:oleObj>
              </mc:Choice>
              <mc:Fallback>
                <p:oleObj name="" r:id="rId1" imgW="1777365" imgH="34798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70000" y="1112838"/>
                        <a:ext cx="2146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4" name="Group 4"/>
          <p:cNvGrpSpPr/>
          <p:nvPr/>
        </p:nvGrpSpPr>
        <p:grpSpPr>
          <a:xfrm>
            <a:off x="7389178" y="2124710"/>
            <a:ext cx="1039812" cy="2171700"/>
            <a:chOff x="4449" y="1320"/>
            <a:chExt cx="655" cy="1368"/>
          </a:xfrm>
        </p:grpSpPr>
        <p:sp>
          <p:nvSpPr>
            <p:cNvPr id="10290" name="Line 5"/>
            <p:cNvSpPr/>
            <p:nvPr/>
          </p:nvSpPr>
          <p:spPr>
            <a:xfrm flipV="1">
              <a:off x="4678" y="1320"/>
              <a:ext cx="0" cy="78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0291" name="Object 6"/>
            <p:cNvGraphicFramePr>
              <a:graphicFrameLocks noChangeAspect="1"/>
            </p:cNvGraphicFramePr>
            <p:nvPr/>
          </p:nvGraphicFramePr>
          <p:xfrm>
            <a:off x="4449" y="2381"/>
            <a:ext cx="655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3" imgW="386080" imgH="161290" progId="Equation.3">
                    <p:embed/>
                  </p:oleObj>
                </mc:Choice>
                <mc:Fallback>
                  <p:oleObj name="" r:id="rId3" imgW="386080" imgH="16129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49" y="2381"/>
                          <a:ext cx="655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2" name="Line 7"/>
            <p:cNvSpPr/>
            <p:nvPr/>
          </p:nvSpPr>
          <p:spPr>
            <a:xfrm flipH="1" flipV="1">
              <a:off x="4678" y="2152"/>
              <a:ext cx="48" cy="29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0245" name="Group 8"/>
          <p:cNvGrpSpPr/>
          <p:nvPr/>
        </p:nvGrpSpPr>
        <p:grpSpPr>
          <a:xfrm>
            <a:off x="5812790" y="1570673"/>
            <a:ext cx="2863850" cy="2160587"/>
            <a:chOff x="3456" y="971"/>
            <a:chExt cx="1804" cy="1361"/>
          </a:xfrm>
        </p:grpSpPr>
        <p:sp>
          <p:nvSpPr>
            <p:cNvPr id="10283" name="Line 9"/>
            <p:cNvSpPr/>
            <p:nvPr/>
          </p:nvSpPr>
          <p:spPr>
            <a:xfrm>
              <a:off x="3650" y="2103"/>
              <a:ext cx="156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0284" name="Line 10"/>
            <p:cNvSpPr/>
            <p:nvPr/>
          </p:nvSpPr>
          <p:spPr>
            <a:xfrm flipV="1">
              <a:off x="3650" y="1075"/>
              <a:ext cx="0" cy="10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10285" name="Object 11"/>
            <p:cNvGraphicFramePr>
              <a:graphicFrameLocks noChangeAspect="1"/>
            </p:cNvGraphicFramePr>
            <p:nvPr/>
          </p:nvGraphicFramePr>
          <p:xfrm>
            <a:off x="5124" y="2160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5" imgW="154305" imgH="161290" progId="Equation.3">
                    <p:embed/>
                  </p:oleObj>
                </mc:Choice>
                <mc:Fallback>
                  <p:oleObj name="" r:id="rId5" imgW="154305" imgH="16129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24" y="2160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6" name="Object 12"/>
            <p:cNvGraphicFramePr>
              <a:graphicFrameLocks noChangeAspect="1"/>
            </p:cNvGraphicFramePr>
            <p:nvPr/>
          </p:nvGraphicFramePr>
          <p:xfrm>
            <a:off x="3456" y="1056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7" imgW="167640" imgH="225425" progId="Equation.3">
                    <p:embed/>
                  </p:oleObj>
                </mc:Choice>
                <mc:Fallback>
                  <p:oleObj name="" r:id="rId7" imgW="167640" imgH="225425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56" y="1056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7" name="Object 13"/>
            <p:cNvGraphicFramePr>
              <a:graphicFrameLocks noChangeAspect="1"/>
            </p:cNvGraphicFramePr>
            <p:nvPr/>
          </p:nvGraphicFramePr>
          <p:xfrm>
            <a:off x="3545" y="213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9" imgW="225425" imgH="231775" progId="Equation.3">
                    <p:embed/>
                  </p:oleObj>
                </mc:Choice>
                <mc:Fallback>
                  <p:oleObj name="" r:id="rId9" imgW="225425" imgH="231775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45" y="213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8" name="Freeform 14"/>
            <p:cNvSpPr/>
            <p:nvPr/>
          </p:nvSpPr>
          <p:spPr>
            <a:xfrm>
              <a:off x="3894" y="1075"/>
              <a:ext cx="930" cy="710"/>
            </a:xfrm>
            <a:custGeom>
              <a:avLst/>
              <a:gdLst/>
              <a:ahLst/>
              <a:cxnLst>
                <a:cxn ang="0">
                  <a:pos x="0" y="743"/>
                </a:cxn>
                <a:cxn ang="0">
                  <a:pos x="265" y="743"/>
                </a:cxn>
                <a:cxn ang="0">
                  <a:pos x="582" y="584"/>
                </a:cxn>
                <a:cxn ang="0">
                  <a:pos x="846" y="265"/>
                </a:cxn>
                <a:cxn ang="0">
                  <a:pos x="1005" y="0"/>
                </a:cxn>
              </a:cxnLst>
              <a:pathLst>
                <a:path w="912" h="696">
                  <a:moveTo>
                    <a:pt x="0" y="672"/>
                  </a:moveTo>
                  <a:cubicBezTo>
                    <a:pt x="76" y="684"/>
                    <a:pt x="152" y="696"/>
                    <a:pt x="240" y="672"/>
                  </a:cubicBezTo>
                  <a:cubicBezTo>
                    <a:pt x="328" y="648"/>
                    <a:pt x="440" y="600"/>
                    <a:pt x="528" y="528"/>
                  </a:cubicBezTo>
                  <a:cubicBezTo>
                    <a:pt x="616" y="456"/>
                    <a:pt x="704" y="328"/>
                    <a:pt x="768" y="240"/>
                  </a:cubicBezTo>
                  <a:cubicBezTo>
                    <a:pt x="832" y="152"/>
                    <a:pt x="888" y="40"/>
                    <a:pt x="912" y="0"/>
                  </a:cubicBezTo>
                </a:path>
              </a:pathLst>
            </a:custGeom>
            <a:noFill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0289" name="Object 15"/>
            <p:cNvGraphicFramePr>
              <a:graphicFrameLocks noChangeAspect="1"/>
            </p:cNvGraphicFramePr>
            <p:nvPr/>
          </p:nvGraphicFramePr>
          <p:xfrm>
            <a:off x="4001" y="971"/>
            <a:ext cx="78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1" imgW="457200" imgH="135255" progId="Equation.3">
                    <p:embed/>
                  </p:oleObj>
                </mc:Choice>
                <mc:Fallback>
                  <p:oleObj name="" r:id="rId11" imgW="457200" imgH="135255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01" y="971"/>
                          <a:ext cx="781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96" name="Line 16"/>
          <p:cNvSpPr/>
          <p:nvPr/>
        </p:nvSpPr>
        <p:spPr>
          <a:xfrm>
            <a:off x="7751128" y="2124710"/>
            <a:ext cx="54451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6097" name="Line 17"/>
          <p:cNvSpPr/>
          <p:nvPr/>
        </p:nvSpPr>
        <p:spPr>
          <a:xfrm>
            <a:off x="7284403" y="2667635"/>
            <a:ext cx="1087437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6098" name="Line 18"/>
          <p:cNvSpPr/>
          <p:nvPr/>
        </p:nvSpPr>
        <p:spPr>
          <a:xfrm>
            <a:off x="7906703" y="2319973"/>
            <a:ext cx="0" cy="347662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</p:sp>
      <p:grpSp>
        <p:nvGrpSpPr>
          <p:cNvPr id="46099" name="Group 19"/>
          <p:cNvGrpSpPr/>
          <p:nvPr/>
        </p:nvGrpSpPr>
        <p:grpSpPr>
          <a:xfrm>
            <a:off x="6428740" y="3064510"/>
            <a:ext cx="488950" cy="307975"/>
            <a:chOff x="3983" y="1988"/>
            <a:chExt cx="363" cy="228"/>
          </a:xfrm>
        </p:grpSpPr>
        <p:graphicFrame>
          <p:nvGraphicFramePr>
            <p:cNvPr id="10281" name="Object 20"/>
            <p:cNvGraphicFramePr>
              <a:graphicFrameLocks noChangeAspect="1"/>
            </p:cNvGraphicFramePr>
            <p:nvPr/>
          </p:nvGraphicFramePr>
          <p:xfrm>
            <a:off x="4128" y="1988"/>
            <a:ext cx="21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3" imgW="90170" imgH="90170" progId="Equation.3">
                    <p:embed/>
                  </p:oleObj>
                </mc:Choice>
                <mc:Fallback>
                  <p:oleObj name="" r:id="rId13" imgW="90170" imgH="9017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8" y="1988"/>
                          <a:ext cx="218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2" name="Arc 21"/>
            <p:cNvSpPr/>
            <p:nvPr/>
          </p:nvSpPr>
          <p:spPr>
            <a:xfrm>
              <a:off x="3983" y="2066"/>
              <a:ext cx="166" cy="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19537" fill="none">
                  <a:moveTo>
                    <a:pt x="9972" y="0"/>
                  </a:moveTo>
                  <a:cubicBezTo>
                    <a:pt x="17117" y="3719"/>
                    <a:pt x="21600" y="11105"/>
                    <a:pt x="21600" y="19160"/>
                  </a:cubicBezTo>
                  <a:cubicBezTo>
                    <a:pt x="21600" y="19285"/>
                    <a:pt x="21598" y="19411"/>
                    <a:pt x="21596" y="19536"/>
                  </a:cubicBezTo>
                </a:path>
                <a:path w="21600" h="19537" stroke="0">
                  <a:moveTo>
                    <a:pt x="9972" y="0"/>
                  </a:moveTo>
                  <a:cubicBezTo>
                    <a:pt x="17117" y="3719"/>
                    <a:pt x="21600" y="11105"/>
                    <a:pt x="21600" y="19160"/>
                  </a:cubicBezTo>
                  <a:cubicBezTo>
                    <a:pt x="21600" y="19285"/>
                    <a:pt x="21598" y="19411"/>
                    <a:pt x="21596" y="19536"/>
                  </a:cubicBezTo>
                  <a:lnTo>
                    <a:pt x="0" y="19160"/>
                  </a:lnTo>
                  <a:lnTo>
                    <a:pt x="9972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arrow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6102" name="Line 22"/>
          <p:cNvSpPr/>
          <p:nvPr/>
        </p:nvSpPr>
        <p:spPr>
          <a:xfrm flipH="1">
            <a:off x="6274753" y="2200910"/>
            <a:ext cx="1631950" cy="116681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6103" name="Group 23"/>
          <p:cNvGrpSpPr/>
          <p:nvPr/>
        </p:nvGrpSpPr>
        <p:grpSpPr>
          <a:xfrm>
            <a:off x="7125653" y="2667635"/>
            <a:ext cx="392112" cy="1166813"/>
            <a:chOff x="4283" y="1662"/>
            <a:chExt cx="247" cy="735"/>
          </a:xfrm>
        </p:grpSpPr>
        <p:sp>
          <p:nvSpPr>
            <p:cNvPr id="10279" name="Line 24"/>
            <p:cNvSpPr/>
            <p:nvPr/>
          </p:nvSpPr>
          <p:spPr>
            <a:xfrm>
              <a:off x="4384" y="1662"/>
              <a:ext cx="0" cy="44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0280" name="Object 25"/>
            <p:cNvGraphicFramePr>
              <a:graphicFrameLocks noChangeAspect="1"/>
            </p:cNvGraphicFramePr>
            <p:nvPr/>
          </p:nvGraphicFramePr>
          <p:xfrm>
            <a:off x="4283" y="2073"/>
            <a:ext cx="247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15" imgW="122555" imgH="161290" progId="Equation.3">
                    <p:embed/>
                  </p:oleObj>
                </mc:Choice>
                <mc:Fallback>
                  <p:oleObj name="" r:id="rId15" imgW="122555" imgH="16129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83" y="2073"/>
                          <a:ext cx="247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06" name="Group 26"/>
          <p:cNvGrpSpPr/>
          <p:nvPr/>
        </p:nvGrpSpPr>
        <p:grpSpPr>
          <a:xfrm>
            <a:off x="8216265" y="2124710"/>
            <a:ext cx="490538" cy="542925"/>
            <a:chOff x="4970" y="1320"/>
            <a:chExt cx="309" cy="342"/>
          </a:xfrm>
        </p:grpSpPr>
        <p:sp>
          <p:nvSpPr>
            <p:cNvPr id="10277" name="Line 27"/>
            <p:cNvSpPr/>
            <p:nvPr/>
          </p:nvSpPr>
          <p:spPr>
            <a:xfrm>
              <a:off x="4970" y="1320"/>
              <a:ext cx="0" cy="34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graphicFrame>
          <p:nvGraphicFramePr>
            <p:cNvPr id="10278" name="Object 28"/>
            <p:cNvGraphicFramePr>
              <a:graphicFrameLocks noChangeAspect="1"/>
            </p:cNvGraphicFramePr>
            <p:nvPr/>
          </p:nvGraphicFramePr>
          <p:xfrm>
            <a:off x="4990" y="1357"/>
            <a:ext cx="28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17" imgW="154305" imgH="135255" progId="Equation.3">
                    <p:embed/>
                  </p:oleObj>
                </mc:Choice>
                <mc:Fallback>
                  <p:oleObj name="" r:id="rId17" imgW="154305" imgH="135255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90" y="1357"/>
                          <a:ext cx="289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09" name="Group 29"/>
          <p:cNvGrpSpPr/>
          <p:nvPr/>
        </p:nvGrpSpPr>
        <p:grpSpPr>
          <a:xfrm>
            <a:off x="7982903" y="1145223"/>
            <a:ext cx="573087" cy="1374775"/>
            <a:chOff x="4823" y="703"/>
            <a:chExt cx="361" cy="866"/>
          </a:xfrm>
        </p:grpSpPr>
        <p:graphicFrame>
          <p:nvGraphicFramePr>
            <p:cNvPr id="10275" name="Object 30"/>
            <p:cNvGraphicFramePr>
              <a:graphicFrameLocks noChangeAspect="1"/>
            </p:cNvGraphicFramePr>
            <p:nvPr/>
          </p:nvGraphicFramePr>
          <p:xfrm>
            <a:off x="4919" y="703"/>
            <a:ext cx="26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19" imgW="321945" imgH="315595" progId="Equation.3">
                    <p:embed/>
                  </p:oleObj>
                </mc:Choice>
                <mc:Fallback>
                  <p:oleObj name="" r:id="rId19" imgW="321945" imgH="315595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99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19" y="703"/>
                          <a:ext cx="265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6" name="Freeform 31"/>
            <p:cNvSpPr/>
            <p:nvPr/>
          </p:nvSpPr>
          <p:spPr>
            <a:xfrm>
              <a:off x="4823" y="991"/>
              <a:ext cx="193" cy="578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48" y="128"/>
                </a:cxn>
                <a:cxn ang="0">
                  <a:pos x="0" y="240"/>
                </a:cxn>
              </a:cxnLst>
              <a:pathLst>
                <a:path w="240" h="720">
                  <a:moveTo>
                    <a:pt x="240" y="0"/>
                  </a:moveTo>
                  <a:cubicBezTo>
                    <a:pt x="212" y="132"/>
                    <a:pt x="184" y="264"/>
                    <a:pt x="144" y="384"/>
                  </a:cubicBezTo>
                  <a:cubicBezTo>
                    <a:pt x="104" y="504"/>
                    <a:pt x="24" y="664"/>
                    <a:pt x="0" y="72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6112" name="Line 32"/>
          <p:cNvSpPr/>
          <p:nvPr/>
        </p:nvSpPr>
        <p:spPr>
          <a:xfrm>
            <a:off x="7751128" y="2318385"/>
            <a:ext cx="293687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46113" name="Object 33"/>
          <p:cNvGraphicFramePr>
            <a:graphicFrameLocks noChangeAspect="1"/>
          </p:cNvGraphicFramePr>
          <p:nvPr/>
        </p:nvGraphicFramePr>
        <p:xfrm>
          <a:off x="3505200" y="1184275"/>
          <a:ext cx="167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21" imgW="1384300" imgH="295910" progId="Equation.3">
                  <p:embed/>
                </p:oleObj>
              </mc:Choice>
              <mc:Fallback>
                <p:oleObj name="" r:id="rId21" imgW="1384300" imgH="29591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1184275"/>
                        <a:ext cx="1676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14" name="Group 34"/>
          <p:cNvGrpSpPr/>
          <p:nvPr/>
        </p:nvGrpSpPr>
        <p:grpSpPr>
          <a:xfrm>
            <a:off x="539750" y="1744663"/>
            <a:ext cx="2362200" cy="519112"/>
            <a:chOff x="340" y="1099"/>
            <a:chExt cx="1488" cy="327"/>
          </a:xfrm>
        </p:grpSpPr>
        <p:sp>
          <p:nvSpPr>
            <p:cNvPr id="10273" name="Text Box 35"/>
            <p:cNvSpPr txBox="1"/>
            <p:nvPr/>
          </p:nvSpPr>
          <p:spPr>
            <a:xfrm>
              <a:off x="340" y="1099"/>
              <a:ext cx="14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当      很小时</a:t>
              </a:r>
              <a:r>
                <a:rPr lang="en-US" altLang="zh-CN" sz="2800" dirty="0">
                  <a:ea typeface="楷体_GB2312" pitchFamily="49" charset="-122"/>
                </a:rPr>
                <a:t>,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  <p:graphicFrame>
          <p:nvGraphicFramePr>
            <p:cNvPr id="10274" name="Object 36"/>
            <p:cNvGraphicFramePr>
              <a:graphicFrameLocks noChangeAspect="1"/>
            </p:cNvGraphicFramePr>
            <p:nvPr/>
          </p:nvGraphicFramePr>
          <p:xfrm>
            <a:off x="640" y="1160"/>
            <a:ext cx="2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23" imgW="328295" imgH="231775" progId="Equation.3">
                    <p:embed/>
                  </p:oleObj>
                </mc:Choice>
                <mc:Fallback>
                  <p:oleObj name="" r:id="rId23" imgW="328295" imgH="231775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40" y="1160"/>
                          <a:ext cx="27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117" name="Object 37"/>
          <p:cNvGraphicFramePr>
            <a:graphicFrameLocks noChangeAspect="1"/>
          </p:cNvGraphicFramePr>
          <p:nvPr/>
        </p:nvGraphicFramePr>
        <p:xfrm>
          <a:off x="2813050" y="1828800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25" imgW="991870" imgH="315595" progId="Equation.3">
                  <p:embed/>
                </p:oleObj>
              </mc:Choice>
              <mc:Fallback>
                <p:oleObj name="" r:id="rId25" imgW="991870" imgH="315595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3050" y="1828800"/>
                        <a:ext cx="1206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8" name="Object 38"/>
          <p:cNvGraphicFramePr>
            <a:graphicFrameLocks noChangeAspect="1"/>
          </p:cNvGraphicFramePr>
          <p:nvPr/>
        </p:nvGraphicFramePr>
        <p:xfrm>
          <a:off x="685800" y="2438400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27" imgW="1377950" imgH="347980" progId="Equation.3">
                  <p:embed/>
                </p:oleObj>
              </mc:Choice>
              <mc:Fallback>
                <p:oleObj name="" r:id="rId27" imgW="1377950" imgH="34798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2438400"/>
                        <a:ext cx="1663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9" name="Text Box 39"/>
          <p:cNvSpPr txBox="1"/>
          <p:nvPr/>
        </p:nvSpPr>
        <p:spPr>
          <a:xfrm>
            <a:off x="533400" y="42052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6120" name="Object 40"/>
          <p:cNvGraphicFramePr>
            <a:graphicFrameLocks noChangeAspect="1"/>
          </p:cNvGraphicFramePr>
          <p:nvPr/>
        </p:nvGraphicFramePr>
        <p:xfrm>
          <a:off x="1809750" y="4310063"/>
          <a:ext cx="198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29" imgW="1642110" imgH="321945" progId="Equation.3">
                  <p:embed/>
                </p:oleObj>
              </mc:Choice>
              <mc:Fallback>
                <p:oleObj name="" r:id="rId29" imgW="1642110" imgH="321945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09750" y="4310063"/>
                        <a:ext cx="1981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1" name="Text Box 41"/>
          <p:cNvSpPr txBox="1"/>
          <p:nvPr/>
        </p:nvSpPr>
        <p:spPr>
          <a:xfrm>
            <a:off x="539750" y="510063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从而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6122" name="Object 42"/>
          <p:cNvGraphicFramePr>
            <a:graphicFrameLocks noChangeAspect="1"/>
          </p:cNvGraphicFramePr>
          <p:nvPr/>
        </p:nvGraphicFramePr>
        <p:xfrm>
          <a:off x="1809750" y="4940300"/>
          <a:ext cx="1600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31" imgW="1320165" imgH="746760" progId="Equation.3">
                  <p:embed/>
                </p:oleObj>
              </mc:Choice>
              <mc:Fallback>
                <p:oleObj name="" r:id="rId31" imgW="1320165" imgH="74676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09750" y="4940300"/>
                        <a:ext cx="16002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3" name="Text Box 43"/>
          <p:cNvSpPr txBox="1"/>
          <p:nvPr/>
        </p:nvSpPr>
        <p:spPr>
          <a:xfrm>
            <a:off x="4267200" y="5034280"/>
            <a:ext cx="2858770" cy="52197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导数也叫作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微商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6124" name="Text Box 44"/>
          <p:cNvSpPr txBox="1"/>
          <p:nvPr/>
        </p:nvSpPr>
        <p:spPr>
          <a:xfrm>
            <a:off x="4114800" y="363538"/>
            <a:ext cx="36036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切线纵坐标的增量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6125" name="Line 45"/>
          <p:cNvSpPr/>
          <p:nvPr/>
        </p:nvSpPr>
        <p:spPr>
          <a:xfrm>
            <a:off x="3200400" y="661988"/>
            <a:ext cx="914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26" name="Text Box 46"/>
          <p:cNvSpPr txBox="1"/>
          <p:nvPr/>
        </p:nvSpPr>
        <p:spPr>
          <a:xfrm>
            <a:off x="1600200" y="3595688"/>
            <a:ext cx="2590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自变量的微分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46127" name="Object 47"/>
          <p:cNvGraphicFramePr>
            <a:graphicFrameLocks noChangeAspect="1"/>
          </p:cNvGraphicFramePr>
          <p:nvPr/>
        </p:nvGraphicFramePr>
        <p:xfrm>
          <a:off x="618173" y="3610293"/>
          <a:ext cx="113429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33" imgW="508000" imgH="215900" progId="Equation.3">
                  <p:embed/>
                </p:oleObj>
              </mc:Choice>
              <mc:Fallback>
                <p:oleObj name="" r:id="rId33" imgW="508000" imgH="2159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18173" y="3610293"/>
                        <a:ext cx="113429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8" name="Text Box 48"/>
          <p:cNvSpPr txBox="1"/>
          <p:nvPr/>
        </p:nvSpPr>
        <p:spPr>
          <a:xfrm>
            <a:off x="3962400" y="35814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记作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6129" name="Object 49"/>
          <p:cNvGraphicFramePr>
            <a:graphicFrameLocks noChangeAspect="1"/>
          </p:cNvGraphicFramePr>
          <p:nvPr/>
        </p:nvGraphicFramePr>
        <p:xfrm>
          <a:off x="4851400" y="3708400"/>
          <a:ext cx="39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35" imgW="295910" imgH="315595" progId="Equation.3">
                  <p:embed/>
                </p:oleObj>
              </mc:Choice>
              <mc:Fallback>
                <p:oleObj name="" r:id="rId35" imgW="295910" imgH="315595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51400" y="3708400"/>
                        <a:ext cx="393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0" name="Object 50"/>
          <p:cNvGraphicFramePr>
            <a:graphicFrameLocks noChangeAspect="1"/>
          </p:cNvGraphicFramePr>
          <p:nvPr/>
        </p:nvGraphicFramePr>
        <p:xfrm>
          <a:off x="1411288" y="3054350"/>
          <a:ext cx="120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37" imgW="991870" imgH="295910" progId="Equation.3">
                  <p:embed/>
                </p:oleObj>
              </mc:Choice>
              <mc:Fallback>
                <p:oleObj name="" r:id="rId37" imgW="991870" imgH="29591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11288" y="3054350"/>
                        <a:ext cx="1206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1" name="Object 51"/>
          <p:cNvGraphicFramePr>
            <a:graphicFrameLocks noChangeAspect="1"/>
          </p:cNvGraphicFramePr>
          <p:nvPr/>
        </p:nvGraphicFramePr>
        <p:xfrm>
          <a:off x="2736850" y="3048000"/>
          <a:ext cx="67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9" imgW="541020" imgH="315595" progId="Equation.3">
                  <p:embed/>
                </p:oleObj>
              </mc:Choice>
              <mc:Fallback>
                <p:oleObj name="" r:id="rId39" imgW="541020" imgH="315595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36850" y="3048000"/>
                        <a:ext cx="673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32" name="Text Box 52"/>
          <p:cNvSpPr txBox="1"/>
          <p:nvPr/>
        </p:nvSpPr>
        <p:spPr>
          <a:xfrm>
            <a:off x="2635250" y="27432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记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3" name="Text Box 43"/>
          <p:cNvSpPr txBox="1"/>
          <p:nvPr/>
        </p:nvSpPr>
        <p:spPr>
          <a:xfrm>
            <a:off x="4114800" y="1771015"/>
            <a:ext cx="1622425" cy="52197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以直代曲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12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613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9" grpId="0"/>
      <p:bldP spid="46121" grpId="0"/>
      <p:bldP spid="46123" grpId="0" bldLvl="0" animBg="1"/>
      <p:bldP spid="46124" grpId="0"/>
      <p:bldP spid="46126" grpId="0" advAuto="1000" build="p"/>
      <p:bldP spid="46128" grpId="0"/>
      <p:bldP spid="46132" grpId="0" build="p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358775" y="2286000"/>
            <a:ext cx="3070225" cy="4572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两个问题的</a:t>
            </a:r>
            <a:r>
              <a:rPr lang="zh-CN" altLang="en-US" sz="2800" b="1" dirty="0">
                <a:ea typeface="楷体_GB2312" pitchFamily="49" charset="-122"/>
              </a:rPr>
              <a:t>共性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8195" name="Text Box 16"/>
          <p:cNvSpPr txBox="1"/>
          <p:nvPr/>
        </p:nvSpPr>
        <p:spPr>
          <a:xfrm>
            <a:off x="401320" y="1498283"/>
            <a:ext cx="19272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瞬时速度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196" name="Object 18"/>
          <p:cNvGraphicFramePr>
            <a:graphicFrameLocks noChangeAspect="1"/>
          </p:cNvGraphicFramePr>
          <p:nvPr/>
        </p:nvGraphicFramePr>
        <p:xfrm>
          <a:off x="2044700" y="1328420"/>
          <a:ext cx="3073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2575560" imgH="753110" progId="Equation.3">
                  <p:embed/>
                </p:oleObj>
              </mc:Choice>
              <mc:Fallback>
                <p:oleObj name="" r:id="rId1" imgW="2575560" imgH="75311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44700" y="1328420"/>
                        <a:ext cx="30734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9"/>
          <p:cNvGraphicFramePr>
            <a:graphicFrameLocks noChangeAspect="1"/>
          </p:cNvGraphicFramePr>
          <p:nvPr/>
        </p:nvGraphicFramePr>
        <p:xfrm>
          <a:off x="3251200" y="127762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1487805" imgH="354330" progId="Equation.3">
                  <p:embed/>
                </p:oleObj>
              </mc:Choice>
              <mc:Fallback>
                <p:oleObj name="" r:id="rId3" imgW="1487805" imgH="35433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251200" y="1277620"/>
                        <a:ext cx="1790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20"/>
          <p:cNvGraphicFramePr>
            <a:graphicFrameLocks noChangeAspect="1"/>
          </p:cNvGraphicFramePr>
          <p:nvPr/>
        </p:nvGraphicFramePr>
        <p:xfrm>
          <a:off x="3797300" y="1811020"/>
          <a:ext cx="71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5" imgW="579755" imgH="354330" progId="Equation.3">
                  <p:embed/>
                </p:oleObj>
              </mc:Choice>
              <mc:Fallback>
                <p:oleObj name="" r:id="rId5" imgW="579755" imgH="35433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797300" y="1811020"/>
                        <a:ext cx="711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21"/>
          <p:cNvSpPr txBox="1"/>
          <p:nvPr/>
        </p:nvSpPr>
        <p:spPr>
          <a:xfrm>
            <a:off x="411480" y="406083"/>
            <a:ext cx="190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切线斜率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200" name="Object 55"/>
          <p:cNvGraphicFramePr>
            <a:graphicFrameLocks noChangeAspect="1"/>
          </p:cNvGraphicFramePr>
          <p:nvPr/>
        </p:nvGraphicFramePr>
        <p:xfrm>
          <a:off x="2044700" y="245745"/>
          <a:ext cx="3403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7" imgW="2846070" imgH="753110" progId="Equation.3">
                  <p:embed/>
                </p:oleObj>
              </mc:Choice>
              <mc:Fallback>
                <p:oleObj name="" r:id="rId7" imgW="2846070" imgH="75311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44700" y="245745"/>
                        <a:ext cx="3403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56"/>
          <p:cNvGraphicFramePr>
            <a:graphicFrameLocks noChangeAspect="1"/>
          </p:cNvGraphicFramePr>
          <p:nvPr/>
        </p:nvGraphicFramePr>
        <p:xfrm>
          <a:off x="3460750" y="258445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9" imgW="1616075" imgH="354330" progId="Equation.3">
                  <p:embed/>
                </p:oleObj>
              </mc:Choice>
              <mc:Fallback>
                <p:oleObj name="" r:id="rId9" imgW="1616075" imgH="35433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60750" y="258445"/>
                        <a:ext cx="1943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57"/>
          <p:cNvGraphicFramePr>
            <a:graphicFrameLocks noChangeAspect="1"/>
          </p:cNvGraphicFramePr>
          <p:nvPr/>
        </p:nvGraphicFramePr>
        <p:xfrm>
          <a:off x="3994150" y="715645"/>
          <a:ext cx="87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1" imgW="715010" imgH="354330" progId="Equation.3">
                  <p:embed/>
                </p:oleObj>
              </mc:Choice>
              <mc:Fallback>
                <p:oleObj name="" r:id="rId11" imgW="715010" imgH="35433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994150" y="715645"/>
                        <a:ext cx="876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4" name="Text Box 58"/>
          <p:cNvSpPr txBox="1"/>
          <p:nvPr/>
        </p:nvSpPr>
        <p:spPr>
          <a:xfrm>
            <a:off x="762000" y="2833688"/>
            <a:ext cx="739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所求量为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函数增量</a:t>
            </a:r>
            <a:r>
              <a:rPr lang="zh-CN" altLang="en-US" sz="2800" dirty="0">
                <a:ea typeface="楷体_GB2312" pitchFamily="49" charset="-122"/>
              </a:rPr>
              <a:t>与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自变量增量</a:t>
            </a:r>
            <a:r>
              <a:rPr lang="zh-CN" altLang="en-US" sz="2800" dirty="0">
                <a:ea typeface="楷体_GB2312" pitchFamily="49" charset="-122"/>
              </a:rPr>
              <a:t>之比的极限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9275" name="Text Box 59"/>
          <p:cNvSpPr txBox="1"/>
          <p:nvPr/>
        </p:nvSpPr>
        <p:spPr>
          <a:xfrm>
            <a:off x="381000" y="3394075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类似问题还有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9276" name="Text Box 60"/>
          <p:cNvSpPr txBox="1"/>
          <p:nvPr/>
        </p:nvSpPr>
        <p:spPr>
          <a:xfrm>
            <a:off x="755650" y="3886200"/>
            <a:ext cx="15017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加速度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9277" name="Text Box 61"/>
          <p:cNvSpPr txBox="1"/>
          <p:nvPr/>
        </p:nvSpPr>
        <p:spPr>
          <a:xfrm>
            <a:off x="755650" y="4502150"/>
            <a:ext cx="18351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角速度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9278" name="Text Box 62"/>
          <p:cNvSpPr txBox="1"/>
          <p:nvPr/>
        </p:nvSpPr>
        <p:spPr>
          <a:xfrm>
            <a:off x="755650" y="5070475"/>
            <a:ext cx="16684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线密度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9279" name="Text Box 63"/>
          <p:cNvSpPr txBox="1"/>
          <p:nvPr/>
        </p:nvSpPr>
        <p:spPr>
          <a:xfrm>
            <a:off x="436563" y="5661025"/>
            <a:ext cx="20018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电流强度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9280" name="Text Box 64"/>
          <p:cNvSpPr txBox="1"/>
          <p:nvPr/>
        </p:nvSpPr>
        <p:spPr>
          <a:xfrm>
            <a:off x="2001838" y="3908425"/>
            <a:ext cx="58467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是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速度增量</a:t>
            </a:r>
            <a:r>
              <a:rPr lang="zh-CN" altLang="en-US" sz="2800" dirty="0">
                <a:ea typeface="楷体_GB2312" pitchFamily="49" charset="-122"/>
              </a:rPr>
              <a:t>与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时间增量</a:t>
            </a:r>
            <a:r>
              <a:rPr lang="zh-CN" altLang="en-US" sz="2800" dirty="0">
                <a:ea typeface="楷体_GB2312" pitchFamily="49" charset="-122"/>
              </a:rPr>
              <a:t>之比的极限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9281" name="Text Box 65"/>
          <p:cNvSpPr txBox="1"/>
          <p:nvPr/>
        </p:nvSpPr>
        <p:spPr>
          <a:xfrm>
            <a:off x="2001838" y="4516438"/>
            <a:ext cx="57769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是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转角增量</a:t>
            </a:r>
            <a:r>
              <a:rPr lang="zh-CN" altLang="en-US" sz="2800" dirty="0">
                <a:ea typeface="楷体_GB2312" pitchFamily="49" charset="-122"/>
              </a:rPr>
              <a:t>与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时间增量</a:t>
            </a:r>
            <a:r>
              <a:rPr lang="zh-CN" altLang="en-US" sz="2800" dirty="0">
                <a:ea typeface="楷体_GB2312" pitchFamily="49" charset="-122"/>
              </a:rPr>
              <a:t>之比的极限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9282" name="Text Box 66"/>
          <p:cNvSpPr txBox="1"/>
          <p:nvPr/>
        </p:nvSpPr>
        <p:spPr>
          <a:xfrm>
            <a:off x="2001838" y="5084763"/>
            <a:ext cx="58467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是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质量增量</a:t>
            </a:r>
            <a:r>
              <a:rPr lang="zh-CN" altLang="en-US" sz="2800" dirty="0">
                <a:ea typeface="楷体_GB2312" pitchFamily="49" charset="-122"/>
              </a:rPr>
              <a:t>与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长度增量</a:t>
            </a:r>
            <a:r>
              <a:rPr lang="zh-CN" altLang="en-US" sz="2800" dirty="0">
                <a:ea typeface="楷体_GB2312" pitchFamily="49" charset="-122"/>
              </a:rPr>
              <a:t>之比的极限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9283" name="Text Box 67"/>
          <p:cNvSpPr txBox="1"/>
          <p:nvPr/>
        </p:nvSpPr>
        <p:spPr>
          <a:xfrm>
            <a:off x="2078038" y="5670550"/>
            <a:ext cx="586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是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电量增量</a:t>
            </a:r>
            <a:r>
              <a:rPr lang="zh-CN" altLang="en-US" sz="2800" dirty="0">
                <a:ea typeface="楷体_GB2312" pitchFamily="49" charset="-122"/>
              </a:rPr>
              <a:t>与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时间增量</a:t>
            </a:r>
            <a:r>
              <a:rPr lang="zh-CN" altLang="en-US" sz="2800" dirty="0">
                <a:ea typeface="楷体_GB2312" pitchFamily="49" charset="-122"/>
              </a:rPr>
              <a:t>之比的极限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9284" name="Text Box 68"/>
          <p:cNvSpPr txBox="1"/>
          <p:nvPr/>
        </p:nvSpPr>
        <p:spPr>
          <a:xfrm>
            <a:off x="7924800" y="3984625"/>
            <a:ext cx="620713" cy="213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变化率问题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9286" name="AutoShape 70"/>
          <p:cNvSpPr/>
          <p:nvPr/>
        </p:nvSpPr>
        <p:spPr>
          <a:xfrm>
            <a:off x="7543800" y="3984625"/>
            <a:ext cx="179388" cy="2286000"/>
          </a:xfrm>
          <a:prstGeom prst="rightBrace">
            <a:avLst>
              <a:gd name="adj1" fmla="val 106194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aphicFrame>
        <p:nvGraphicFramePr>
          <p:cNvPr id="9310" name="Object 94"/>
          <p:cNvGraphicFramePr>
            <a:graphicFrameLocks noChangeAspect="1"/>
          </p:cNvGraphicFramePr>
          <p:nvPr/>
        </p:nvGraphicFramePr>
        <p:xfrm>
          <a:off x="990600" y="6248400"/>
          <a:ext cx="10541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3" imgW="869315" imgH="71120" progId="Equation.3">
                  <p:embed/>
                </p:oleObj>
              </mc:Choice>
              <mc:Fallback>
                <p:oleObj name="" r:id="rId13" imgW="869315" imgH="7112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6248400"/>
                        <a:ext cx="1054100" cy="11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17" name="Group 96"/>
          <p:cNvGrpSpPr>
            <a:grpSpLocks noChangeAspect="1"/>
          </p:cNvGrpSpPr>
          <p:nvPr/>
        </p:nvGrpSpPr>
        <p:grpSpPr>
          <a:xfrm>
            <a:off x="6251575" y="136525"/>
            <a:ext cx="2346325" cy="1866900"/>
            <a:chOff x="3729" y="577"/>
            <a:chExt cx="1847" cy="1469"/>
          </a:xfrm>
        </p:grpSpPr>
        <p:grpSp>
          <p:nvGrpSpPr>
            <p:cNvPr id="8234" name="Group 97"/>
            <p:cNvGrpSpPr>
              <a:grpSpLocks noChangeAspect="1"/>
            </p:cNvGrpSpPr>
            <p:nvPr/>
          </p:nvGrpSpPr>
          <p:grpSpPr>
            <a:xfrm>
              <a:off x="4111" y="1633"/>
              <a:ext cx="203" cy="384"/>
              <a:chOff x="4111" y="1200"/>
              <a:chExt cx="203" cy="384"/>
            </a:xfrm>
          </p:grpSpPr>
          <p:graphicFrame>
            <p:nvGraphicFramePr>
              <p:cNvPr id="8263" name="Object 98"/>
              <p:cNvGraphicFramePr>
                <a:graphicFrameLocks noChangeAspect="1"/>
              </p:cNvGraphicFramePr>
              <p:nvPr/>
            </p:nvGraphicFramePr>
            <p:xfrm>
              <a:off x="4111" y="1396"/>
              <a:ext cx="203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3" name="" r:id="rId15" imgW="102870" imgH="96520" progId="Equation.3">
                      <p:embed/>
                    </p:oleObj>
                  </mc:Choice>
                  <mc:Fallback>
                    <p:oleObj name="" r:id="rId15" imgW="102870" imgH="96520" progId="Equation.3">
                      <p:embed/>
                      <p:pic>
                        <p:nvPicPr>
                          <p:cNvPr id="0" name="图片 3122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99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11" y="1396"/>
                            <a:ext cx="203" cy="1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4" name="Freeform 99"/>
              <p:cNvSpPr>
                <a:spLocks noChangeAspect="1"/>
              </p:cNvSpPr>
              <p:nvPr/>
            </p:nvSpPr>
            <p:spPr>
              <a:xfrm>
                <a:off x="4224" y="1200"/>
                <a:ext cx="23" cy="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6"/>
                  </a:cxn>
                </a:cxnLst>
                <a:pathLst>
                  <a:path w="1" h="48">
                    <a:moveTo>
                      <a:pt x="0" y="0"/>
                    </a:moveTo>
                    <a:cubicBezTo>
                      <a:pt x="0" y="20"/>
                      <a:pt x="0" y="40"/>
                      <a:pt x="0" y="48"/>
                    </a:cubicBezTo>
                  </a:path>
                </a:pathLst>
              </a:custGeom>
              <a:noFill/>
              <a:ln w="28575" cap="flat" cmpd="sng">
                <a:solidFill>
                  <a:schemeClr val="tx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65" name="Line 100"/>
              <p:cNvSpPr>
                <a:spLocks noChangeAspect="1"/>
              </p:cNvSpPr>
              <p:nvPr/>
            </p:nvSpPr>
            <p:spPr>
              <a:xfrm flipV="1">
                <a:off x="4176" y="1248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8235" name="Group 101"/>
            <p:cNvGrpSpPr>
              <a:grpSpLocks noChangeAspect="1"/>
            </p:cNvGrpSpPr>
            <p:nvPr/>
          </p:nvGrpSpPr>
          <p:grpSpPr>
            <a:xfrm>
              <a:off x="4424" y="1585"/>
              <a:ext cx="188" cy="461"/>
              <a:chOff x="4424" y="1152"/>
              <a:chExt cx="188" cy="461"/>
            </a:xfrm>
          </p:grpSpPr>
          <p:sp>
            <p:nvSpPr>
              <p:cNvPr id="8260" name="Freeform 102"/>
              <p:cNvSpPr>
                <a:spLocks noChangeAspect="1"/>
              </p:cNvSpPr>
              <p:nvPr/>
            </p:nvSpPr>
            <p:spPr>
              <a:xfrm>
                <a:off x="4512" y="1152"/>
                <a:ext cx="91" cy="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" y="19"/>
                  </a:cxn>
                  <a:cxn ang="0">
                    <a:pos x="28" y="55"/>
                  </a:cxn>
                </a:cxnLst>
                <a:pathLst>
                  <a:path w="104" h="144">
                    <a:moveTo>
                      <a:pt x="0" y="0"/>
                    </a:moveTo>
                    <a:cubicBezTo>
                      <a:pt x="44" y="12"/>
                      <a:pt x="88" y="24"/>
                      <a:pt x="96" y="48"/>
                    </a:cubicBezTo>
                    <a:cubicBezTo>
                      <a:pt x="104" y="72"/>
                      <a:pt x="56" y="128"/>
                      <a:pt x="48" y="144"/>
                    </a:cubicBezTo>
                  </a:path>
                </a:pathLst>
              </a:custGeom>
              <a:noFill/>
              <a:ln w="28575" cap="flat" cmpd="sng">
                <a:solidFill>
                  <a:srgbClr val="00FF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8261" name="Object 103"/>
              <p:cNvGraphicFramePr>
                <a:graphicFrameLocks noChangeAspect="1"/>
              </p:cNvGraphicFramePr>
              <p:nvPr/>
            </p:nvGraphicFramePr>
            <p:xfrm>
              <a:off x="4424" y="1392"/>
              <a:ext cx="188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7" name="" r:id="rId17" imgW="96520" imgH="116205" progId="Equation.3">
                      <p:embed/>
                    </p:oleObj>
                  </mc:Choice>
                  <mc:Fallback>
                    <p:oleObj name="" r:id="rId17" imgW="96520" imgH="116205" progId="Equation.3">
                      <p:embed/>
                      <p:pic>
                        <p:nvPicPr>
                          <p:cNvPr id="0" name="图片 3126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66FF66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24" y="1392"/>
                            <a:ext cx="188" cy="22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62" name="Line 104"/>
              <p:cNvSpPr>
                <a:spLocks noChangeAspect="1"/>
              </p:cNvSpPr>
              <p:nvPr/>
            </p:nvSpPr>
            <p:spPr>
              <a:xfrm flipV="1">
                <a:off x="4512" y="1200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8236" name="Group 105"/>
            <p:cNvGrpSpPr>
              <a:grpSpLocks noChangeAspect="1"/>
            </p:cNvGrpSpPr>
            <p:nvPr/>
          </p:nvGrpSpPr>
          <p:grpSpPr>
            <a:xfrm>
              <a:off x="4397" y="709"/>
              <a:ext cx="931" cy="1001"/>
              <a:chOff x="4397" y="775"/>
              <a:chExt cx="931" cy="1001"/>
            </a:xfrm>
          </p:grpSpPr>
          <p:sp>
            <p:nvSpPr>
              <p:cNvPr id="8258" name="Line 106"/>
              <p:cNvSpPr>
                <a:spLocks noChangeAspect="1"/>
              </p:cNvSpPr>
              <p:nvPr/>
            </p:nvSpPr>
            <p:spPr>
              <a:xfrm flipV="1">
                <a:off x="4397" y="775"/>
                <a:ext cx="892" cy="100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8259" name="Object 107"/>
              <p:cNvGraphicFramePr>
                <a:graphicFrameLocks noChangeAspect="1"/>
              </p:cNvGraphicFramePr>
              <p:nvPr/>
            </p:nvGraphicFramePr>
            <p:xfrm>
              <a:off x="5113" y="956"/>
              <a:ext cx="215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2" name="" r:id="rId19" imgW="257810" imgH="231775" progId="Equation.3">
                      <p:embed/>
                    </p:oleObj>
                  </mc:Choice>
                  <mc:Fallback>
                    <p:oleObj name="" r:id="rId19" imgW="257810" imgH="231775" progId="Equation.3">
                      <p:embed/>
                      <p:pic>
                        <p:nvPicPr>
                          <p:cNvPr id="0" name="图片 3121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113" y="956"/>
                            <a:ext cx="215" cy="1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37" name="Group 108"/>
            <p:cNvGrpSpPr>
              <a:grpSpLocks noChangeAspect="1"/>
            </p:cNvGrpSpPr>
            <p:nvPr/>
          </p:nvGrpSpPr>
          <p:grpSpPr>
            <a:xfrm>
              <a:off x="4080" y="1131"/>
              <a:ext cx="1496" cy="562"/>
              <a:chOff x="4080" y="1197"/>
              <a:chExt cx="1496" cy="562"/>
            </a:xfrm>
          </p:grpSpPr>
          <p:sp>
            <p:nvSpPr>
              <p:cNvPr id="8256" name="Line 109"/>
              <p:cNvSpPr>
                <a:spLocks noChangeAspect="1"/>
              </p:cNvSpPr>
              <p:nvPr/>
            </p:nvSpPr>
            <p:spPr>
              <a:xfrm flipV="1">
                <a:off x="4080" y="1197"/>
                <a:ext cx="1311" cy="56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8257" name="Object 110"/>
              <p:cNvGraphicFramePr>
                <a:graphicFrameLocks noChangeAspect="1"/>
              </p:cNvGraphicFramePr>
              <p:nvPr/>
            </p:nvGraphicFramePr>
            <p:xfrm>
              <a:off x="5373" y="1203"/>
              <a:ext cx="203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5" name="" r:id="rId21" imgW="102870" imgH="102870" progId="Equation.3">
                      <p:embed/>
                    </p:oleObj>
                  </mc:Choice>
                  <mc:Fallback>
                    <p:oleObj name="" r:id="rId21" imgW="102870" imgH="102870" progId="Equation.3">
                      <p:embed/>
                      <p:pic>
                        <p:nvPicPr>
                          <p:cNvPr id="0" name="图片 3134"/>
                          <p:cNvPicPr/>
                          <p:nvPr/>
                        </p:nvPicPr>
                        <p:blipFill>
                          <a:blip r:embed="rId2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373" y="1203"/>
                            <a:ext cx="203" cy="2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38" name="Group 111"/>
            <p:cNvGrpSpPr>
              <a:grpSpLocks noChangeAspect="1"/>
            </p:cNvGrpSpPr>
            <p:nvPr/>
          </p:nvGrpSpPr>
          <p:grpSpPr>
            <a:xfrm>
              <a:off x="4408" y="1278"/>
              <a:ext cx="360" cy="670"/>
              <a:chOff x="4408" y="1344"/>
              <a:chExt cx="360" cy="670"/>
            </a:xfrm>
          </p:grpSpPr>
          <p:sp>
            <p:nvSpPr>
              <p:cNvPr id="8253" name="Line 112"/>
              <p:cNvSpPr>
                <a:spLocks noChangeAspect="1"/>
              </p:cNvSpPr>
              <p:nvPr/>
            </p:nvSpPr>
            <p:spPr>
              <a:xfrm>
                <a:off x="4628" y="1518"/>
                <a:ext cx="0" cy="25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8254" name="Object 113"/>
              <p:cNvGraphicFramePr>
                <a:graphicFrameLocks noChangeAspect="1"/>
              </p:cNvGraphicFramePr>
              <p:nvPr/>
            </p:nvGraphicFramePr>
            <p:xfrm>
              <a:off x="4560" y="1742"/>
              <a:ext cx="20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4" name="" r:id="rId23" imgW="257810" imgH="340995" progId="Equation.3">
                      <p:embed/>
                    </p:oleObj>
                  </mc:Choice>
                  <mc:Fallback>
                    <p:oleObj name="" r:id="rId23" imgW="257810" imgH="340995" progId="Equation.3">
                      <p:embed/>
                      <p:pic>
                        <p:nvPicPr>
                          <p:cNvPr id="0" name="图片 3133"/>
                          <p:cNvPicPr/>
                          <p:nvPr/>
                        </p:nvPicPr>
                        <p:blipFill>
                          <a:blip r:embed="rId2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60" y="1742"/>
                            <a:ext cx="208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55" name="Object 114"/>
              <p:cNvGraphicFramePr>
                <a:graphicFrameLocks noChangeAspect="1"/>
              </p:cNvGraphicFramePr>
              <p:nvPr/>
            </p:nvGraphicFramePr>
            <p:xfrm>
              <a:off x="4408" y="1344"/>
              <a:ext cx="24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" name="" r:id="rId25" imgW="309245" imgH="225425" progId="Equation.3">
                      <p:embed/>
                    </p:oleObj>
                  </mc:Choice>
                  <mc:Fallback>
                    <p:oleObj name="" r:id="rId25" imgW="309245" imgH="225425" progId="Equation.3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2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08" y="1344"/>
                            <a:ext cx="248" cy="1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39" name="Group 115"/>
            <p:cNvGrpSpPr>
              <a:grpSpLocks noChangeAspect="1"/>
            </p:cNvGrpSpPr>
            <p:nvPr/>
          </p:nvGrpSpPr>
          <p:grpSpPr>
            <a:xfrm>
              <a:off x="4992" y="974"/>
              <a:ext cx="136" cy="906"/>
              <a:chOff x="4992" y="1040"/>
              <a:chExt cx="136" cy="906"/>
            </a:xfrm>
          </p:grpSpPr>
          <p:sp>
            <p:nvSpPr>
              <p:cNvPr id="8251" name="Line 116"/>
              <p:cNvSpPr>
                <a:spLocks noChangeAspect="1"/>
              </p:cNvSpPr>
              <p:nvPr/>
            </p:nvSpPr>
            <p:spPr>
              <a:xfrm>
                <a:off x="5064" y="1040"/>
                <a:ext cx="0" cy="7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8252" name="Object 117"/>
              <p:cNvGraphicFramePr>
                <a:graphicFrameLocks noChangeAspect="1"/>
              </p:cNvGraphicFramePr>
              <p:nvPr/>
            </p:nvGraphicFramePr>
            <p:xfrm>
              <a:off x="4992" y="1802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8" name="" r:id="rId27" imgW="161290" imgH="167640" progId="Equation.3">
                      <p:embed/>
                    </p:oleObj>
                  </mc:Choice>
                  <mc:Fallback>
                    <p:oleObj name="" r:id="rId27" imgW="161290" imgH="167640" progId="Equation.3">
                      <p:embed/>
                      <p:pic>
                        <p:nvPicPr>
                          <p:cNvPr id="0" name="图片 3127"/>
                          <p:cNvPicPr/>
                          <p:nvPr/>
                        </p:nvPicPr>
                        <p:blipFill>
                          <a:blip r:embed="rId2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992" y="1802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40" name="Line 118"/>
            <p:cNvSpPr>
              <a:spLocks noChangeAspect="1"/>
            </p:cNvSpPr>
            <p:nvPr/>
          </p:nvSpPr>
          <p:spPr>
            <a:xfrm>
              <a:off x="4631" y="1464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8241" name="Group 119"/>
            <p:cNvGrpSpPr>
              <a:grpSpLocks noChangeAspect="1"/>
            </p:cNvGrpSpPr>
            <p:nvPr/>
          </p:nvGrpSpPr>
          <p:grpSpPr>
            <a:xfrm>
              <a:off x="3729" y="577"/>
              <a:ext cx="1743" cy="1353"/>
              <a:chOff x="3729" y="577"/>
              <a:chExt cx="1743" cy="1353"/>
            </a:xfrm>
          </p:grpSpPr>
          <p:grpSp>
            <p:nvGrpSpPr>
              <p:cNvPr id="8242" name="Group 120"/>
              <p:cNvGrpSpPr>
                <a:grpSpLocks noChangeAspect="1"/>
              </p:cNvGrpSpPr>
              <p:nvPr/>
            </p:nvGrpSpPr>
            <p:grpSpPr>
              <a:xfrm>
                <a:off x="3736" y="577"/>
                <a:ext cx="1736" cy="1353"/>
                <a:chOff x="3736" y="577"/>
                <a:chExt cx="1736" cy="1353"/>
              </a:xfrm>
            </p:grpSpPr>
            <p:sp>
              <p:nvSpPr>
                <p:cNvPr id="8244" name="Line 121"/>
                <p:cNvSpPr>
                  <a:spLocks noChangeAspect="1"/>
                </p:cNvSpPr>
                <p:nvPr/>
              </p:nvSpPr>
              <p:spPr>
                <a:xfrm>
                  <a:off x="3840" y="1702"/>
                  <a:ext cx="1621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lg"/>
                </a:ln>
              </p:spPr>
            </p:sp>
            <p:sp>
              <p:nvSpPr>
                <p:cNvPr id="8245" name="Line 122"/>
                <p:cNvSpPr>
                  <a:spLocks noChangeAspect="1"/>
                </p:cNvSpPr>
                <p:nvPr/>
              </p:nvSpPr>
              <p:spPr>
                <a:xfrm flipV="1">
                  <a:off x="3941" y="577"/>
                  <a:ext cx="0" cy="1313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lg"/>
                </a:ln>
              </p:spPr>
            </p:sp>
            <p:sp>
              <p:nvSpPr>
                <p:cNvPr id="8246" name="Freeform 123"/>
                <p:cNvSpPr>
                  <a:spLocks noChangeAspect="1"/>
                </p:cNvSpPr>
                <p:nvPr/>
              </p:nvSpPr>
              <p:spPr>
                <a:xfrm>
                  <a:off x="4253" y="702"/>
                  <a:ext cx="936" cy="813"/>
                </a:xfrm>
                <a:custGeom>
                  <a:avLst/>
                  <a:gdLst/>
                  <a:ahLst/>
                  <a:cxnLst>
                    <a:cxn ang="0">
                      <a:pos x="0" y="1798"/>
                    </a:cxn>
                    <a:cxn ang="0">
                      <a:pos x="822" y="1659"/>
                    </a:cxn>
                    <a:cxn ang="0">
                      <a:pos x="1508" y="1105"/>
                    </a:cxn>
                    <a:cxn ang="0">
                      <a:pos x="2057" y="0"/>
                    </a:cxn>
                  </a:cxnLst>
                  <a:pathLst>
                    <a:path w="720" h="624">
                      <a:moveTo>
                        <a:pt x="0" y="624"/>
                      </a:moveTo>
                      <a:cubicBezTo>
                        <a:pt x="100" y="620"/>
                        <a:pt x="200" y="616"/>
                        <a:pt x="288" y="576"/>
                      </a:cubicBezTo>
                      <a:cubicBezTo>
                        <a:pt x="376" y="536"/>
                        <a:pt x="456" y="480"/>
                        <a:pt x="528" y="384"/>
                      </a:cubicBezTo>
                      <a:cubicBezTo>
                        <a:pt x="600" y="288"/>
                        <a:pt x="688" y="64"/>
                        <a:pt x="720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8247" name="Object 124"/>
                <p:cNvGraphicFramePr>
                  <a:graphicFrameLocks noChangeAspect="1"/>
                </p:cNvGraphicFramePr>
                <p:nvPr/>
              </p:nvGraphicFramePr>
              <p:xfrm>
                <a:off x="5336" y="1786"/>
                <a:ext cx="136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5" name="" r:id="rId29" imgW="161290" imgH="167640" progId="Equation.3">
                        <p:embed/>
                      </p:oleObj>
                    </mc:Choice>
                    <mc:Fallback>
                      <p:oleObj name="" r:id="rId29" imgW="161290" imgH="167640" progId="Equation.3">
                        <p:embed/>
                        <p:pic>
                          <p:nvPicPr>
                            <p:cNvPr id="0" name="图片 3124"/>
                            <p:cNvPicPr/>
                            <p:nvPr/>
                          </p:nvPicPr>
                          <p:blipFill>
                            <a:blip r:embed="rId30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36" y="1786"/>
                              <a:ext cx="136" cy="14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48" name="Object 125"/>
                <p:cNvGraphicFramePr>
                  <a:graphicFrameLocks noChangeAspect="1"/>
                </p:cNvGraphicFramePr>
                <p:nvPr/>
              </p:nvGraphicFramePr>
              <p:xfrm>
                <a:off x="3736" y="606"/>
                <a:ext cx="15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1" name="" r:id="rId31" imgW="173990" imgH="231775" progId="Equation.3">
                        <p:embed/>
                      </p:oleObj>
                    </mc:Choice>
                    <mc:Fallback>
                      <p:oleObj name="" r:id="rId31" imgW="173990" imgH="231775" progId="Equation.3">
                        <p:embed/>
                        <p:pic>
                          <p:nvPicPr>
                            <p:cNvPr id="0" name="图片 3120"/>
                            <p:cNvPicPr/>
                            <p:nvPr/>
                          </p:nvPicPr>
                          <p:blipFill>
                            <a:blip r:embed="rId32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36" y="606"/>
                              <a:ext cx="15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49" name="Object 126"/>
                <p:cNvGraphicFramePr>
                  <a:graphicFrameLocks noChangeAspect="1"/>
                </p:cNvGraphicFramePr>
                <p:nvPr/>
              </p:nvGraphicFramePr>
              <p:xfrm>
                <a:off x="4184" y="742"/>
                <a:ext cx="808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9" name="" r:id="rId33" imgW="1062355" imgH="309245" progId="Equation.3">
                        <p:embed/>
                      </p:oleObj>
                    </mc:Choice>
                    <mc:Fallback>
                      <p:oleObj name="" r:id="rId33" imgW="1062355" imgH="309245" progId="Equation.3">
                        <p:embed/>
                        <p:pic>
                          <p:nvPicPr>
                            <p:cNvPr id="0" name="图片 3128"/>
                            <p:cNvPicPr/>
                            <p:nvPr/>
                          </p:nvPicPr>
                          <p:blipFill>
                            <a:blip r:embed="rId3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84" y="742"/>
                              <a:ext cx="808" cy="24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50" name="Object 127"/>
                <p:cNvGraphicFramePr>
                  <a:graphicFrameLocks noChangeAspect="1"/>
                </p:cNvGraphicFramePr>
                <p:nvPr/>
              </p:nvGraphicFramePr>
              <p:xfrm>
                <a:off x="4071" y="1366"/>
                <a:ext cx="176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0" name="" r:id="rId35" imgW="206375" imgH="244475" progId="Equation.3">
                        <p:embed/>
                      </p:oleObj>
                    </mc:Choice>
                    <mc:Fallback>
                      <p:oleObj name="" r:id="rId35" imgW="206375" imgH="244475" progId="Equation.3">
                        <p:embed/>
                        <p:pic>
                          <p:nvPicPr>
                            <p:cNvPr id="0" name="图片 3129"/>
                            <p:cNvPicPr/>
                            <p:nvPr/>
                          </p:nvPicPr>
                          <p:blipFill>
                            <a:blip r:embed="rId3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71" y="1366"/>
                              <a:ext cx="176" cy="2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8243" name="Picture 128"/>
              <p:cNvPicPr>
                <a:picLocks noChangeAspect="1"/>
              </p:cNvPicPr>
              <p:nvPr/>
            </p:nvPicPr>
            <p:blipFill>
              <a:blip r:embed="rId37">
                <a:lum bright="100000" contrast="-70000"/>
              </a:blip>
              <a:stretch>
                <a:fillRect/>
              </a:stretch>
            </p:blipFill>
            <p:spPr>
              <a:xfrm>
                <a:off x="3729" y="1722"/>
                <a:ext cx="192" cy="20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grpSp>
        <p:nvGrpSpPr>
          <p:cNvPr id="8218" name="Group 145"/>
          <p:cNvGrpSpPr/>
          <p:nvPr/>
        </p:nvGrpSpPr>
        <p:grpSpPr>
          <a:xfrm>
            <a:off x="5908675" y="2046605"/>
            <a:ext cx="2835275" cy="755650"/>
            <a:chOff x="3744" y="144"/>
            <a:chExt cx="1786" cy="476"/>
          </a:xfrm>
        </p:grpSpPr>
        <p:grpSp>
          <p:nvGrpSpPr>
            <p:cNvPr id="8219" name="Group 130"/>
            <p:cNvGrpSpPr/>
            <p:nvPr/>
          </p:nvGrpSpPr>
          <p:grpSpPr>
            <a:xfrm>
              <a:off x="3744" y="338"/>
              <a:ext cx="1786" cy="237"/>
              <a:chOff x="3312" y="3216"/>
              <a:chExt cx="2232" cy="296"/>
            </a:xfrm>
          </p:grpSpPr>
          <p:sp>
            <p:nvSpPr>
              <p:cNvPr id="8229" name="Oval 131"/>
              <p:cNvSpPr/>
              <p:nvPr/>
            </p:nvSpPr>
            <p:spPr>
              <a:xfrm>
                <a:off x="3423" y="3263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grpSp>
            <p:nvGrpSpPr>
              <p:cNvPr id="8230" name="Group 132"/>
              <p:cNvGrpSpPr/>
              <p:nvPr/>
            </p:nvGrpSpPr>
            <p:grpSpPr>
              <a:xfrm>
                <a:off x="3312" y="3216"/>
                <a:ext cx="2232" cy="296"/>
                <a:chOff x="3312" y="3216"/>
                <a:chExt cx="2232" cy="296"/>
              </a:xfrm>
            </p:grpSpPr>
            <p:sp>
              <p:nvSpPr>
                <p:cNvPr id="8231" name="Line 133"/>
                <p:cNvSpPr/>
                <p:nvPr/>
              </p:nvSpPr>
              <p:spPr>
                <a:xfrm>
                  <a:off x="3432" y="3276"/>
                  <a:ext cx="1927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lg"/>
                </a:ln>
              </p:spPr>
            </p:sp>
            <p:graphicFrame>
              <p:nvGraphicFramePr>
                <p:cNvPr id="8232" name="Object 134"/>
                <p:cNvGraphicFramePr>
                  <a:graphicFrameLocks noChangeAspect="1"/>
                </p:cNvGraphicFramePr>
                <p:nvPr/>
              </p:nvGraphicFramePr>
              <p:xfrm>
                <a:off x="5424" y="3216"/>
                <a:ext cx="120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1" name="" r:id="rId38" imgW="135255" imgH="167640" progId="Equation.3">
                        <p:embed/>
                      </p:oleObj>
                    </mc:Choice>
                    <mc:Fallback>
                      <p:oleObj name="" r:id="rId38" imgW="135255" imgH="167640" progId="Equation.3">
                        <p:embed/>
                        <p:pic>
                          <p:nvPicPr>
                            <p:cNvPr id="0" name="图片 3130"/>
                            <p:cNvPicPr/>
                            <p:nvPr/>
                          </p:nvPicPr>
                          <p:blipFill>
                            <a:blip r:embed="rId39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24" y="3216"/>
                              <a:ext cx="120" cy="14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8233" name="Picture 135"/>
                <p:cNvPicPr>
                  <a:picLocks noChangeAspect="1"/>
                </p:cNvPicPr>
                <p:nvPr/>
              </p:nvPicPr>
              <p:blipFill>
                <a:blip r:embed="rId37">
                  <a:lum bright="100000" contrast="-70000"/>
                </a:blip>
                <a:stretch>
                  <a:fillRect/>
                </a:stretch>
              </p:blipFill>
              <p:spPr>
                <a:xfrm>
                  <a:off x="3312" y="3312"/>
                  <a:ext cx="192" cy="2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</p:grpSp>
        <p:graphicFrame>
          <p:nvGraphicFramePr>
            <p:cNvPr id="8220" name="Object 136"/>
            <p:cNvGraphicFramePr>
              <a:graphicFrameLocks noChangeAspect="1"/>
            </p:cNvGraphicFramePr>
            <p:nvPr/>
          </p:nvGraphicFramePr>
          <p:xfrm>
            <a:off x="4154" y="402"/>
            <a:ext cx="12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40" imgW="193040" imgH="340995" progId="Equation.3">
                    <p:embed/>
                  </p:oleObj>
                </mc:Choice>
                <mc:Fallback>
                  <p:oleObj name="" r:id="rId40" imgW="193040" imgH="340995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41">
                          <a:clrChange>
                            <a:clrFrom>
                              <a:srgbClr val="000000"/>
                            </a:clrFrom>
                            <a:clrTo>
                              <a:srgbClr val="66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54" y="402"/>
                          <a:ext cx="128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1" name="Line 137"/>
            <p:cNvSpPr/>
            <p:nvPr/>
          </p:nvSpPr>
          <p:spPr>
            <a:xfrm>
              <a:off x="4221" y="388"/>
              <a:ext cx="730" cy="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triangle" w="sm" len="lg"/>
            </a:ln>
          </p:spPr>
        </p:sp>
        <p:grpSp>
          <p:nvGrpSpPr>
            <p:cNvPr id="8222" name="Group 138"/>
            <p:cNvGrpSpPr/>
            <p:nvPr/>
          </p:nvGrpSpPr>
          <p:grpSpPr>
            <a:xfrm>
              <a:off x="4021" y="144"/>
              <a:ext cx="390" cy="253"/>
              <a:chOff x="3658" y="2880"/>
              <a:chExt cx="488" cy="316"/>
            </a:xfrm>
          </p:grpSpPr>
          <p:graphicFrame>
            <p:nvGraphicFramePr>
              <p:cNvPr id="8227" name="Object 139"/>
              <p:cNvGraphicFramePr>
                <a:graphicFrameLocks noChangeAspect="1"/>
              </p:cNvGraphicFramePr>
              <p:nvPr/>
            </p:nvGraphicFramePr>
            <p:xfrm>
              <a:off x="3658" y="2880"/>
              <a:ext cx="48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4" name="" r:id="rId42" imgW="631190" imgH="340995" progId="Equation.3">
                      <p:embed/>
                    </p:oleObj>
                  </mc:Choice>
                  <mc:Fallback>
                    <p:oleObj name="" r:id="rId42" imgW="631190" imgH="340995" progId="Equation.3">
                      <p:embed/>
                      <p:pic>
                        <p:nvPicPr>
                          <p:cNvPr id="0" name="图片 3143"/>
                          <p:cNvPicPr/>
                          <p:nvPr/>
                        </p:nvPicPr>
                        <p:blipFill>
                          <a:blip r:embed="rId43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58" y="2880"/>
                            <a:ext cx="488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28" name="Oval 140"/>
              <p:cNvSpPr/>
              <p:nvPr/>
            </p:nvSpPr>
            <p:spPr>
              <a:xfrm>
                <a:off x="3874" y="3167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</p:grpSp>
        <p:grpSp>
          <p:nvGrpSpPr>
            <p:cNvPr id="8223" name="Group 141"/>
            <p:cNvGrpSpPr/>
            <p:nvPr/>
          </p:nvGrpSpPr>
          <p:grpSpPr>
            <a:xfrm>
              <a:off x="4800" y="166"/>
              <a:ext cx="327" cy="230"/>
              <a:chOff x="4632" y="2920"/>
              <a:chExt cx="408" cy="287"/>
            </a:xfrm>
          </p:grpSpPr>
          <p:graphicFrame>
            <p:nvGraphicFramePr>
              <p:cNvPr id="8225" name="Object 142"/>
              <p:cNvGraphicFramePr>
                <a:graphicFrameLocks noChangeAspect="1"/>
              </p:cNvGraphicFramePr>
              <p:nvPr/>
            </p:nvGraphicFramePr>
            <p:xfrm>
              <a:off x="4632" y="2920"/>
              <a:ext cx="40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1" name="" r:id="rId44" imgW="521335" imgH="309245" progId="Equation.3">
                      <p:embed/>
                    </p:oleObj>
                  </mc:Choice>
                  <mc:Fallback>
                    <p:oleObj name="" r:id="rId44" imgW="521335" imgH="309245" progId="Equation.3">
                      <p:embed/>
                      <p:pic>
                        <p:nvPicPr>
                          <p:cNvPr id="0" name="图片 3140"/>
                          <p:cNvPicPr/>
                          <p:nvPr/>
                        </p:nvPicPr>
                        <p:blipFill>
                          <a:blip r:embed="rId45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632" y="2920"/>
                            <a:ext cx="408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26" name="Oval 143"/>
              <p:cNvSpPr/>
              <p:nvPr/>
            </p:nvSpPr>
            <p:spPr>
              <a:xfrm>
                <a:off x="4830" y="3178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</p:grpSp>
        <p:graphicFrame>
          <p:nvGraphicFramePr>
            <p:cNvPr id="8224" name="Object 144"/>
            <p:cNvGraphicFramePr>
              <a:graphicFrameLocks noChangeAspect="1"/>
            </p:cNvGraphicFramePr>
            <p:nvPr/>
          </p:nvGraphicFramePr>
          <p:xfrm>
            <a:off x="4941" y="434"/>
            <a:ext cx="70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46" imgW="96520" imgH="199390" progId="Equation.3">
                    <p:embed/>
                  </p:oleObj>
                </mc:Choice>
                <mc:Fallback>
                  <p:oleObj name="" r:id="rId46" imgW="96520" imgH="19939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47">
                          <a:clrChange>
                            <a:clrFrom>
                              <a:srgbClr val="000000"/>
                            </a:clrFrom>
                            <a:clrTo>
                              <a:srgbClr val="66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41" y="434"/>
                          <a:ext cx="70" cy="1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74" grpId="0"/>
      <p:bldP spid="9275" grpId="0"/>
      <p:bldP spid="9276" grpId="0"/>
      <p:bldP spid="9277" grpId="0"/>
      <p:bldP spid="9278" grpId="0"/>
      <p:bldP spid="9279" grpId="0"/>
      <p:bldP spid="9280" grpId="0"/>
      <p:bldP spid="9281" grpId="0"/>
      <p:bldP spid="9282" grpId="0"/>
      <p:bldP spid="9283" grpId="0"/>
      <p:bldP spid="9284" grpId="0" animBg="1"/>
      <p:bldP spid="9286" grpId="0" animBg="1"/>
      <p:bldP spid="819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10"/>
          <p:cNvSpPr>
            <a:spLocks noGrp="1"/>
          </p:cNvSpPr>
          <p:nvPr>
            <p:ph type="title"/>
          </p:nvPr>
        </p:nvSpPr>
        <p:spPr>
          <a:xfrm>
            <a:off x="228600" y="381000"/>
            <a:ext cx="16002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例如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23601" name="Object 49"/>
          <p:cNvGraphicFramePr>
            <a:graphicFrameLocks noChangeAspect="1"/>
          </p:cNvGraphicFramePr>
          <p:nvPr/>
        </p:nvGraphicFramePr>
        <p:xfrm>
          <a:off x="1625600" y="431800"/>
          <a:ext cx="1041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843280" imgH="393065" progId="Equation.3">
                  <p:embed/>
                </p:oleObj>
              </mc:Choice>
              <mc:Fallback>
                <p:oleObj name="" r:id="rId1" imgW="843280" imgH="393065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25600" y="431800"/>
                        <a:ext cx="10414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2" name="Object 50"/>
          <p:cNvGraphicFramePr>
            <a:graphicFrameLocks noChangeAspect="1"/>
          </p:cNvGraphicFramePr>
          <p:nvPr/>
        </p:nvGraphicFramePr>
        <p:xfrm>
          <a:off x="1612900" y="1431925"/>
          <a:ext cx="41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321945" imgH="315595" progId="Equation.3">
                  <p:embed/>
                </p:oleObj>
              </mc:Choice>
              <mc:Fallback>
                <p:oleObj name="" r:id="rId3" imgW="321945" imgH="315595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2900" y="1431925"/>
                        <a:ext cx="419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4" name="Line 52"/>
          <p:cNvSpPr/>
          <p:nvPr/>
        </p:nvSpPr>
        <p:spPr>
          <a:xfrm>
            <a:off x="2133600" y="1217613"/>
            <a:ext cx="0" cy="10683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3605" name="Object 53"/>
          <p:cNvGraphicFramePr>
            <a:graphicFrameLocks noChangeAspect="1"/>
          </p:cNvGraphicFramePr>
          <p:nvPr/>
        </p:nvGraphicFramePr>
        <p:xfrm>
          <a:off x="2247900" y="1663700"/>
          <a:ext cx="1397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5" imgW="1152525" imgH="618490" progId="Equation.3">
                  <p:embed/>
                </p:oleObj>
              </mc:Choice>
              <mc:Fallback>
                <p:oleObj name="" r:id="rId5" imgW="1152525" imgH="61849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47900" y="1663700"/>
                        <a:ext cx="13970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6" name="Object 54"/>
          <p:cNvGraphicFramePr>
            <a:graphicFrameLocks noChangeAspect="1"/>
          </p:cNvGraphicFramePr>
          <p:nvPr/>
        </p:nvGraphicFramePr>
        <p:xfrm>
          <a:off x="3657600" y="1346200"/>
          <a:ext cx="82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7" imgW="669925" imgH="328295" progId="Equation.3">
                  <p:embed/>
                </p:oleObj>
              </mc:Choice>
              <mc:Fallback>
                <p:oleObj name="" r:id="rId7" imgW="669925" imgH="328295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1346200"/>
                        <a:ext cx="825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7" name="Object 55"/>
          <p:cNvGraphicFramePr>
            <a:graphicFrameLocks noChangeAspect="1"/>
          </p:cNvGraphicFramePr>
          <p:nvPr/>
        </p:nvGraphicFramePr>
        <p:xfrm>
          <a:off x="4541838" y="1447800"/>
          <a:ext cx="4762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9" imgW="418465" imgH="315595" progId="Equation.3">
                  <p:embed/>
                </p:oleObj>
              </mc:Choice>
              <mc:Fallback>
                <p:oleObj name="" r:id="rId9" imgW="418465" imgH="315595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41838" y="1447800"/>
                        <a:ext cx="47625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9" name="Line 57"/>
          <p:cNvSpPr/>
          <p:nvPr/>
        </p:nvSpPr>
        <p:spPr>
          <a:xfrm>
            <a:off x="5222875" y="1217613"/>
            <a:ext cx="0" cy="10683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3610" name="Object 58"/>
          <p:cNvGraphicFramePr>
            <a:graphicFrameLocks noChangeAspect="1"/>
          </p:cNvGraphicFramePr>
          <p:nvPr/>
        </p:nvGraphicFramePr>
        <p:xfrm>
          <a:off x="5372100" y="1600200"/>
          <a:ext cx="1397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1" imgW="1152525" imgH="618490" progId="Equation.3">
                  <p:embed/>
                </p:oleObj>
              </mc:Choice>
              <mc:Fallback>
                <p:oleObj name="" r:id="rId11" imgW="1152525" imgH="61849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72100" y="1600200"/>
                        <a:ext cx="13970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1" name="Object 59"/>
          <p:cNvGraphicFramePr>
            <a:graphicFrameLocks noChangeAspect="1"/>
          </p:cNvGraphicFramePr>
          <p:nvPr/>
        </p:nvGraphicFramePr>
        <p:xfrm>
          <a:off x="6775450" y="1447800"/>
          <a:ext cx="952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3" imgW="772795" imgH="231775" progId="Equation.3">
                  <p:embed/>
                </p:oleObj>
              </mc:Choice>
              <mc:Fallback>
                <p:oleObj name="" r:id="rId13" imgW="772795" imgH="231775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75450" y="1447800"/>
                        <a:ext cx="952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2" name="Object 60"/>
          <p:cNvGraphicFramePr>
            <a:graphicFrameLocks noChangeAspect="1"/>
          </p:cNvGraphicFramePr>
          <p:nvPr/>
        </p:nvGraphicFramePr>
        <p:xfrm>
          <a:off x="1612900" y="3048000"/>
          <a:ext cx="1892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5" imgW="1570990" imgH="283210" progId="Equation.3">
                  <p:embed/>
                </p:oleObj>
              </mc:Choice>
              <mc:Fallback>
                <p:oleObj name="" r:id="rId15" imgW="1570990" imgH="28321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2900" y="3048000"/>
                        <a:ext cx="18923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3" name="Object 61"/>
          <p:cNvGraphicFramePr>
            <a:graphicFrameLocks noChangeAspect="1"/>
          </p:cNvGraphicFramePr>
          <p:nvPr/>
        </p:nvGraphicFramePr>
        <p:xfrm>
          <a:off x="1536700" y="3771900"/>
          <a:ext cx="41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7" imgW="321945" imgH="315595" progId="Equation.3">
                  <p:embed/>
                </p:oleObj>
              </mc:Choice>
              <mc:Fallback>
                <p:oleObj name="" r:id="rId17" imgW="321945" imgH="315595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36700" y="3771900"/>
                        <a:ext cx="419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4" name="Object 62"/>
          <p:cNvGraphicFramePr>
            <a:graphicFrameLocks noChangeAspect="1"/>
          </p:cNvGraphicFramePr>
          <p:nvPr/>
        </p:nvGraphicFramePr>
        <p:xfrm>
          <a:off x="2027238" y="3536950"/>
          <a:ext cx="1587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9" imgW="1313815" imgH="715010" progId="Equation.3">
                  <p:embed/>
                </p:oleObj>
              </mc:Choice>
              <mc:Fallback>
                <p:oleObj name="" r:id="rId19" imgW="1313815" imgH="71501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27238" y="3536950"/>
                        <a:ext cx="1587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16" name="Rectangle 64"/>
          <p:cNvSpPr/>
          <p:nvPr/>
        </p:nvSpPr>
        <p:spPr>
          <a:xfrm>
            <a:off x="1219200" y="4724400"/>
            <a:ext cx="6172200" cy="8382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基本初等函数的微分公式 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见 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P111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表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400" dirty="0">
              <a:ea typeface="楷体_GB2312" pitchFamily="49" charset="-122"/>
            </a:endParaRPr>
          </a:p>
        </p:txBody>
      </p:sp>
      <p:sp>
        <p:nvSpPr>
          <p:cNvPr id="23630" name="Text Box 78"/>
          <p:cNvSpPr txBox="1"/>
          <p:nvPr/>
        </p:nvSpPr>
        <p:spPr>
          <a:xfrm>
            <a:off x="533400" y="29718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又如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,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6" grpId="0" bldLvl="0" animBg="1"/>
      <p:bldP spid="236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381000" y="236538"/>
            <a:ext cx="41148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二、 微分运算法则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40963" name="Text Box 3"/>
          <p:cNvSpPr txBox="1"/>
          <p:nvPr/>
        </p:nvSpPr>
        <p:spPr>
          <a:xfrm>
            <a:off x="381000" y="998538"/>
            <a:ext cx="426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设 </a:t>
            </a:r>
            <a:r>
              <a:rPr lang="en-US" altLang="zh-CN" sz="2800" i="1" dirty="0">
                <a:ea typeface="楷体_GB2312" pitchFamily="49" charset="-122"/>
              </a:rPr>
              <a:t>u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) , </a:t>
            </a:r>
            <a:r>
              <a:rPr lang="en-US" altLang="zh-CN" sz="2800" i="1" dirty="0">
                <a:ea typeface="楷体_GB2312" pitchFamily="49" charset="-122"/>
              </a:rPr>
              <a:t>v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>
                <a:ea typeface="楷体_GB2312" pitchFamily="49" charset="-122"/>
              </a:rPr>
              <a:t>均可微 </a:t>
            </a:r>
            <a:r>
              <a:rPr lang="en-US" altLang="zh-CN" sz="2800" dirty="0">
                <a:ea typeface="楷体_GB2312" pitchFamily="49" charset="-122"/>
              </a:rPr>
              <a:t>,  </a:t>
            </a: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533400" y="1725613"/>
          <a:ext cx="14747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" imgW="1197610" imgH="315595" progId="Equation.3">
                  <p:embed/>
                </p:oleObj>
              </mc:Choice>
              <mc:Fallback>
                <p:oleObj name="" r:id="rId1" imgW="1197610" imgH="315595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1725613"/>
                        <a:ext cx="1474788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4306888" y="1676400"/>
          <a:ext cx="12557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3" imgW="1023620" imgH="315595" progId="Equation.3">
                  <p:embed/>
                </p:oleObj>
              </mc:Choice>
              <mc:Fallback>
                <p:oleObj name="" r:id="rId3" imgW="1023620" imgH="315595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306888" y="1676400"/>
                        <a:ext cx="12557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6"/>
          <p:cNvSpPr txBox="1"/>
          <p:nvPr/>
        </p:nvSpPr>
        <p:spPr>
          <a:xfrm>
            <a:off x="7010400" y="1608138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C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为常数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509588" y="2336800"/>
          <a:ext cx="11668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5" imgW="940435" imgH="315595" progId="Equation.3">
                  <p:embed/>
                </p:oleObj>
              </mc:Choice>
              <mc:Fallback>
                <p:oleObj name="" r:id="rId5" imgW="940435" imgH="315595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09588" y="2336800"/>
                        <a:ext cx="11668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4337050" y="2122488"/>
          <a:ext cx="412115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3444875" imgH="682625" progId="Equation.3">
                  <p:embed/>
                </p:oleObj>
              </mc:Choice>
              <mc:Fallback>
                <p:oleObj name="" r:id="rId7" imgW="3444875" imgH="682625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337050" y="2122488"/>
                        <a:ext cx="4121150" cy="849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Text Box 9"/>
          <p:cNvSpPr txBox="1"/>
          <p:nvPr/>
        </p:nvSpPr>
        <p:spPr>
          <a:xfrm>
            <a:off x="3657600" y="3519488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分别可微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914400" y="3595688"/>
          <a:ext cx="274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9" imgW="2286000" imgH="315595" progId="Equation.3">
                  <p:embed/>
                </p:oleObj>
              </mc:Choice>
              <mc:Fallback>
                <p:oleObj name="" r:id="rId9" imgW="2286000" imgH="315595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3595688"/>
                        <a:ext cx="2743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2743200" y="4191000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1" imgW="1487805" imgH="315595" progId="Equation.3">
                  <p:embed/>
                </p:oleObj>
              </mc:Choice>
              <mc:Fallback>
                <p:oleObj name="" r:id="rId11" imgW="1487805" imgH="315595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43200" y="4191000"/>
                        <a:ext cx="1803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Text Box 12"/>
          <p:cNvSpPr txBox="1"/>
          <p:nvPr/>
        </p:nvSpPr>
        <p:spPr>
          <a:xfrm>
            <a:off x="4543425" y="4114800"/>
            <a:ext cx="18573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的微分为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1703388" y="4783138"/>
          <a:ext cx="157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3" imgW="1294130" imgH="347980" progId="Equation.3">
                  <p:embed/>
                </p:oleObj>
              </mc:Choice>
              <mc:Fallback>
                <p:oleObj name="" r:id="rId13" imgW="1294130" imgH="34798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03388" y="4783138"/>
                        <a:ext cx="1574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3357563" y="4816475"/>
          <a:ext cx="234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5" imgW="1957705" imgH="321945" progId="Equation.3">
                  <p:embed/>
                </p:oleObj>
              </mc:Choice>
              <mc:Fallback>
                <p:oleObj name="" r:id="rId15" imgW="1957705" imgH="321945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57563" y="4816475"/>
                        <a:ext cx="2349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6521450" y="4814888"/>
          <a:ext cx="39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7" imgW="295910" imgH="315595" progId="Equation.3">
                  <p:embed/>
                </p:oleObj>
              </mc:Choice>
              <mc:Fallback>
                <p:oleObj name="" r:id="rId17" imgW="295910" imgH="315595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21450" y="4814888"/>
                        <a:ext cx="393700" cy="4064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Rectangle 16"/>
          <p:cNvSpPr/>
          <p:nvPr/>
        </p:nvSpPr>
        <p:spPr>
          <a:xfrm>
            <a:off x="4445000" y="4724400"/>
            <a:ext cx="1295400" cy="533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0977" name="Line 17"/>
          <p:cNvSpPr/>
          <p:nvPr/>
        </p:nvSpPr>
        <p:spPr>
          <a:xfrm>
            <a:off x="5740400" y="5029200"/>
            <a:ext cx="6858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40978" name="Object 18"/>
          <p:cNvGraphicFramePr>
            <a:graphicFrameLocks noChangeAspect="1"/>
          </p:cNvGraphicFramePr>
          <p:nvPr/>
        </p:nvGraphicFramePr>
        <p:xfrm>
          <a:off x="2673350" y="5538788"/>
          <a:ext cx="198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9" imgW="1642110" imgH="321945" progId="Equation.3">
                  <p:embed/>
                </p:oleObj>
              </mc:Choice>
              <mc:Fallback>
                <p:oleObj name="" r:id="rId19" imgW="1642110" imgH="321945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73350" y="5538788"/>
                        <a:ext cx="1981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9" name="Rectangle 19"/>
          <p:cNvSpPr/>
          <p:nvPr/>
        </p:nvSpPr>
        <p:spPr>
          <a:xfrm>
            <a:off x="5334000" y="5410200"/>
            <a:ext cx="2362200" cy="6096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微分形式不变</a:t>
            </a:r>
            <a:endParaRPr lang="zh-CN" altLang="en-US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40980" name="Text Box 20"/>
          <p:cNvSpPr txBox="1"/>
          <p:nvPr/>
        </p:nvSpPr>
        <p:spPr>
          <a:xfrm>
            <a:off x="431800" y="2971800"/>
            <a:ext cx="34956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5. </a:t>
            </a:r>
            <a:r>
              <a:rPr lang="zh-CN" altLang="en-US" sz="2800" dirty="0">
                <a:ea typeface="楷体_GB2312" pitchFamily="49" charset="-122"/>
              </a:rPr>
              <a:t>复合函数的微分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0981" name="Text Box 21"/>
          <p:cNvSpPr txBox="1"/>
          <p:nvPr/>
        </p:nvSpPr>
        <p:spPr>
          <a:xfrm>
            <a:off x="762000" y="41148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则复合函数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0982" name="Object 22"/>
          <p:cNvGraphicFramePr>
            <a:graphicFrameLocks noChangeAspect="1"/>
          </p:cNvGraphicFramePr>
          <p:nvPr/>
        </p:nvGraphicFramePr>
        <p:xfrm>
          <a:off x="2057400" y="1704975"/>
          <a:ext cx="134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21" imgW="1101090" imgH="315595" progId="Equation.3">
                  <p:embed/>
                </p:oleObj>
              </mc:Choice>
              <mc:Fallback>
                <p:oleObj name="" r:id="rId21" imgW="1101090" imgH="315595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1704975"/>
                        <a:ext cx="1346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23"/>
          <p:cNvGraphicFramePr>
            <a:graphicFrameLocks noChangeAspect="1"/>
          </p:cNvGraphicFramePr>
          <p:nvPr/>
        </p:nvGraphicFramePr>
        <p:xfrm>
          <a:off x="5638800" y="1698625"/>
          <a:ext cx="92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23" imgW="746760" imgH="315595" progId="Equation.3">
                  <p:embed/>
                </p:oleObj>
              </mc:Choice>
              <mc:Fallback>
                <p:oleObj name="" r:id="rId23" imgW="746760" imgH="31559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638800" y="1698625"/>
                        <a:ext cx="927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4" name="Object 24"/>
          <p:cNvGraphicFramePr>
            <a:graphicFrameLocks noChangeAspect="1"/>
          </p:cNvGraphicFramePr>
          <p:nvPr/>
        </p:nvGraphicFramePr>
        <p:xfrm>
          <a:off x="1752600" y="2362200"/>
          <a:ext cx="168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25" imgW="1390650" imgH="315595" progId="Equation.3">
                  <p:embed/>
                </p:oleObj>
              </mc:Choice>
              <mc:Fallback>
                <p:oleObj name="" r:id="rId25" imgW="1390650" imgH="315595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2362200"/>
                        <a:ext cx="1689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5" name="Object 25"/>
          <p:cNvGraphicFramePr>
            <a:graphicFrameLocks noChangeAspect="1"/>
          </p:cNvGraphicFramePr>
          <p:nvPr/>
        </p:nvGraphicFramePr>
        <p:xfrm>
          <a:off x="5456238" y="2159000"/>
          <a:ext cx="17065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27" imgW="1410335" imgH="715010" progId="Equation.3">
                  <p:embed/>
                </p:oleObj>
              </mc:Choice>
              <mc:Fallback>
                <p:oleObj name="" r:id="rId27" imgW="1410335" imgH="71501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456238" y="2159000"/>
                        <a:ext cx="1706562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66" grpId="0"/>
      <p:bldP spid="40969" grpId="0"/>
      <p:bldP spid="40972" grpId="0"/>
      <p:bldP spid="40976" grpId="0" bldLvl="0" animBg="1"/>
      <p:bldP spid="40979" grpId="0" bldLvl="0" animBg="1"/>
      <p:bldP spid="40980" grpId="0"/>
      <p:bldP spid="4098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12192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1.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504950" y="476250"/>
          <a:ext cx="2324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" imgW="1931670" imgH="457200" progId="Equation.3">
                  <p:embed/>
                </p:oleObj>
              </mc:Choice>
              <mc:Fallback>
                <p:oleObj name="" r:id="rId1" imgW="1931670" imgH="4572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04950" y="476250"/>
                        <a:ext cx="23241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/>
          <p:nvPr/>
        </p:nvSpPr>
        <p:spPr>
          <a:xfrm>
            <a:off x="3810000" y="5730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求 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4362450" y="609600"/>
          <a:ext cx="46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3" imgW="360680" imgH="315595" progId="Equation.3">
                  <p:embed/>
                </p:oleObj>
              </mc:Choice>
              <mc:Fallback>
                <p:oleObj name="" r:id="rId3" imgW="360680" imgH="315595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362450" y="609600"/>
                        <a:ext cx="469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6"/>
          <p:cNvSpPr txBox="1"/>
          <p:nvPr/>
        </p:nvSpPr>
        <p:spPr>
          <a:xfrm>
            <a:off x="668338" y="13716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752600" y="1250950"/>
          <a:ext cx="1765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5" imgW="1455420" imgH="779145" progId="Equation.3">
                  <p:embed/>
                </p:oleObj>
              </mc:Choice>
              <mc:Fallback>
                <p:oleObj name="" r:id="rId5" imgW="1455420" imgH="779145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1250950"/>
                        <a:ext cx="17653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3600450" y="1301750"/>
          <a:ext cx="1473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7" imgW="1217295" imgH="457200" progId="Equation.3">
                  <p:embed/>
                </p:oleObj>
              </mc:Choice>
              <mc:Fallback>
                <p:oleObj name="" r:id="rId7" imgW="1217295" imgH="4572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00450" y="1301750"/>
                        <a:ext cx="14732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2279650" y="2500313"/>
          <a:ext cx="1435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9" imgW="1184910" imgH="779145" progId="Equation.3">
                  <p:embed/>
                </p:oleObj>
              </mc:Choice>
              <mc:Fallback>
                <p:oleObj name="" r:id="rId9" imgW="1184910" imgH="779145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79650" y="2500313"/>
                        <a:ext cx="1435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4267200" y="2584450"/>
          <a:ext cx="901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1" imgW="734060" imgH="412115" progId="Equation.3">
                  <p:embed/>
                </p:oleObj>
              </mc:Choice>
              <mc:Fallback>
                <p:oleObj name="" r:id="rId11" imgW="734060" imgH="412115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67200" y="2584450"/>
                        <a:ext cx="9017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2324100" y="3695700"/>
          <a:ext cx="2857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3" imgW="2382520" imgH="779145" progId="Equation.3">
                  <p:embed/>
                </p:oleObj>
              </mc:Choice>
              <mc:Fallback>
                <p:oleObj name="" r:id="rId13" imgW="2382520" imgH="779145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24100" y="3695700"/>
                        <a:ext cx="28575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2305050" y="4730750"/>
          <a:ext cx="1651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5" imgW="1358900" imgH="927100" progId="Equation.3">
                  <p:embed/>
                </p:oleObj>
              </mc:Choice>
              <mc:Fallback>
                <p:oleObj name="" r:id="rId15" imgW="1358900" imgH="9271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05050" y="4730750"/>
                        <a:ext cx="1651000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3822700" y="2520950"/>
          <a:ext cx="49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7" imgW="386080" imgH="393065" progId="Equation.3">
                  <p:embed/>
                </p:oleObj>
              </mc:Choice>
              <mc:Fallback>
                <p:oleObj name="" r:id="rId17" imgW="386080" imgH="39306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22700" y="2520950"/>
                        <a:ext cx="4953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3074"/>
          <p:cNvSpPr>
            <a:spLocks noGrp="1"/>
          </p:cNvSpPr>
          <p:nvPr>
            <p:ph type="title"/>
          </p:nvPr>
        </p:nvSpPr>
        <p:spPr>
          <a:xfrm>
            <a:off x="539750" y="625793"/>
            <a:ext cx="2057400" cy="685800"/>
          </a:xfrm>
          <a:solidFill>
            <a:schemeClr val="bg1">
              <a:alpha val="100000"/>
            </a:schemeClr>
          </a:solidFill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内容小结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8675" name="Text Box 3075"/>
          <p:cNvSpPr txBox="1"/>
          <p:nvPr/>
        </p:nvSpPr>
        <p:spPr>
          <a:xfrm>
            <a:off x="539750" y="171831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1. </a:t>
            </a:r>
            <a:r>
              <a:rPr lang="zh-CN" altLang="en-US" sz="2800" dirty="0">
                <a:ea typeface="楷体_GB2312" pitchFamily="49" charset="-122"/>
              </a:rPr>
              <a:t>微分概念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8676" name="Text Box 3076"/>
          <p:cNvSpPr txBox="1"/>
          <p:nvPr/>
        </p:nvSpPr>
        <p:spPr>
          <a:xfrm>
            <a:off x="990600" y="2278698"/>
            <a:ext cx="472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微分的定义及几何意义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8677" name="Text Box 3077"/>
          <p:cNvSpPr txBox="1"/>
          <p:nvPr/>
        </p:nvSpPr>
        <p:spPr>
          <a:xfrm>
            <a:off x="990600" y="2923223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可微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8678" name="Line 3078"/>
          <p:cNvSpPr/>
          <p:nvPr/>
        </p:nvSpPr>
        <p:spPr>
          <a:xfrm>
            <a:off x="2162175" y="3110548"/>
            <a:ext cx="1295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79" name="Line 3079"/>
          <p:cNvSpPr/>
          <p:nvPr/>
        </p:nvSpPr>
        <p:spPr>
          <a:xfrm>
            <a:off x="2162175" y="3226435"/>
            <a:ext cx="1295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8680" name="Text Box 3080"/>
          <p:cNvSpPr txBox="1"/>
          <p:nvPr/>
        </p:nvSpPr>
        <p:spPr>
          <a:xfrm>
            <a:off x="3505200" y="2877185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可导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8681" name="Text Box 3081"/>
          <p:cNvSpPr txBox="1"/>
          <p:nvPr/>
        </p:nvSpPr>
        <p:spPr>
          <a:xfrm>
            <a:off x="539750" y="3672205"/>
            <a:ext cx="3505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2. </a:t>
            </a:r>
            <a:r>
              <a:rPr lang="zh-CN" altLang="en-US" sz="2800" dirty="0">
                <a:ea typeface="楷体_GB2312" pitchFamily="49" charset="-122"/>
              </a:rPr>
              <a:t>微分运算法则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8682" name="Text Box 3082"/>
          <p:cNvSpPr txBox="1"/>
          <p:nvPr/>
        </p:nvSpPr>
        <p:spPr>
          <a:xfrm>
            <a:off x="914400" y="4243705"/>
            <a:ext cx="312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微分形式不变性 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8683" name="Object 3083"/>
          <p:cNvGraphicFramePr>
            <a:graphicFrameLocks noChangeAspect="1"/>
          </p:cNvGraphicFramePr>
          <p:nvPr/>
        </p:nvGraphicFramePr>
        <p:xfrm>
          <a:off x="3843338" y="4323080"/>
          <a:ext cx="25638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" imgW="2124710" imgH="321945" progId="Equation.3">
                  <p:embed/>
                </p:oleObj>
              </mc:Choice>
              <mc:Fallback>
                <p:oleObj name="" r:id="rId1" imgW="2124710" imgH="321945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43338" y="4323080"/>
                        <a:ext cx="2563812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Text Box 3084"/>
          <p:cNvSpPr txBox="1"/>
          <p:nvPr/>
        </p:nvSpPr>
        <p:spPr>
          <a:xfrm>
            <a:off x="3505200" y="4829493"/>
            <a:ext cx="4191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u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是自变量或中间变量 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endParaRPr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  <p:bldP spid="28677" grpId="0"/>
      <p:bldP spid="28680" grpId="0"/>
      <p:bldP spid="28681" grpId="0"/>
      <p:bldP spid="28682" grpId="0"/>
      <p:bldP spid="2868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2667000" cy="685800"/>
          </a:xfrm>
          <a:solidFill>
            <a:schemeClr val="bg1">
              <a:alpha val="100000"/>
            </a:schemeClr>
          </a:solidFill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思考与练习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6627" name="Text Box 3"/>
          <p:cNvSpPr txBox="1"/>
          <p:nvPr/>
        </p:nvSpPr>
        <p:spPr>
          <a:xfrm>
            <a:off x="762000" y="12954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1. </a:t>
            </a:r>
            <a:r>
              <a:rPr lang="zh-CN" altLang="en-US" sz="2800" dirty="0">
                <a:ea typeface="楷体_GB2312" pitchFamily="49" charset="-122"/>
              </a:rPr>
              <a:t>设函数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413000" y="13716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" imgW="1088390" imgH="315595" progId="Equation.3">
                  <p:embed/>
                </p:oleObj>
              </mc:Choice>
              <mc:Fallback>
                <p:oleObj name="" r:id="rId1" imgW="1088390" imgH="315595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13000" y="1371600"/>
                        <a:ext cx="1320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/>
          <p:nvPr/>
        </p:nvSpPr>
        <p:spPr>
          <a:xfrm>
            <a:off x="3733800" y="1309688"/>
            <a:ext cx="510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的图形如下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试在图中标出的点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457200" y="1937385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3" imgW="257810" imgH="347980" progId="Equation.3">
                  <p:embed/>
                </p:oleObj>
              </mc:Choice>
              <mc:Fallback>
                <p:oleObj name="" r:id="rId3" imgW="257810" imgH="34798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" y="1937385"/>
                        <a:ext cx="342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/>
          <p:nvPr/>
        </p:nvSpPr>
        <p:spPr>
          <a:xfrm>
            <a:off x="762000" y="19192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处的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656080" y="1975485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5" imgW="843280" imgH="315595" progId="Equation.3">
                  <p:embed/>
                </p:oleObj>
              </mc:Choice>
              <mc:Fallback>
                <p:oleObj name="" r:id="rId5" imgW="843280" imgH="315595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56080" y="1975485"/>
                        <a:ext cx="1041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/>
          <p:cNvSpPr txBox="1"/>
          <p:nvPr/>
        </p:nvSpPr>
        <p:spPr>
          <a:xfrm>
            <a:off x="2656205" y="1919605"/>
            <a:ext cx="990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ea typeface="楷体_GB2312" pitchFamily="49" charset="-122"/>
              </a:rPr>
              <a:t>及</a:t>
            </a:r>
            <a:endParaRPr lang="zh-CN" altLang="en-US" dirty="0">
              <a:ea typeface="楷体_GB2312" pitchFamily="49" charset="-122"/>
            </a:endParaRPr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3200400" y="1981200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7" imgW="1062355" imgH="315595" progId="Equation.3">
                  <p:embed/>
                </p:oleObj>
              </mc:Choice>
              <mc:Fallback>
                <p:oleObj name="" r:id="rId7" imgW="1062355" imgH="31559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1981200"/>
                        <a:ext cx="1295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Text Box 11"/>
          <p:cNvSpPr txBox="1"/>
          <p:nvPr/>
        </p:nvSpPr>
        <p:spPr>
          <a:xfrm>
            <a:off x="4495800" y="1937385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并说明其正负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9734" name="Object 38"/>
          <p:cNvGraphicFramePr>
            <a:graphicFrameLocks noChangeAspect="1"/>
          </p:cNvGraphicFramePr>
          <p:nvPr/>
        </p:nvGraphicFramePr>
        <p:xfrm>
          <a:off x="4535488" y="3784600"/>
          <a:ext cx="41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9" imgW="321945" imgH="315595" progId="Equation.3">
                  <p:embed/>
                </p:oleObj>
              </mc:Choice>
              <mc:Fallback>
                <p:oleObj name="" r:id="rId9" imgW="321945" imgH="315595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35488" y="3784600"/>
                        <a:ext cx="419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5" name="Object 39"/>
          <p:cNvGraphicFramePr>
            <a:graphicFrameLocks noChangeAspect="1"/>
          </p:cNvGraphicFramePr>
          <p:nvPr/>
        </p:nvGraphicFramePr>
        <p:xfrm>
          <a:off x="4914900" y="38100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1" imgW="386080" imgH="231775" progId="Equation.3">
                  <p:embed/>
                </p:oleObj>
              </mc:Choice>
              <mc:Fallback>
                <p:oleObj name="" r:id="rId11" imgW="386080" imgH="231775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14900" y="38100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Line 16"/>
          <p:cNvSpPr/>
          <p:nvPr/>
        </p:nvSpPr>
        <p:spPr>
          <a:xfrm>
            <a:off x="2697163" y="3246438"/>
            <a:ext cx="2468562" cy="14620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6639" name="Group 79"/>
          <p:cNvGrpSpPr/>
          <p:nvPr/>
        </p:nvGrpSpPr>
        <p:grpSpPr>
          <a:xfrm>
            <a:off x="2087563" y="3246438"/>
            <a:ext cx="4313237" cy="2651125"/>
            <a:chOff x="1315" y="2045"/>
            <a:chExt cx="2717" cy="1670"/>
          </a:xfrm>
        </p:grpSpPr>
        <p:sp>
          <p:nvSpPr>
            <p:cNvPr id="26654" name="Line 19"/>
            <p:cNvSpPr/>
            <p:nvPr/>
          </p:nvSpPr>
          <p:spPr>
            <a:xfrm flipV="1">
              <a:off x="2736" y="2851"/>
              <a:ext cx="0" cy="57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26655" name="Object 20"/>
            <p:cNvGraphicFramePr>
              <a:graphicFrameLocks noChangeAspect="1"/>
            </p:cNvGraphicFramePr>
            <p:nvPr/>
          </p:nvGraphicFramePr>
          <p:xfrm>
            <a:off x="2460" y="3435"/>
            <a:ext cx="7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13" imgW="908050" imgH="347980" progId="Equation.3">
                    <p:embed/>
                  </p:oleObj>
                </mc:Choice>
                <mc:Fallback>
                  <p:oleObj name="" r:id="rId13" imgW="908050" imgH="347980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60" y="3435"/>
                          <a:ext cx="704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6" name="Line 13"/>
            <p:cNvSpPr/>
            <p:nvPr/>
          </p:nvSpPr>
          <p:spPr>
            <a:xfrm>
              <a:off x="1526" y="3426"/>
              <a:ext cx="24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57" name="Line 14"/>
            <p:cNvSpPr/>
            <p:nvPr/>
          </p:nvSpPr>
          <p:spPr>
            <a:xfrm flipV="1">
              <a:off x="1526" y="2045"/>
              <a:ext cx="0" cy="13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58" name="Freeform 15"/>
            <p:cNvSpPr/>
            <p:nvPr/>
          </p:nvSpPr>
          <p:spPr>
            <a:xfrm>
              <a:off x="1757" y="2218"/>
              <a:ext cx="1151" cy="9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32" y="237"/>
                </a:cxn>
                <a:cxn ang="0">
                  <a:pos x="1903" y="1184"/>
                </a:cxn>
                <a:cxn ang="0">
                  <a:pos x="2379" y="1894"/>
                </a:cxn>
              </a:cxnLst>
              <a:pathLst>
                <a:path w="960" h="768">
                  <a:moveTo>
                    <a:pt x="0" y="0"/>
                  </a:moveTo>
                  <a:cubicBezTo>
                    <a:pt x="104" y="8"/>
                    <a:pt x="208" y="16"/>
                    <a:pt x="336" y="96"/>
                  </a:cubicBezTo>
                  <a:cubicBezTo>
                    <a:pt x="464" y="176"/>
                    <a:pt x="664" y="368"/>
                    <a:pt x="768" y="480"/>
                  </a:cubicBezTo>
                  <a:cubicBezTo>
                    <a:pt x="872" y="592"/>
                    <a:pt x="928" y="720"/>
                    <a:pt x="960" y="768"/>
                  </a:cubicBezTo>
                </a:path>
              </a:pathLst>
            </a:custGeom>
            <a:noFill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59" name="Line 17"/>
            <p:cNvSpPr/>
            <p:nvPr/>
          </p:nvSpPr>
          <p:spPr>
            <a:xfrm>
              <a:off x="2160" y="2333"/>
              <a:ext cx="0" cy="109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26660" name="Object 18"/>
            <p:cNvGraphicFramePr>
              <a:graphicFrameLocks noChangeAspect="1"/>
            </p:cNvGraphicFramePr>
            <p:nvPr/>
          </p:nvGraphicFramePr>
          <p:xfrm>
            <a:off x="2081" y="3416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15" imgW="257810" imgH="347980" progId="Equation.3">
                    <p:embed/>
                  </p:oleObj>
                </mc:Choice>
                <mc:Fallback>
                  <p:oleObj name="" r:id="rId15" imgW="257810" imgH="34798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1" y="3416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1" name="Object 23"/>
            <p:cNvGraphicFramePr>
              <a:graphicFrameLocks noChangeAspect="1"/>
            </p:cNvGraphicFramePr>
            <p:nvPr/>
          </p:nvGraphicFramePr>
          <p:xfrm>
            <a:off x="3888" y="34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17" imgW="161290" imgH="167640" progId="Equation.3">
                    <p:embed/>
                  </p:oleObj>
                </mc:Choice>
                <mc:Fallback>
                  <p:oleObj name="" r:id="rId17" imgW="161290" imgH="167640" progId="Equation.3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88" y="34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2" name="Object 24"/>
            <p:cNvGraphicFramePr>
              <a:graphicFrameLocks noChangeAspect="1"/>
            </p:cNvGraphicFramePr>
            <p:nvPr/>
          </p:nvGraphicFramePr>
          <p:xfrm>
            <a:off x="1315" y="205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19" imgW="167640" imgH="231775" progId="Equation.3">
                    <p:embed/>
                  </p:oleObj>
                </mc:Choice>
                <mc:Fallback>
                  <p:oleObj name="" r:id="rId19" imgW="167640" imgH="231775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15" y="205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3" name="Object 25"/>
            <p:cNvGraphicFramePr>
              <a:graphicFrameLocks noChangeAspect="1"/>
            </p:cNvGraphicFramePr>
            <p:nvPr/>
          </p:nvGraphicFramePr>
          <p:xfrm>
            <a:off x="1392" y="3456"/>
            <a:ext cx="19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21" imgW="225425" imgH="231775" progId="Equation.3">
                    <p:embed/>
                  </p:oleObj>
                </mc:Choice>
                <mc:Fallback>
                  <p:oleObj name="" r:id="rId21" imgW="225425" imgH="231775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92" y="3456"/>
                          <a:ext cx="190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25" name="Line 29"/>
          <p:cNvSpPr/>
          <p:nvPr/>
        </p:nvSpPr>
        <p:spPr>
          <a:xfrm>
            <a:off x="3429000" y="3703638"/>
            <a:ext cx="2468563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9726" name="Line 30"/>
          <p:cNvSpPr/>
          <p:nvPr/>
        </p:nvSpPr>
        <p:spPr>
          <a:xfrm>
            <a:off x="4343400" y="4557713"/>
            <a:ext cx="1554163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29728" name="Object 32"/>
          <p:cNvGraphicFramePr>
            <a:graphicFrameLocks noChangeAspect="1"/>
          </p:cNvGraphicFramePr>
          <p:nvPr/>
        </p:nvGraphicFramePr>
        <p:xfrm>
          <a:off x="5776913" y="3825875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23" imgW="354330" imgH="295910" progId="Equation.3">
                  <p:embed/>
                </p:oleObj>
              </mc:Choice>
              <mc:Fallback>
                <p:oleObj name="" r:id="rId23" imgW="354330" imgH="29591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76913" y="3825875"/>
                        <a:ext cx="457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9" name="Object 33"/>
          <p:cNvGraphicFramePr>
            <a:graphicFrameLocks noChangeAspect="1"/>
          </p:cNvGraphicFramePr>
          <p:nvPr/>
        </p:nvGraphicFramePr>
        <p:xfrm>
          <a:off x="6210300" y="38100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25" imgW="386080" imgH="231775" progId="Equation.3">
                  <p:embed/>
                </p:oleObj>
              </mc:Choice>
              <mc:Fallback>
                <p:oleObj name="" r:id="rId25" imgW="386080" imgH="231775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10300" y="38100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0" name="Line 34"/>
          <p:cNvSpPr/>
          <p:nvPr/>
        </p:nvSpPr>
        <p:spPr>
          <a:xfrm>
            <a:off x="5715000" y="3703638"/>
            <a:ext cx="0" cy="854075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9731" name="Line 35"/>
          <p:cNvSpPr/>
          <p:nvPr/>
        </p:nvSpPr>
        <p:spPr>
          <a:xfrm flipV="1">
            <a:off x="4341813" y="3703638"/>
            <a:ext cx="0" cy="854075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9732" name="Line 36"/>
          <p:cNvSpPr/>
          <p:nvPr/>
        </p:nvSpPr>
        <p:spPr>
          <a:xfrm>
            <a:off x="4373563" y="4191000"/>
            <a:ext cx="1036637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9733" name="Line 37"/>
          <p:cNvSpPr/>
          <p:nvPr/>
        </p:nvSpPr>
        <p:spPr>
          <a:xfrm>
            <a:off x="4495800" y="3703638"/>
            <a:ext cx="0" cy="487362"/>
          </a:xfrm>
          <a:prstGeom prst="line">
            <a:avLst/>
          </a:prstGeom>
          <a:ln w="19050" cap="flat" cmpd="sng">
            <a:solidFill>
              <a:srgbClr val="00FF99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9736" name="Line 40"/>
          <p:cNvSpPr/>
          <p:nvPr/>
        </p:nvSpPr>
        <p:spPr>
          <a:xfrm>
            <a:off x="5165725" y="4191000"/>
            <a:ext cx="0" cy="366713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</p:sp>
      <p:grpSp>
        <p:nvGrpSpPr>
          <p:cNvPr id="29761" name="Group 65"/>
          <p:cNvGrpSpPr/>
          <p:nvPr/>
        </p:nvGrpSpPr>
        <p:grpSpPr>
          <a:xfrm>
            <a:off x="4129088" y="2728913"/>
            <a:ext cx="1951037" cy="1644650"/>
            <a:chOff x="2601" y="1719"/>
            <a:chExt cx="1229" cy="1036"/>
          </a:xfrm>
        </p:grpSpPr>
        <p:graphicFrame>
          <p:nvGraphicFramePr>
            <p:cNvPr id="26650" name="Object 42"/>
            <p:cNvGraphicFramePr>
              <a:graphicFrameLocks noChangeAspect="1"/>
            </p:cNvGraphicFramePr>
            <p:nvPr/>
          </p:nvGraphicFramePr>
          <p:xfrm>
            <a:off x="3440" y="1773"/>
            <a:ext cx="30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" r:id="rId27" imgW="167640" imgH="122555" progId="Equation.3">
                    <p:embed/>
                  </p:oleObj>
                </mc:Choice>
                <mc:Fallback>
                  <p:oleObj name="" r:id="rId27" imgW="167640" imgH="122555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40" y="1773"/>
                          <a:ext cx="304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1" name="Object 41"/>
            <p:cNvGraphicFramePr>
              <a:graphicFrameLocks noChangeAspect="1"/>
            </p:cNvGraphicFramePr>
            <p:nvPr/>
          </p:nvGraphicFramePr>
          <p:xfrm>
            <a:off x="2711" y="1760"/>
            <a:ext cx="73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29" imgW="959485" imgH="315595" progId="Equation.3">
                    <p:embed/>
                  </p:oleObj>
                </mc:Choice>
                <mc:Fallback>
                  <p:oleObj name="" r:id="rId29" imgW="959485" imgH="315595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11" y="1760"/>
                          <a:ext cx="735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2" name="Oval 44"/>
            <p:cNvSpPr/>
            <p:nvPr/>
          </p:nvSpPr>
          <p:spPr>
            <a:xfrm>
              <a:off x="2601" y="1719"/>
              <a:ext cx="1229" cy="345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26653" name="Freeform 45"/>
            <p:cNvSpPr/>
            <p:nvPr/>
          </p:nvSpPr>
          <p:spPr>
            <a:xfrm>
              <a:off x="3292" y="2064"/>
              <a:ext cx="229" cy="691"/>
            </a:xfrm>
            <a:custGeom>
              <a:avLst/>
              <a:gdLst/>
              <a:ahLst/>
              <a:cxnLst>
                <a:cxn ang="0">
                  <a:pos x="0" y="282"/>
                </a:cxn>
                <a:cxn ang="0">
                  <a:pos x="152" y="236"/>
                </a:cxn>
                <a:cxn ang="0">
                  <a:pos x="190" y="0"/>
                </a:cxn>
              </a:cxnLst>
              <a:pathLst>
                <a:path w="240" h="864">
                  <a:moveTo>
                    <a:pt x="0" y="864"/>
                  </a:moveTo>
                  <a:cubicBezTo>
                    <a:pt x="76" y="864"/>
                    <a:pt x="152" y="864"/>
                    <a:pt x="192" y="720"/>
                  </a:cubicBezTo>
                  <a:cubicBezTo>
                    <a:pt x="232" y="576"/>
                    <a:pt x="232" y="120"/>
                    <a:pt x="240" y="0"/>
                  </a:cubicBezTo>
                </a:path>
              </a:pathLst>
            </a:custGeom>
            <a:noFill/>
            <a:ln w="127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539750" y="220980"/>
            <a:ext cx="4490085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二、单点导数的定义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40963" name="Text Box 3"/>
          <p:cNvSpPr txBox="1"/>
          <p:nvPr/>
        </p:nvSpPr>
        <p:spPr>
          <a:xfrm>
            <a:off x="609600" y="862013"/>
            <a:ext cx="2895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1 .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设函数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190240" y="841058"/>
          <a:ext cx="15113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483235" imgH="147955" progId="Equation.3">
                  <p:embed/>
                </p:oleObj>
              </mc:Choice>
              <mc:Fallback>
                <p:oleObj name="" r:id="rId1" imgW="483235" imgH="147955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190240" y="841058"/>
                        <a:ext cx="1511300" cy="509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5"/>
          <p:cNvSpPr txBox="1"/>
          <p:nvPr/>
        </p:nvSpPr>
        <p:spPr>
          <a:xfrm>
            <a:off x="4540250" y="84105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5270500" y="764858"/>
          <a:ext cx="4286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116205" imgH="167640" progId="Equation.3">
                  <p:embed/>
                </p:oleObj>
              </mc:Choice>
              <mc:Fallback>
                <p:oleObj name="" r:id="rId3" imgW="116205" imgH="16764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270500" y="764858"/>
                        <a:ext cx="428625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612900" y="1668463"/>
          <a:ext cx="711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5" imgW="579755" imgH="547370" progId="Equation.3">
                  <p:embed/>
                </p:oleObj>
              </mc:Choice>
              <mc:Fallback>
                <p:oleObj name="" r:id="rId5" imgW="579755" imgH="54737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2900" y="1668463"/>
                        <a:ext cx="7112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2298700" y="1516063"/>
          <a:ext cx="17748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7" imgW="1642110" imgH="779145" progId="Equation.3">
                  <p:embed/>
                </p:oleObj>
              </mc:Choice>
              <mc:Fallback>
                <p:oleObj name="" r:id="rId7" imgW="1642110" imgH="779145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98700" y="1516063"/>
                        <a:ext cx="1774825" cy="858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4191000" y="1503363"/>
          <a:ext cx="15081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1320165" imgH="753110" progId="Equation.3">
                  <p:embed/>
                </p:oleObj>
              </mc:Choice>
              <mc:Fallback>
                <p:oleObj name="" r:id="rId9" imgW="1320165" imgH="75311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91000" y="1503363"/>
                        <a:ext cx="1508125" cy="881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0" name="Group 10"/>
          <p:cNvGrpSpPr/>
          <p:nvPr/>
        </p:nvGrpSpPr>
        <p:grpSpPr>
          <a:xfrm>
            <a:off x="6172200" y="1528763"/>
            <a:ext cx="2743200" cy="825500"/>
            <a:chOff x="3888" y="872"/>
            <a:chExt cx="1728" cy="520"/>
          </a:xfrm>
        </p:grpSpPr>
        <p:sp>
          <p:nvSpPr>
            <p:cNvPr id="9253" name="Rectangle 11"/>
            <p:cNvSpPr/>
            <p:nvPr/>
          </p:nvSpPr>
          <p:spPr>
            <a:xfrm>
              <a:off x="3888" y="872"/>
              <a:ext cx="1728" cy="483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graphicFrame>
          <p:nvGraphicFramePr>
            <p:cNvPr id="9254" name="Object 12"/>
            <p:cNvGraphicFramePr>
              <a:graphicFrameLocks noChangeAspect="1"/>
            </p:cNvGraphicFramePr>
            <p:nvPr/>
          </p:nvGraphicFramePr>
          <p:xfrm>
            <a:off x="3935" y="872"/>
            <a:ext cx="163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1" imgW="965835" imgH="167640" progId="Equation.3">
                    <p:embed/>
                  </p:oleObj>
                </mc:Choice>
                <mc:Fallback>
                  <p:oleObj name="" r:id="rId11" imgW="965835" imgH="16764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5" y="872"/>
                          <a:ext cx="1638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5" name="Object 13"/>
            <p:cNvGraphicFramePr>
              <a:graphicFrameLocks noChangeAspect="1"/>
            </p:cNvGraphicFramePr>
            <p:nvPr/>
          </p:nvGraphicFramePr>
          <p:xfrm>
            <a:off x="4168" y="1092"/>
            <a:ext cx="105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13" imgW="611505" imgH="167640" progId="Equation.3">
                    <p:embed/>
                  </p:oleObj>
                </mc:Choice>
                <mc:Fallback>
                  <p:oleObj name="" r:id="rId13" imgW="611505" imgH="16764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68" y="1092"/>
                          <a:ext cx="1053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4" name="Text Box 14"/>
          <p:cNvSpPr txBox="1"/>
          <p:nvPr/>
        </p:nvSpPr>
        <p:spPr>
          <a:xfrm>
            <a:off x="152400" y="252603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存在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2590800" y="2506663"/>
          <a:ext cx="79312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5" imgW="264160" imgH="147955" progId="Equation.3">
                  <p:embed/>
                </p:oleObj>
              </mc:Choice>
              <mc:Fallback>
                <p:oleObj name="" r:id="rId15" imgW="264160" imgH="14795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90800" y="2506663"/>
                        <a:ext cx="79312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Text Box 16"/>
          <p:cNvSpPr txBox="1"/>
          <p:nvPr/>
        </p:nvSpPr>
        <p:spPr>
          <a:xfrm>
            <a:off x="5854700" y="2526030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并称此极限为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0977" name="Object 17"/>
          <p:cNvGraphicFramePr>
            <a:graphicFrameLocks noChangeAspect="1"/>
          </p:cNvGraphicFramePr>
          <p:nvPr/>
        </p:nvGraphicFramePr>
        <p:xfrm>
          <a:off x="252095" y="3100388"/>
          <a:ext cx="150018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7" imgW="483235" imgH="147955" progId="Equation.3">
                  <p:embed/>
                </p:oleObj>
              </mc:Choice>
              <mc:Fallback>
                <p:oleObj name="" r:id="rId17" imgW="483235" imgH="147955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2095" y="3100388"/>
                        <a:ext cx="1500188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8" name="Text Box 18"/>
          <p:cNvSpPr txBox="1"/>
          <p:nvPr/>
        </p:nvSpPr>
        <p:spPr>
          <a:xfrm>
            <a:off x="4114800" y="3116263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记作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40979" name="Object 19"/>
          <p:cNvGraphicFramePr>
            <a:graphicFrameLocks noChangeAspect="1"/>
          </p:cNvGraphicFramePr>
          <p:nvPr/>
        </p:nvGraphicFramePr>
        <p:xfrm>
          <a:off x="1165225" y="3821113"/>
          <a:ext cx="1181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9" imgW="972185" imgH="463550" progId="Equation.3">
                  <p:embed/>
                </p:oleObj>
              </mc:Choice>
              <mc:Fallback>
                <p:oleObj name="" r:id="rId19" imgW="972185" imgH="46355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65225" y="3821113"/>
                        <a:ext cx="11811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0" name="Object 20"/>
          <p:cNvGraphicFramePr>
            <a:graphicFrameLocks noChangeAspect="1"/>
          </p:cNvGraphicFramePr>
          <p:nvPr/>
        </p:nvGraphicFramePr>
        <p:xfrm>
          <a:off x="2730500" y="3949700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21" imgW="888365" imgH="340995" progId="Equation.3">
                  <p:embed/>
                </p:oleObj>
              </mc:Choice>
              <mc:Fallback>
                <p:oleObj name="" r:id="rId21" imgW="888365" imgH="34099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30500" y="3949700"/>
                        <a:ext cx="1079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21"/>
          <p:cNvGraphicFramePr>
            <a:graphicFrameLocks noChangeAspect="1"/>
          </p:cNvGraphicFramePr>
          <p:nvPr/>
        </p:nvGraphicFramePr>
        <p:xfrm>
          <a:off x="4279900" y="3705225"/>
          <a:ext cx="1511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23" imgW="1255395" imgH="772795" progId="Equation.3">
                  <p:embed/>
                </p:oleObj>
              </mc:Choice>
              <mc:Fallback>
                <p:oleObj name="" r:id="rId23" imgW="1255395" imgH="772795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79900" y="3705225"/>
                        <a:ext cx="15113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2" name="Object 22"/>
          <p:cNvGraphicFramePr>
            <a:graphicFrameLocks noChangeAspect="1"/>
          </p:cNvGraphicFramePr>
          <p:nvPr/>
        </p:nvGraphicFramePr>
        <p:xfrm>
          <a:off x="6273800" y="3708400"/>
          <a:ext cx="1828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25" imgW="1519555" imgH="772795" progId="Equation.3">
                  <p:embed/>
                </p:oleObj>
              </mc:Choice>
              <mc:Fallback>
                <p:oleObj name="" r:id="rId25" imgW="1519555" imgH="77279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73800" y="3708400"/>
                        <a:ext cx="18288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3" name="Text Box 23"/>
          <p:cNvSpPr txBox="1"/>
          <p:nvPr/>
        </p:nvSpPr>
        <p:spPr>
          <a:xfrm>
            <a:off x="228600" y="48006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0984" name="Object 24"/>
          <p:cNvGraphicFramePr>
            <a:graphicFrameLocks noChangeAspect="1"/>
          </p:cNvGraphicFramePr>
          <p:nvPr/>
        </p:nvGraphicFramePr>
        <p:xfrm>
          <a:off x="1219200" y="4749800"/>
          <a:ext cx="1028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27" imgW="843280" imgH="463550" progId="Equation.3">
                  <p:embed/>
                </p:oleObj>
              </mc:Choice>
              <mc:Fallback>
                <p:oleObj name="" r:id="rId27" imgW="843280" imgH="46355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4749800"/>
                        <a:ext cx="10287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5" name="Object 25"/>
          <p:cNvGraphicFramePr>
            <a:graphicFrameLocks noChangeAspect="1"/>
          </p:cNvGraphicFramePr>
          <p:nvPr/>
        </p:nvGraphicFramePr>
        <p:xfrm>
          <a:off x="2286000" y="4862513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29" imgW="1062355" imgH="354330" progId="Equation.3">
                  <p:embed/>
                </p:oleObj>
              </mc:Choice>
              <mc:Fallback>
                <p:oleObj name="" r:id="rId29" imgW="1062355" imgH="35433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0" y="4862513"/>
                        <a:ext cx="1282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6" name="Object 26"/>
          <p:cNvGraphicFramePr>
            <a:graphicFrameLocks noChangeAspect="1"/>
          </p:cNvGraphicFramePr>
          <p:nvPr/>
        </p:nvGraphicFramePr>
        <p:xfrm>
          <a:off x="3657600" y="4648200"/>
          <a:ext cx="15081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1" imgW="1320165" imgH="753110" progId="Equation.3">
                  <p:embed/>
                </p:oleObj>
              </mc:Choice>
              <mc:Fallback>
                <p:oleObj name="" r:id="rId31" imgW="1320165" imgH="75311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4648200"/>
                        <a:ext cx="1508125" cy="881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7" name="Object 27"/>
          <p:cNvGraphicFramePr>
            <a:graphicFrameLocks noChangeAspect="1"/>
          </p:cNvGraphicFramePr>
          <p:nvPr/>
        </p:nvGraphicFramePr>
        <p:xfrm>
          <a:off x="1752600" y="5630863"/>
          <a:ext cx="354171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33" imgW="3303270" imgH="772795" progId="Equation.3">
                  <p:embed/>
                </p:oleObj>
              </mc:Choice>
              <mc:Fallback>
                <p:oleObj name="" r:id="rId33" imgW="3303270" imgH="772795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5630863"/>
                        <a:ext cx="3541713" cy="846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8" name="Object 28"/>
          <p:cNvGraphicFramePr>
            <a:graphicFrameLocks noChangeAspect="1"/>
          </p:cNvGraphicFramePr>
          <p:nvPr/>
        </p:nvGraphicFramePr>
        <p:xfrm>
          <a:off x="5486400" y="5630863"/>
          <a:ext cx="317658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5" imgW="2962275" imgH="708025" progId="Equation.3">
                  <p:embed/>
                </p:oleObj>
              </mc:Choice>
              <mc:Fallback>
                <p:oleObj name="" r:id="rId35" imgW="2962275" imgH="708025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486400" y="5630863"/>
                        <a:ext cx="3176588" cy="776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9" name="Text Box 29"/>
          <p:cNvSpPr txBox="1"/>
          <p:nvPr/>
        </p:nvSpPr>
        <p:spPr>
          <a:xfrm>
            <a:off x="1019175" y="252603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则称函数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0990" name="Text Box 30"/>
          <p:cNvSpPr txBox="1"/>
          <p:nvPr/>
        </p:nvSpPr>
        <p:spPr>
          <a:xfrm>
            <a:off x="222250" y="159226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0991" name="Text Box 31"/>
          <p:cNvSpPr txBox="1"/>
          <p:nvPr/>
        </p:nvSpPr>
        <p:spPr>
          <a:xfrm>
            <a:off x="5699125" y="841375"/>
            <a:ext cx="3295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的某邻域内有定义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40992" name="Group 32"/>
          <p:cNvGrpSpPr/>
          <p:nvPr/>
        </p:nvGrpSpPr>
        <p:grpSpPr>
          <a:xfrm>
            <a:off x="3383598" y="2487296"/>
            <a:ext cx="2528887" cy="596900"/>
            <a:chOff x="2149" y="1537"/>
            <a:chExt cx="1593" cy="376"/>
          </a:xfrm>
        </p:grpSpPr>
        <p:sp>
          <p:nvSpPr>
            <p:cNvPr id="9250" name="Text Box 33"/>
            <p:cNvSpPr txBox="1"/>
            <p:nvPr/>
          </p:nvSpPr>
          <p:spPr>
            <a:xfrm>
              <a:off x="2149" y="1566"/>
              <a:ext cx="6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在点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9251" name="Object 34"/>
            <p:cNvGraphicFramePr>
              <a:graphicFrameLocks noChangeAspect="1"/>
            </p:cNvGraphicFramePr>
            <p:nvPr/>
          </p:nvGraphicFramePr>
          <p:xfrm>
            <a:off x="2658" y="1537"/>
            <a:ext cx="270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37" imgW="116205" imgH="167640" progId="Equation.3">
                    <p:embed/>
                  </p:oleObj>
                </mc:Choice>
                <mc:Fallback>
                  <p:oleObj name="" r:id="rId37" imgW="116205" imgH="16764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58" y="1537"/>
                          <a:ext cx="270" cy="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2" name="Text Box 35"/>
            <p:cNvSpPr txBox="1"/>
            <p:nvPr/>
          </p:nvSpPr>
          <p:spPr>
            <a:xfrm>
              <a:off x="2840" y="1578"/>
              <a:ext cx="90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处</a:t>
              </a:r>
              <a:r>
                <a:rPr lang="zh-CN" altLang="en-US" sz="2800" b="1" dirty="0">
                  <a:solidFill>
                    <a:schemeClr val="tx2"/>
                  </a:solidFill>
                  <a:ea typeface="楷体_GB2312" pitchFamily="49" charset="-122"/>
                </a:rPr>
                <a:t>可导</a:t>
              </a:r>
              <a:r>
                <a:rPr lang="en-US" altLang="zh-CN" sz="2800" dirty="0">
                  <a:ea typeface="楷体_GB2312" pitchFamily="49" charset="-122"/>
                </a:rPr>
                <a:t>, 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</p:grpSp>
      <p:grpSp>
        <p:nvGrpSpPr>
          <p:cNvPr id="40996" name="Group 36"/>
          <p:cNvGrpSpPr/>
          <p:nvPr/>
        </p:nvGrpSpPr>
        <p:grpSpPr>
          <a:xfrm>
            <a:off x="1676400" y="3100388"/>
            <a:ext cx="2587625" cy="585787"/>
            <a:chOff x="1056" y="1958"/>
            <a:chExt cx="1630" cy="369"/>
          </a:xfrm>
        </p:grpSpPr>
        <p:sp>
          <p:nvSpPr>
            <p:cNvPr id="9247" name="Text Box 37"/>
            <p:cNvSpPr txBox="1"/>
            <p:nvPr/>
          </p:nvSpPr>
          <p:spPr>
            <a:xfrm>
              <a:off x="1056" y="1958"/>
              <a:ext cx="6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在点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9248" name="Object 38"/>
            <p:cNvGraphicFramePr>
              <a:graphicFrameLocks noChangeAspect="1"/>
            </p:cNvGraphicFramePr>
            <p:nvPr/>
          </p:nvGraphicFramePr>
          <p:xfrm>
            <a:off x="1584" y="1968"/>
            <a:ext cx="25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39" imgW="116205" imgH="167640" progId="Equation.3">
                    <p:embed/>
                  </p:oleObj>
                </mc:Choice>
                <mc:Fallback>
                  <p:oleObj name="" r:id="rId39" imgW="116205" imgH="16764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84" y="1968"/>
                          <a:ext cx="258" cy="3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9" name="Text Box 39"/>
            <p:cNvSpPr txBox="1"/>
            <p:nvPr/>
          </p:nvSpPr>
          <p:spPr>
            <a:xfrm>
              <a:off x="1784" y="1968"/>
              <a:ext cx="90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的</a:t>
              </a:r>
              <a:r>
                <a:rPr lang="zh-CN" altLang="en-US" sz="2800" b="1" dirty="0">
                  <a:solidFill>
                    <a:schemeClr val="tx2"/>
                  </a:solidFill>
                  <a:ea typeface="楷体_GB2312" pitchFamily="49" charset="-122"/>
                </a:rPr>
                <a:t>导数</a:t>
              </a:r>
              <a:r>
                <a:rPr lang="en-US" altLang="zh-CN" sz="2800" dirty="0">
                  <a:ea typeface="楷体_GB2312" pitchFamily="49" charset="-122"/>
                </a:rPr>
                <a:t>. 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9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99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65" grpId="0" advAuto="1000" build="p"/>
      <p:bldP spid="40974" grpId="0"/>
      <p:bldP spid="40976" grpId="0"/>
      <p:bldP spid="40978" grpId="0"/>
      <p:bldP spid="40983" grpId="0"/>
      <p:bldP spid="40989" grpId="0"/>
      <p:bldP spid="40990" grpId="0" build="p"/>
      <p:bldP spid="40991" grpId="0" advAuto="100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2"/>
          <p:cNvSpPr txBox="1"/>
          <p:nvPr/>
        </p:nvSpPr>
        <p:spPr>
          <a:xfrm>
            <a:off x="539750" y="457200"/>
            <a:ext cx="34226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运动质点的位置函数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910013" y="582613"/>
          <a:ext cx="11953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" imgW="985520" imgH="321945" progId="Equation.3">
                  <p:embed/>
                </p:oleObj>
              </mc:Choice>
              <mc:Fallback>
                <p:oleObj name="" r:id="rId1" imgW="985520" imgH="321945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10013" y="582613"/>
                        <a:ext cx="1195387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8" name="Group 4"/>
          <p:cNvGrpSpPr/>
          <p:nvPr/>
        </p:nvGrpSpPr>
        <p:grpSpPr>
          <a:xfrm>
            <a:off x="914400" y="1028700"/>
            <a:ext cx="4038600" cy="571500"/>
            <a:chOff x="226" y="593"/>
            <a:chExt cx="2544" cy="360"/>
          </a:xfrm>
        </p:grpSpPr>
        <p:sp>
          <p:nvSpPr>
            <p:cNvPr id="10302" name="Text Box 5"/>
            <p:cNvSpPr txBox="1"/>
            <p:nvPr/>
          </p:nvSpPr>
          <p:spPr>
            <a:xfrm>
              <a:off x="226" y="621"/>
              <a:ext cx="25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在    时刻的瞬时速度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10303" name="Object 6"/>
            <p:cNvGraphicFramePr>
              <a:graphicFrameLocks noChangeAspect="1"/>
            </p:cNvGraphicFramePr>
            <p:nvPr/>
          </p:nvGraphicFramePr>
          <p:xfrm>
            <a:off x="528" y="593"/>
            <a:ext cx="22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3" imgW="96520" imgH="167640" progId="Equation.3">
                    <p:embed/>
                  </p:oleObj>
                </mc:Choice>
                <mc:Fallback>
                  <p:oleObj name="" r:id="rId3" imgW="96520" imgH="16764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8" y="593"/>
                          <a:ext cx="22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1" name="Group 7"/>
          <p:cNvGrpSpPr/>
          <p:nvPr/>
        </p:nvGrpSpPr>
        <p:grpSpPr>
          <a:xfrm>
            <a:off x="1082675" y="1704975"/>
            <a:ext cx="3236913" cy="1114425"/>
            <a:chOff x="682" y="1034"/>
            <a:chExt cx="2039" cy="702"/>
          </a:xfrm>
        </p:grpSpPr>
        <p:graphicFrame>
          <p:nvGraphicFramePr>
            <p:cNvPr id="10299" name="Object 8"/>
            <p:cNvGraphicFramePr>
              <a:graphicFrameLocks noChangeAspect="1"/>
            </p:cNvGraphicFramePr>
            <p:nvPr/>
          </p:nvGraphicFramePr>
          <p:xfrm>
            <a:off x="682" y="1056"/>
            <a:ext cx="2039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5" imgW="1068705" imgH="340995" progId="Equation.3">
                    <p:embed/>
                  </p:oleObj>
                </mc:Choice>
                <mc:Fallback>
                  <p:oleObj name="" r:id="rId5" imgW="1068705" imgH="340995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82" y="1056"/>
                          <a:ext cx="2039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0" name="Object 9"/>
            <p:cNvGraphicFramePr>
              <a:graphicFrameLocks noChangeAspect="1"/>
            </p:cNvGraphicFramePr>
            <p:nvPr/>
          </p:nvGraphicFramePr>
          <p:xfrm>
            <a:off x="1488" y="1034"/>
            <a:ext cx="119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7" imgW="618490" imgH="167640" progId="Equation.3">
                    <p:embed/>
                  </p:oleObj>
                </mc:Choice>
                <mc:Fallback>
                  <p:oleObj name="" r:id="rId7" imgW="618490" imgH="16764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88" y="1034"/>
                          <a:ext cx="1199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1" name="Object 10"/>
            <p:cNvGraphicFramePr>
              <a:graphicFrameLocks noChangeAspect="1"/>
            </p:cNvGraphicFramePr>
            <p:nvPr/>
          </p:nvGraphicFramePr>
          <p:xfrm>
            <a:off x="1849" y="1344"/>
            <a:ext cx="49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9" imgW="238125" imgH="167640" progId="Equation.3">
                    <p:embed/>
                  </p:oleObj>
                </mc:Choice>
                <mc:Fallback>
                  <p:oleObj name="" r:id="rId9" imgW="238125" imgH="16764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49" y="1344"/>
                          <a:ext cx="499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5" name="Text Box 11"/>
          <p:cNvSpPr txBox="1"/>
          <p:nvPr/>
        </p:nvSpPr>
        <p:spPr>
          <a:xfrm>
            <a:off x="539750" y="31623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曲线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1403350" y="3295650"/>
          <a:ext cx="173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1" imgW="1449070" imgH="309245" progId="Equation.3">
                  <p:embed/>
                </p:oleObj>
              </mc:Choice>
              <mc:Fallback>
                <p:oleObj name="" r:id="rId11" imgW="1449070" imgH="309245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3295650"/>
                        <a:ext cx="1739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Text Box 13"/>
          <p:cNvSpPr txBox="1"/>
          <p:nvPr/>
        </p:nvSpPr>
        <p:spPr>
          <a:xfrm>
            <a:off x="3048000" y="3213100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 </a:t>
            </a:r>
            <a:r>
              <a:rPr lang="en-US" altLang="zh-CN" sz="2800" i="1" dirty="0">
                <a:ea typeface="楷体_GB2312" pitchFamily="49" charset="-122"/>
              </a:rPr>
              <a:t>M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点处的切线斜率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41998" name="Group 14"/>
          <p:cNvGrpSpPr/>
          <p:nvPr/>
        </p:nvGrpSpPr>
        <p:grpSpPr>
          <a:xfrm>
            <a:off x="1371600" y="3746500"/>
            <a:ext cx="3967163" cy="1106488"/>
            <a:chOff x="528" y="2376"/>
            <a:chExt cx="2499" cy="697"/>
          </a:xfrm>
        </p:grpSpPr>
        <p:graphicFrame>
          <p:nvGraphicFramePr>
            <p:cNvPr id="10296" name="Object 15"/>
            <p:cNvGraphicFramePr>
              <a:graphicFrameLocks noChangeAspect="1"/>
            </p:cNvGraphicFramePr>
            <p:nvPr/>
          </p:nvGraphicFramePr>
          <p:xfrm>
            <a:off x="528" y="2393"/>
            <a:ext cx="2499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13" imgW="1320165" imgH="340995" progId="Equation.3">
                    <p:embed/>
                  </p:oleObj>
                </mc:Choice>
                <mc:Fallback>
                  <p:oleObj name="" r:id="rId13" imgW="1320165" imgH="340995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8" y="2393"/>
                          <a:ext cx="2499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7" name="Object 16"/>
            <p:cNvGraphicFramePr>
              <a:graphicFrameLocks noChangeAspect="1"/>
            </p:cNvGraphicFramePr>
            <p:nvPr/>
          </p:nvGraphicFramePr>
          <p:xfrm>
            <a:off x="1584" y="2376"/>
            <a:ext cx="131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15" imgW="682625" imgH="167640" progId="Equation.3">
                    <p:embed/>
                  </p:oleObj>
                </mc:Choice>
                <mc:Fallback>
                  <p:oleObj name="" r:id="rId15" imgW="682625" imgH="16764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84" y="2376"/>
                          <a:ext cx="1319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8" name="Object 17"/>
            <p:cNvGraphicFramePr>
              <a:graphicFrameLocks noChangeAspect="1"/>
            </p:cNvGraphicFramePr>
            <p:nvPr/>
          </p:nvGraphicFramePr>
          <p:xfrm>
            <a:off x="1968" y="2688"/>
            <a:ext cx="61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17" imgW="309245" imgH="167640" progId="Equation.3">
                    <p:embed/>
                  </p:oleObj>
                </mc:Choice>
                <mc:Fallback>
                  <p:oleObj name="" r:id="rId17" imgW="309245" imgH="16764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68" y="2688"/>
                          <a:ext cx="619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02" name="Object 18"/>
          <p:cNvGraphicFramePr>
            <a:graphicFrameLocks noChangeAspect="1"/>
          </p:cNvGraphicFramePr>
          <p:nvPr/>
        </p:nvGraphicFramePr>
        <p:xfrm>
          <a:off x="4413250" y="2001838"/>
          <a:ext cx="123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9" imgW="1017270" imgH="354330" progId="Equation.3">
                  <p:embed/>
                </p:oleObj>
              </mc:Choice>
              <mc:Fallback>
                <p:oleObj name="" r:id="rId19" imgW="1017270" imgH="35433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3250" y="2001838"/>
                        <a:ext cx="1231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3" name="Object 19"/>
          <p:cNvGraphicFramePr>
            <a:graphicFrameLocks noChangeAspect="1"/>
          </p:cNvGraphicFramePr>
          <p:nvPr/>
        </p:nvGraphicFramePr>
        <p:xfrm>
          <a:off x="1676400" y="4965700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21" imgW="1062355" imgH="354330" progId="Equation.3">
                  <p:embed/>
                </p:oleObj>
              </mc:Choice>
              <mc:Fallback>
                <p:oleObj name="" r:id="rId21" imgW="1062355" imgH="35433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4965700"/>
                        <a:ext cx="1282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20"/>
          <p:cNvSpPr txBox="1"/>
          <p:nvPr/>
        </p:nvSpPr>
        <p:spPr>
          <a:xfrm>
            <a:off x="593725" y="5530850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800" dirty="0">
              <a:ea typeface="楷体_GB2312" pitchFamily="49" charset="-122"/>
            </a:endParaRPr>
          </a:p>
        </p:txBody>
      </p:sp>
      <p:grpSp>
        <p:nvGrpSpPr>
          <p:cNvPr id="10253" name="Group 67"/>
          <p:cNvGrpSpPr/>
          <p:nvPr/>
        </p:nvGrpSpPr>
        <p:grpSpPr>
          <a:xfrm>
            <a:off x="5486400" y="609600"/>
            <a:ext cx="3405188" cy="906463"/>
            <a:chOff x="3456" y="384"/>
            <a:chExt cx="2145" cy="571"/>
          </a:xfrm>
        </p:grpSpPr>
        <p:sp>
          <p:nvSpPr>
            <p:cNvPr id="10283" name="Oval 25"/>
            <p:cNvSpPr/>
            <p:nvPr/>
          </p:nvSpPr>
          <p:spPr>
            <a:xfrm>
              <a:off x="3563" y="662"/>
              <a:ext cx="28" cy="2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0284" name="Line 26"/>
            <p:cNvSpPr/>
            <p:nvPr/>
          </p:nvSpPr>
          <p:spPr>
            <a:xfrm>
              <a:off x="3571" y="675"/>
              <a:ext cx="185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10285" name="Object 27"/>
            <p:cNvGraphicFramePr>
              <a:graphicFrameLocks noChangeAspect="1"/>
            </p:cNvGraphicFramePr>
            <p:nvPr/>
          </p:nvGraphicFramePr>
          <p:xfrm>
            <a:off x="5486" y="617"/>
            <a:ext cx="115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23" imgW="135255" imgH="167640" progId="Equation.3">
                    <p:embed/>
                  </p:oleObj>
                </mc:Choice>
                <mc:Fallback>
                  <p:oleObj name="" r:id="rId23" imgW="135255" imgH="16764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86" y="617"/>
                          <a:ext cx="115" cy="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286" name="Picture 28"/>
            <p:cNvPicPr>
              <a:picLocks noChangeAspect="1"/>
            </p:cNvPicPr>
            <p:nvPr/>
          </p:nvPicPr>
          <p:blipFill>
            <a:blip r:embed="rId25">
              <a:lum bright="100000" contrast="-70000"/>
            </a:blip>
            <a:stretch>
              <a:fillRect/>
            </a:stretch>
          </p:blipFill>
          <p:spPr>
            <a:xfrm>
              <a:off x="3456" y="709"/>
              <a:ext cx="185" cy="192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10287" name="Object 29"/>
            <p:cNvGraphicFramePr>
              <a:graphicFrameLocks noChangeAspect="1"/>
            </p:cNvGraphicFramePr>
            <p:nvPr/>
          </p:nvGraphicFramePr>
          <p:xfrm>
            <a:off x="3948" y="693"/>
            <a:ext cx="15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26" imgW="193040" imgH="340995" progId="Equation.3">
                    <p:embed/>
                  </p:oleObj>
                </mc:Choice>
                <mc:Fallback>
                  <p:oleObj name="" r:id="rId26" imgW="193040" imgH="340995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27">
                          <a:clrChange>
                            <a:clrFrom>
                              <a:srgbClr val="000000"/>
                            </a:clrFrom>
                            <a:clrTo>
                              <a:srgbClr val="66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48" y="693"/>
                          <a:ext cx="154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8" name="Line 30"/>
            <p:cNvSpPr/>
            <p:nvPr/>
          </p:nvSpPr>
          <p:spPr>
            <a:xfrm>
              <a:off x="4029" y="674"/>
              <a:ext cx="877" cy="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triangle" w="sm" len="lg"/>
            </a:ln>
          </p:spPr>
        </p:sp>
        <p:grpSp>
          <p:nvGrpSpPr>
            <p:cNvPr id="10289" name="Group 31"/>
            <p:cNvGrpSpPr/>
            <p:nvPr/>
          </p:nvGrpSpPr>
          <p:grpSpPr>
            <a:xfrm>
              <a:off x="3789" y="384"/>
              <a:ext cx="468" cy="303"/>
              <a:chOff x="3658" y="2880"/>
              <a:chExt cx="488" cy="316"/>
            </a:xfrm>
          </p:grpSpPr>
          <p:graphicFrame>
            <p:nvGraphicFramePr>
              <p:cNvPr id="10294" name="Object 32"/>
              <p:cNvGraphicFramePr>
                <a:graphicFrameLocks noChangeAspect="1"/>
              </p:cNvGraphicFramePr>
              <p:nvPr/>
            </p:nvGraphicFramePr>
            <p:xfrm>
              <a:off x="3658" y="2880"/>
              <a:ext cx="48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3" name="" r:id="rId28" imgW="631190" imgH="340995" progId="Equation.3">
                      <p:embed/>
                    </p:oleObj>
                  </mc:Choice>
                  <mc:Fallback>
                    <p:oleObj name="" r:id="rId28" imgW="631190" imgH="340995" progId="Equation.3">
                      <p:embed/>
                      <p:pic>
                        <p:nvPicPr>
                          <p:cNvPr id="0" name="图片 3172"/>
                          <p:cNvPicPr/>
                          <p:nvPr/>
                        </p:nvPicPr>
                        <p:blipFill>
                          <a:blip r:embed="rId29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58" y="2880"/>
                            <a:ext cx="488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95" name="Oval 33"/>
              <p:cNvSpPr/>
              <p:nvPr/>
            </p:nvSpPr>
            <p:spPr>
              <a:xfrm>
                <a:off x="3874" y="3167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</p:grpSp>
        <p:grpSp>
          <p:nvGrpSpPr>
            <p:cNvPr id="10290" name="Group 34"/>
            <p:cNvGrpSpPr/>
            <p:nvPr/>
          </p:nvGrpSpPr>
          <p:grpSpPr>
            <a:xfrm>
              <a:off x="4724" y="410"/>
              <a:ext cx="393" cy="276"/>
              <a:chOff x="4632" y="2920"/>
              <a:chExt cx="408" cy="287"/>
            </a:xfrm>
          </p:grpSpPr>
          <p:graphicFrame>
            <p:nvGraphicFramePr>
              <p:cNvPr id="10292" name="Object 35"/>
              <p:cNvGraphicFramePr>
                <a:graphicFrameLocks noChangeAspect="1"/>
              </p:cNvGraphicFramePr>
              <p:nvPr/>
            </p:nvGraphicFramePr>
            <p:xfrm>
              <a:off x="4632" y="2920"/>
              <a:ext cx="40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4" name="" r:id="rId30" imgW="521335" imgH="309245" progId="Equation.3">
                      <p:embed/>
                    </p:oleObj>
                  </mc:Choice>
                  <mc:Fallback>
                    <p:oleObj name="" r:id="rId30" imgW="521335" imgH="309245" progId="Equation.3">
                      <p:embed/>
                      <p:pic>
                        <p:nvPicPr>
                          <p:cNvPr id="0" name="图片 3173"/>
                          <p:cNvPicPr/>
                          <p:nvPr/>
                        </p:nvPicPr>
                        <p:blipFill>
                          <a:blip r:embed="rId31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632" y="2920"/>
                            <a:ext cx="408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93" name="Oval 36"/>
              <p:cNvSpPr/>
              <p:nvPr/>
            </p:nvSpPr>
            <p:spPr>
              <a:xfrm>
                <a:off x="4830" y="3178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</p:grpSp>
        <p:graphicFrame>
          <p:nvGraphicFramePr>
            <p:cNvPr id="10291" name="Object 37"/>
            <p:cNvGraphicFramePr>
              <a:graphicFrameLocks noChangeAspect="1"/>
            </p:cNvGraphicFramePr>
            <p:nvPr/>
          </p:nvGraphicFramePr>
          <p:xfrm>
            <a:off x="4894" y="732"/>
            <a:ext cx="84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32" imgW="96520" imgH="199390" progId="Equation.3">
                    <p:embed/>
                  </p:oleObj>
                </mc:Choice>
                <mc:Fallback>
                  <p:oleObj name="" r:id="rId32" imgW="96520" imgH="19939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33">
                          <a:clrChange>
                            <a:clrFrom>
                              <a:srgbClr val="000000"/>
                            </a:clrFrom>
                            <a:clrTo>
                              <a:srgbClr val="66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94" y="732"/>
                          <a:ext cx="84" cy="1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22" name="Group 38"/>
          <p:cNvGrpSpPr/>
          <p:nvPr/>
        </p:nvGrpSpPr>
        <p:grpSpPr>
          <a:xfrm>
            <a:off x="6172200" y="3886200"/>
            <a:ext cx="2698750" cy="2105025"/>
            <a:chOff x="3802" y="2041"/>
            <a:chExt cx="1718" cy="1340"/>
          </a:xfrm>
        </p:grpSpPr>
        <p:grpSp>
          <p:nvGrpSpPr>
            <p:cNvPr id="10255" name="Group 39"/>
            <p:cNvGrpSpPr>
              <a:grpSpLocks noChangeAspect="1"/>
            </p:cNvGrpSpPr>
            <p:nvPr/>
          </p:nvGrpSpPr>
          <p:grpSpPr>
            <a:xfrm>
              <a:off x="4157" y="3024"/>
              <a:ext cx="189" cy="357"/>
              <a:chOff x="4111" y="1200"/>
              <a:chExt cx="203" cy="384"/>
            </a:xfrm>
          </p:grpSpPr>
          <p:graphicFrame>
            <p:nvGraphicFramePr>
              <p:cNvPr id="10280" name="Object 40"/>
              <p:cNvGraphicFramePr>
                <a:graphicFrameLocks noChangeAspect="1"/>
              </p:cNvGraphicFramePr>
              <p:nvPr/>
            </p:nvGraphicFramePr>
            <p:xfrm>
              <a:off x="4111" y="1396"/>
              <a:ext cx="203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5" name="" r:id="rId34" imgW="102870" imgH="96520" progId="Equation.3">
                      <p:embed/>
                    </p:oleObj>
                  </mc:Choice>
                  <mc:Fallback>
                    <p:oleObj name="" r:id="rId34" imgW="102870" imgH="96520" progId="Equation.3">
                      <p:embed/>
                      <p:pic>
                        <p:nvPicPr>
                          <p:cNvPr id="0" name="图片 3164"/>
                          <p:cNvPicPr/>
                          <p:nvPr/>
                        </p:nvPicPr>
                        <p:blipFill>
                          <a:blip r:embed="rId35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99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11" y="1396"/>
                            <a:ext cx="203" cy="1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81" name="Freeform 41"/>
              <p:cNvSpPr>
                <a:spLocks noChangeAspect="1"/>
              </p:cNvSpPr>
              <p:nvPr/>
            </p:nvSpPr>
            <p:spPr>
              <a:xfrm>
                <a:off x="4224" y="1200"/>
                <a:ext cx="23" cy="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6"/>
                  </a:cxn>
                </a:cxnLst>
                <a:pathLst>
                  <a:path w="1" h="48">
                    <a:moveTo>
                      <a:pt x="0" y="0"/>
                    </a:moveTo>
                    <a:cubicBezTo>
                      <a:pt x="0" y="20"/>
                      <a:pt x="0" y="40"/>
                      <a:pt x="0" y="48"/>
                    </a:cubicBezTo>
                  </a:path>
                </a:pathLst>
              </a:custGeom>
              <a:noFill/>
              <a:ln w="28575" cap="flat" cmpd="sng">
                <a:solidFill>
                  <a:schemeClr val="tx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82" name="Line 42"/>
              <p:cNvSpPr>
                <a:spLocks noChangeAspect="1"/>
              </p:cNvSpPr>
              <p:nvPr/>
            </p:nvSpPr>
            <p:spPr>
              <a:xfrm flipV="1">
                <a:off x="4176" y="1248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10256" name="Group 43"/>
            <p:cNvGrpSpPr>
              <a:grpSpLocks noChangeAspect="1"/>
            </p:cNvGrpSpPr>
            <p:nvPr/>
          </p:nvGrpSpPr>
          <p:grpSpPr>
            <a:xfrm>
              <a:off x="4423" y="2164"/>
              <a:ext cx="866" cy="931"/>
              <a:chOff x="4397" y="775"/>
              <a:chExt cx="931" cy="1001"/>
            </a:xfrm>
          </p:grpSpPr>
          <p:sp>
            <p:nvSpPr>
              <p:cNvPr id="10278" name="Line 44"/>
              <p:cNvSpPr>
                <a:spLocks noChangeAspect="1"/>
              </p:cNvSpPr>
              <p:nvPr/>
            </p:nvSpPr>
            <p:spPr>
              <a:xfrm flipV="1">
                <a:off x="4397" y="775"/>
                <a:ext cx="892" cy="100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10279" name="Object 45"/>
              <p:cNvGraphicFramePr>
                <a:graphicFrameLocks noChangeAspect="1"/>
              </p:cNvGraphicFramePr>
              <p:nvPr/>
            </p:nvGraphicFramePr>
            <p:xfrm>
              <a:off x="5113" y="956"/>
              <a:ext cx="215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7" name="" r:id="rId36" imgW="257810" imgH="231775" progId="Equation.3">
                      <p:embed/>
                    </p:oleObj>
                  </mc:Choice>
                  <mc:Fallback>
                    <p:oleObj name="" r:id="rId36" imgW="257810" imgH="231775" progId="Equation.3">
                      <p:embed/>
                      <p:pic>
                        <p:nvPicPr>
                          <p:cNvPr id="0" name="图片 3186"/>
                          <p:cNvPicPr/>
                          <p:nvPr/>
                        </p:nvPicPr>
                        <p:blipFill>
                          <a:blip r:embed="rId37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113" y="956"/>
                            <a:ext cx="215" cy="1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57" name="Group 46"/>
            <p:cNvGrpSpPr>
              <a:grpSpLocks noChangeAspect="1"/>
            </p:cNvGrpSpPr>
            <p:nvPr/>
          </p:nvGrpSpPr>
          <p:grpSpPr>
            <a:xfrm>
              <a:off x="4128" y="2557"/>
              <a:ext cx="1392" cy="523"/>
              <a:chOff x="4080" y="1197"/>
              <a:chExt cx="1496" cy="562"/>
            </a:xfrm>
          </p:grpSpPr>
          <p:sp>
            <p:nvSpPr>
              <p:cNvPr id="10276" name="Line 47"/>
              <p:cNvSpPr>
                <a:spLocks noChangeAspect="1"/>
              </p:cNvSpPr>
              <p:nvPr/>
            </p:nvSpPr>
            <p:spPr>
              <a:xfrm flipV="1">
                <a:off x="4080" y="1197"/>
                <a:ext cx="1311" cy="56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10277" name="Object 48"/>
              <p:cNvGraphicFramePr>
                <a:graphicFrameLocks noChangeAspect="1"/>
              </p:cNvGraphicFramePr>
              <p:nvPr/>
            </p:nvGraphicFramePr>
            <p:xfrm>
              <a:off x="5373" y="1203"/>
              <a:ext cx="203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" name="" r:id="rId38" imgW="102870" imgH="102870" progId="Equation.3">
                      <p:embed/>
                    </p:oleObj>
                  </mc:Choice>
                  <mc:Fallback>
                    <p:oleObj name="" r:id="rId38" imgW="102870" imgH="102870" progId="Equation.3">
                      <p:embed/>
                      <p:pic>
                        <p:nvPicPr>
                          <p:cNvPr id="0" name="图片 3180"/>
                          <p:cNvPicPr/>
                          <p:nvPr/>
                        </p:nvPicPr>
                        <p:blipFill>
                          <a:blip r:embed="rId39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373" y="1203"/>
                            <a:ext cx="203" cy="2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58" name="Group 49"/>
            <p:cNvGrpSpPr>
              <a:grpSpLocks noChangeAspect="1"/>
            </p:cNvGrpSpPr>
            <p:nvPr/>
          </p:nvGrpSpPr>
          <p:grpSpPr>
            <a:xfrm>
              <a:off x="4434" y="2693"/>
              <a:ext cx="334" cy="624"/>
              <a:chOff x="4408" y="1344"/>
              <a:chExt cx="360" cy="670"/>
            </a:xfrm>
          </p:grpSpPr>
          <p:sp>
            <p:nvSpPr>
              <p:cNvPr id="10273" name="Line 50"/>
              <p:cNvSpPr>
                <a:spLocks noChangeAspect="1"/>
              </p:cNvSpPr>
              <p:nvPr/>
            </p:nvSpPr>
            <p:spPr>
              <a:xfrm>
                <a:off x="4628" y="1518"/>
                <a:ext cx="0" cy="25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10274" name="Object 51"/>
              <p:cNvGraphicFramePr>
                <a:graphicFrameLocks noChangeAspect="1"/>
              </p:cNvGraphicFramePr>
              <p:nvPr/>
            </p:nvGraphicFramePr>
            <p:xfrm>
              <a:off x="4560" y="1742"/>
              <a:ext cx="20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4" name="" r:id="rId40" imgW="257810" imgH="340995" progId="Equation.3">
                      <p:embed/>
                    </p:oleObj>
                  </mc:Choice>
                  <mc:Fallback>
                    <p:oleObj name="" r:id="rId40" imgW="257810" imgH="340995" progId="Equation.3">
                      <p:embed/>
                      <p:pic>
                        <p:nvPicPr>
                          <p:cNvPr id="0" name="图片 3183"/>
                          <p:cNvPicPr/>
                          <p:nvPr/>
                        </p:nvPicPr>
                        <p:blipFill>
                          <a:blip r:embed="rId41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60" y="1742"/>
                            <a:ext cx="208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5" name="Object 52"/>
              <p:cNvGraphicFramePr>
                <a:graphicFrameLocks noChangeAspect="1"/>
              </p:cNvGraphicFramePr>
              <p:nvPr/>
            </p:nvGraphicFramePr>
            <p:xfrm>
              <a:off x="4408" y="1344"/>
              <a:ext cx="24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5" name="" r:id="rId42" imgW="309245" imgH="225425" progId="Equation.3">
                      <p:embed/>
                    </p:oleObj>
                  </mc:Choice>
                  <mc:Fallback>
                    <p:oleObj name="" r:id="rId42" imgW="309245" imgH="225425" progId="Equation.3">
                      <p:embed/>
                      <p:pic>
                        <p:nvPicPr>
                          <p:cNvPr id="0" name="图片 3184"/>
                          <p:cNvPicPr/>
                          <p:nvPr/>
                        </p:nvPicPr>
                        <p:blipFill>
                          <a:blip r:embed="rId43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08" y="1344"/>
                            <a:ext cx="248" cy="1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59" name="Group 53"/>
            <p:cNvGrpSpPr>
              <a:grpSpLocks noChangeAspect="1"/>
            </p:cNvGrpSpPr>
            <p:nvPr/>
          </p:nvGrpSpPr>
          <p:grpSpPr>
            <a:xfrm>
              <a:off x="4977" y="2410"/>
              <a:ext cx="126" cy="844"/>
              <a:chOff x="4992" y="1040"/>
              <a:chExt cx="136" cy="906"/>
            </a:xfrm>
          </p:grpSpPr>
          <p:sp>
            <p:nvSpPr>
              <p:cNvPr id="10271" name="Line 54"/>
              <p:cNvSpPr>
                <a:spLocks noChangeAspect="1"/>
              </p:cNvSpPr>
              <p:nvPr/>
            </p:nvSpPr>
            <p:spPr>
              <a:xfrm>
                <a:off x="5064" y="1040"/>
                <a:ext cx="0" cy="7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10272" name="Object 55"/>
              <p:cNvGraphicFramePr>
                <a:graphicFrameLocks noChangeAspect="1"/>
              </p:cNvGraphicFramePr>
              <p:nvPr/>
            </p:nvGraphicFramePr>
            <p:xfrm>
              <a:off x="4992" y="1802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8" name="" r:id="rId44" imgW="161290" imgH="167640" progId="Equation.3">
                      <p:embed/>
                    </p:oleObj>
                  </mc:Choice>
                  <mc:Fallback>
                    <p:oleObj name="" r:id="rId44" imgW="161290" imgH="167640" progId="Equation.3">
                      <p:embed/>
                      <p:pic>
                        <p:nvPicPr>
                          <p:cNvPr id="0" name="图片 3187"/>
                          <p:cNvPicPr/>
                          <p:nvPr/>
                        </p:nvPicPr>
                        <p:blipFill>
                          <a:blip r:embed="rId45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992" y="1802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60" name="Line 56"/>
            <p:cNvSpPr>
              <a:spLocks noChangeAspect="1"/>
            </p:cNvSpPr>
            <p:nvPr/>
          </p:nvSpPr>
          <p:spPr>
            <a:xfrm>
              <a:off x="4641" y="2866"/>
              <a:ext cx="40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10261" name="Group 57"/>
            <p:cNvGrpSpPr>
              <a:grpSpLocks noChangeAspect="1"/>
            </p:cNvGrpSpPr>
            <p:nvPr/>
          </p:nvGrpSpPr>
          <p:grpSpPr>
            <a:xfrm>
              <a:off x="3802" y="2041"/>
              <a:ext cx="1621" cy="1259"/>
              <a:chOff x="3729" y="577"/>
              <a:chExt cx="1743" cy="1353"/>
            </a:xfrm>
          </p:grpSpPr>
          <p:grpSp>
            <p:nvGrpSpPr>
              <p:cNvPr id="10262" name="Group 58"/>
              <p:cNvGrpSpPr>
                <a:grpSpLocks noChangeAspect="1"/>
              </p:cNvGrpSpPr>
              <p:nvPr/>
            </p:nvGrpSpPr>
            <p:grpSpPr>
              <a:xfrm>
                <a:off x="3736" y="577"/>
                <a:ext cx="1736" cy="1353"/>
                <a:chOff x="3736" y="577"/>
                <a:chExt cx="1736" cy="1353"/>
              </a:xfrm>
            </p:grpSpPr>
            <p:sp>
              <p:nvSpPr>
                <p:cNvPr id="10264" name="Line 59"/>
                <p:cNvSpPr>
                  <a:spLocks noChangeAspect="1"/>
                </p:cNvSpPr>
                <p:nvPr/>
              </p:nvSpPr>
              <p:spPr>
                <a:xfrm>
                  <a:off x="3840" y="1702"/>
                  <a:ext cx="1621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lg"/>
                </a:ln>
              </p:spPr>
            </p:sp>
            <p:sp>
              <p:nvSpPr>
                <p:cNvPr id="10265" name="Line 60"/>
                <p:cNvSpPr>
                  <a:spLocks noChangeAspect="1"/>
                </p:cNvSpPr>
                <p:nvPr/>
              </p:nvSpPr>
              <p:spPr>
                <a:xfrm flipV="1">
                  <a:off x="3941" y="577"/>
                  <a:ext cx="0" cy="1313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lg"/>
                </a:ln>
              </p:spPr>
            </p:sp>
            <p:sp>
              <p:nvSpPr>
                <p:cNvPr id="10266" name="Freeform 61"/>
                <p:cNvSpPr>
                  <a:spLocks noChangeAspect="1"/>
                </p:cNvSpPr>
                <p:nvPr/>
              </p:nvSpPr>
              <p:spPr>
                <a:xfrm>
                  <a:off x="4253" y="702"/>
                  <a:ext cx="936" cy="813"/>
                </a:xfrm>
                <a:custGeom>
                  <a:avLst/>
                  <a:gdLst/>
                  <a:ahLst/>
                  <a:cxnLst>
                    <a:cxn ang="0">
                      <a:pos x="0" y="1798"/>
                    </a:cxn>
                    <a:cxn ang="0">
                      <a:pos x="822" y="1659"/>
                    </a:cxn>
                    <a:cxn ang="0">
                      <a:pos x="1508" y="1105"/>
                    </a:cxn>
                    <a:cxn ang="0">
                      <a:pos x="2057" y="0"/>
                    </a:cxn>
                  </a:cxnLst>
                  <a:pathLst>
                    <a:path w="720" h="624">
                      <a:moveTo>
                        <a:pt x="0" y="624"/>
                      </a:moveTo>
                      <a:cubicBezTo>
                        <a:pt x="100" y="620"/>
                        <a:pt x="200" y="616"/>
                        <a:pt x="288" y="576"/>
                      </a:cubicBezTo>
                      <a:cubicBezTo>
                        <a:pt x="376" y="536"/>
                        <a:pt x="456" y="480"/>
                        <a:pt x="528" y="384"/>
                      </a:cubicBezTo>
                      <a:cubicBezTo>
                        <a:pt x="600" y="288"/>
                        <a:pt x="688" y="64"/>
                        <a:pt x="720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10267" name="Object 62"/>
                <p:cNvGraphicFramePr>
                  <a:graphicFrameLocks noChangeAspect="1"/>
                </p:cNvGraphicFramePr>
                <p:nvPr/>
              </p:nvGraphicFramePr>
              <p:xfrm>
                <a:off x="5336" y="1786"/>
                <a:ext cx="136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0" name="" r:id="rId46" imgW="161290" imgH="167640" progId="Equation.3">
                        <p:embed/>
                      </p:oleObj>
                    </mc:Choice>
                    <mc:Fallback>
                      <p:oleObj name="" r:id="rId46" imgW="161290" imgH="167640" progId="Equation.3">
                        <p:embed/>
                        <p:pic>
                          <p:nvPicPr>
                            <p:cNvPr id="0" name="图片 3179"/>
                            <p:cNvPicPr/>
                            <p:nvPr/>
                          </p:nvPicPr>
                          <p:blipFill>
                            <a:blip r:embed="rId47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36" y="1786"/>
                              <a:ext cx="136" cy="14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268" name="Object 63"/>
                <p:cNvGraphicFramePr>
                  <a:graphicFrameLocks noChangeAspect="1"/>
                </p:cNvGraphicFramePr>
                <p:nvPr/>
              </p:nvGraphicFramePr>
              <p:xfrm>
                <a:off x="3736" y="606"/>
                <a:ext cx="15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6" name="" r:id="rId48" imgW="173990" imgH="231775" progId="Equation.3">
                        <p:embed/>
                      </p:oleObj>
                    </mc:Choice>
                    <mc:Fallback>
                      <p:oleObj name="" r:id="rId48" imgW="173990" imgH="231775" progId="Equation.3">
                        <p:embed/>
                        <p:pic>
                          <p:nvPicPr>
                            <p:cNvPr id="0" name="图片 3185"/>
                            <p:cNvPicPr/>
                            <p:nvPr/>
                          </p:nvPicPr>
                          <p:blipFill>
                            <a:blip r:embed="rId49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36" y="606"/>
                              <a:ext cx="15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269" name="Object 64"/>
                <p:cNvGraphicFramePr>
                  <a:graphicFrameLocks noChangeAspect="1"/>
                </p:cNvGraphicFramePr>
                <p:nvPr/>
              </p:nvGraphicFramePr>
              <p:xfrm>
                <a:off x="4184" y="742"/>
                <a:ext cx="808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9" name="" r:id="rId50" imgW="1062355" imgH="309245" progId="Equation.3">
                        <p:embed/>
                      </p:oleObj>
                    </mc:Choice>
                    <mc:Fallback>
                      <p:oleObj name="" r:id="rId50" imgW="1062355" imgH="309245" progId="Equation.3">
                        <p:embed/>
                        <p:pic>
                          <p:nvPicPr>
                            <p:cNvPr id="0" name="图片 3188"/>
                            <p:cNvPicPr/>
                            <p:nvPr/>
                          </p:nvPicPr>
                          <p:blipFill>
                            <a:blip r:embed="rId51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84" y="742"/>
                              <a:ext cx="808" cy="24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270" name="Object 65"/>
                <p:cNvGraphicFramePr>
                  <a:graphicFrameLocks noChangeAspect="1"/>
                </p:cNvGraphicFramePr>
                <p:nvPr/>
              </p:nvGraphicFramePr>
              <p:xfrm>
                <a:off x="4071" y="1366"/>
                <a:ext cx="176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6" name="" r:id="rId52" imgW="206375" imgH="244475" progId="Equation.3">
                        <p:embed/>
                      </p:oleObj>
                    </mc:Choice>
                    <mc:Fallback>
                      <p:oleObj name="" r:id="rId52" imgW="206375" imgH="244475" progId="Equation.3">
                        <p:embed/>
                        <p:pic>
                          <p:nvPicPr>
                            <p:cNvPr id="0" name="图片 3175"/>
                            <p:cNvPicPr/>
                            <p:nvPr/>
                          </p:nvPicPr>
                          <p:blipFill>
                            <a:blip r:embed="rId53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71" y="1366"/>
                              <a:ext cx="176" cy="2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10263" name="Picture 66"/>
              <p:cNvPicPr>
                <a:picLocks noChangeAspect="1"/>
              </p:cNvPicPr>
              <p:nvPr/>
            </p:nvPicPr>
            <p:blipFill>
              <a:blip r:embed="rId25">
                <a:lum bright="100000" contrast="-70000"/>
              </a:blip>
              <a:stretch>
                <a:fillRect/>
              </a:stretch>
            </p:blipFill>
            <p:spPr>
              <a:xfrm>
                <a:off x="3729" y="1722"/>
                <a:ext cx="192" cy="20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9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99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5" grpId="0" advAuto="1000" build="p"/>
      <p:bldP spid="41997" grpId="0" advAuto="100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ext Box 2"/>
          <p:cNvSpPr txBox="1"/>
          <p:nvPr/>
        </p:nvSpPr>
        <p:spPr>
          <a:xfrm>
            <a:off x="4267200" y="97313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5105400" y="981393"/>
          <a:ext cx="4254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" imgW="116205" imgH="167640" progId="Equation.3">
                  <p:embed/>
                </p:oleObj>
              </mc:Choice>
              <mc:Fallback>
                <p:oleObj name="" r:id="rId1" imgW="116205" imgH="16764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105400" y="981393"/>
                        <a:ext cx="425450" cy="595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4"/>
          <p:cNvSpPr txBox="1"/>
          <p:nvPr/>
        </p:nvSpPr>
        <p:spPr>
          <a:xfrm>
            <a:off x="5410200" y="990600"/>
            <a:ext cx="3429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的某个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右        </a:t>
            </a:r>
            <a:r>
              <a:rPr lang="zh-CN" altLang="en-US" sz="2800" dirty="0">
                <a:ea typeface="楷体_GB2312" pitchFamily="49" charset="-122"/>
              </a:rPr>
              <a:t>邻域内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2946400" y="10795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3" imgW="1094740" imgH="321945" progId="Equation.3">
                  <p:embed/>
                </p:oleObj>
              </mc:Choice>
              <mc:Fallback>
                <p:oleObj name="" r:id="rId3" imgW="1094740" imgH="321945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946400" y="1079500"/>
                        <a:ext cx="1320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Text Box 7"/>
          <p:cNvSpPr txBox="1"/>
          <p:nvPr/>
        </p:nvSpPr>
        <p:spPr>
          <a:xfrm>
            <a:off x="1447800" y="14478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若极限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1111250" y="1958975"/>
          <a:ext cx="55943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5" imgW="4688205" imgH="772795" progId="Equation.3">
                  <p:embed/>
                </p:oleObj>
              </mc:Choice>
              <mc:Fallback>
                <p:oleObj name="" r:id="rId5" imgW="4688205" imgH="772795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11250" y="1958975"/>
                        <a:ext cx="559435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Text Box 9"/>
          <p:cNvSpPr txBox="1"/>
          <p:nvPr/>
        </p:nvSpPr>
        <p:spPr>
          <a:xfrm>
            <a:off x="1049338" y="325755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则称此极限值为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3563938" y="3321050"/>
          <a:ext cx="8572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7" imgW="264160" imgH="147955" progId="Equation.3">
                  <p:embed/>
                </p:oleObj>
              </mc:Choice>
              <mc:Fallback>
                <p:oleObj name="" r:id="rId7" imgW="264160" imgH="147955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63938" y="3321050"/>
                        <a:ext cx="857250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5" name="Group 11"/>
          <p:cNvGrpSpPr/>
          <p:nvPr/>
        </p:nvGrpSpPr>
        <p:grpSpPr>
          <a:xfrm>
            <a:off x="4343400" y="3279775"/>
            <a:ext cx="3657600" cy="573088"/>
            <a:chOff x="2688" y="1895"/>
            <a:chExt cx="2304" cy="361"/>
          </a:xfrm>
        </p:grpSpPr>
        <p:sp>
          <p:nvSpPr>
            <p:cNvPr id="20530" name="Text Box 12"/>
            <p:cNvSpPr txBox="1"/>
            <p:nvPr/>
          </p:nvSpPr>
          <p:spPr>
            <a:xfrm>
              <a:off x="2688" y="1895"/>
              <a:ext cx="23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在     处的</a:t>
              </a:r>
              <a:r>
                <a:rPr lang="zh-CN" altLang="en-US" sz="2800" b="1" dirty="0">
                  <a:solidFill>
                    <a:schemeClr val="tx2"/>
                  </a:solidFill>
                  <a:ea typeface="楷体_GB2312" pitchFamily="49" charset="-122"/>
                </a:rPr>
                <a:t>右        导数</a:t>
              </a:r>
              <a:r>
                <a:rPr lang="en-US" altLang="zh-CN" sz="2800" dirty="0">
                  <a:ea typeface="楷体_GB2312" pitchFamily="49" charset="-122"/>
                </a:rPr>
                <a:t>,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  <p:graphicFrame>
          <p:nvGraphicFramePr>
            <p:cNvPr id="20531" name="Object 13"/>
            <p:cNvGraphicFramePr>
              <a:graphicFrameLocks noChangeAspect="1"/>
            </p:cNvGraphicFramePr>
            <p:nvPr/>
          </p:nvGraphicFramePr>
          <p:xfrm>
            <a:off x="2976" y="1895"/>
            <a:ext cx="25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9" imgW="116205" imgH="167640" progId="Equation.3">
                    <p:embed/>
                  </p:oleObj>
                </mc:Choice>
                <mc:Fallback>
                  <p:oleObj name="" r:id="rId9" imgW="116205" imgH="167640" progId="Equation.3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76" y="1895"/>
                          <a:ext cx="258" cy="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8" name="Text Box 14"/>
          <p:cNvSpPr txBox="1"/>
          <p:nvPr/>
        </p:nvSpPr>
        <p:spPr>
          <a:xfrm>
            <a:off x="7772400" y="325755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记作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298450" y="3871913"/>
          <a:ext cx="10318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11" imgW="843280" imgH="354330" progId="Equation.3">
                  <p:embed/>
                </p:oleObj>
              </mc:Choice>
              <mc:Fallback>
                <p:oleObj name="" r:id="rId11" imgW="843280" imgH="35433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8450" y="3871913"/>
                        <a:ext cx="103187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0" name="Text Box 16"/>
          <p:cNvSpPr txBox="1"/>
          <p:nvPr/>
        </p:nvSpPr>
        <p:spPr>
          <a:xfrm>
            <a:off x="215900" y="45354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1022350" y="4602163"/>
          <a:ext cx="132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3" imgW="1094740" imgH="354330" progId="Equation.3">
                  <p:embed/>
                </p:oleObj>
              </mc:Choice>
              <mc:Fallback>
                <p:oleObj name="" r:id="rId13" imgW="1094740" imgH="35433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22350" y="4602163"/>
                        <a:ext cx="1320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8"/>
          <p:cNvGraphicFramePr>
            <a:graphicFrameLocks noChangeAspect="1"/>
          </p:cNvGraphicFramePr>
          <p:nvPr/>
        </p:nvGraphicFramePr>
        <p:xfrm>
          <a:off x="2260600" y="4343400"/>
          <a:ext cx="3835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5" imgW="3219450" imgH="772795" progId="Equation.3">
                  <p:embed/>
                </p:oleObj>
              </mc:Choice>
              <mc:Fallback>
                <p:oleObj name="" r:id="rId15" imgW="3219450" imgH="772795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60600" y="4343400"/>
                        <a:ext cx="38354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3" name="Text Box 19"/>
          <p:cNvSpPr txBox="1"/>
          <p:nvPr/>
        </p:nvSpPr>
        <p:spPr>
          <a:xfrm>
            <a:off x="6894513" y="9906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左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52244" name="Text Box 20"/>
          <p:cNvSpPr txBox="1"/>
          <p:nvPr/>
        </p:nvSpPr>
        <p:spPr>
          <a:xfrm>
            <a:off x="6248400" y="326548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左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52245" name="Object 21"/>
          <p:cNvGraphicFramePr>
            <a:graphicFrameLocks noChangeAspect="1"/>
          </p:cNvGraphicFramePr>
          <p:nvPr/>
        </p:nvGraphicFramePr>
        <p:xfrm>
          <a:off x="868363" y="2792413"/>
          <a:ext cx="11731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7" imgW="1390650" imgH="405765" progId="Equation.3">
                  <p:embed/>
                </p:oleObj>
              </mc:Choice>
              <mc:Fallback>
                <p:oleObj name="" r:id="rId17" imgW="1390650" imgH="405765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8363" y="2792413"/>
                        <a:ext cx="1173162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6" name="Object 22"/>
          <p:cNvGraphicFramePr>
            <a:graphicFrameLocks noChangeAspect="1"/>
          </p:cNvGraphicFramePr>
          <p:nvPr/>
        </p:nvGraphicFramePr>
        <p:xfrm>
          <a:off x="2728913" y="2792413"/>
          <a:ext cx="11461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19" imgW="1358900" imgH="405765" progId="Equation.3">
                  <p:embed/>
                </p:oleObj>
              </mc:Choice>
              <mc:Fallback>
                <p:oleObj name="" r:id="rId19" imgW="1358900" imgH="405765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28913" y="2792413"/>
                        <a:ext cx="1146175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7" name="Object 23"/>
          <p:cNvGraphicFramePr>
            <a:graphicFrameLocks noChangeAspect="1"/>
          </p:cNvGraphicFramePr>
          <p:nvPr/>
        </p:nvGraphicFramePr>
        <p:xfrm>
          <a:off x="1460500" y="3898900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21" imgW="1062355" imgH="354330" progId="Equation.3">
                  <p:embed/>
                </p:oleObj>
              </mc:Choice>
              <mc:Fallback>
                <p:oleObj name="" r:id="rId21" imgW="1062355" imgH="35433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60500" y="3898900"/>
                        <a:ext cx="1282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8" name="Object 24"/>
          <p:cNvGraphicFramePr>
            <a:graphicFrameLocks noChangeAspect="1"/>
          </p:cNvGraphicFramePr>
          <p:nvPr/>
        </p:nvGraphicFramePr>
        <p:xfrm>
          <a:off x="1201738" y="5029200"/>
          <a:ext cx="169862" cy="6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23" imgW="173990" imgH="51435" progId="Equation.3">
                  <p:embed/>
                </p:oleObj>
              </mc:Choice>
              <mc:Fallback>
                <p:oleObj name="" r:id="rId23" imgW="173990" imgH="51435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01738" y="5029200"/>
                        <a:ext cx="169862" cy="65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9" name="Object 25"/>
          <p:cNvGraphicFramePr>
            <a:graphicFrameLocks noChangeAspect="1"/>
          </p:cNvGraphicFramePr>
          <p:nvPr/>
        </p:nvGraphicFramePr>
        <p:xfrm>
          <a:off x="3027363" y="5105400"/>
          <a:ext cx="173037" cy="6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25" imgW="173990" imgH="51435" progId="Equation.3">
                  <p:embed/>
                </p:oleObj>
              </mc:Choice>
              <mc:Fallback>
                <p:oleObj name="" r:id="rId25" imgW="173990" imgH="51435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27363" y="5105400"/>
                        <a:ext cx="173037" cy="6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50" name="Group 26"/>
          <p:cNvGrpSpPr/>
          <p:nvPr/>
        </p:nvGrpSpPr>
        <p:grpSpPr>
          <a:xfrm>
            <a:off x="6781800" y="2509838"/>
            <a:ext cx="1981200" cy="538162"/>
            <a:chOff x="4272" y="1449"/>
            <a:chExt cx="1248" cy="339"/>
          </a:xfrm>
        </p:grpSpPr>
        <p:grpSp>
          <p:nvGrpSpPr>
            <p:cNvPr id="20526" name="Group 27"/>
            <p:cNvGrpSpPr/>
            <p:nvPr/>
          </p:nvGrpSpPr>
          <p:grpSpPr>
            <a:xfrm>
              <a:off x="4272" y="1449"/>
              <a:ext cx="1248" cy="339"/>
              <a:chOff x="4272" y="1449"/>
              <a:chExt cx="1248" cy="339"/>
            </a:xfrm>
          </p:grpSpPr>
          <p:graphicFrame>
            <p:nvGraphicFramePr>
              <p:cNvPr id="20528" name="Object 28"/>
              <p:cNvGraphicFramePr>
                <a:graphicFrameLocks noChangeAspect="1"/>
              </p:cNvGraphicFramePr>
              <p:nvPr/>
            </p:nvGraphicFramePr>
            <p:xfrm>
              <a:off x="4752" y="1449"/>
              <a:ext cx="243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7" name="" r:id="rId27" imgW="116205" imgH="167640" progId="Equation.3">
                      <p:embed/>
                    </p:oleObj>
                  </mc:Choice>
                  <mc:Fallback>
                    <p:oleObj name="" r:id="rId27" imgW="116205" imgH="167640" progId="Equation.3">
                      <p:embed/>
                      <p:pic>
                        <p:nvPicPr>
                          <p:cNvPr id="0" name="图片 3216"/>
                          <p:cNvPicPr/>
                          <p:nvPr/>
                        </p:nvPicPr>
                        <p:blipFill>
                          <a:blip r:embed="rId2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99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752" y="1449"/>
                            <a:ext cx="243" cy="33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29" name="Line 29"/>
              <p:cNvSpPr/>
              <p:nvPr/>
            </p:nvSpPr>
            <p:spPr>
              <a:xfrm>
                <a:off x="4272" y="1519"/>
                <a:ext cx="124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</p:grpSp>
        <p:sp>
          <p:nvSpPr>
            <p:cNvPr id="20527" name="Oval 30"/>
            <p:cNvSpPr/>
            <p:nvPr/>
          </p:nvSpPr>
          <p:spPr>
            <a:xfrm>
              <a:off x="4848" y="1497"/>
              <a:ext cx="34" cy="3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sp>
        <p:nvSpPr>
          <p:cNvPr id="52255" name="Line 31"/>
          <p:cNvSpPr/>
          <p:nvPr/>
        </p:nvSpPr>
        <p:spPr>
          <a:xfrm>
            <a:off x="7772400" y="2619375"/>
            <a:ext cx="381000" cy="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56" name="Line 32"/>
          <p:cNvSpPr/>
          <p:nvPr/>
        </p:nvSpPr>
        <p:spPr>
          <a:xfrm flipH="1">
            <a:off x="7772400" y="2509838"/>
            <a:ext cx="30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257" name="Line 33"/>
          <p:cNvSpPr/>
          <p:nvPr/>
        </p:nvSpPr>
        <p:spPr>
          <a:xfrm>
            <a:off x="7315200" y="2619375"/>
            <a:ext cx="3810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58" name="Line 34"/>
          <p:cNvSpPr/>
          <p:nvPr/>
        </p:nvSpPr>
        <p:spPr>
          <a:xfrm>
            <a:off x="7315200" y="2509838"/>
            <a:ext cx="381000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259" name="Text Box 35"/>
          <p:cNvSpPr txBox="1"/>
          <p:nvPr/>
        </p:nvSpPr>
        <p:spPr>
          <a:xfrm>
            <a:off x="215900" y="53482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例如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52260" name="Object 36"/>
          <p:cNvGraphicFramePr>
            <a:graphicFrameLocks noChangeAspect="1"/>
          </p:cNvGraphicFramePr>
          <p:nvPr/>
        </p:nvGraphicFramePr>
        <p:xfrm>
          <a:off x="1231900" y="5394325"/>
          <a:ext cx="151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29" imgW="1255395" imgH="367030" progId="Equation.3">
                  <p:embed/>
                </p:oleObj>
              </mc:Choice>
              <mc:Fallback>
                <p:oleObj name="" r:id="rId29" imgW="1255395" imgH="36703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1900" y="5394325"/>
                        <a:ext cx="1511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1" name="Text Box 37"/>
          <p:cNvSpPr txBox="1"/>
          <p:nvPr/>
        </p:nvSpPr>
        <p:spPr>
          <a:xfrm>
            <a:off x="2743200" y="5348288"/>
            <a:ext cx="2362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 = 0 </a:t>
            </a:r>
            <a:r>
              <a:rPr lang="zh-CN" altLang="en-US" sz="2800" dirty="0">
                <a:ea typeface="楷体_GB2312" pitchFamily="49" charset="-122"/>
              </a:rPr>
              <a:t>处有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2262" name="Object 38"/>
          <p:cNvGraphicFramePr>
            <a:graphicFrameLocks noChangeAspect="1"/>
          </p:cNvGraphicFramePr>
          <p:nvPr/>
        </p:nvGraphicFramePr>
        <p:xfrm>
          <a:off x="1295400" y="595630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31" imgW="1455420" imgH="354330" progId="Equation.3">
                  <p:embed/>
                </p:oleObj>
              </mc:Choice>
              <mc:Fallback>
                <p:oleObj name="" r:id="rId31" imgW="1455420" imgH="35433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5956300"/>
                        <a:ext cx="1752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3" name="Object 39"/>
          <p:cNvGraphicFramePr>
            <a:graphicFrameLocks noChangeAspect="1"/>
          </p:cNvGraphicFramePr>
          <p:nvPr/>
        </p:nvGraphicFramePr>
        <p:xfrm>
          <a:off x="3657600" y="5943600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33" imgW="1320165" imgH="354330" progId="Equation.3">
                  <p:embed/>
                </p:oleObj>
              </mc:Choice>
              <mc:Fallback>
                <p:oleObj name="" r:id="rId33" imgW="1320165" imgH="35433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5943600"/>
                        <a:ext cx="1587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4" name="Text Box 40"/>
          <p:cNvSpPr txBox="1"/>
          <p:nvPr/>
        </p:nvSpPr>
        <p:spPr>
          <a:xfrm>
            <a:off x="539750" y="971550"/>
            <a:ext cx="26257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设函数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2265" name="Text Box 41"/>
          <p:cNvSpPr txBox="1"/>
          <p:nvPr/>
        </p:nvSpPr>
        <p:spPr>
          <a:xfrm>
            <a:off x="215900" y="1457325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有定义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2266" name="Text Box 42"/>
          <p:cNvSpPr txBox="1"/>
          <p:nvPr/>
        </p:nvSpPr>
        <p:spPr>
          <a:xfrm>
            <a:off x="215900" y="3290888"/>
            <a:ext cx="984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存在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52267" name="Group 43"/>
          <p:cNvGrpSpPr/>
          <p:nvPr/>
        </p:nvGrpSpPr>
        <p:grpSpPr>
          <a:xfrm>
            <a:off x="6305550" y="4641850"/>
            <a:ext cx="2457450" cy="1600200"/>
            <a:chOff x="3972" y="2792"/>
            <a:chExt cx="1548" cy="1008"/>
          </a:xfrm>
        </p:grpSpPr>
        <p:sp>
          <p:nvSpPr>
            <p:cNvPr id="20518" name="Line 44"/>
            <p:cNvSpPr/>
            <p:nvPr/>
          </p:nvSpPr>
          <p:spPr>
            <a:xfrm>
              <a:off x="4118" y="3600"/>
              <a:ext cx="137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0519" name="Line 45"/>
            <p:cNvSpPr/>
            <p:nvPr/>
          </p:nvSpPr>
          <p:spPr>
            <a:xfrm flipV="1">
              <a:off x="4776" y="2827"/>
              <a:ext cx="0" cy="87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20520" name="Object 46"/>
            <p:cNvGraphicFramePr>
              <a:graphicFrameLocks noChangeAspect="1"/>
            </p:cNvGraphicFramePr>
            <p:nvPr/>
          </p:nvGraphicFramePr>
          <p:xfrm>
            <a:off x="5376" y="362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35" imgW="167640" imgH="173990" progId="Equation.3">
                    <p:embed/>
                  </p:oleObj>
                </mc:Choice>
                <mc:Fallback>
                  <p:oleObj name="" r:id="rId35" imgW="167640" imgH="173990" progId="Equation.3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76" y="362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1" name="Object 47"/>
            <p:cNvGraphicFramePr>
              <a:graphicFrameLocks noChangeAspect="1"/>
            </p:cNvGraphicFramePr>
            <p:nvPr/>
          </p:nvGraphicFramePr>
          <p:xfrm>
            <a:off x="4864" y="279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" r:id="rId37" imgW="173990" imgH="244475" progId="Equation.3">
                    <p:embed/>
                  </p:oleObj>
                </mc:Choice>
                <mc:Fallback>
                  <p:oleObj name="" r:id="rId37" imgW="173990" imgH="244475" progId="Equation.3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64" y="279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2" name="Object 48"/>
            <p:cNvGraphicFramePr>
              <a:graphicFrameLocks noChangeAspect="1"/>
            </p:cNvGraphicFramePr>
            <p:nvPr/>
          </p:nvGraphicFramePr>
          <p:xfrm>
            <a:off x="4562" y="3600"/>
            <a:ext cx="19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39" imgW="231775" imgH="244475" progId="Equation.3">
                    <p:embed/>
                  </p:oleObj>
                </mc:Choice>
                <mc:Fallback>
                  <p:oleObj name="" r:id="rId39" imgW="231775" imgH="244475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62" y="3600"/>
                          <a:ext cx="19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3" name="Line 49"/>
            <p:cNvSpPr/>
            <p:nvPr/>
          </p:nvSpPr>
          <p:spPr>
            <a:xfrm flipV="1">
              <a:off x="4776" y="3168"/>
              <a:ext cx="432" cy="432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4" name="Line 50"/>
            <p:cNvSpPr/>
            <p:nvPr/>
          </p:nvSpPr>
          <p:spPr>
            <a:xfrm flipH="1" flipV="1">
              <a:off x="4345" y="3172"/>
              <a:ext cx="432" cy="432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20525" name="Object 51"/>
            <p:cNvGraphicFramePr>
              <a:graphicFrameLocks noChangeAspect="1"/>
            </p:cNvGraphicFramePr>
            <p:nvPr/>
          </p:nvGraphicFramePr>
          <p:xfrm>
            <a:off x="3972" y="2869"/>
            <a:ext cx="6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41" imgW="836930" imgH="367030" progId="Equation.3">
                    <p:embed/>
                  </p:oleObj>
                </mc:Choice>
                <mc:Fallback>
                  <p:oleObj name="" r:id="rId41" imgW="836930" imgH="36703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4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72" y="2869"/>
                          <a:ext cx="640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539750" y="211455"/>
            <a:ext cx="4490085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三、单侧导数的定义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2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22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6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26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dvAuto="1000" build="p"/>
      <p:bldP spid="52228" grpId="0" advAuto="1000" build="p"/>
      <p:bldP spid="52231" grpId="0"/>
      <p:bldP spid="52233" grpId="0"/>
      <p:bldP spid="52238" grpId="0"/>
      <p:bldP spid="52240" grpId="0"/>
      <p:bldP spid="52243" grpId="0"/>
      <p:bldP spid="52244" grpId="0"/>
      <p:bldP spid="52259" grpId="0"/>
      <p:bldP spid="52261" grpId="0"/>
      <p:bldP spid="52264" grpId="0"/>
      <p:bldP spid="52265" grpId="0" advAuto="1000" build="p"/>
      <p:bldP spid="52266" grpId="0" advAuto="100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458470" y="582930"/>
            <a:ext cx="25146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定理</a:t>
            </a:r>
            <a:r>
              <a:rPr lang="en-US" altLang="zh-CN" sz="2800" b="1" dirty="0">
                <a:ea typeface="楷体_GB2312" pitchFamily="49" charset="-122"/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函数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1507" name="Text Box 3"/>
          <p:cNvSpPr txBox="1"/>
          <p:nvPr/>
        </p:nvSpPr>
        <p:spPr>
          <a:xfrm>
            <a:off x="3963670" y="600393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801870" y="613093"/>
          <a:ext cx="4254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1" imgW="116205" imgH="167640" progId="Equation.3">
                  <p:embed/>
                </p:oleObj>
              </mc:Choice>
              <mc:Fallback>
                <p:oleObj name="" r:id="rId1" imgW="116205" imgH="16764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801870" y="613093"/>
                        <a:ext cx="425450" cy="595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668270" y="705168"/>
          <a:ext cx="13350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3" imgW="1094740" imgH="321945" progId="Equation.3">
                  <p:embed/>
                </p:oleObj>
              </mc:Choice>
              <mc:Fallback>
                <p:oleObj name="" r:id="rId3" imgW="1094740" imgH="321945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668270" y="705168"/>
                        <a:ext cx="1335088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849630" y="1257300"/>
          <a:ext cx="2970586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5" imgW="1346200" imgH="228600" progId="Equation.3">
                  <p:embed/>
                </p:oleObj>
              </mc:Choice>
              <mc:Fallback>
                <p:oleObj name="" r:id="rId5" imgW="1346200" imgH="2286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849630" y="1257300"/>
                        <a:ext cx="2970586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Text Box 7"/>
          <p:cNvSpPr txBox="1"/>
          <p:nvPr/>
        </p:nvSpPr>
        <p:spPr>
          <a:xfrm>
            <a:off x="3730625" y="1230313"/>
            <a:ext cx="8524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4188778" y="1267143"/>
          <a:ext cx="132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7" imgW="1094740" imgH="354330" progId="Equation.3">
                  <p:embed/>
                </p:oleObj>
              </mc:Choice>
              <mc:Fallback>
                <p:oleObj name="" r:id="rId7" imgW="1094740" imgH="35433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88778" y="1267143"/>
                        <a:ext cx="1320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5574665" y="1267143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9" imgW="933450" imgH="354330" progId="Equation.3">
                  <p:embed/>
                </p:oleObj>
              </mc:Choice>
              <mc:Fallback>
                <p:oleObj name="" r:id="rId9" imgW="933450" imgH="35433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574665" y="1267143"/>
                        <a:ext cx="1130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Rectangle 10"/>
          <p:cNvSpPr/>
          <p:nvPr/>
        </p:nvSpPr>
        <p:spPr>
          <a:xfrm>
            <a:off x="2252345" y="2111693"/>
            <a:ext cx="6283325" cy="75565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pSp>
        <p:nvGrpSpPr>
          <p:cNvPr id="53259" name="Group 11"/>
          <p:cNvGrpSpPr/>
          <p:nvPr/>
        </p:nvGrpSpPr>
        <p:grpSpPr>
          <a:xfrm>
            <a:off x="2557145" y="2181543"/>
            <a:ext cx="2209800" cy="573087"/>
            <a:chOff x="1514" y="1152"/>
            <a:chExt cx="1392" cy="361"/>
          </a:xfrm>
        </p:grpSpPr>
        <p:graphicFrame>
          <p:nvGraphicFramePr>
            <p:cNvPr id="21558" name="Object 12"/>
            <p:cNvGraphicFramePr>
              <a:graphicFrameLocks noChangeAspect="1"/>
            </p:cNvGraphicFramePr>
            <p:nvPr/>
          </p:nvGraphicFramePr>
          <p:xfrm>
            <a:off x="1514" y="1152"/>
            <a:ext cx="68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" r:id="rId11" imgW="340995" imgH="167640" progId="Equation.3">
                    <p:embed/>
                  </p:oleObj>
                </mc:Choice>
                <mc:Fallback>
                  <p:oleObj name="" r:id="rId11" imgW="340995" imgH="167640" progId="Equation.3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14" y="1152"/>
                          <a:ext cx="680" cy="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9" name="Text Box 13"/>
            <p:cNvSpPr txBox="1"/>
            <p:nvPr/>
          </p:nvSpPr>
          <p:spPr>
            <a:xfrm>
              <a:off x="2138" y="1161"/>
              <a:ext cx="7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存在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</p:grpSp>
      <p:sp>
        <p:nvSpPr>
          <p:cNvPr id="53262" name="Line 14"/>
          <p:cNvSpPr/>
          <p:nvPr/>
        </p:nvSpPr>
        <p:spPr>
          <a:xfrm>
            <a:off x="4538345" y="2410143"/>
            <a:ext cx="1143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53263" name="Line 15"/>
          <p:cNvSpPr/>
          <p:nvPr/>
        </p:nvSpPr>
        <p:spPr>
          <a:xfrm flipH="1">
            <a:off x="4538345" y="2526030"/>
            <a:ext cx="1143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</p:sp>
      <p:grpSp>
        <p:nvGrpSpPr>
          <p:cNvPr id="53264" name="Group 16"/>
          <p:cNvGrpSpPr/>
          <p:nvPr/>
        </p:nvGrpSpPr>
        <p:grpSpPr>
          <a:xfrm>
            <a:off x="5884545" y="2181543"/>
            <a:ext cx="2436813" cy="573087"/>
            <a:chOff x="3610" y="1152"/>
            <a:chExt cx="1535" cy="361"/>
          </a:xfrm>
        </p:grpSpPr>
        <p:graphicFrame>
          <p:nvGraphicFramePr>
            <p:cNvPr id="21556" name="Object 17"/>
            <p:cNvGraphicFramePr>
              <a:graphicFrameLocks noChangeAspect="1"/>
            </p:cNvGraphicFramePr>
            <p:nvPr/>
          </p:nvGraphicFramePr>
          <p:xfrm>
            <a:off x="3610" y="1152"/>
            <a:ext cx="882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13" imgW="450850" imgH="167640" progId="Equation.3">
                    <p:embed/>
                  </p:oleObj>
                </mc:Choice>
                <mc:Fallback>
                  <p:oleObj name="" r:id="rId13" imgW="450850" imgH="167640" progId="Equation.3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10" y="1152"/>
                          <a:ext cx="882" cy="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7" name="Object 18"/>
            <p:cNvGraphicFramePr>
              <a:graphicFrameLocks noChangeAspect="1"/>
            </p:cNvGraphicFramePr>
            <p:nvPr/>
          </p:nvGraphicFramePr>
          <p:xfrm>
            <a:off x="4469" y="1152"/>
            <a:ext cx="67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15" imgW="340995" imgH="167640" progId="Equation.3">
                    <p:embed/>
                  </p:oleObj>
                </mc:Choice>
                <mc:Fallback>
                  <p:oleObj name="" r:id="rId15" imgW="340995" imgH="167640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9" y="1152"/>
                          <a:ext cx="676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67" name="Text Box 19"/>
          <p:cNvSpPr txBox="1"/>
          <p:nvPr/>
        </p:nvSpPr>
        <p:spPr>
          <a:xfrm>
            <a:off x="763270" y="2256155"/>
            <a:ext cx="14478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简写为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53268" name="Group 20"/>
          <p:cNvGrpSpPr/>
          <p:nvPr/>
        </p:nvGrpSpPr>
        <p:grpSpPr>
          <a:xfrm>
            <a:off x="3411220" y="3310572"/>
            <a:ext cx="4419600" cy="584201"/>
            <a:chOff x="2064" y="1455"/>
            <a:chExt cx="2784" cy="368"/>
          </a:xfrm>
        </p:grpSpPr>
        <p:sp>
          <p:nvSpPr>
            <p:cNvPr id="21553" name="Text Box 21"/>
            <p:cNvSpPr txBox="1"/>
            <p:nvPr/>
          </p:nvSpPr>
          <p:spPr>
            <a:xfrm>
              <a:off x="2064" y="1488"/>
              <a:ext cx="6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在点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21554" name="Text Box 22"/>
            <p:cNvSpPr txBox="1"/>
            <p:nvPr/>
          </p:nvSpPr>
          <p:spPr>
            <a:xfrm>
              <a:off x="2832" y="1496"/>
              <a:ext cx="20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处</a:t>
              </a:r>
              <a:r>
                <a:rPr lang="zh-CN" altLang="en-US" sz="2800" b="1" dirty="0">
                  <a:solidFill>
                    <a:schemeClr val="tx2"/>
                  </a:solidFill>
                  <a:ea typeface="楷体_GB2312" pitchFamily="49" charset="-122"/>
                </a:rPr>
                <a:t>右        </a:t>
              </a:r>
              <a:r>
                <a:rPr lang="zh-CN" altLang="en-US" sz="2800" dirty="0">
                  <a:ea typeface="楷体_GB2312" pitchFamily="49" charset="-122"/>
                </a:rPr>
                <a:t>导数存在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1555" name="Object 23"/>
            <p:cNvGraphicFramePr>
              <a:graphicFrameLocks noChangeAspect="1"/>
            </p:cNvGraphicFramePr>
            <p:nvPr/>
          </p:nvGraphicFramePr>
          <p:xfrm>
            <a:off x="2572" y="1455"/>
            <a:ext cx="2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17" imgW="116205" imgH="167640" progId="Equation.3">
                    <p:embed/>
                  </p:oleObj>
                </mc:Choice>
                <mc:Fallback>
                  <p:oleObj name="" r:id="rId17" imgW="116205" imgH="167640" progId="Equation.3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72" y="1455"/>
                          <a:ext cx="26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72" name="Text Box 24"/>
          <p:cNvSpPr txBox="1"/>
          <p:nvPr/>
        </p:nvSpPr>
        <p:spPr>
          <a:xfrm>
            <a:off x="668020" y="3370898"/>
            <a:ext cx="22860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3273" name="Object 25"/>
          <p:cNvGraphicFramePr>
            <a:graphicFrameLocks noChangeAspect="1"/>
          </p:cNvGraphicFramePr>
          <p:nvPr/>
        </p:nvGraphicFramePr>
        <p:xfrm>
          <a:off x="2649220" y="338836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19" imgW="264160" imgH="147955" progId="Equation.3">
                  <p:embed/>
                </p:oleObj>
              </mc:Choice>
              <mc:Fallback>
                <p:oleObj name="" r:id="rId19" imgW="264160" imgH="147955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649220" y="3388360"/>
                        <a:ext cx="8572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74" name="Group 26"/>
          <p:cNvGrpSpPr/>
          <p:nvPr/>
        </p:nvGrpSpPr>
        <p:grpSpPr>
          <a:xfrm>
            <a:off x="287020" y="3894773"/>
            <a:ext cx="4613275" cy="588963"/>
            <a:chOff x="96" y="1823"/>
            <a:chExt cx="2906" cy="371"/>
          </a:xfrm>
        </p:grpSpPr>
        <p:graphicFrame>
          <p:nvGraphicFramePr>
            <p:cNvPr id="21549" name="Object 27"/>
            <p:cNvGraphicFramePr>
              <a:graphicFrameLocks noChangeAspect="1"/>
            </p:cNvGraphicFramePr>
            <p:nvPr/>
          </p:nvGraphicFramePr>
          <p:xfrm>
            <a:off x="96" y="1871"/>
            <a:ext cx="54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21" imgW="264160" imgH="147955" progId="Equation.3">
                    <p:embed/>
                  </p:oleObj>
                </mc:Choice>
                <mc:Fallback>
                  <p:oleObj name="" r:id="rId21" imgW="264160" imgH="147955" progId="Equation.3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6" y="1871"/>
                          <a:ext cx="540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0" name="Text Box 28"/>
            <p:cNvSpPr txBox="1"/>
            <p:nvPr/>
          </p:nvSpPr>
          <p:spPr>
            <a:xfrm>
              <a:off x="576" y="1867"/>
              <a:ext cx="6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在点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1551" name="Object 29"/>
            <p:cNvGraphicFramePr>
              <a:graphicFrameLocks noChangeAspect="1"/>
            </p:cNvGraphicFramePr>
            <p:nvPr/>
          </p:nvGraphicFramePr>
          <p:xfrm>
            <a:off x="1104" y="1823"/>
            <a:ext cx="26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" name="" r:id="rId23" imgW="116205" imgH="167640" progId="Equation.3">
                    <p:embed/>
                  </p:oleObj>
                </mc:Choice>
                <mc:Fallback>
                  <p:oleObj name="" r:id="rId23" imgW="116205" imgH="167640" progId="Equation.3">
                    <p:embed/>
                    <p:pic>
                      <p:nvPicPr>
                        <p:cNvPr id="0" name="图片 3244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04" y="1823"/>
                          <a:ext cx="262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2" name="Text Box 30"/>
            <p:cNvSpPr txBox="1"/>
            <p:nvPr/>
          </p:nvSpPr>
          <p:spPr>
            <a:xfrm>
              <a:off x="1322" y="1867"/>
              <a:ext cx="16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必 </a:t>
              </a:r>
              <a:r>
                <a:rPr lang="zh-CN" altLang="en-US" sz="2800" b="1" dirty="0">
                  <a:solidFill>
                    <a:schemeClr val="tx2"/>
                  </a:solidFill>
                  <a:ea typeface="楷体_GB2312" pitchFamily="49" charset="-122"/>
                </a:rPr>
                <a:t>右        </a:t>
              </a:r>
              <a:r>
                <a:rPr lang="zh-CN" altLang="en-US" sz="2800" dirty="0">
                  <a:ea typeface="楷体_GB2312" pitchFamily="49" charset="-122"/>
                </a:rPr>
                <a:t>连续</a:t>
              </a:r>
              <a:r>
                <a:rPr lang="en-US" altLang="zh-CN" sz="2800" dirty="0">
                  <a:ea typeface="楷体_GB2312" pitchFamily="49" charset="-122"/>
                </a:rPr>
                <a:t>.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</p:grpSp>
      <p:sp>
        <p:nvSpPr>
          <p:cNvPr id="53279" name="Text Box 31"/>
          <p:cNvSpPr txBox="1"/>
          <p:nvPr/>
        </p:nvSpPr>
        <p:spPr>
          <a:xfrm>
            <a:off x="5392420" y="336296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左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53280" name="Text Box 32"/>
          <p:cNvSpPr txBox="1"/>
          <p:nvPr/>
        </p:nvSpPr>
        <p:spPr>
          <a:xfrm>
            <a:off x="3106420" y="402177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左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21541" name="Text Box 52"/>
          <p:cNvSpPr txBox="1"/>
          <p:nvPr/>
        </p:nvSpPr>
        <p:spPr>
          <a:xfrm>
            <a:off x="5119370" y="632143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可导的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充分必要条件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21542" name="Text Box 53"/>
          <p:cNvSpPr txBox="1"/>
          <p:nvPr/>
        </p:nvSpPr>
        <p:spPr>
          <a:xfrm>
            <a:off x="382270" y="126714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是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3303" name="AutoShape 55"/>
          <p:cNvSpPr/>
          <p:nvPr/>
        </p:nvSpPr>
        <p:spPr>
          <a:xfrm>
            <a:off x="7678420" y="3515360"/>
            <a:ext cx="935038" cy="179388"/>
          </a:xfrm>
          <a:prstGeom prst="rightArrow">
            <a:avLst>
              <a:gd name="adj1" fmla="val 50000"/>
              <a:gd name="adj2" fmla="val 130309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18465" y="5179060"/>
            <a:ext cx="792480" cy="4603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p>
            <a:r>
              <a:rPr lang="zh-CN" altLang="en-US"/>
              <a:t>可导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37275" y="5179060"/>
            <a:ext cx="792480" cy="4603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p>
            <a:r>
              <a:rPr lang="zh-CN" altLang="en-US"/>
              <a:t>连续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35580" y="4746625"/>
            <a:ext cx="201168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zh-CN" altLang="en-US"/>
              <a:t>左右导数存在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61565" y="5639435"/>
            <a:ext cx="292608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zh-CN" altLang="en-US"/>
              <a:t>左右导数存在且相等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824605" y="5217160"/>
            <a:ext cx="0" cy="384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直接箭头连接符 6"/>
          <p:cNvCxnSpPr/>
          <p:nvPr/>
        </p:nvCxnSpPr>
        <p:spPr>
          <a:xfrm>
            <a:off x="1304925" y="5399405"/>
            <a:ext cx="1007745" cy="504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8" name="直接箭头连接符 7"/>
          <p:cNvCxnSpPr/>
          <p:nvPr/>
        </p:nvCxnSpPr>
        <p:spPr>
          <a:xfrm>
            <a:off x="4832985" y="5039360"/>
            <a:ext cx="1224280" cy="360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52267" name="Group 43"/>
          <p:cNvGrpSpPr/>
          <p:nvPr/>
        </p:nvGrpSpPr>
        <p:grpSpPr>
          <a:xfrm>
            <a:off x="6138102" y="3971955"/>
            <a:ext cx="2820478" cy="1667480"/>
            <a:chOff x="3551" y="2570"/>
            <a:chExt cx="1969" cy="1230"/>
          </a:xfrm>
        </p:grpSpPr>
        <p:sp>
          <p:nvSpPr>
            <p:cNvPr id="20518" name="Line 44"/>
            <p:cNvSpPr/>
            <p:nvPr/>
          </p:nvSpPr>
          <p:spPr>
            <a:xfrm flipV="1">
              <a:off x="4269" y="3600"/>
              <a:ext cx="1087" cy="2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0519" name="Line 45"/>
            <p:cNvSpPr/>
            <p:nvPr/>
          </p:nvSpPr>
          <p:spPr>
            <a:xfrm flipV="1">
              <a:off x="4776" y="2827"/>
              <a:ext cx="0" cy="87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20520" name="Object 46"/>
            <p:cNvGraphicFramePr>
              <a:graphicFrameLocks noChangeAspect="1"/>
            </p:cNvGraphicFramePr>
            <p:nvPr/>
          </p:nvGraphicFramePr>
          <p:xfrm>
            <a:off x="5376" y="362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25" imgW="167640" imgH="173990" progId="Equation.3">
                    <p:embed/>
                  </p:oleObj>
                </mc:Choice>
                <mc:Fallback>
                  <p:oleObj name="" r:id="rId25" imgW="167640" imgH="173990" progId="Equation.3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76" y="362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1" name="Object 47"/>
            <p:cNvGraphicFramePr>
              <a:graphicFrameLocks noChangeAspect="1"/>
            </p:cNvGraphicFramePr>
            <p:nvPr/>
          </p:nvGraphicFramePr>
          <p:xfrm>
            <a:off x="4864" y="279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" r:id="rId27" imgW="173990" imgH="244475" progId="Equation.3">
                    <p:embed/>
                  </p:oleObj>
                </mc:Choice>
                <mc:Fallback>
                  <p:oleObj name="" r:id="rId27" imgW="173990" imgH="244475" progId="Equation.3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64" y="279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2" name="Object 48"/>
            <p:cNvGraphicFramePr>
              <a:graphicFrameLocks noChangeAspect="1"/>
            </p:cNvGraphicFramePr>
            <p:nvPr/>
          </p:nvGraphicFramePr>
          <p:xfrm>
            <a:off x="4562" y="3600"/>
            <a:ext cx="19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29" imgW="231775" imgH="244475" progId="Equation.3">
                    <p:embed/>
                  </p:oleObj>
                </mc:Choice>
                <mc:Fallback>
                  <p:oleObj name="" r:id="rId29" imgW="231775" imgH="244475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62" y="3600"/>
                          <a:ext cx="19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3" name="Line 49"/>
            <p:cNvSpPr/>
            <p:nvPr/>
          </p:nvSpPr>
          <p:spPr>
            <a:xfrm flipV="1">
              <a:off x="4776" y="3168"/>
              <a:ext cx="432" cy="432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4" name="Line 50"/>
            <p:cNvSpPr/>
            <p:nvPr/>
          </p:nvSpPr>
          <p:spPr>
            <a:xfrm flipH="1" flipV="1">
              <a:off x="4345" y="3172"/>
              <a:ext cx="432" cy="432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20525" name="Object 51"/>
            <p:cNvGraphicFramePr>
              <a:graphicFrameLocks noChangeAspect="1"/>
            </p:cNvGraphicFramePr>
            <p:nvPr/>
          </p:nvGraphicFramePr>
          <p:xfrm>
            <a:off x="3551" y="2570"/>
            <a:ext cx="1059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31" imgW="762000" imgH="254000" progId="Equation.3">
                    <p:embed/>
                  </p:oleObj>
                </mc:Choice>
                <mc:Fallback>
                  <p:oleObj name="" r:id="rId31" imgW="762000" imgH="25400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51" y="2570"/>
                          <a:ext cx="1059" cy="3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27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advAuto="1000" build="p"/>
      <p:bldP spid="53258" grpId="0" bldLvl="0" animBg="1"/>
      <p:bldP spid="53267" grpId="0"/>
      <p:bldP spid="53272" grpId="0" build="p"/>
      <p:bldP spid="53279" grpId="0"/>
      <p:bldP spid="53280" grpId="0"/>
      <p:bldP spid="53303" grpId="0" bldLvl="0" animBg="1"/>
      <p:bldP spid="2" grpId="0" bldLvl="0" animBg="1"/>
      <p:bldP spid="3" grpId="0" bldLvl="0" animBg="1"/>
      <p:bldP spid="5" grpId="0" bldLvl="0" animBg="1"/>
      <p:bldP spid="4" grpId="0" bldLvl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3522</Words>
  <Application>WPS 演示</Application>
  <PresentationFormat>全屏显示(4:3)</PresentationFormat>
  <Paragraphs>972</Paragraphs>
  <Slides>54</Slides>
  <Notes>1</Notes>
  <HiddenSlides>2</HiddenSlides>
  <MMClips>0</MMClips>
  <ScaleCrop>false</ScaleCrop>
  <HeadingPairs>
    <vt:vector size="10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655</vt:i4>
      </vt:variant>
      <vt:variant>
        <vt:lpstr>幻灯片标题</vt:lpstr>
      </vt:variant>
      <vt:variant>
        <vt:i4>54</vt:i4>
      </vt:variant>
      <vt:variant>
        <vt:lpstr>自定义放映</vt:lpstr>
      </vt:variant>
      <vt:variant>
        <vt:i4>2</vt:i4>
      </vt:variant>
    </vt:vector>
  </HeadingPairs>
  <TitlesOfParts>
    <vt:vector size="725" baseType="lpstr">
      <vt:lpstr>Arial</vt:lpstr>
      <vt:lpstr>宋体</vt:lpstr>
      <vt:lpstr>Wingdings</vt:lpstr>
      <vt:lpstr>Times New Roman</vt:lpstr>
      <vt:lpstr>楷体_GB2312</vt:lpstr>
      <vt:lpstr>华文楷体</vt:lpstr>
      <vt:lpstr>华文行楷</vt:lpstr>
      <vt:lpstr>微软雅黑</vt:lpstr>
      <vt:lpstr>Arial Unicode MS</vt:lpstr>
      <vt:lpstr>楷体</vt:lpstr>
      <vt:lpstr>仿宋_GB2312</vt:lpstr>
      <vt:lpstr>华文仿宋</vt:lpstr>
      <vt:lpstr>仿宋</vt:lpstr>
      <vt:lpstr>默认设计模板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Equation.3</vt:lpstr>
      <vt:lpstr>Equation.KSEE3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第四模块 一阶导与微分</vt:lpstr>
      <vt:lpstr>第二章</vt:lpstr>
      <vt:lpstr>第一节</vt:lpstr>
      <vt:lpstr>1. 曲线的切线斜率</vt:lpstr>
      <vt:lpstr>两个问题的共性:</vt:lpstr>
      <vt:lpstr>二、单点导数的定义</vt:lpstr>
      <vt:lpstr>PowerPoint 演示文稿</vt:lpstr>
      <vt:lpstr>三、单侧导数的定义</vt:lpstr>
      <vt:lpstr>定理1. 函数</vt:lpstr>
      <vt:lpstr>PowerPoint 演示文稿</vt:lpstr>
      <vt:lpstr>例1. 证明函数</vt:lpstr>
      <vt:lpstr>PowerPoint 演示文稿</vt:lpstr>
      <vt:lpstr>PowerPoint 演示文稿</vt:lpstr>
      <vt:lpstr>五、导数的几何意义</vt:lpstr>
      <vt:lpstr>六、函数的可导性与连续性的关系</vt:lpstr>
      <vt:lpstr>内容小结</vt:lpstr>
      <vt:lpstr>思考与练习</vt:lpstr>
      <vt:lpstr>PowerPoint 演示文稿</vt:lpstr>
      <vt:lpstr>3.  设</vt:lpstr>
      <vt:lpstr>4.  设</vt:lpstr>
      <vt:lpstr>牛顿(1642 – 1727)</vt:lpstr>
      <vt:lpstr>莱布尼茨 (1646 – 1716)</vt:lpstr>
      <vt:lpstr>第二、四节</vt:lpstr>
      <vt:lpstr>一、四则运算求导法则 </vt:lpstr>
      <vt:lpstr>设</vt:lpstr>
      <vt:lpstr>例1. </vt:lpstr>
      <vt:lpstr>例2. 求证</vt:lpstr>
      <vt:lpstr>二、反函数的求导法则 </vt:lpstr>
      <vt:lpstr>例3. 求反三角函数的导数.</vt:lpstr>
      <vt:lpstr>三、复合函数求导法则</vt:lpstr>
      <vt:lpstr>推广：此法则可推广到多个中间变量的情形.</vt:lpstr>
      <vt:lpstr>例4. 设</vt:lpstr>
      <vt:lpstr>例5. 设</vt:lpstr>
      <vt:lpstr>四、初等函数的求导问题 </vt:lpstr>
      <vt:lpstr>2. 有限次四则运算的求导法则</vt:lpstr>
      <vt:lpstr>PowerPoint 演示文稿</vt:lpstr>
      <vt:lpstr>五、隐函数求导法</vt:lpstr>
      <vt:lpstr>例6. 求由方程</vt:lpstr>
      <vt:lpstr>PowerPoint 演示文稿</vt:lpstr>
      <vt:lpstr>六、对数求导法</vt:lpstr>
      <vt:lpstr>PowerPoint 演示文稿</vt:lpstr>
      <vt:lpstr>七、参数方程求导法</vt:lpstr>
      <vt:lpstr>例8. 设</vt:lpstr>
      <vt:lpstr>内容小结</vt:lpstr>
      <vt:lpstr>第五节</vt:lpstr>
      <vt:lpstr>一、微分的概念    </vt:lpstr>
      <vt:lpstr>定义: 若函数</vt:lpstr>
      <vt:lpstr>说明:</vt:lpstr>
      <vt:lpstr>微分的几何意义</vt:lpstr>
      <vt:lpstr>例如,</vt:lpstr>
      <vt:lpstr>二、 微分运算法则</vt:lpstr>
      <vt:lpstr>例1.</vt:lpstr>
      <vt:lpstr>内容小结</vt:lpstr>
      <vt:lpstr>思考与练习</vt:lpstr>
      <vt:lpstr>牛顿</vt:lpstr>
      <vt:lpstr>莱布尼兹</vt:lpstr>
    </vt:vector>
  </TitlesOfParts>
  <Company>hep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导数概念</dc:title>
  <dc:creator>曹璎珞，李安昌; 林枫</dc:creator>
  <cp:lastModifiedBy>admin</cp:lastModifiedBy>
  <cp:revision>108</cp:revision>
  <dcterms:created xsi:type="dcterms:W3CDTF">2002-10-12T06:22:00Z</dcterms:created>
  <dcterms:modified xsi:type="dcterms:W3CDTF">2024-03-13T14:03:57Z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2052-11.8.2.8276</vt:lpwstr>
  </property>
</Properties>
</file>