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e11a0cf8e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e11a0cf8e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e11a0cf8e_3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e11a0cf8e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e11a0cf8e_3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e11a0cf8e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e11a0cf8e_3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e11a0cf8e_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e11a0cf8e_3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e11a0cf8e_3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e11a0cf8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e11a0cf8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e11a0cf8e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e11a0cf8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e11a0cf8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e11a0cf8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e11a0cf8e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e11a0cf8e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e11a0cf8e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e11a0cf8e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e11a0cf8e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e11a0cf8e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e11a0cf8e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e11a0cf8e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e11a0cf8e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e11a0cf8e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Xunfei SDK + Unity </a:t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6912225" y="4563350"/>
            <a:ext cx="193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Aleksandar Todorovic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these , build the project and you can get aar library.</a:t>
            </a:r>
            <a:endParaRPr/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800" y="1307850"/>
            <a:ext cx="627079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1297500" y="393750"/>
            <a:ext cx="7038900" cy="15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 this </a:t>
            </a:r>
            <a:r>
              <a:rPr lang="en"/>
              <a:t>mscV5PlusDemo-debug.aar to Unity project. The support-v4-23.4.0.aar should be </a:t>
            </a:r>
            <a:r>
              <a:rPr lang="en"/>
              <a:t>copied</a:t>
            </a:r>
            <a:r>
              <a:rPr lang="en"/>
              <a:t> here because to request permissions in this Unity Project.</a:t>
            </a:r>
            <a:endParaRPr/>
          </a:p>
        </p:txBody>
      </p:sp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700" y="1945650"/>
            <a:ext cx="5742101" cy="31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60"/>
              <a:t>In this project, add Main.cs to Main Camera object. Remember this gameobject name “Main Camera” , because we used this gameobject name in the android project.</a:t>
            </a:r>
            <a:endParaRPr sz="1760"/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743935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1297500" y="393750"/>
            <a:ext cx="7038900" cy="10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360"/>
              <a:t>Edit the Main.cs as source project. AsrDemo is the class name of the android project.</a:t>
            </a:r>
            <a:endParaRPr sz="13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360"/>
              <a:t>Call the plugin functions using .call&lt;bool&gt;(“functionName”);</a:t>
            </a:r>
            <a:endParaRPr sz="13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360"/>
              <a:t>FromAndroid is called from plugin with the parameter.</a:t>
            </a:r>
            <a:endParaRPr sz="13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860"/>
          </a:p>
        </p:txBody>
      </p:sp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641400"/>
            <a:ext cx="6039250" cy="306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that, you can build your unity project and test.</a:t>
            </a:r>
            <a:endParaRPr/>
          </a:p>
        </p:txBody>
      </p:sp>
      <p:sp>
        <p:nvSpPr>
          <p:cNvPr id="212" name="Google Shape;212;p26"/>
          <p:cNvSpPr txBox="1"/>
          <p:nvPr/>
        </p:nvSpPr>
        <p:spPr>
          <a:xfrm>
            <a:off x="4414775" y="3562250"/>
            <a:ext cx="4464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Thank you Chen from Alek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SDK Project with Android Studio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075" y="1265400"/>
            <a:ext cx="5424275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44"/>
              <a:t>Because we are running the offline command word recognition function, these scripts are used by other functions, so just delete them directly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275" y="1340000"/>
            <a:ext cx="6135339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app_id in the android studio project. 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150" y="1000375"/>
            <a:ext cx="5794859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34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the AsrDemo.Java file as like in the source project. That is for unity plugin.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main functions.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InitAsr();  //</a:t>
            </a:r>
            <a:r>
              <a:rPr lang="en"/>
              <a:t>initialize the recognition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Buildsyntax();  //construct grammar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StartRecognize(); //start recognize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function is for request permissions for mobile phone.</a:t>
            </a:r>
            <a:endParaRPr sz="1000">
              <a:solidFill>
                <a:srgbClr val="FFC66D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225" y="1509775"/>
            <a:ext cx="7566376" cy="297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function is for calling the Unity function from Android Plugin.</a:t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850" y="1307850"/>
            <a:ext cx="6724451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build.gradle to Android Plugin</a:t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525" y="1265400"/>
            <a:ext cx="540145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Modify the AndroidManifest.xml file, we don’t need to leave some activity files, ours is just an aar package.</a:t>
            </a:r>
            <a:endParaRPr sz="1200">
              <a:solidFill>
                <a:srgbClr val="4D4D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400" y="1191400"/>
            <a:ext cx="6883927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