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5143500" type="screen16x9"/>
  <p:notesSz cx="9144000" cy="51435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5723" y="325374"/>
            <a:ext cx="4432553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472" y="1495449"/>
            <a:ext cx="372364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648" y="1202448"/>
            <a:ext cx="3995621" cy="246333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5047" y="328726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524" y="0"/>
                </a:moveTo>
                <a:lnTo>
                  <a:pt x="0" y="0"/>
                </a:lnTo>
                <a:lnTo>
                  <a:pt x="0" y="2285"/>
                </a:lnTo>
                <a:lnTo>
                  <a:pt x="1524" y="2285"/>
                </a:lnTo>
                <a:lnTo>
                  <a:pt x="1524" y="0"/>
                </a:lnTo>
                <a:close/>
              </a:path>
            </a:pathLst>
          </a:custGeom>
          <a:solidFill>
            <a:srgbClr val="F69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325374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019" y="1185163"/>
            <a:ext cx="8316595" cy="1739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pygame.org/docs/ref/rect.html" TargetMode="Externa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pygame.org/docs/ref/rect.html" TargetMode="Externa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60" y="1603501"/>
            <a:ext cx="6076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Pygame</a:t>
            </a:r>
            <a:r>
              <a:rPr sz="4400" spc="-5" dirty="0"/>
              <a:t>色彩与绘图机制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1886" y="3096005"/>
            <a:ext cx="7920355" cy="12700"/>
          </a:xfrm>
          <a:custGeom>
            <a:avLst/>
            <a:gdLst/>
            <a:ahLst/>
            <a:cxnLst/>
            <a:rect l="l" t="t" r="r" b="b"/>
            <a:pathLst>
              <a:path w="7920355" h="12700">
                <a:moveTo>
                  <a:pt x="7920228" y="0"/>
                </a:moveTo>
                <a:lnTo>
                  <a:pt x="0" y="0"/>
                </a:lnTo>
                <a:lnTo>
                  <a:pt x="0" y="12192"/>
                </a:lnTo>
                <a:lnTo>
                  <a:pt x="7920228" y="12192"/>
                </a:lnTo>
                <a:lnTo>
                  <a:pt x="7920228" y="0"/>
                </a:lnTo>
                <a:close/>
              </a:path>
            </a:pathLst>
          </a:custGeom>
          <a:solidFill>
            <a:srgbClr val="68C10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611" y="325374"/>
            <a:ext cx="443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壁球小游戏(色彩型)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236" y="1370837"/>
            <a:ext cx="3910329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设计：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08915" marR="447040">
              <a:lnSpc>
                <a:spcPct val="192000"/>
              </a:lnSpc>
              <a:spcBef>
                <a:spcPts val="455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RG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颜色分别定义如下： 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壁球水平距离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08915">
              <a:lnSpc>
                <a:spcPct val="100000"/>
              </a:lnSpc>
              <a:spcBef>
                <a:spcPts val="264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G: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壁球垂直距离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08915">
              <a:lnSpc>
                <a:spcPct val="100000"/>
              </a:lnSpc>
              <a:spcBef>
                <a:spcPts val="264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壁球水平和垂直速度差别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5721" y="2308860"/>
            <a:ext cx="3280410" cy="2354580"/>
            <a:chOff x="5395721" y="2308860"/>
            <a:chExt cx="3280410" cy="23545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95721" y="2308860"/>
              <a:ext cx="3280410" cy="2354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2580" y="2500121"/>
              <a:ext cx="2925445" cy="1995170"/>
            </a:xfrm>
            <a:custGeom>
              <a:avLst/>
              <a:gdLst/>
              <a:ahLst/>
              <a:cxnLst/>
              <a:rect l="l" t="t" r="r" b="b"/>
              <a:pathLst>
                <a:path w="2925445" h="1995170">
                  <a:moveTo>
                    <a:pt x="2520315" y="1871472"/>
                  </a:moveTo>
                  <a:lnTo>
                    <a:pt x="2495626" y="1850898"/>
                  </a:lnTo>
                  <a:lnTo>
                    <a:pt x="2377948" y="1752790"/>
                  </a:lnTo>
                  <a:lnTo>
                    <a:pt x="2370721" y="1748917"/>
                  </a:lnTo>
                  <a:lnTo>
                    <a:pt x="2344255" y="1770468"/>
                  </a:lnTo>
                  <a:lnTo>
                    <a:pt x="2346452" y="1778038"/>
                  </a:lnTo>
                  <a:lnTo>
                    <a:pt x="2351532" y="1784400"/>
                  </a:lnTo>
                  <a:lnTo>
                    <a:pt x="2431313" y="1850898"/>
                  </a:lnTo>
                  <a:lnTo>
                    <a:pt x="88849" y="1850898"/>
                  </a:lnTo>
                  <a:lnTo>
                    <a:pt x="168656" y="1784400"/>
                  </a:lnTo>
                  <a:lnTo>
                    <a:pt x="173786" y="1778038"/>
                  </a:lnTo>
                  <a:lnTo>
                    <a:pt x="175983" y="1770468"/>
                  </a:lnTo>
                  <a:lnTo>
                    <a:pt x="175183" y="1762620"/>
                  </a:lnTo>
                  <a:lnTo>
                    <a:pt x="171323" y="1755432"/>
                  </a:lnTo>
                  <a:lnTo>
                    <a:pt x="164973" y="1750314"/>
                  </a:lnTo>
                  <a:lnTo>
                    <a:pt x="157416" y="1748116"/>
                  </a:lnTo>
                  <a:lnTo>
                    <a:pt x="149555" y="1748917"/>
                  </a:lnTo>
                  <a:lnTo>
                    <a:pt x="142367" y="1752790"/>
                  </a:lnTo>
                  <a:lnTo>
                    <a:pt x="0" y="1871472"/>
                  </a:lnTo>
                  <a:lnTo>
                    <a:pt x="142367" y="1990140"/>
                  </a:lnTo>
                  <a:lnTo>
                    <a:pt x="149567" y="1994027"/>
                  </a:lnTo>
                  <a:lnTo>
                    <a:pt x="157416" y="1994827"/>
                  </a:lnTo>
                  <a:lnTo>
                    <a:pt x="164973" y="1992630"/>
                  </a:lnTo>
                  <a:lnTo>
                    <a:pt x="171323" y="1987511"/>
                  </a:lnTo>
                  <a:lnTo>
                    <a:pt x="175183" y="1980336"/>
                  </a:lnTo>
                  <a:lnTo>
                    <a:pt x="175983" y="1972487"/>
                  </a:lnTo>
                  <a:lnTo>
                    <a:pt x="173786" y="1964905"/>
                  </a:lnTo>
                  <a:lnTo>
                    <a:pt x="168656" y="1958530"/>
                  </a:lnTo>
                  <a:lnTo>
                    <a:pt x="88861" y="1892046"/>
                  </a:lnTo>
                  <a:lnTo>
                    <a:pt x="2431313" y="1892046"/>
                  </a:lnTo>
                  <a:lnTo>
                    <a:pt x="2351532" y="1958530"/>
                  </a:lnTo>
                  <a:lnTo>
                    <a:pt x="2346452" y="1964905"/>
                  </a:lnTo>
                  <a:lnTo>
                    <a:pt x="2344255" y="1972487"/>
                  </a:lnTo>
                  <a:lnTo>
                    <a:pt x="2345055" y="1980336"/>
                  </a:lnTo>
                  <a:lnTo>
                    <a:pt x="2348992" y="1987511"/>
                  </a:lnTo>
                  <a:lnTo>
                    <a:pt x="2355329" y="1992630"/>
                  </a:lnTo>
                  <a:lnTo>
                    <a:pt x="2362898" y="1994827"/>
                  </a:lnTo>
                  <a:lnTo>
                    <a:pt x="2370734" y="1994027"/>
                  </a:lnTo>
                  <a:lnTo>
                    <a:pt x="2377948" y="1990140"/>
                  </a:lnTo>
                  <a:lnTo>
                    <a:pt x="2495626" y="1892046"/>
                  </a:lnTo>
                  <a:lnTo>
                    <a:pt x="2520315" y="1871472"/>
                  </a:lnTo>
                  <a:close/>
                </a:path>
                <a:path w="2925445" h="1995170">
                  <a:moveTo>
                    <a:pt x="2925216" y="157416"/>
                  </a:moveTo>
                  <a:lnTo>
                    <a:pt x="2924416" y="149580"/>
                  </a:lnTo>
                  <a:lnTo>
                    <a:pt x="2920492" y="142367"/>
                  </a:lnTo>
                  <a:lnTo>
                    <a:pt x="2828633" y="32131"/>
                  </a:lnTo>
                  <a:lnTo>
                    <a:pt x="2801874" y="0"/>
                  </a:lnTo>
                  <a:lnTo>
                    <a:pt x="2683256" y="142367"/>
                  </a:lnTo>
                  <a:lnTo>
                    <a:pt x="2679319" y="149580"/>
                  </a:lnTo>
                  <a:lnTo>
                    <a:pt x="2678519" y="157416"/>
                  </a:lnTo>
                  <a:lnTo>
                    <a:pt x="2680716" y="164985"/>
                  </a:lnTo>
                  <a:lnTo>
                    <a:pt x="2685796" y="171323"/>
                  </a:lnTo>
                  <a:lnTo>
                    <a:pt x="2692997" y="175196"/>
                  </a:lnTo>
                  <a:lnTo>
                    <a:pt x="2700845" y="175996"/>
                  </a:lnTo>
                  <a:lnTo>
                    <a:pt x="2708402" y="173799"/>
                  </a:lnTo>
                  <a:lnTo>
                    <a:pt x="2714752" y="168656"/>
                  </a:lnTo>
                  <a:lnTo>
                    <a:pt x="2781300" y="88798"/>
                  </a:lnTo>
                  <a:lnTo>
                    <a:pt x="2781300" y="1423301"/>
                  </a:lnTo>
                  <a:lnTo>
                    <a:pt x="2714752" y="1343406"/>
                  </a:lnTo>
                  <a:lnTo>
                    <a:pt x="2708402" y="1338338"/>
                  </a:lnTo>
                  <a:lnTo>
                    <a:pt x="2700845" y="1336141"/>
                  </a:lnTo>
                  <a:lnTo>
                    <a:pt x="2692997" y="1336941"/>
                  </a:lnTo>
                  <a:lnTo>
                    <a:pt x="2685796" y="1340866"/>
                  </a:lnTo>
                  <a:lnTo>
                    <a:pt x="2680716" y="1347216"/>
                  </a:lnTo>
                  <a:lnTo>
                    <a:pt x="2678519" y="1354785"/>
                  </a:lnTo>
                  <a:lnTo>
                    <a:pt x="2679319" y="1362621"/>
                  </a:lnTo>
                  <a:lnTo>
                    <a:pt x="2683256" y="1369822"/>
                  </a:lnTo>
                  <a:lnTo>
                    <a:pt x="2801874" y="1512214"/>
                  </a:lnTo>
                  <a:lnTo>
                    <a:pt x="2828645" y="1480070"/>
                  </a:lnTo>
                  <a:lnTo>
                    <a:pt x="2920492" y="1369822"/>
                  </a:lnTo>
                  <a:lnTo>
                    <a:pt x="2924416" y="1362621"/>
                  </a:lnTo>
                  <a:lnTo>
                    <a:pt x="2925216" y="1354785"/>
                  </a:lnTo>
                  <a:lnTo>
                    <a:pt x="2923019" y="1347216"/>
                  </a:lnTo>
                  <a:lnTo>
                    <a:pt x="2917952" y="1340866"/>
                  </a:lnTo>
                  <a:lnTo>
                    <a:pt x="2910738" y="1336941"/>
                  </a:lnTo>
                  <a:lnTo>
                    <a:pt x="2902902" y="1336141"/>
                  </a:lnTo>
                  <a:lnTo>
                    <a:pt x="2895333" y="1338338"/>
                  </a:lnTo>
                  <a:lnTo>
                    <a:pt x="2888996" y="1343406"/>
                  </a:lnTo>
                  <a:lnTo>
                    <a:pt x="2822448" y="1423301"/>
                  </a:lnTo>
                  <a:lnTo>
                    <a:pt x="2822448" y="88798"/>
                  </a:lnTo>
                  <a:lnTo>
                    <a:pt x="2888996" y="168656"/>
                  </a:lnTo>
                  <a:lnTo>
                    <a:pt x="2895333" y="173799"/>
                  </a:lnTo>
                  <a:lnTo>
                    <a:pt x="2902902" y="175996"/>
                  </a:lnTo>
                  <a:lnTo>
                    <a:pt x="2910738" y="175196"/>
                  </a:lnTo>
                  <a:lnTo>
                    <a:pt x="2917952" y="171323"/>
                  </a:lnTo>
                  <a:lnTo>
                    <a:pt x="2923019" y="164985"/>
                  </a:lnTo>
                  <a:lnTo>
                    <a:pt x="2925216" y="15741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03035" y="2702052"/>
            <a:ext cx="2157095" cy="152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G: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水平距离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7315" indent="1242060">
              <a:lnSpc>
                <a:spcPts val="4750"/>
              </a:lnSpc>
              <a:spcBef>
                <a:spcPts val="275"/>
              </a:spcBef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B: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速度 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水平距离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4599" y="3176511"/>
            <a:ext cx="906780" cy="474345"/>
          </a:xfrm>
          <a:custGeom>
            <a:avLst/>
            <a:gdLst/>
            <a:ahLst/>
            <a:cxnLst/>
            <a:rect l="l" t="t" r="r" b="b"/>
            <a:pathLst>
              <a:path w="906779" h="474345">
                <a:moveTo>
                  <a:pt x="906170" y="71894"/>
                </a:moveTo>
                <a:lnTo>
                  <a:pt x="878751" y="55892"/>
                </a:lnTo>
                <a:lnTo>
                  <a:pt x="786536" y="2044"/>
                </a:lnTo>
                <a:lnTo>
                  <a:pt x="780453" y="0"/>
                </a:lnTo>
                <a:lnTo>
                  <a:pt x="774306" y="393"/>
                </a:lnTo>
                <a:lnTo>
                  <a:pt x="768781" y="3086"/>
                </a:lnTo>
                <a:lnTo>
                  <a:pt x="764565" y="7886"/>
                </a:lnTo>
                <a:lnTo>
                  <a:pt x="762508" y="13893"/>
                </a:lnTo>
                <a:lnTo>
                  <a:pt x="762901" y="20002"/>
                </a:lnTo>
                <a:lnTo>
                  <a:pt x="765594" y="25514"/>
                </a:lnTo>
                <a:lnTo>
                  <a:pt x="770407" y="29730"/>
                </a:lnTo>
                <a:lnTo>
                  <a:pt x="815251" y="55892"/>
                </a:lnTo>
                <a:lnTo>
                  <a:pt x="71907" y="55892"/>
                </a:lnTo>
                <a:lnTo>
                  <a:pt x="71907" y="71894"/>
                </a:lnTo>
                <a:lnTo>
                  <a:pt x="55905" y="71894"/>
                </a:lnTo>
                <a:lnTo>
                  <a:pt x="55905" y="382943"/>
                </a:lnTo>
                <a:lnTo>
                  <a:pt x="29743" y="338099"/>
                </a:lnTo>
                <a:lnTo>
                  <a:pt x="25514" y="333336"/>
                </a:lnTo>
                <a:lnTo>
                  <a:pt x="19989" y="330644"/>
                </a:lnTo>
                <a:lnTo>
                  <a:pt x="13843" y="330212"/>
                </a:lnTo>
                <a:lnTo>
                  <a:pt x="7772" y="332244"/>
                </a:lnTo>
                <a:lnTo>
                  <a:pt x="3035" y="336473"/>
                </a:lnTo>
                <a:lnTo>
                  <a:pt x="381" y="341998"/>
                </a:lnTo>
                <a:lnTo>
                  <a:pt x="0" y="348145"/>
                </a:lnTo>
                <a:lnTo>
                  <a:pt x="2057" y="354215"/>
                </a:lnTo>
                <a:lnTo>
                  <a:pt x="71907" y="473849"/>
                </a:lnTo>
                <a:lnTo>
                  <a:pt x="90436" y="442099"/>
                </a:lnTo>
                <a:lnTo>
                  <a:pt x="141757" y="354215"/>
                </a:lnTo>
                <a:lnTo>
                  <a:pt x="143802" y="348145"/>
                </a:lnTo>
                <a:lnTo>
                  <a:pt x="143408" y="341998"/>
                </a:lnTo>
                <a:lnTo>
                  <a:pt x="140716" y="336473"/>
                </a:lnTo>
                <a:lnTo>
                  <a:pt x="135915" y="332244"/>
                </a:lnTo>
                <a:lnTo>
                  <a:pt x="129908" y="330212"/>
                </a:lnTo>
                <a:lnTo>
                  <a:pt x="123799" y="330644"/>
                </a:lnTo>
                <a:lnTo>
                  <a:pt x="118287" y="333336"/>
                </a:lnTo>
                <a:lnTo>
                  <a:pt x="114071" y="338099"/>
                </a:lnTo>
                <a:lnTo>
                  <a:pt x="87909" y="382943"/>
                </a:lnTo>
                <a:lnTo>
                  <a:pt x="87909" y="87896"/>
                </a:lnTo>
                <a:lnTo>
                  <a:pt x="815251" y="87896"/>
                </a:lnTo>
                <a:lnTo>
                  <a:pt x="770407" y="114058"/>
                </a:lnTo>
                <a:lnTo>
                  <a:pt x="765594" y="118287"/>
                </a:lnTo>
                <a:lnTo>
                  <a:pt x="762901" y="123799"/>
                </a:lnTo>
                <a:lnTo>
                  <a:pt x="762508" y="129908"/>
                </a:lnTo>
                <a:lnTo>
                  <a:pt x="764565" y="135902"/>
                </a:lnTo>
                <a:lnTo>
                  <a:pt x="768781" y="140716"/>
                </a:lnTo>
                <a:lnTo>
                  <a:pt x="774306" y="143408"/>
                </a:lnTo>
                <a:lnTo>
                  <a:pt x="780453" y="143802"/>
                </a:lnTo>
                <a:lnTo>
                  <a:pt x="786536" y="141744"/>
                </a:lnTo>
                <a:lnTo>
                  <a:pt x="878751" y="87896"/>
                </a:lnTo>
                <a:lnTo>
                  <a:pt x="906170" y="7189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611" y="325374"/>
            <a:ext cx="443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壁球小游戏(色彩型)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367281"/>
            <a:ext cx="18053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具体实现：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518" y="2403601"/>
            <a:ext cx="472186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R: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水平距离</a:t>
            </a:r>
            <a:r>
              <a:rPr sz="2400" dirty="0">
                <a:latin typeface="Consolas" panose="020B0609020204030204"/>
                <a:cs typeface="Consolas" panose="020B0609020204030204"/>
              </a:rPr>
              <a:t>/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窗体宽度，取值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0-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255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92000"/>
              </a:lnSpc>
            </a:pPr>
            <a:r>
              <a:rPr sz="2400" dirty="0">
                <a:latin typeface="Consolas" panose="020B0609020204030204"/>
                <a:cs typeface="Consolas" panose="020B0609020204030204"/>
              </a:rPr>
              <a:t>G: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垂直距离</a:t>
            </a:r>
            <a:r>
              <a:rPr sz="2400" dirty="0">
                <a:latin typeface="Consolas" panose="020B0609020204030204"/>
                <a:cs typeface="Consolas" panose="020B0609020204030204"/>
              </a:rPr>
              <a:t>/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窗体高度，取值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0-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255 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最小速度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/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最大速度，取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0-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255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8111" y="2068067"/>
            <a:ext cx="3280410" cy="2353945"/>
            <a:chOff x="5468111" y="2068067"/>
            <a:chExt cx="3280410" cy="235394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68111" y="2068067"/>
              <a:ext cx="3280410" cy="23538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74208" y="2258567"/>
              <a:ext cx="2925445" cy="1995805"/>
            </a:xfrm>
            <a:custGeom>
              <a:avLst/>
              <a:gdLst/>
              <a:ahLst/>
              <a:cxnLst/>
              <a:rect l="l" t="t" r="r" b="b"/>
              <a:pathLst>
                <a:path w="2925445" h="1995804">
                  <a:moveTo>
                    <a:pt x="2520315" y="1872234"/>
                  </a:moveTo>
                  <a:lnTo>
                    <a:pt x="2495626" y="1851660"/>
                  </a:lnTo>
                  <a:lnTo>
                    <a:pt x="2377948" y="1753552"/>
                  </a:lnTo>
                  <a:lnTo>
                    <a:pt x="2370721" y="1749679"/>
                  </a:lnTo>
                  <a:lnTo>
                    <a:pt x="2344255" y="1771230"/>
                  </a:lnTo>
                  <a:lnTo>
                    <a:pt x="2346452" y="1778800"/>
                  </a:lnTo>
                  <a:lnTo>
                    <a:pt x="2351532" y="1785162"/>
                  </a:lnTo>
                  <a:lnTo>
                    <a:pt x="2431313" y="1851660"/>
                  </a:lnTo>
                  <a:lnTo>
                    <a:pt x="88849" y="1851660"/>
                  </a:lnTo>
                  <a:lnTo>
                    <a:pt x="168656" y="1785162"/>
                  </a:lnTo>
                  <a:lnTo>
                    <a:pt x="173786" y="1778800"/>
                  </a:lnTo>
                  <a:lnTo>
                    <a:pt x="175983" y="1771230"/>
                  </a:lnTo>
                  <a:lnTo>
                    <a:pt x="175183" y="1763382"/>
                  </a:lnTo>
                  <a:lnTo>
                    <a:pt x="171323" y="1756194"/>
                  </a:lnTo>
                  <a:lnTo>
                    <a:pt x="164973" y="1751076"/>
                  </a:lnTo>
                  <a:lnTo>
                    <a:pt x="157416" y="1748878"/>
                  </a:lnTo>
                  <a:lnTo>
                    <a:pt x="149555" y="1749679"/>
                  </a:lnTo>
                  <a:lnTo>
                    <a:pt x="142367" y="1753552"/>
                  </a:lnTo>
                  <a:lnTo>
                    <a:pt x="0" y="1872234"/>
                  </a:lnTo>
                  <a:lnTo>
                    <a:pt x="142367" y="1990902"/>
                  </a:lnTo>
                  <a:lnTo>
                    <a:pt x="149567" y="1994789"/>
                  </a:lnTo>
                  <a:lnTo>
                    <a:pt x="157416" y="1995589"/>
                  </a:lnTo>
                  <a:lnTo>
                    <a:pt x="164973" y="1993392"/>
                  </a:lnTo>
                  <a:lnTo>
                    <a:pt x="171323" y="1988273"/>
                  </a:lnTo>
                  <a:lnTo>
                    <a:pt x="175183" y="1981098"/>
                  </a:lnTo>
                  <a:lnTo>
                    <a:pt x="175983" y="1973249"/>
                  </a:lnTo>
                  <a:lnTo>
                    <a:pt x="173786" y="1965667"/>
                  </a:lnTo>
                  <a:lnTo>
                    <a:pt x="168656" y="1959292"/>
                  </a:lnTo>
                  <a:lnTo>
                    <a:pt x="88874" y="1892808"/>
                  </a:lnTo>
                  <a:lnTo>
                    <a:pt x="2431313" y="1892808"/>
                  </a:lnTo>
                  <a:lnTo>
                    <a:pt x="2351532" y="1959292"/>
                  </a:lnTo>
                  <a:lnTo>
                    <a:pt x="2346452" y="1965667"/>
                  </a:lnTo>
                  <a:lnTo>
                    <a:pt x="2344255" y="1973249"/>
                  </a:lnTo>
                  <a:lnTo>
                    <a:pt x="2345055" y="1981098"/>
                  </a:lnTo>
                  <a:lnTo>
                    <a:pt x="2348992" y="1988273"/>
                  </a:lnTo>
                  <a:lnTo>
                    <a:pt x="2355329" y="1993392"/>
                  </a:lnTo>
                  <a:lnTo>
                    <a:pt x="2362898" y="1995589"/>
                  </a:lnTo>
                  <a:lnTo>
                    <a:pt x="2370734" y="1994789"/>
                  </a:lnTo>
                  <a:lnTo>
                    <a:pt x="2377948" y="1990902"/>
                  </a:lnTo>
                  <a:lnTo>
                    <a:pt x="2495626" y="1892808"/>
                  </a:lnTo>
                  <a:lnTo>
                    <a:pt x="2520315" y="1872234"/>
                  </a:lnTo>
                  <a:close/>
                </a:path>
                <a:path w="2925445" h="1995804">
                  <a:moveTo>
                    <a:pt x="2925216" y="157416"/>
                  </a:moveTo>
                  <a:lnTo>
                    <a:pt x="2924416" y="149580"/>
                  </a:lnTo>
                  <a:lnTo>
                    <a:pt x="2920492" y="142367"/>
                  </a:lnTo>
                  <a:lnTo>
                    <a:pt x="2828633" y="32131"/>
                  </a:lnTo>
                  <a:lnTo>
                    <a:pt x="2801874" y="0"/>
                  </a:lnTo>
                  <a:lnTo>
                    <a:pt x="2683256" y="142367"/>
                  </a:lnTo>
                  <a:lnTo>
                    <a:pt x="2679319" y="149580"/>
                  </a:lnTo>
                  <a:lnTo>
                    <a:pt x="2678519" y="157416"/>
                  </a:lnTo>
                  <a:lnTo>
                    <a:pt x="2680716" y="164985"/>
                  </a:lnTo>
                  <a:lnTo>
                    <a:pt x="2685796" y="171323"/>
                  </a:lnTo>
                  <a:lnTo>
                    <a:pt x="2692997" y="175196"/>
                  </a:lnTo>
                  <a:lnTo>
                    <a:pt x="2700845" y="175996"/>
                  </a:lnTo>
                  <a:lnTo>
                    <a:pt x="2708402" y="173799"/>
                  </a:lnTo>
                  <a:lnTo>
                    <a:pt x="2714752" y="168656"/>
                  </a:lnTo>
                  <a:lnTo>
                    <a:pt x="2781300" y="88811"/>
                  </a:lnTo>
                  <a:lnTo>
                    <a:pt x="2781300" y="1423263"/>
                  </a:lnTo>
                  <a:lnTo>
                    <a:pt x="2714752" y="1343406"/>
                  </a:lnTo>
                  <a:lnTo>
                    <a:pt x="2708402" y="1338338"/>
                  </a:lnTo>
                  <a:lnTo>
                    <a:pt x="2700845" y="1336141"/>
                  </a:lnTo>
                  <a:lnTo>
                    <a:pt x="2692997" y="1336941"/>
                  </a:lnTo>
                  <a:lnTo>
                    <a:pt x="2685796" y="1340866"/>
                  </a:lnTo>
                  <a:lnTo>
                    <a:pt x="2680716" y="1347216"/>
                  </a:lnTo>
                  <a:lnTo>
                    <a:pt x="2678519" y="1354772"/>
                  </a:lnTo>
                  <a:lnTo>
                    <a:pt x="2679319" y="1362621"/>
                  </a:lnTo>
                  <a:lnTo>
                    <a:pt x="2683256" y="1369822"/>
                  </a:lnTo>
                  <a:lnTo>
                    <a:pt x="2801874" y="1512189"/>
                  </a:lnTo>
                  <a:lnTo>
                    <a:pt x="2828633" y="1480058"/>
                  </a:lnTo>
                  <a:lnTo>
                    <a:pt x="2920492" y="1369822"/>
                  </a:lnTo>
                  <a:lnTo>
                    <a:pt x="2924416" y="1362621"/>
                  </a:lnTo>
                  <a:lnTo>
                    <a:pt x="2925216" y="1354772"/>
                  </a:lnTo>
                  <a:lnTo>
                    <a:pt x="2923019" y="1347216"/>
                  </a:lnTo>
                  <a:lnTo>
                    <a:pt x="2917952" y="1340866"/>
                  </a:lnTo>
                  <a:lnTo>
                    <a:pt x="2910738" y="1336941"/>
                  </a:lnTo>
                  <a:lnTo>
                    <a:pt x="2902902" y="1336141"/>
                  </a:lnTo>
                  <a:lnTo>
                    <a:pt x="2895333" y="1338338"/>
                  </a:lnTo>
                  <a:lnTo>
                    <a:pt x="2888996" y="1343406"/>
                  </a:lnTo>
                  <a:lnTo>
                    <a:pt x="2822448" y="1423263"/>
                  </a:lnTo>
                  <a:lnTo>
                    <a:pt x="2822448" y="88811"/>
                  </a:lnTo>
                  <a:lnTo>
                    <a:pt x="2888996" y="168656"/>
                  </a:lnTo>
                  <a:lnTo>
                    <a:pt x="2895333" y="173799"/>
                  </a:lnTo>
                  <a:lnTo>
                    <a:pt x="2902902" y="175996"/>
                  </a:lnTo>
                  <a:lnTo>
                    <a:pt x="2910738" y="175196"/>
                  </a:lnTo>
                  <a:lnTo>
                    <a:pt x="2917952" y="171323"/>
                  </a:lnTo>
                  <a:lnTo>
                    <a:pt x="2923019" y="164985"/>
                  </a:lnTo>
                  <a:lnTo>
                    <a:pt x="2925216" y="15741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74917" y="2460752"/>
            <a:ext cx="2157095" cy="152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G: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水平距离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7950" indent="1242060">
              <a:lnSpc>
                <a:spcPts val="4740"/>
              </a:lnSpc>
              <a:spcBef>
                <a:spcPts val="285"/>
              </a:spcBef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B: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速度 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R: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水平距离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6989" y="2934957"/>
            <a:ext cx="906780" cy="474345"/>
          </a:xfrm>
          <a:custGeom>
            <a:avLst/>
            <a:gdLst/>
            <a:ahLst/>
            <a:cxnLst/>
            <a:rect l="l" t="t" r="r" b="b"/>
            <a:pathLst>
              <a:path w="906779" h="474345">
                <a:moveTo>
                  <a:pt x="906170" y="71894"/>
                </a:moveTo>
                <a:lnTo>
                  <a:pt x="878751" y="55892"/>
                </a:lnTo>
                <a:lnTo>
                  <a:pt x="786536" y="2044"/>
                </a:lnTo>
                <a:lnTo>
                  <a:pt x="780453" y="0"/>
                </a:lnTo>
                <a:lnTo>
                  <a:pt x="774306" y="393"/>
                </a:lnTo>
                <a:lnTo>
                  <a:pt x="768781" y="3086"/>
                </a:lnTo>
                <a:lnTo>
                  <a:pt x="764565" y="7886"/>
                </a:lnTo>
                <a:lnTo>
                  <a:pt x="762508" y="13893"/>
                </a:lnTo>
                <a:lnTo>
                  <a:pt x="762914" y="20002"/>
                </a:lnTo>
                <a:lnTo>
                  <a:pt x="765594" y="25514"/>
                </a:lnTo>
                <a:lnTo>
                  <a:pt x="770407" y="29730"/>
                </a:lnTo>
                <a:lnTo>
                  <a:pt x="815251" y="55892"/>
                </a:lnTo>
                <a:lnTo>
                  <a:pt x="71907" y="55892"/>
                </a:lnTo>
                <a:lnTo>
                  <a:pt x="71907" y="71894"/>
                </a:lnTo>
                <a:lnTo>
                  <a:pt x="55905" y="71894"/>
                </a:lnTo>
                <a:lnTo>
                  <a:pt x="55905" y="382943"/>
                </a:lnTo>
                <a:lnTo>
                  <a:pt x="29743" y="338086"/>
                </a:lnTo>
                <a:lnTo>
                  <a:pt x="25514" y="333336"/>
                </a:lnTo>
                <a:lnTo>
                  <a:pt x="20002" y="330644"/>
                </a:lnTo>
                <a:lnTo>
                  <a:pt x="13893" y="330212"/>
                </a:lnTo>
                <a:lnTo>
                  <a:pt x="7899" y="332244"/>
                </a:lnTo>
                <a:lnTo>
                  <a:pt x="3073" y="336486"/>
                </a:lnTo>
                <a:lnTo>
                  <a:pt x="406" y="341998"/>
                </a:lnTo>
                <a:lnTo>
                  <a:pt x="0" y="348145"/>
                </a:lnTo>
                <a:lnTo>
                  <a:pt x="2057" y="354215"/>
                </a:lnTo>
                <a:lnTo>
                  <a:pt x="71907" y="473849"/>
                </a:lnTo>
                <a:lnTo>
                  <a:pt x="90436" y="442099"/>
                </a:lnTo>
                <a:lnTo>
                  <a:pt x="141757" y="354215"/>
                </a:lnTo>
                <a:lnTo>
                  <a:pt x="143802" y="348195"/>
                </a:lnTo>
                <a:lnTo>
                  <a:pt x="143408" y="342049"/>
                </a:lnTo>
                <a:lnTo>
                  <a:pt x="140690" y="336473"/>
                </a:lnTo>
                <a:lnTo>
                  <a:pt x="135915" y="332244"/>
                </a:lnTo>
                <a:lnTo>
                  <a:pt x="129908" y="330212"/>
                </a:lnTo>
                <a:lnTo>
                  <a:pt x="123799" y="330644"/>
                </a:lnTo>
                <a:lnTo>
                  <a:pt x="118287" y="333336"/>
                </a:lnTo>
                <a:lnTo>
                  <a:pt x="114071" y="338086"/>
                </a:lnTo>
                <a:lnTo>
                  <a:pt x="87909" y="382943"/>
                </a:lnTo>
                <a:lnTo>
                  <a:pt x="71907" y="410375"/>
                </a:lnTo>
                <a:lnTo>
                  <a:pt x="87896" y="382943"/>
                </a:lnTo>
                <a:lnTo>
                  <a:pt x="87896" y="87896"/>
                </a:lnTo>
                <a:lnTo>
                  <a:pt x="815251" y="87896"/>
                </a:lnTo>
                <a:lnTo>
                  <a:pt x="770407" y="114058"/>
                </a:lnTo>
                <a:lnTo>
                  <a:pt x="765594" y="118287"/>
                </a:lnTo>
                <a:lnTo>
                  <a:pt x="762914" y="123799"/>
                </a:lnTo>
                <a:lnTo>
                  <a:pt x="762508" y="129908"/>
                </a:lnTo>
                <a:lnTo>
                  <a:pt x="764565" y="135902"/>
                </a:lnTo>
                <a:lnTo>
                  <a:pt x="768781" y="140716"/>
                </a:lnTo>
                <a:lnTo>
                  <a:pt x="774306" y="143395"/>
                </a:lnTo>
                <a:lnTo>
                  <a:pt x="780453" y="143802"/>
                </a:lnTo>
                <a:lnTo>
                  <a:pt x="786536" y="141744"/>
                </a:lnTo>
                <a:lnTo>
                  <a:pt x="878751" y="87896"/>
                </a:lnTo>
                <a:lnTo>
                  <a:pt x="906170" y="7189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80"/>
            <a:ext cx="9144000" cy="4464685"/>
          </a:xfrm>
          <a:custGeom>
            <a:avLst/>
            <a:gdLst/>
            <a:ahLst/>
            <a:cxnLst/>
            <a:rect l="l" t="t" r="r" b="b"/>
            <a:pathLst>
              <a:path w="9144000" h="4464685">
                <a:moveTo>
                  <a:pt x="9144000" y="0"/>
                </a:moveTo>
                <a:lnTo>
                  <a:pt x="0" y="0"/>
                </a:lnTo>
                <a:lnTo>
                  <a:pt x="0" y="4464558"/>
                </a:lnTo>
                <a:lnTo>
                  <a:pt x="9144000" y="4464558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446532"/>
            <a:ext cx="4026535" cy="358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95"/>
              </a:spcBef>
              <a:tabLst>
                <a:tab pos="3594735" algn="l"/>
              </a:tabLst>
            </a:pP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1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100" spc="-2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</a:t>
            </a:r>
            <a:r>
              <a:rPr sz="11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1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</a:t>
            </a:r>
            <a:r>
              <a:rPr sz="11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m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11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1100" spc="-2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1100" spc="-2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1100" spc="-2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vers</a:t>
            </a:r>
            <a:r>
              <a:rPr sz="11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11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11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9</a:t>
            </a:r>
            <a:r>
              <a:rPr sz="11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1100" spc="-5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色彩型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1310"/>
              </a:lnSpc>
            </a:pP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100" i="1" spc="-3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947165"/>
            <a:ext cx="3912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100" i="1" spc="-3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 panose="020B0609020204030204"/>
                <a:cs typeface="Consolas" panose="020B0609020204030204"/>
              </a:rPr>
              <a:t>RGBChannel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100" i="1" spc="-10" dirty="0">
                <a:solidFill>
                  <a:srgbClr val="FC961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100" i="1" spc="-1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i="1" spc="-5" dirty="0">
                <a:solidFill>
                  <a:srgbClr val="FC961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1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100" i="1" spc="-1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i="1" spc="-10" dirty="0">
                <a:solidFill>
                  <a:srgbClr val="FC961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 </a:t>
            </a: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100" i="1" spc="-10" dirty="0">
                <a:solidFill>
                  <a:srgbClr val="FC961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450086"/>
            <a:ext cx="4295140" cy="86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 marR="191198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1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1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 </a:t>
            </a:r>
            <a:r>
              <a:rPr sz="1100" spc="-59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</a:t>
            </a:r>
            <a:r>
              <a:rPr sz="11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bgcolor</a:t>
            </a: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pygame.Color(</a:t>
            </a:r>
            <a:r>
              <a:rPr sz="11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"black"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1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355" y="2123186"/>
            <a:ext cx="9391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100" spc="-5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窗口大小可调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456180"/>
            <a:ext cx="391223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100" i="1" spc="-4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1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 </a:t>
            </a: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927100" marR="1071245" indent="-304800">
              <a:lnSpc>
                <a:spcPct val="100000"/>
              </a:lnSpc>
            </a:pPr>
            <a:r>
              <a:rPr sz="11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100" spc="-59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7500" marR="508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bgcolor.r</a:t>
            </a:r>
            <a:r>
              <a:rPr sz="1100" spc="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3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RGBChannel(ballrect.left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width) </a:t>
            </a:r>
            <a:r>
              <a:rPr sz="1100" spc="-59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bgcolor.g</a:t>
            </a:r>
            <a:r>
              <a:rPr sz="1100" spc="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3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RGBChannel(ballrect.top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height)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797553"/>
            <a:ext cx="57410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bgcolor.b</a:t>
            </a:r>
            <a:r>
              <a:rPr sz="1100" spc="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7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RGBChannel(</a:t>
            </a:r>
            <a:r>
              <a:rPr sz="1100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min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])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1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100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max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132834"/>
            <a:ext cx="208343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screen.fill(bgcolor) </a:t>
            </a: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screen.blit(ball</a:t>
            </a:r>
            <a:r>
              <a:rPr sz="11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ballrect) </a:t>
            </a:r>
            <a:r>
              <a:rPr sz="1100" spc="-59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 </a:t>
            </a:r>
            <a:r>
              <a:rPr sz="11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2744" y="4250182"/>
            <a:ext cx="419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PYG05-PygameWallBallv9.py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08267" y="625601"/>
            <a:ext cx="2668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D175"/>
                </a:solidFill>
              </a:rPr>
              <a:t>壁球小游戏</a:t>
            </a:r>
            <a:r>
              <a:rPr sz="2400" dirty="0">
                <a:solidFill>
                  <a:srgbClr val="FFD175"/>
                </a:solidFill>
              </a:rPr>
              <a:t>(</a:t>
            </a:r>
            <a:r>
              <a:rPr sz="2400" spc="-5" dirty="0">
                <a:solidFill>
                  <a:srgbClr val="FFD175"/>
                </a:solidFill>
              </a:rPr>
              <a:t>色彩</a:t>
            </a:r>
            <a:r>
              <a:rPr sz="2400" dirty="0">
                <a:solidFill>
                  <a:srgbClr val="FFD175"/>
                </a:solidFill>
              </a:rPr>
              <a:t>型)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955" y="2201925"/>
            <a:ext cx="5022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5" dirty="0"/>
              <a:t>y</a:t>
            </a:r>
            <a:r>
              <a:rPr dirty="0"/>
              <a:t>gam</a:t>
            </a:r>
            <a:r>
              <a:rPr spc="-5" dirty="0"/>
              <a:t>e</a:t>
            </a:r>
            <a:r>
              <a:rPr dirty="0"/>
              <a:t>图形绘制机制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图形绘制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043939" y="3004566"/>
            <a:ext cx="3371850" cy="2066925"/>
            <a:chOff x="1043939" y="3004566"/>
            <a:chExt cx="3371850" cy="20669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3939" y="3004566"/>
              <a:ext cx="2880360" cy="20665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5429" y="3645408"/>
              <a:ext cx="935990" cy="936625"/>
            </a:xfrm>
            <a:custGeom>
              <a:avLst/>
              <a:gdLst/>
              <a:ahLst/>
              <a:cxnLst/>
              <a:rect l="l" t="t" r="r" b="b"/>
              <a:pathLst>
                <a:path w="935989" h="936625">
                  <a:moveTo>
                    <a:pt x="0" y="936497"/>
                  </a:moveTo>
                  <a:lnTo>
                    <a:pt x="935736" y="936497"/>
                  </a:lnTo>
                  <a:lnTo>
                    <a:pt x="935736" y="0"/>
                  </a:lnTo>
                  <a:lnTo>
                    <a:pt x="0" y="0"/>
                  </a:lnTo>
                  <a:lnTo>
                    <a:pt x="0" y="936497"/>
                  </a:lnTo>
                  <a:close/>
                </a:path>
              </a:pathLst>
            </a:custGeom>
            <a:ln w="3200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87040" y="3653577"/>
              <a:ext cx="1928495" cy="476250"/>
            </a:xfrm>
            <a:custGeom>
              <a:avLst/>
              <a:gdLst/>
              <a:ahLst/>
              <a:cxnLst/>
              <a:rect l="l" t="t" r="r" b="b"/>
              <a:pathLst>
                <a:path w="1928495" h="476250">
                  <a:moveTo>
                    <a:pt x="125475" y="419007"/>
                  </a:moveTo>
                  <a:lnTo>
                    <a:pt x="0" y="444420"/>
                  </a:lnTo>
                  <a:lnTo>
                    <a:pt x="6350" y="475776"/>
                  </a:lnTo>
                  <a:lnTo>
                    <a:pt x="131825" y="450376"/>
                  </a:lnTo>
                  <a:lnTo>
                    <a:pt x="125475" y="419007"/>
                  </a:lnTo>
                  <a:close/>
                </a:path>
                <a:path w="1928495" h="476250">
                  <a:moveTo>
                    <a:pt x="345058" y="374557"/>
                  </a:moveTo>
                  <a:lnTo>
                    <a:pt x="219582" y="399957"/>
                  </a:lnTo>
                  <a:lnTo>
                    <a:pt x="225932" y="431326"/>
                  </a:lnTo>
                  <a:lnTo>
                    <a:pt x="351408" y="405926"/>
                  </a:lnTo>
                  <a:lnTo>
                    <a:pt x="345058" y="374557"/>
                  </a:lnTo>
                  <a:close/>
                </a:path>
                <a:path w="1928495" h="476250">
                  <a:moveTo>
                    <a:pt x="564641" y="330107"/>
                  </a:moveTo>
                  <a:lnTo>
                    <a:pt x="439165" y="355507"/>
                  </a:lnTo>
                  <a:lnTo>
                    <a:pt x="445515" y="386876"/>
                  </a:lnTo>
                  <a:lnTo>
                    <a:pt x="570991" y="361476"/>
                  </a:lnTo>
                  <a:lnTo>
                    <a:pt x="564641" y="330107"/>
                  </a:lnTo>
                  <a:close/>
                </a:path>
                <a:path w="1928495" h="476250">
                  <a:moveTo>
                    <a:pt x="784224" y="285657"/>
                  </a:moveTo>
                  <a:lnTo>
                    <a:pt x="658748" y="311057"/>
                  </a:lnTo>
                  <a:lnTo>
                    <a:pt x="665098" y="342426"/>
                  </a:lnTo>
                  <a:lnTo>
                    <a:pt x="790574" y="317026"/>
                  </a:lnTo>
                  <a:lnTo>
                    <a:pt x="784224" y="285657"/>
                  </a:lnTo>
                  <a:close/>
                </a:path>
                <a:path w="1928495" h="476250">
                  <a:moveTo>
                    <a:pt x="1003807" y="241207"/>
                  </a:moveTo>
                  <a:lnTo>
                    <a:pt x="878332" y="266607"/>
                  </a:lnTo>
                  <a:lnTo>
                    <a:pt x="884682" y="297976"/>
                  </a:lnTo>
                  <a:lnTo>
                    <a:pt x="1010157" y="272576"/>
                  </a:lnTo>
                  <a:lnTo>
                    <a:pt x="1003807" y="241207"/>
                  </a:lnTo>
                  <a:close/>
                </a:path>
                <a:path w="1928495" h="476250">
                  <a:moveTo>
                    <a:pt x="1223391" y="196808"/>
                  </a:moveTo>
                  <a:lnTo>
                    <a:pt x="1097914" y="222157"/>
                  </a:lnTo>
                  <a:lnTo>
                    <a:pt x="1104264" y="253513"/>
                  </a:lnTo>
                  <a:lnTo>
                    <a:pt x="1229741" y="228113"/>
                  </a:lnTo>
                  <a:lnTo>
                    <a:pt x="1223391" y="196808"/>
                  </a:lnTo>
                  <a:close/>
                </a:path>
                <a:path w="1928495" h="476250">
                  <a:moveTo>
                    <a:pt x="1442846" y="152358"/>
                  </a:moveTo>
                  <a:lnTo>
                    <a:pt x="1317497" y="177758"/>
                  </a:lnTo>
                  <a:lnTo>
                    <a:pt x="1323847" y="209127"/>
                  </a:lnTo>
                  <a:lnTo>
                    <a:pt x="1449196" y="183727"/>
                  </a:lnTo>
                  <a:lnTo>
                    <a:pt x="1442846" y="152358"/>
                  </a:lnTo>
                  <a:close/>
                </a:path>
                <a:path w="1928495" h="476250">
                  <a:moveTo>
                    <a:pt x="1662430" y="107908"/>
                  </a:moveTo>
                  <a:lnTo>
                    <a:pt x="1536954" y="133308"/>
                  </a:lnTo>
                  <a:lnTo>
                    <a:pt x="1543304" y="164677"/>
                  </a:lnTo>
                  <a:lnTo>
                    <a:pt x="1668780" y="139150"/>
                  </a:lnTo>
                  <a:lnTo>
                    <a:pt x="1662430" y="107908"/>
                  </a:lnTo>
                  <a:close/>
                </a:path>
                <a:path w="1928495" h="476250">
                  <a:moveTo>
                    <a:pt x="1886152" y="83779"/>
                  </a:moveTo>
                  <a:lnTo>
                    <a:pt x="1888362" y="94700"/>
                  </a:lnTo>
                  <a:lnTo>
                    <a:pt x="1863939" y="99644"/>
                  </a:lnTo>
                  <a:lnTo>
                    <a:pt x="1813306" y="162772"/>
                  </a:lnTo>
                  <a:lnTo>
                    <a:pt x="1810416" y="168392"/>
                  </a:lnTo>
                  <a:lnTo>
                    <a:pt x="1809908" y="174488"/>
                  </a:lnTo>
                  <a:lnTo>
                    <a:pt x="1811734" y="180345"/>
                  </a:lnTo>
                  <a:lnTo>
                    <a:pt x="1815845" y="185251"/>
                  </a:lnTo>
                  <a:lnTo>
                    <a:pt x="1821465" y="188140"/>
                  </a:lnTo>
                  <a:lnTo>
                    <a:pt x="1827561" y="188648"/>
                  </a:lnTo>
                  <a:lnTo>
                    <a:pt x="1833419" y="186822"/>
                  </a:lnTo>
                  <a:lnTo>
                    <a:pt x="1838324" y="182711"/>
                  </a:lnTo>
                  <a:lnTo>
                    <a:pt x="1913211" y="89366"/>
                  </a:lnTo>
                  <a:lnTo>
                    <a:pt x="1896491" y="89366"/>
                  </a:lnTo>
                  <a:lnTo>
                    <a:pt x="1886152" y="83779"/>
                  </a:lnTo>
                  <a:close/>
                </a:path>
                <a:path w="1928495" h="476250">
                  <a:moveTo>
                    <a:pt x="1857497" y="68293"/>
                  </a:moveTo>
                  <a:lnTo>
                    <a:pt x="1756536" y="88731"/>
                  </a:lnTo>
                  <a:lnTo>
                    <a:pt x="1762886" y="120100"/>
                  </a:lnTo>
                  <a:lnTo>
                    <a:pt x="1863939" y="99644"/>
                  </a:lnTo>
                  <a:lnTo>
                    <a:pt x="1879533" y="80202"/>
                  </a:lnTo>
                  <a:lnTo>
                    <a:pt x="1857497" y="68293"/>
                  </a:lnTo>
                  <a:close/>
                </a:path>
                <a:path w="1928495" h="476250">
                  <a:moveTo>
                    <a:pt x="1879533" y="80202"/>
                  </a:moveTo>
                  <a:lnTo>
                    <a:pt x="1863939" y="99644"/>
                  </a:lnTo>
                  <a:lnTo>
                    <a:pt x="1888362" y="94700"/>
                  </a:lnTo>
                  <a:lnTo>
                    <a:pt x="1886152" y="83779"/>
                  </a:lnTo>
                  <a:lnTo>
                    <a:pt x="1879533" y="80202"/>
                  </a:lnTo>
                  <a:close/>
                </a:path>
                <a:path w="1928495" h="476250">
                  <a:moveTo>
                    <a:pt x="1891537" y="65236"/>
                  </a:moveTo>
                  <a:lnTo>
                    <a:pt x="1884240" y="74334"/>
                  </a:lnTo>
                  <a:lnTo>
                    <a:pt x="1886152" y="83779"/>
                  </a:lnTo>
                  <a:lnTo>
                    <a:pt x="1896491" y="89366"/>
                  </a:lnTo>
                  <a:lnTo>
                    <a:pt x="1891537" y="65236"/>
                  </a:lnTo>
                  <a:close/>
                </a:path>
                <a:path w="1928495" h="476250">
                  <a:moveTo>
                    <a:pt x="1919079" y="65236"/>
                  </a:moveTo>
                  <a:lnTo>
                    <a:pt x="1891537" y="65236"/>
                  </a:lnTo>
                  <a:lnTo>
                    <a:pt x="1896491" y="89366"/>
                  </a:lnTo>
                  <a:lnTo>
                    <a:pt x="1913211" y="89366"/>
                  </a:lnTo>
                  <a:lnTo>
                    <a:pt x="1928495" y="70316"/>
                  </a:lnTo>
                  <a:lnTo>
                    <a:pt x="1919079" y="65236"/>
                  </a:lnTo>
                  <a:close/>
                </a:path>
                <a:path w="1928495" h="476250">
                  <a:moveTo>
                    <a:pt x="1884240" y="74334"/>
                  </a:moveTo>
                  <a:lnTo>
                    <a:pt x="1879533" y="80202"/>
                  </a:lnTo>
                  <a:lnTo>
                    <a:pt x="1886152" y="83779"/>
                  </a:lnTo>
                  <a:lnTo>
                    <a:pt x="1884240" y="74334"/>
                  </a:lnTo>
                  <a:close/>
                </a:path>
                <a:path w="1928495" h="476250">
                  <a:moveTo>
                    <a:pt x="1882012" y="63331"/>
                  </a:moveTo>
                  <a:lnTo>
                    <a:pt x="1857497" y="68293"/>
                  </a:lnTo>
                  <a:lnTo>
                    <a:pt x="1879533" y="80202"/>
                  </a:lnTo>
                  <a:lnTo>
                    <a:pt x="1884240" y="74334"/>
                  </a:lnTo>
                  <a:lnTo>
                    <a:pt x="1882012" y="63331"/>
                  </a:lnTo>
                  <a:close/>
                </a:path>
                <a:path w="1928495" h="476250">
                  <a:moveTo>
                    <a:pt x="1915548" y="63331"/>
                  </a:moveTo>
                  <a:lnTo>
                    <a:pt x="1882012" y="63331"/>
                  </a:lnTo>
                  <a:lnTo>
                    <a:pt x="1884240" y="74334"/>
                  </a:lnTo>
                  <a:lnTo>
                    <a:pt x="1891537" y="65236"/>
                  </a:lnTo>
                  <a:lnTo>
                    <a:pt x="1919079" y="65236"/>
                  </a:lnTo>
                  <a:lnTo>
                    <a:pt x="1915548" y="63331"/>
                  </a:lnTo>
                  <a:close/>
                </a:path>
                <a:path w="1928495" h="476250">
                  <a:moveTo>
                    <a:pt x="1795569" y="0"/>
                  </a:moveTo>
                  <a:lnTo>
                    <a:pt x="1789493" y="577"/>
                  </a:lnTo>
                  <a:lnTo>
                    <a:pt x="1784084" y="3417"/>
                  </a:lnTo>
                  <a:lnTo>
                    <a:pt x="1780032" y="8340"/>
                  </a:lnTo>
                  <a:lnTo>
                    <a:pt x="1778115" y="14392"/>
                  </a:lnTo>
                  <a:lnTo>
                    <a:pt x="1778698" y="20468"/>
                  </a:lnTo>
                  <a:lnTo>
                    <a:pt x="1781567" y="25878"/>
                  </a:lnTo>
                  <a:lnTo>
                    <a:pt x="1786508" y="29930"/>
                  </a:lnTo>
                  <a:lnTo>
                    <a:pt x="1857497" y="68293"/>
                  </a:lnTo>
                  <a:lnTo>
                    <a:pt x="1882012" y="63331"/>
                  </a:lnTo>
                  <a:lnTo>
                    <a:pt x="1915548" y="63331"/>
                  </a:lnTo>
                  <a:lnTo>
                    <a:pt x="1801621" y="1863"/>
                  </a:lnTo>
                  <a:lnTo>
                    <a:pt x="17955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18819" y="1185163"/>
            <a:ext cx="8239759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260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 marR="537210" algn="ctr">
              <a:lnSpc>
                <a:spcPct val="150000"/>
              </a:lnSpc>
              <a:spcBef>
                <a:spcPts val="117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向屏幕上绘制一些简单的图形，如直线、圆形、椭圆等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任何一个图形绘制后，会返回一个矩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形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Rect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类表示该形状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886200">
              <a:lnSpc>
                <a:spcPct val="100000"/>
              </a:lnSpc>
            </a:pPr>
            <a:r>
              <a:rPr sz="28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圆形绘制后，用</a:t>
            </a:r>
            <a:r>
              <a:rPr sz="28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</a:t>
            </a: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28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28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类表示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552" y="325374"/>
            <a:ext cx="1581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R</a:t>
            </a:r>
            <a:r>
              <a:rPr spc="-5" dirty="0"/>
              <a:t>ect</a:t>
            </a:r>
            <a:r>
              <a:rPr dirty="0"/>
              <a:t>类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6753" y="1185163"/>
            <a:ext cx="673100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pygame.Rect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表达一个矩形区域的类，用于存储坐标和长度信息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利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Rect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类来操作图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形</a:t>
            </a:r>
            <a:r>
              <a:rPr sz="2400" dirty="0">
                <a:latin typeface="Consolas" panose="020B0609020204030204"/>
                <a:cs typeface="Consolas" panose="020B0609020204030204"/>
              </a:rPr>
              <a:t>/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图像等元素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0516" y="3654552"/>
            <a:ext cx="1727200" cy="1072515"/>
            <a:chOff x="1080516" y="3654552"/>
            <a:chExt cx="1727200" cy="1072515"/>
          </a:xfrm>
        </p:grpSpPr>
        <p:sp>
          <p:nvSpPr>
            <p:cNvPr id="5" name="object 5"/>
            <p:cNvSpPr/>
            <p:nvPr/>
          </p:nvSpPr>
          <p:spPr>
            <a:xfrm>
              <a:off x="1200912" y="3774186"/>
              <a:ext cx="1590675" cy="936625"/>
            </a:xfrm>
            <a:custGeom>
              <a:avLst/>
              <a:gdLst/>
              <a:ahLst/>
              <a:cxnLst/>
              <a:rect l="l" t="t" r="r" b="b"/>
              <a:pathLst>
                <a:path w="1590675" h="936625">
                  <a:moveTo>
                    <a:pt x="0" y="936497"/>
                  </a:moveTo>
                  <a:lnTo>
                    <a:pt x="1590294" y="936497"/>
                  </a:lnTo>
                  <a:lnTo>
                    <a:pt x="1590294" y="0"/>
                  </a:lnTo>
                  <a:lnTo>
                    <a:pt x="0" y="0"/>
                  </a:lnTo>
                  <a:lnTo>
                    <a:pt x="0" y="936497"/>
                  </a:lnTo>
                  <a:close/>
                </a:path>
              </a:pathLst>
            </a:custGeom>
            <a:ln w="3200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0516" y="3654552"/>
              <a:ext cx="241553" cy="2407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70858" y="3300221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四个参数如下：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226" y="3986021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left,</a:t>
            </a:r>
            <a:r>
              <a:rPr sz="24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top,</a:t>
            </a: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width, height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40" y="3179064"/>
            <a:ext cx="142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(left,top)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0679" y="3963923"/>
            <a:ext cx="723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width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6361" y="4056888"/>
            <a:ext cx="8648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hei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gh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5929" y="3774566"/>
            <a:ext cx="155575" cy="306705"/>
          </a:xfrm>
          <a:custGeom>
            <a:avLst/>
            <a:gdLst/>
            <a:ahLst/>
            <a:cxnLst/>
            <a:rect l="l" t="t" r="r" b="b"/>
            <a:pathLst>
              <a:path w="155575" h="306704">
                <a:moveTo>
                  <a:pt x="77596" y="39264"/>
                </a:moveTo>
                <a:lnTo>
                  <a:pt x="65024" y="54347"/>
                </a:lnTo>
                <a:lnTo>
                  <a:pt x="65024" y="306298"/>
                </a:lnTo>
                <a:lnTo>
                  <a:pt x="90169" y="306298"/>
                </a:lnTo>
                <a:lnTo>
                  <a:pt x="90169" y="54347"/>
                </a:lnTo>
                <a:lnTo>
                  <a:pt x="77596" y="39264"/>
                </a:lnTo>
                <a:close/>
              </a:path>
              <a:path w="155575" h="306704">
                <a:moveTo>
                  <a:pt x="77596" y="0"/>
                </a:moveTo>
                <a:lnTo>
                  <a:pt x="0" y="93091"/>
                </a:lnTo>
                <a:lnTo>
                  <a:pt x="762" y="101028"/>
                </a:lnTo>
                <a:lnTo>
                  <a:pt x="11430" y="109918"/>
                </a:lnTo>
                <a:lnTo>
                  <a:pt x="19303" y="109194"/>
                </a:lnTo>
                <a:lnTo>
                  <a:pt x="65024" y="54347"/>
                </a:lnTo>
                <a:lnTo>
                  <a:pt x="65024" y="19558"/>
                </a:lnTo>
                <a:lnTo>
                  <a:pt x="93900" y="19558"/>
                </a:lnTo>
                <a:lnTo>
                  <a:pt x="77596" y="0"/>
                </a:lnTo>
                <a:close/>
              </a:path>
              <a:path w="155575" h="306704">
                <a:moveTo>
                  <a:pt x="93900" y="19558"/>
                </a:moveTo>
                <a:lnTo>
                  <a:pt x="90169" y="19558"/>
                </a:lnTo>
                <a:lnTo>
                  <a:pt x="90169" y="54347"/>
                </a:lnTo>
                <a:lnTo>
                  <a:pt x="135889" y="109194"/>
                </a:lnTo>
                <a:lnTo>
                  <a:pt x="143763" y="109918"/>
                </a:lnTo>
                <a:lnTo>
                  <a:pt x="154431" y="101028"/>
                </a:lnTo>
                <a:lnTo>
                  <a:pt x="155194" y="93091"/>
                </a:lnTo>
                <a:lnTo>
                  <a:pt x="93900" y="19558"/>
                </a:lnTo>
                <a:close/>
              </a:path>
              <a:path w="155575" h="306704">
                <a:moveTo>
                  <a:pt x="90169" y="19558"/>
                </a:moveTo>
                <a:lnTo>
                  <a:pt x="65024" y="19558"/>
                </a:lnTo>
                <a:lnTo>
                  <a:pt x="65024" y="54347"/>
                </a:lnTo>
                <a:lnTo>
                  <a:pt x="77596" y="39264"/>
                </a:lnTo>
                <a:lnTo>
                  <a:pt x="67944" y="27686"/>
                </a:lnTo>
                <a:lnTo>
                  <a:pt x="90169" y="27686"/>
                </a:lnTo>
                <a:lnTo>
                  <a:pt x="90169" y="19558"/>
                </a:lnTo>
                <a:close/>
              </a:path>
              <a:path w="155575" h="306704">
                <a:moveTo>
                  <a:pt x="90169" y="27686"/>
                </a:moveTo>
                <a:lnTo>
                  <a:pt x="87249" y="27686"/>
                </a:lnTo>
                <a:lnTo>
                  <a:pt x="77596" y="39264"/>
                </a:lnTo>
                <a:lnTo>
                  <a:pt x="90169" y="54347"/>
                </a:lnTo>
                <a:lnTo>
                  <a:pt x="90169" y="27686"/>
                </a:lnTo>
                <a:close/>
              </a:path>
              <a:path w="155575" h="306704">
                <a:moveTo>
                  <a:pt x="87249" y="27686"/>
                </a:moveTo>
                <a:lnTo>
                  <a:pt x="67944" y="27686"/>
                </a:lnTo>
                <a:lnTo>
                  <a:pt x="77596" y="39264"/>
                </a:lnTo>
                <a:lnTo>
                  <a:pt x="87249" y="27686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80689" y="4426077"/>
            <a:ext cx="155575" cy="290195"/>
          </a:xfrm>
          <a:custGeom>
            <a:avLst/>
            <a:gdLst/>
            <a:ahLst/>
            <a:cxnLst/>
            <a:rect l="l" t="t" r="r" b="b"/>
            <a:pathLst>
              <a:path w="155575" h="290195">
                <a:moveTo>
                  <a:pt x="11430" y="180022"/>
                </a:moveTo>
                <a:lnTo>
                  <a:pt x="762" y="188912"/>
                </a:lnTo>
                <a:lnTo>
                  <a:pt x="0" y="196837"/>
                </a:lnTo>
                <a:lnTo>
                  <a:pt x="77597" y="289966"/>
                </a:lnTo>
                <a:lnTo>
                  <a:pt x="93956" y="270332"/>
                </a:lnTo>
                <a:lnTo>
                  <a:pt x="65024" y="270332"/>
                </a:lnTo>
                <a:lnTo>
                  <a:pt x="65024" y="235610"/>
                </a:lnTo>
                <a:lnTo>
                  <a:pt x="19304" y="180746"/>
                </a:lnTo>
                <a:lnTo>
                  <a:pt x="11430" y="180022"/>
                </a:lnTo>
                <a:close/>
              </a:path>
              <a:path w="155575" h="290195">
                <a:moveTo>
                  <a:pt x="65024" y="235610"/>
                </a:moveTo>
                <a:lnTo>
                  <a:pt x="65024" y="270332"/>
                </a:lnTo>
                <a:lnTo>
                  <a:pt x="90170" y="270332"/>
                </a:lnTo>
                <a:lnTo>
                  <a:pt x="90170" y="262280"/>
                </a:lnTo>
                <a:lnTo>
                  <a:pt x="67945" y="262280"/>
                </a:lnTo>
                <a:lnTo>
                  <a:pt x="77597" y="250698"/>
                </a:lnTo>
                <a:lnTo>
                  <a:pt x="65024" y="235610"/>
                </a:lnTo>
                <a:close/>
              </a:path>
              <a:path w="155575" h="290195">
                <a:moveTo>
                  <a:pt x="143764" y="180022"/>
                </a:moveTo>
                <a:lnTo>
                  <a:pt x="135890" y="180746"/>
                </a:lnTo>
                <a:lnTo>
                  <a:pt x="90170" y="235610"/>
                </a:lnTo>
                <a:lnTo>
                  <a:pt x="90170" y="270332"/>
                </a:lnTo>
                <a:lnTo>
                  <a:pt x="93956" y="270332"/>
                </a:lnTo>
                <a:lnTo>
                  <a:pt x="155194" y="196837"/>
                </a:lnTo>
                <a:lnTo>
                  <a:pt x="154432" y="188912"/>
                </a:lnTo>
                <a:lnTo>
                  <a:pt x="143764" y="180022"/>
                </a:lnTo>
                <a:close/>
              </a:path>
              <a:path w="155575" h="290195">
                <a:moveTo>
                  <a:pt x="77597" y="250698"/>
                </a:moveTo>
                <a:lnTo>
                  <a:pt x="67945" y="262280"/>
                </a:lnTo>
                <a:lnTo>
                  <a:pt x="87249" y="262280"/>
                </a:lnTo>
                <a:lnTo>
                  <a:pt x="77597" y="250698"/>
                </a:lnTo>
                <a:close/>
              </a:path>
              <a:path w="155575" h="290195">
                <a:moveTo>
                  <a:pt x="90170" y="235610"/>
                </a:moveTo>
                <a:lnTo>
                  <a:pt x="77597" y="250698"/>
                </a:lnTo>
                <a:lnTo>
                  <a:pt x="87249" y="262280"/>
                </a:lnTo>
                <a:lnTo>
                  <a:pt x="90170" y="262280"/>
                </a:lnTo>
                <a:lnTo>
                  <a:pt x="90170" y="235610"/>
                </a:lnTo>
                <a:close/>
              </a:path>
              <a:path w="155575" h="290195">
                <a:moveTo>
                  <a:pt x="90170" y="0"/>
                </a:moveTo>
                <a:lnTo>
                  <a:pt x="65024" y="0"/>
                </a:lnTo>
                <a:lnTo>
                  <a:pt x="65024" y="235610"/>
                </a:lnTo>
                <a:lnTo>
                  <a:pt x="77597" y="250698"/>
                </a:lnTo>
                <a:lnTo>
                  <a:pt x="90170" y="235610"/>
                </a:lnTo>
                <a:lnTo>
                  <a:pt x="9017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07363" y="4094060"/>
            <a:ext cx="1577975" cy="155575"/>
          </a:xfrm>
          <a:custGeom>
            <a:avLst/>
            <a:gdLst/>
            <a:ahLst/>
            <a:cxnLst/>
            <a:rect l="l" t="t" r="r" b="b"/>
            <a:pathLst>
              <a:path w="1577975" h="155575">
                <a:moveTo>
                  <a:pt x="328320" y="65519"/>
                </a:moveTo>
                <a:lnTo>
                  <a:pt x="54394" y="65036"/>
                </a:lnTo>
                <a:lnTo>
                  <a:pt x="109372" y="19418"/>
                </a:lnTo>
                <a:lnTo>
                  <a:pt x="110007" y="11493"/>
                </a:lnTo>
                <a:lnTo>
                  <a:pt x="105562" y="6146"/>
                </a:lnTo>
                <a:lnTo>
                  <a:pt x="101244" y="800"/>
                </a:lnTo>
                <a:lnTo>
                  <a:pt x="93243" y="63"/>
                </a:lnTo>
                <a:lnTo>
                  <a:pt x="0" y="77508"/>
                </a:lnTo>
                <a:lnTo>
                  <a:pt x="92989" y="155282"/>
                </a:lnTo>
                <a:lnTo>
                  <a:pt x="100863" y="154571"/>
                </a:lnTo>
                <a:lnTo>
                  <a:pt x="105308" y="149237"/>
                </a:lnTo>
                <a:lnTo>
                  <a:pt x="109880" y="143916"/>
                </a:lnTo>
                <a:lnTo>
                  <a:pt x="109118" y="135991"/>
                </a:lnTo>
                <a:lnTo>
                  <a:pt x="54343" y="90182"/>
                </a:lnTo>
                <a:lnTo>
                  <a:pt x="328193" y="90665"/>
                </a:lnTo>
                <a:lnTo>
                  <a:pt x="328320" y="65519"/>
                </a:lnTo>
                <a:close/>
              </a:path>
              <a:path w="1577975" h="155575">
                <a:moveTo>
                  <a:pt x="1577746" y="77508"/>
                </a:moveTo>
                <a:lnTo>
                  <a:pt x="1562646" y="64960"/>
                </a:lnTo>
                <a:lnTo>
                  <a:pt x="1484528" y="0"/>
                </a:lnTo>
                <a:lnTo>
                  <a:pt x="1476654" y="723"/>
                </a:lnTo>
                <a:lnTo>
                  <a:pt x="1467764" y="11404"/>
                </a:lnTo>
                <a:lnTo>
                  <a:pt x="1468526" y="19329"/>
                </a:lnTo>
                <a:lnTo>
                  <a:pt x="1523377" y="64998"/>
                </a:lnTo>
                <a:lnTo>
                  <a:pt x="1217701" y="65290"/>
                </a:lnTo>
                <a:lnTo>
                  <a:pt x="1217701" y="90436"/>
                </a:lnTo>
                <a:lnTo>
                  <a:pt x="1523415" y="90144"/>
                </a:lnTo>
                <a:lnTo>
                  <a:pt x="1468653" y="135902"/>
                </a:lnTo>
                <a:lnTo>
                  <a:pt x="1467891" y="143827"/>
                </a:lnTo>
                <a:lnTo>
                  <a:pt x="1476781" y="154495"/>
                </a:lnTo>
                <a:lnTo>
                  <a:pt x="1484655" y="155206"/>
                </a:lnTo>
                <a:lnTo>
                  <a:pt x="1577746" y="7750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552" y="325374"/>
            <a:ext cx="1581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R</a:t>
            </a:r>
            <a:r>
              <a:rPr spc="-5" dirty="0"/>
              <a:t>ect</a:t>
            </a:r>
            <a:r>
              <a:rPr dirty="0"/>
              <a:t>类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pygame.Rect</a:t>
            </a:r>
            <a:endParaRPr spc="-5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/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</a:rPr>
              <a:t>Rect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类提供了如下属性，返回一个数值或一个代表坐标的元组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589530">
              <a:lnSpc>
                <a:spcPct val="100000"/>
              </a:lnSpc>
              <a:spcBef>
                <a:spcPts val="2240"/>
              </a:spcBef>
              <a:tabLst>
                <a:tab pos="3008630" algn="l"/>
                <a:tab pos="3846195" algn="l"/>
                <a:tab pos="4265930" algn="l"/>
                <a:tab pos="5104130" algn="l"/>
              </a:tabLst>
            </a:pPr>
            <a:r>
              <a:rPr sz="2000" spc="-5" dirty="0">
                <a:solidFill>
                  <a:srgbClr val="000000"/>
                </a:solidFill>
              </a:rPr>
              <a:t>x,	y,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w,	</a:t>
            </a:r>
            <a:r>
              <a:rPr sz="2000" dirty="0">
                <a:solidFill>
                  <a:srgbClr val="000000"/>
                </a:solidFill>
              </a:rPr>
              <a:t>h,	</a:t>
            </a:r>
            <a:r>
              <a:rPr sz="2000" spc="-5" dirty="0">
                <a:solidFill>
                  <a:srgbClr val="000000"/>
                </a:solidFill>
              </a:rPr>
              <a:t>size,	width,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height</a:t>
            </a:r>
            <a:endParaRPr sz="2000"/>
          </a:p>
        </p:txBody>
      </p:sp>
      <p:grpSp>
        <p:nvGrpSpPr>
          <p:cNvPr id="4" name="object 4"/>
          <p:cNvGrpSpPr/>
          <p:nvPr/>
        </p:nvGrpSpPr>
        <p:grpSpPr>
          <a:xfrm>
            <a:off x="947166" y="3243833"/>
            <a:ext cx="1727200" cy="1072515"/>
            <a:chOff x="947166" y="3243833"/>
            <a:chExt cx="1727200" cy="1072515"/>
          </a:xfrm>
        </p:grpSpPr>
        <p:sp>
          <p:nvSpPr>
            <p:cNvPr id="5" name="object 5"/>
            <p:cNvSpPr/>
            <p:nvPr/>
          </p:nvSpPr>
          <p:spPr>
            <a:xfrm>
              <a:off x="1066800" y="3363467"/>
              <a:ext cx="1591310" cy="936625"/>
            </a:xfrm>
            <a:custGeom>
              <a:avLst/>
              <a:gdLst/>
              <a:ahLst/>
              <a:cxnLst/>
              <a:rect l="l" t="t" r="r" b="b"/>
              <a:pathLst>
                <a:path w="1591310" h="936625">
                  <a:moveTo>
                    <a:pt x="0" y="936497"/>
                  </a:moveTo>
                  <a:lnTo>
                    <a:pt x="1591056" y="936497"/>
                  </a:lnTo>
                  <a:lnTo>
                    <a:pt x="1591056" y="0"/>
                  </a:lnTo>
                  <a:lnTo>
                    <a:pt x="0" y="0"/>
                  </a:lnTo>
                  <a:lnTo>
                    <a:pt x="0" y="936497"/>
                  </a:lnTo>
                  <a:close/>
                </a:path>
              </a:pathLst>
            </a:custGeom>
            <a:ln w="3200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7166" y="3243833"/>
              <a:ext cx="240791" cy="2407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91357" y="2898343"/>
            <a:ext cx="589470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2666365" algn="l"/>
              </a:tabLst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top,</a:t>
            </a:r>
            <a:r>
              <a:rPr sz="20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left,</a:t>
            </a:r>
            <a:r>
              <a:rPr sz="2000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bottom,	right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topleft,</a:t>
            </a:r>
            <a:r>
              <a:rPr sz="20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bottomleft,</a:t>
            </a:r>
            <a:r>
              <a:rPr sz="2000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topright,</a:t>
            </a:r>
            <a:r>
              <a:rPr sz="2000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bottomright </a:t>
            </a:r>
            <a:r>
              <a:rPr sz="2000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midtop,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midleft,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midbottom,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midright 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center,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centerx,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 centery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04" y="2815336"/>
            <a:ext cx="142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(left,top)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7075" y="3553205"/>
            <a:ext cx="723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width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1" y="3636771"/>
            <a:ext cx="863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heig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h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31" y="3363086"/>
            <a:ext cx="1906270" cy="941069"/>
          </a:xfrm>
          <a:custGeom>
            <a:avLst/>
            <a:gdLst/>
            <a:ahLst/>
            <a:cxnLst/>
            <a:rect l="l" t="t" r="r" b="b"/>
            <a:pathLst>
              <a:path w="1906270" h="941070">
                <a:moveTo>
                  <a:pt x="155219" y="847585"/>
                </a:moveTo>
                <a:lnTo>
                  <a:pt x="154495" y="839660"/>
                </a:lnTo>
                <a:lnTo>
                  <a:pt x="143827" y="830770"/>
                </a:lnTo>
                <a:lnTo>
                  <a:pt x="135902" y="831494"/>
                </a:lnTo>
                <a:lnTo>
                  <a:pt x="90182" y="886345"/>
                </a:lnTo>
                <a:lnTo>
                  <a:pt x="90182" y="650748"/>
                </a:lnTo>
                <a:lnTo>
                  <a:pt x="65036" y="650748"/>
                </a:lnTo>
                <a:lnTo>
                  <a:pt x="65036" y="886345"/>
                </a:lnTo>
                <a:lnTo>
                  <a:pt x="19329" y="831494"/>
                </a:lnTo>
                <a:lnTo>
                  <a:pt x="11391" y="830770"/>
                </a:lnTo>
                <a:lnTo>
                  <a:pt x="723" y="839660"/>
                </a:lnTo>
                <a:lnTo>
                  <a:pt x="0" y="847598"/>
                </a:lnTo>
                <a:lnTo>
                  <a:pt x="77609" y="940714"/>
                </a:lnTo>
                <a:lnTo>
                  <a:pt x="93967" y="921080"/>
                </a:lnTo>
                <a:lnTo>
                  <a:pt x="155219" y="847585"/>
                </a:lnTo>
                <a:close/>
              </a:path>
              <a:path w="1906270" h="941070">
                <a:moveTo>
                  <a:pt x="170459" y="93091"/>
                </a:moveTo>
                <a:lnTo>
                  <a:pt x="109143" y="19558"/>
                </a:lnTo>
                <a:lnTo>
                  <a:pt x="92849" y="0"/>
                </a:lnTo>
                <a:lnTo>
                  <a:pt x="15240" y="93091"/>
                </a:lnTo>
                <a:lnTo>
                  <a:pt x="15963" y="100965"/>
                </a:lnTo>
                <a:lnTo>
                  <a:pt x="26631" y="109855"/>
                </a:lnTo>
                <a:lnTo>
                  <a:pt x="34569" y="109220"/>
                </a:lnTo>
                <a:lnTo>
                  <a:pt x="80276" y="54381"/>
                </a:lnTo>
                <a:lnTo>
                  <a:pt x="80276" y="306324"/>
                </a:lnTo>
                <a:lnTo>
                  <a:pt x="105422" y="306324"/>
                </a:lnTo>
                <a:lnTo>
                  <a:pt x="105422" y="54381"/>
                </a:lnTo>
                <a:lnTo>
                  <a:pt x="151142" y="109220"/>
                </a:lnTo>
                <a:lnTo>
                  <a:pt x="159067" y="109855"/>
                </a:lnTo>
                <a:lnTo>
                  <a:pt x="169735" y="100965"/>
                </a:lnTo>
                <a:lnTo>
                  <a:pt x="170459" y="93091"/>
                </a:lnTo>
                <a:close/>
              </a:path>
              <a:path w="1906270" h="941070">
                <a:moveTo>
                  <a:pt x="656602" y="385826"/>
                </a:moveTo>
                <a:lnTo>
                  <a:pt x="382676" y="385267"/>
                </a:lnTo>
                <a:lnTo>
                  <a:pt x="437603" y="339725"/>
                </a:lnTo>
                <a:lnTo>
                  <a:pt x="438340" y="331724"/>
                </a:lnTo>
                <a:lnTo>
                  <a:pt x="429475" y="321056"/>
                </a:lnTo>
                <a:lnTo>
                  <a:pt x="421538" y="320294"/>
                </a:lnTo>
                <a:lnTo>
                  <a:pt x="328282" y="397764"/>
                </a:lnTo>
                <a:lnTo>
                  <a:pt x="421271" y="475488"/>
                </a:lnTo>
                <a:lnTo>
                  <a:pt x="429196" y="474853"/>
                </a:lnTo>
                <a:lnTo>
                  <a:pt x="438111" y="464185"/>
                </a:lnTo>
                <a:lnTo>
                  <a:pt x="437400" y="456184"/>
                </a:lnTo>
                <a:lnTo>
                  <a:pt x="382651" y="410413"/>
                </a:lnTo>
                <a:lnTo>
                  <a:pt x="656475" y="410972"/>
                </a:lnTo>
                <a:lnTo>
                  <a:pt x="656602" y="385826"/>
                </a:lnTo>
                <a:close/>
              </a:path>
              <a:path w="1906270" h="941070">
                <a:moveTo>
                  <a:pt x="1906028" y="397764"/>
                </a:moveTo>
                <a:lnTo>
                  <a:pt x="1890890" y="385191"/>
                </a:lnTo>
                <a:lnTo>
                  <a:pt x="1812810" y="320294"/>
                </a:lnTo>
                <a:lnTo>
                  <a:pt x="1804936" y="320929"/>
                </a:lnTo>
                <a:lnTo>
                  <a:pt x="1796046" y="331597"/>
                </a:lnTo>
                <a:lnTo>
                  <a:pt x="1796808" y="339598"/>
                </a:lnTo>
                <a:lnTo>
                  <a:pt x="1851660" y="385241"/>
                </a:lnTo>
                <a:lnTo>
                  <a:pt x="1545983" y="385572"/>
                </a:lnTo>
                <a:lnTo>
                  <a:pt x="1545983" y="410718"/>
                </a:lnTo>
                <a:lnTo>
                  <a:pt x="1851710" y="410387"/>
                </a:lnTo>
                <a:lnTo>
                  <a:pt x="1796935" y="456184"/>
                </a:lnTo>
                <a:lnTo>
                  <a:pt x="1796173" y="464058"/>
                </a:lnTo>
                <a:lnTo>
                  <a:pt x="1805063" y="474726"/>
                </a:lnTo>
                <a:lnTo>
                  <a:pt x="1812937" y="475488"/>
                </a:lnTo>
                <a:lnTo>
                  <a:pt x="1906028" y="39776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17588" y="4506467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猜猜含义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827" y="4782820"/>
            <a:ext cx="416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  <a:hlinkClick r:id="rId2"/>
              </a:rPr>
              <a:t>http://www.pygame.org/docs/ref/rect.html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552" y="325374"/>
            <a:ext cx="1581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R</a:t>
            </a:r>
            <a:r>
              <a:rPr spc="-5" dirty="0"/>
              <a:t>ect</a:t>
            </a:r>
            <a:r>
              <a:rPr dirty="0"/>
              <a:t>类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4632" y="1185163"/>
            <a:ext cx="7275195" cy="176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2941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pygame.Rect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R="1631315" algn="ctr">
              <a:lnSpc>
                <a:spcPct val="100000"/>
              </a:lnSpc>
            </a:pPr>
            <a:r>
              <a:rPr sz="2400" dirty="0">
                <a:latin typeface="Consolas" panose="020B0609020204030204"/>
                <a:cs typeface="Consolas" panose="020B0609020204030204"/>
              </a:rPr>
              <a:t>Rect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类提供了如下方法，用来操作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Rect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111885">
              <a:lnSpc>
                <a:spcPct val="100000"/>
              </a:lnSpc>
              <a:spcBef>
                <a:spcPts val="2715"/>
              </a:spcBef>
              <a:tabLst>
                <a:tab pos="3496945" algn="l"/>
              </a:tabLst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.copy(),</a:t>
            </a:r>
            <a:r>
              <a:rPr sz="18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.move(),	.inflate(), .clamp(), .clip(),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166" y="3243833"/>
            <a:ext cx="1727200" cy="1072515"/>
            <a:chOff x="947166" y="3243833"/>
            <a:chExt cx="1727200" cy="1072515"/>
          </a:xfrm>
        </p:grpSpPr>
        <p:sp>
          <p:nvSpPr>
            <p:cNvPr id="5" name="object 5"/>
            <p:cNvSpPr/>
            <p:nvPr/>
          </p:nvSpPr>
          <p:spPr>
            <a:xfrm>
              <a:off x="1066800" y="3363467"/>
              <a:ext cx="1591310" cy="936625"/>
            </a:xfrm>
            <a:custGeom>
              <a:avLst/>
              <a:gdLst/>
              <a:ahLst/>
              <a:cxnLst/>
              <a:rect l="l" t="t" r="r" b="b"/>
              <a:pathLst>
                <a:path w="1591310" h="936625">
                  <a:moveTo>
                    <a:pt x="0" y="936497"/>
                  </a:moveTo>
                  <a:lnTo>
                    <a:pt x="1591056" y="936497"/>
                  </a:lnTo>
                  <a:lnTo>
                    <a:pt x="1591056" y="0"/>
                  </a:lnTo>
                  <a:lnTo>
                    <a:pt x="0" y="0"/>
                  </a:lnTo>
                  <a:lnTo>
                    <a:pt x="0" y="936497"/>
                  </a:lnTo>
                  <a:close/>
                </a:path>
              </a:pathLst>
            </a:custGeom>
            <a:ln w="3200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7166" y="3243833"/>
              <a:ext cx="240791" cy="2407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54198" y="2928366"/>
            <a:ext cx="630047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.union(),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.unionall(),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.fit(),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.normalize(),</a:t>
            </a:r>
            <a:r>
              <a:rPr sz="18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.contains(),</a:t>
            </a:r>
            <a:r>
              <a:rPr sz="18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.collidepoint()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.colliderect(),</a:t>
            </a:r>
            <a:r>
              <a:rPr sz="18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.collidelist(),</a:t>
            </a:r>
            <a:r>
              <a:rPr sz="18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.collidelistall(),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4198" y="4299711"/>
            <a:ext cx="41675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.collidedict(),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.collidedictall()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904" y="2815336"/>
            <a:ext cx="142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(left,top)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7075" y="3553205"/>
            <a:ext cx="723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width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61" y="3636771"/>
            <a:ext cx="863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heig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h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731" y="3363086"/>
            <a:ext cx="1906270" cy="941069"/>
          </a:xfrm>
          <a:custGeom>
            <a:avLst/>
            <a:gdLst/>
            <a:ahLst/>
            <a:cxnLst/>
            <a:rect l="l" t="t" r="r" b="b"/>
            <a:pathLst>
              <a:path w="1906270" h="941070">
                <a:moveTo>
                  <a:pt x="155219" y="847585"/>
                </a:moveTo>
                <a:lnTo>
                  <a:pt x="154495" y="839660"/>
                </a:lnTo>
                <a:lnTo>
                  <a:pt x="143827" y="830770"/>
                </a:lnTo>
                <a:lnTo>
                  <a:pt x="135902" y="831494"/>
                </a:lnTo>
                <a:lnTo>
                  <a:pt x="90182" y="886345"/>
                </a:lnTo>
                <a:lnTo>
                  <a:pt x="90182" y="650748"/>
                </a:lnTo>
                <a:lnTo>
                  <a:pt x="65036" y="650748"/>
                </a:lnTo>
                <a:lnTo>
                  <a:pt x="65036" y="886345"/>
                </a:lnTo>
                <a:lnTo>
                  <a:pt x="19329" y="831494"/>
                </a:lnTo>
                <a:lnTo>
                  <a:pt x="11391" y="830770"/>
                </a:lnTo>
                <a:lnTo>
                  <a:pt x="723" y="839660"/>
                </a:lnTo>
                <a:lnTo>
                  <a:pt x="0" y="847598"/>
                </a:lnTo>
                <a:lnTo>
                  <a:pt x="77609" y="940714"/>
                </a:lnTo>
                <a:lnTo>
                  <a:pt x="93967" y="921080"/>
                </a:lnTo>
                <a:lnTo>
                  <a:pt x="155219" y="847585"/>
                </a:lnTo>
                <a:close/>
              </a:path>
              <a:path w="1906270" h="941070">
                <a:moveTo>
                  <a:pt x="170459" y="93091"/>
                </a:moveTo>
                <a:lnTo>
                  <a:pt x="109143" y="19558"/>
                </a:lnTo>
                <a:lnTo>
                  <a:pt x="92849" y="0"/>
                </a:lnTo>
                <a:lnTo>
                  <a:pt x="15240" y="93091"/>
                </a:lnTo>
                <a:lnTo>
                  <a:pt x="15963" y="100965"/>
                </a:lnTo>
                <a:lnTo>
                  <a:pt x="26631" y="109855"/>
                </a:lnTo>
                <a:lnTo>
                  <a:pt x="34569" y="109220"/>
                </a:lnTo>
                <a:lnTo>
                  <a:pt x="80276" y="54381"/>
                </a:lnTo>
                <a:lnTo>
                  <a:pt x="80276" y="306324"/>
                </a:lnTo>
                <a:lnTo>
                  <a:pt x="105422" y="306324"/>
                </a:lnTo>
                <a:lnTo>
                  <a:pt x="105422" y="54381"/>
                </a:lnTo>
                <a:lnTo>
                  <a:pt x="151142" y="109220"/>
                </a:lnTo>
                <a:lnTo>
                  <a:pt x="159067" y="109855"/>
                </a:lnTo>
                <a:lnTo>
                  <a:pt x="169735" y="100965"/>
                </a:lnTo>
                <a:lnTo>
                  <a:pt x="170459" y="93091"/>
                </a:lnTo>
                <a:close/>
              </a:path>
              <a:path w="1906270" h="941070">
                <a:moveTo>
                  <a:pt x="656602" y="385826"/>
                </a:moveTo>
                <a:lnTo>
                  <a:pt x="382676" y="385267"/>
                </a:lnTo>
                <a:lnTo>
                  <a:pt x="437603" y="339725"/>
                </a:lnTo>
                <a:lnTo>
                  <a:pt x="438340" y="331724"/>
                </a:lnTo>
                <a:lnTo>
                  <a:pt x="429475" y="321056"/>
                </a:lnTo>
                <a:lnTo>
                  <a:pt x="421538" y="320294"/>
                </a:lnTo>
                <a:lnTo>
                  <a:pt x="328282" y="397764"/>
                </a:lnTo>
                <a:lnTo>
                  <a:pt x="421271" y="475488"/>
                </a:lnTo>
                <a:lnTo>
                  <a:pt x="429196" y="474853"/>
                </a:lnTo>
                <a:lnTo>
                  <a:pt x="438111" y="464185"/>
                </a:lnTo>
                <a:lnTo>
                  <a:pt x="437400" y="456184"/>
                </a:lnTo>
                <a:lnTo>
                  <a:pt x="382651" y="410413"/>
                </a:lnTo>
                <a:lnTo>
                  <a:pt x="656475" y="410972"/>
                </a:lnTo>
                <a:lnTo>
                  <a:pt x="656602" y="385826"/>
                </a:lnTo>
                <a:close/>
              </a:path>
              <a:path w="1906270" h="941070">
                <a:moveTo>
                  <a:pt x="1906028" y="397764"/>
                </a:moveTo>
                <a:lnTo>
                  <a:pt x="1890890" y="385191"/>
                </a:lnTo>
                <a:lnTo>
                  <a:pt x="1812810" y="320294"/>
                </a:lnTo>
                <a:lnTo>
                  <a:pt x="1804936" y="320929"/>
                </a:lnTo>
                <a:lnTo>
                  <a:pt x="1796046" y="331597"/>
                </a:lnTo>
                <a:lnTo>
                  <a:pt x="1796808" y="339598"/>
                </a:lnTo>
                <a:lnTo>
                  <a:pt x="1851660" y="385241"/>
                </a:lnTo>
                <a:lnTo>
                  <a:pt x="1545983" y="385572"/>
                </a:lnTo>
                <a:lnTo>
                  <a:pt x="1545983" y="410718"/>
                </a:lnTo>
                <a:lnTo>
                  <a:pt x="1851710" y="410387"/>
                </a:lnTo>
                <a:lnTo>
                  <a:pt x="1796935" y="456184"/>
                </a:lnTo>
                <a:lnTo>
                  <a:pt x="1796173" y="464058"/>
                </a:lnTo>
                <a:lnTo>
                  <a:pt x="1805063" y="474726"/>
                </a:lnTo>
                <a:lnTo>
                  <a:pt x="1812937" y="475488"/>
                </a:lnTo>
                <a:lnTo>
                  <a:pt x="1906028" y="39776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04531" y="4504435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猜猜含义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827" y="4782820"/>
            <a:ext cx="416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  <a:hlinkClick r:id="rId2"/>
              </a:rPr>
              <a:t>http://www.pygame.org/docs/ref/rect.html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图形绘制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84879" y="1185163"/>
            <a:ext cx="21774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89" y="1866646"/>
            <a:ext cx="309626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863725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.rect()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矩形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.polygon()</a:t>
            </a:r>
            <a:r>
              <a:rPr sz="24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多边形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63725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.circle()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圆形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.ellipse()</a:t>
            </a:r>
            <a:r>
              <a:rPr sz="24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椭圆形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63725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.arc()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椭圆弧形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7147" y="2143251"/>
            <a:ext cx="3096260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863725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.line()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直线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1863725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.lines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latin typeface="Consolas" panose="020B0609020204030204"/>
                <a:cs typeface="Consolas" panose="020B0609020204030204"/>
              </a:rPr>
              <a:t>)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连续多线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63725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.aalin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e</a:t>
            </a:r>
            <a:r>
              <a:rPr sz="2400" dirty="0">
                <a:latin typeface="Consolas" panose="020B0609020204030204"/>
                <a:cs typeface="Consolas" panose="020B0609020204030204"/>
              </a:rPr>
              <a:t>()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无锯齿线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7147" y="3972559"/>
            <a:ext cx="370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.aalines()</a:t>
            </a:r>
            <a:r>
              <a:rPr sz="24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连续无锯齿线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矩形绘制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654" y="1188211"/>
            <a:ext cx="7931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pygame.draw.rect(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</a:t>
            </a:r>
            <a:r>
              <a:rPr sz="2400" spc="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color,</a:t>
            </a:r>
            <a:r>
              <a:rPr sz="2400" spc="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Rect,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1979168"/>
            <a:ext cx="154305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Rect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05" y="1979168"/>
            <a:ext cx="53752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072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矩形的绘制屏幕 矩形的绘制颜色 矩形的绘制区域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绘制边缘的宽度，默认为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，即填充图形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046" y="2201925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单元开篇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9852"/>
            <a:ext cx="9144000" cy="4464050"/>
          </a:xfrm>
          <a:custGeom>
            <a:avLst/>
            <a:gdLst/>
            <a:ahLst/>
            <a:cxnLst/>
            <a:rect l="l" t="t" r="r" b="b"/>
            <a:pathLst>
              <a:path w="9144000" h="4464050">
                <a:moveTo>
                  <a:pt x="9144000" y="0"/>
                </a:moveTo>
                <a:lnTo>
                  <a:pt x="0" y="0"/>
                </a:lnTo>
                <a:lnTo>
                  <a:pt x="0" y="4463796"/>
                </a:lnTo>
                <a:lnTo>
                  <a:pt x="9144000" y="4463796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337057"/>
            <a:ext cx="40284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6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PYG05:</a:t>
            </a:r>
            <a:r>
              <a:rPr sz="16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Shape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Draw</a:t>
            </a:r>
            <a:r>
              <a:rPr sz="16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Test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580644"/>
            <a:ext cx="191579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7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068831"/>
            <a:ext cx="491680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图形</a:t>
            </a:r>
            <a:r>
              <a:rPr sz="16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绘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6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251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6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tabLst>
                <a:tab pos="568325" algn="l"/>
              </a:tabLst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RED	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pygame.Color(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'red'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532125"/>
            <a:ext cx="6807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r1rect</a:t>
            </a:r>
            <a:r>
              <a:rPr sz="1600" spc="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pygame.draw.rect(screen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100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r2rect</a:t>
            </a: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pygame.draw.rect(screen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210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210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100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263646"/>
            <a:ext cx="413892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600" i="1" spc="-5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i="1" spc="-2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46835" marR="5080" indent="-445135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i="1" spc="-2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600" spc="-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6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600" spc="-86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6544" y="4250182"/>
            <a:ext cx="434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PYG05-PygameShapeDraw.py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5657" y="843533"/>
            <a:ext cx="5027676" cy="3608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538" y="325374"/>
            <a:ext cx="2566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多边形绘制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6390" y="1318768"/>
            <a:ext cx="849249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pygame.draw.polygon(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 color, pointlist,</a:t>
            </a:r>
            <a:r>
              <a:rPr sz="22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</a:t>
            </a: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05" y="1979168"/>
            <a:ext cx="2463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多边形的绘制屏幕 多边形的绘制颜色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1979168"/>
            <a:ext cx="7233284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pointlist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多边形顶点坐标列表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绘制边缘的宽度，默认为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，即填充图形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圆形绘制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9427" y="1318768"/>
            <a:ext cx="86461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pygame.draw.circle(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 color,</a:t>
            </a:r>
            <a:r>
              <a:rPr sz="22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pos,</a:t>
            </a:r>
            <a:r>
              <a:rPr sz="22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radius, width=0</a:t>
            </a: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1979168"/>
            <a:ext cx="154305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radius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05" y="1979168"/>
            <a:ext cx="53752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072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圆形的绘制屏幕 圆形的绘制颜色 圆形的圆心坐标 圆形的半径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绘制边缘的宽度，默认为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，即填充图形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538" y="325374"/>
            <a:ext cx="2566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椭圆形绘制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1200" y="1318768"/>
            <a:ext cx="772223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pygame.draw.ellipse(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</a:t>
            </a:r>
            <a:r>
              <a:rPr sz="22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color,</a:t>
            </a:r>
            <a:r>
              <a:rPr sz="22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Rect, width=0</a:t>
            </a: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1979168"/>
            <a:ext cx="154305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Rect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05" y="1979168"/>
            <a:ext cx="53752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592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椭圆形的绘制屏幕 椭圆形的绘制颜色 椭圆形的绘制区域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绘制边缘的宽度，默认为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，即填充图形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792" y="325374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椭圆弧形绘制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1200" y="989126"/>
            <a:ext cx="772223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1560" marR="5080" indent="-2309495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pygame.draw.arc(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 color, Rect, start_angle, </a:t>
            </a:r>
            <a:r>
              <a:rPr sz="2200" spc="-119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stop_angle,</a:t>
            </a:r>
            <a:r>
              <a:rPr sz="22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</a:t>
            </a:r>
            <a:r>
              <a:rPr sz="22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850" y="2050440"/>
            <a:ext cx="279781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8575" algn="just">
              <a:lnSpc>
                <a:spcPct val="150000"/>
              </a:lnSpc>
              <a:spcBef>
                <a:spcPts val="10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椭圆弧形的绘制屏幕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椭圆弧形的绘制颜色 椭圆弧形的绘制区域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2050440"/>
            <a:ext cx="8233409" cy="27698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Rect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45624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start_angle,</a:t>
            </a:r>
            <a:r>
              <a:rPr sz="2400" spc="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stop_angle	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弧形绘制起始和结束弧度值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width=0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绘制边缘的宽度，默认为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，即填充图形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4404" y="3064510"/>
            <a:ext cx="2022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横向右侧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5113" y="3431540"/>
            <a:ext cx="163195" cy="365125"/>
          </a:xfrm>
          <a:custGeom>
            <a:avLst/>
            <a:gdLst/>
            <a:ahLst/>
            <a:cxnLst/>
            <a:rect l="l" t="t" r="r" b="b"/>
            <a:pathLst>
              <a:path w="163195" h="365125">
                <a:moveTo>
                  <a:pt x="0" y="279781"/>
                </a:moveTo>
                <a:lnTo>
                  <a:pt x="7112" y="364744"/>
                </a:lnTo>
                <a:lnTo>
                  <a:pt x="68171" y="310388"/>
                </a:lnTo>
                <a:lnTo>
                  <a:pt x="42417" y="310388"/>
                </a:lnTo>
                <a:lnTo>
                  <a:pt x="19050" y="301117"/>
                </a:lnTo>
                <a:lnTo>
                  <a:pt x="23774" y="289299"/>
                </a:lnTo>
                <a:lnTo>
                  <a:pt x="0" y="279781"/>
                </a:lnTo>
                <a:close/>
              </a:path>
              <a:path w="163195" h="365125">
                <a:moveTo>
                  <a:pt x="23774" y="289299"/>
                </a:moveTo>
                <a:lnTo>
                  <a:pt x="19050" y="301117"/>
                </a:lnTo>
                <a:lnTo>
                  <a:pt x="42417" y="310388"/>
                </a:lnTo>
                <a:lnTo>
                  <a:pt x="47115" y="298644"/>
                </a:lnTo>
                <a:lnTo>
                  <a:pt x="23774" y="289299"/>
                </a:lnTo>
                <a:close/>
              </a:path>
              <a:path w="163195" h="365125">
                <a:moveTo>
                  <a:pt x="47115" y="298644"/>
                </a:moveTo>
                <a:lnTo>
                  <a:pt x="42417" y="310388"/>
                </a:lnTo>
                <a:lnTo>
                  <a:pt x="68171" y="310388"/>
                </a:lnTo>
                <a:lnTo>
                  <a:pt x="70738" y="308102"/>
                </a:lnTo>
                <a:lnTo>
                  <a:pt x="47115" y="298644"/>
                </a:lnTo>
                <a:close/>
              </a:path>
              <a:path w="163195" h="365125">
                <a:moveTo>
                  <a:pt x="139445" y="0"/>
                </a:moveTo>
                <a:lnTo>
                  <a:pt x="23774" y="289299"/>
                </a:lnTo>
                <a:lnTo>
                  <a:pt x="47115" y="298644"/>
                </a:lnTo>
                <a:lnTo>
                  <a:pt x="162813" y="9398"/>
                </a:lnTo>
                <a:lnTo>
                  <a:pt x="1394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直线绘制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6672" y="1320291"/>
            <a:ext cx="855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pygame.draw.line(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</a:t>
            </a:r>
            <a:r>
              <a:rPr sz="20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color,</a:t>
            </a:r>
            <a:r>
              <a:rPr sz="20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start_pos,</a:t>
            </a:r>
            <a:r>
              <a:rPr sz="20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end_pos,</a:t>
            </a:r>
            <a:r>
              <a:rPr sz="20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width=1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05" y="1979168"/>
            <a:ext cx="2159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直线的绘制屏幕 直线的绘制颜色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1979168"/>
            <a:ext cx="678307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37217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start_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400" spc="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end_pos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直线的起始和结束坐标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width=1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直线的宽度，默认值为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1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792" y="325374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连续多线绘制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6672" y="1320291"/>
            <a:ext cx="855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pygame.draw.lines(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</a:t>
            </a:r>
            <a:r>
              <a:rPr sz="2000" spc="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color,</a:t>
            </a:r>
            <a:r>
              <a:rPr sz="20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closed,</a:t>
            </a:r>
            <a:r>
              <a:rPr sz="20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pointlist,</a:t>
            </a:r>
            <a:r>
              <a:rPr sz="2000" spc="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width=1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05" y="1979168"/>
            <a:ext cx="57442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005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连续多线的绘制屏幕 连续多线的绘制颜色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如果为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2400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起止节点间自动增加封闭直线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1979168"/>
            <a:ext cx="570928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closed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pointlist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连续多线的顶点坐标列表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width=1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连续多线的宽度，默认值为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1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792" y="325374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无锯齿线绘制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7226" y="1320291"/>
            <a:ext cx="883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pygame.draw.aaline(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</a:t>
            </a:r>
            <a:r>
              <a:rPr sz="2000" spc="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color,</a:t>
            </a:r>
            <a:r>
              <a:rPr sz="2000" spc="4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start_pos,</a:t>
            </a:r>
            <a:r>
              <a:rPr sz="2000" spc="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end_pos,</a:t>
            </a:r>
            <a:r>
              <a:rPr sz="2000" spc="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blend=1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850" y="1979168"/>
            <a:ext cx="2797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无锯齿线的绘制屏幕 无锯齿线的绘制颜色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1979168"/>
            <a:ext cx="739267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37217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start_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400" spc="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end_pos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无锯齿线的起始和结束坐标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blend=1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不为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时，与线条所在背景颜色进行混合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538" y="325374"/>
            <a:ext cx="4091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连续无锯齿线绘制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7226" y="1320291"/>
            <a:ext cx="883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pygame.draw.aalines(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Surface,</a:t>
            </a:r>
            <a:r>
              <a:rPr sz="20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color,</a:t>
            </a:r>
            <a:r>
              <a:rPr sz="2000" spc="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closed,</a:t>
            </a:r>
            <a:r>
              <a:rPr sz="2000" spc="4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pointlist,</a:t>
            </a:r>
            <a:r>
              <a:rPr sz="2000" spc="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blend=1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850" y="1979168"/>
            <a:ext cx="57727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0455" indent="2857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连续无锯齿线的绘制屏幕 连续无锯齿线的绘制颜色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12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如果为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2400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起止节点间自动增加封闭直线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1979168"/>
            <a:ext cx="723265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Surface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Color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closed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pointlist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连续无锯齿线的顶点坐标列表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blend=1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不为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时，与线条所在背景颜色进行混合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92" y="2215133"/>
            <a:ext cx="2280285" cy="960119"/>
          </a:xfrm>
          <a:custGeom>
            <a:avLst/>
            <a:gdLst/>
            <a:ahLst/>
            <a:cxnLst/>
            <a:rect l="l" t="t" r="r" b="b"/>
            <a:pathLst>
              <a:path w="2280285" h="960119">
                <a:moveTo>
                  <a:pt x="2279904" y="0"/>
                </a:moveTo>
                <a:lnTo>
                  <a:pt x="0" y="0"/>
                </a:lnTo>
                <a:lnTo>
                  <a:pt x="0" y="960119"/>
                </a:lnTo>
                <a:lnTo>
                  <a:pt x="2279904" y="960119"/>
                </a:lnTo>
                <a:lnTo>
                  <a:pt x="2279904" y="0"/>
                </a:lnTo>
                <a:close/>
              </a:path>
            </a:pathLst>
          </a:custGeom>
          <a:solidFill>
            <a:srgbClr val="68C1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88187" y="1192530"/>
            <a:ext cx="3413125" cy="3584575"/>
            <a:chOff x="1088187" y="1192530"/>
            <a:chExt cx="3413125" cy="3584575"/>
          </a:xfrm>
        </p:grpSpPr>
        <p:sp>
          <p:nvSpPr>
            <p:cNvPr id="4" name="object 4"/>
            <p:cNvSpPr/>
            <p:nvPr/>
          </p:nvSpPr>
          <p:spPr>
            <a:xfrm>
              <a:off x="3169157" y="1344930"/>
              <a:ext cx="1332230" cy="2651760"/>
            </a:xfrm>
            <a:custGeom>
              <a:avLst/>
              <a:gdLst/>
              <a:ahLst/>
              <a:cxnLst/>
              <a:rect l="l" t="t" r="r" b="b"/>
              <a:pathLst>
                <a:path w="1332229" h="2651760">
                  <a:moveTo>
                    <a:pt x="4953" y="0"/>
                  </a:moveTo>
                  <a:lnTo>
                    <a:pt x="5080" y="163322"/>
                  </a:lnTo>
                  <a:lnTo>
                    <a:pt x="53004" y="164244"/>
                  </a:lnTo>
                  <a:lnTo>
                    <a:pt x="100438" y="167082"/>
                  </a:lnTo>
                  <a:lnTo>
                    <a:pt x="147342" y="171797"/>
                  </a:lnTo>
                  <a:lnTo>
                    <a:pt x="193679" y="178353"/>
                  </a:lnTo>
                  <a:lnTo>
                    <a:pt x="239412" y="186713"/>
                  </a:lnTo>
                  <a:lnTo>
                    <a:pt x="284504" y="196838"/>
                  </a:lnTo>
                  <a:lnTo>
                    <a:pt x="328917" y="208691"/>
                  </a:lnTo>
                  <a:lnTo>
                    <a:pt x="372613" y="222235"/>
                  </a:lnTo>
                  <a:lnTo>
                    <a:pt x="415556" y="237433"/>
                  </a:lnTo>
                  <a:lnTo>
                    <a:pt x="457708" y="254248"/>
                  </a:lnTo>
                  <a:lnTo>
                    <a:pt x="499030" y="272641"/>
                  </a:lnTo>
                  <a:lnTo>
                    <a:pt x="539487" y="292575"/>
                  </a:lnTo>
                  <a:lnTo>
                    <a:pt x="579040" y="314014"/>
                  </a:lnTo>
                  <a:lnTo>
                    <a:pt x="617652" y="336920"/>
                  </a:lnTo>
                  <a:lnTo>
                    <a:pt x="655286" y="361255"/>
                  </a:lnTo>
                  <a:lnTo>
                    <a:pt x="691904" y="386982"/>
                  </a:lnTo>
                  <a:lnTo>
                    <a:pt x="727468" y="414063"/>
                  </a:lnTo>
                  <a:lnTo>
                    <a:pt x="761942" y="442462"/>
                  </a:lnTo>
                  <a:lnTo>
                    <a:pt x="795288" y="472141"/>
                  </a:lnTo>
                  <a:lnTo>
                    <a:pt x="827468" y="503062"/>
                  </a:lnTo>
                  <a:lnTo>
                    <a:pt x="858445" y="535189"/>
                  </a:lnTo>
                  <a:lnTo>
                    <a:pt x="888182" y="568483"/>
                  </a:lnTo>
                  <a:lnTo>
                    <a:pt x="916641" y="602908"/>
                  </a:lnTo>
                  <a:lnTo>
                    <a:pt x="943784" y="638425"/>
                  </a:lnTo>
                  <a:lnTo>
                    <a:pt x="969575" y="674999"/>
                  </a:lnTo>
                  <a:lnTo>
                    <a:pt x="993976" y="712590"/>
                  </a:lnTo>
                  <a:lnTo>
                    <a:pt x="1016949" y="751163"/>
                  </a:lnTo>
                  <a:lnTo>
                    <a:pt x="1038457" y="790679"/>
                  </a:lnTo>
                  <a:lnTo>
                    <a:pt x="1058462" y="831101"/>
                  </a:lnTo>
                  <a:lnTo>
                    <a:pt x="1076928" y="872392"/>
                  </a:lnTo>
                  <a:lnTo>
                    <a:pt x="1093816" y="914515"/>
                  </a:lnTo>
                  <a:lnTo>
                    <a:pt x="1109089" y="957431"/>
                  </a:lnTo>
                  <a:lnTo>
                    <a:pt x="1122711" y="1001104"/>
                  </a:lnTo>
                  <a:lnTo>
                    <a:pt x="1134642" y="1045497"/>
                  </a:lnTo>
                  <a:lnTo>
                    <a:pt x="1144847" y="1090571"/>
                  </a:lnTo>
                  <a:lnTo>
                    <a:pt x="1153287" y="1136290"/>
                  </a:lnTo>
                  <a:lnTo>
                    <a:pt x="1159925" y="1182616"/>
                  </a:lnTo>
                  <a:lnTo>
                    <a:pt x="1164724" y="1229512"/>
                  </a:lnTo>
                  <a:lnTo>
                    <a:pt x="1167646" y="1276940"/>
                  </a:lnTo>
                  <a:lnTo>
                    <a:pt x="1168654" y="1324864"/>
                  </a:lnTo>
                  <a:lnTo>
                    <a:pt x="1167731" y="1372788"/>
                  </a:lnTo>
                  <a:lnTo>
                    <a:pt x="1164893" y="1420222"/>
                  </a:lnTo>
                  <a:lnTo>
                    <a:pt x="1160178" y="1467126"/>
                  </a:lnTo>
                  <a:lnTo>
                    <a:pt x="1153622" y="1513463"/>
                  </a:lnTo>
                  <a:lnTo>
                    <a:pt x="1145262" y="1559196"/>
                  </a:lnTo>
                  <a:lnTo>
                    <a:pt x="1135137" y="1604288"/>
                  </a:lnTo>
                  <a:lnTo>
                    <a:pt x="1123284" y="1648701"/>
                  </a:lnTo>
                  <a:lnTo>
                    <a:pt x="1109740" y="1692397"/>
                  </a:lnTo>
                  <a:lnTo>
                    <a:pt x="1094542" y="1735340"/>
                  </a:lnTo>
                  <a:lnTo>
                    <a:pt x="1077727" y="1777492"/>
                  </a:lnTo>
                  <a:lnTo>
                    <a:pt x="1059334" y="1818814"/>
                  </a:lnTo>
                  <a:lnTo>
                    <a:pt x="1039400" y="1859271"/>
                  </a:lnTo>
                  <a:lnTo>
                    <a:pt x="1017961" y="1898824"/>
                  </a:lnTo>
                  <a:lnTo>
                    <a:pt x="995055" y="1937436"/>
                  </a:lnTo>
                  <a:lnTo>
                    <a:pt x="970720" y="1975070"/>
                  </a:lnTo>
                  <a:lnTo>
                    <a:pt x="944993" y="2011688"/>
                  </a:lnTo>
                  <a:lnTo>
                    <a:pt x="917912" y="2047252"/>
                  </a:lnTo>
                  <a:lnTo>
                    <a:pt x="889513" y="2081726"/>
                  </a:lnTo>
                  <a:lnTo>
                    <a:pt x="859834" y="2115072"/>
                  </a:lnTo>
                  <a:lnTo>
                    <a:pt x="828913" y="2147252"/>
                  </a:lnTo>
                  <a:lnTo>
                    <a:pt x="796786" y="2178229"/>
                  </a:lnTo>
                  <a:lnTo>
                    <a:pt x="763492" y="2207966"/>
                  </a:lnTo>
                  <a:lnTo>
                    <a:pt x="729067" y="2236425"/>
                  </a:lnTo>
                  <a:lnTo>
                    <a:pt x="693550" y="2263568"/>
                  </a:lnTo>
                  <a:lnTo>
                    <a:pt x="656976" y="2289359"/>
                  </a:lnTo>
                  <a:lnTo>
                    <a:pt x="619385" y="2313760"/>
                  </a:lnTo>
                  <a:lnTo>
                    <a:pt x="580812" y="2336733"/>
                  </a:lnTo>
                  <a:lnTo>
                    <a:pt x="541296" y="2358241"/>
                  </a:lnTo>
                  <a:lnTo>
                    <a:pt x="500874" y="2378246"/>
                  </a:lnTo>
                  <a:lnTo>
                    <a:pt x="459583" y="2396712"/>
                  </a:lnTo>
                  <a:lnTo>
                    <a:pt x="417460" y="2413600"/>
                  </a:lnTo>
                  <a:lnTo>
                    <a:pt x="374544" y="2428873"/>
                  </a:lnTo>
                  <a:lnTo>
                    <a:pt x="330871" y="2442495"/>
                  </a:lnTo>
                  <a:lnTo>
                    <a:pt x="286478" y="2454426"/>
                  </a:lnTo>
                  <a:lnTo>
                    <a:pt x="241404" y="2464631"/>
                  </a:lnTo>
                  <a:lnTo>
                    <a:pt x="195685" y="2473071"/>
                  </a:lnTo>
                  <a:lnTo>
                    <a:pt x="149359" y="2479709"/>
                  </a:lnTo>
                  <a:lnTo>
                    <a:pt x="102463" y="2484508"/>
                  </a:lnTo>
                  <a:lnTo>
                    <a:pt x="55035" y="2487430"/>
                  </a:lnTo>
                  <a:lnTo>
                    <a:pt x="762" y="2488438"/>
                  </a:lnTo>
                  <a:lnTo>
                    <a:pt x="0" y="2651747"/>
                  </a:lnTo>
                  <a:lnTo>
                    <a:pt x="48612" y="2651095"/>
                  </a:lnTo>
                  <a:lnTo>
                    <a:pt x="96791" y="2648712"/>
                  </a:lnTo>
                  <a:lnTo>
                    <a:pt x="144507" y="2644629"/>
                  </a:lnTo>
                  <a:lnTo>
                    <a:pt x="191730" y="2638874"/>
                  </a:lnTo>
                  <a:lnTo>
                    <a:pt x="238429" y="2631478"/>
                  </a:lnTo>
                  <a:lnTo>
                    <a:pt x="284575" y="2622471"/>
                  </a:lnTo>
                  <a:lnTo>
                    <a:pt x="330138" y="2611881"/>
                  </a:lnTo>
                  <a:lnTo>
                    <a:pt x="375087" y="2599740"/>
                  </a:lnTo>
                  <a:lnTo>
                    <a:pt x="419392" y="2586077"/>
                  </a:lnTo>
                  <a:lnTo>
                    <a:pt x="463024" y="2570922"/>
                  </a:lnTo>
                  <a:lnTo>
                    <a:pt x="505952" y="2554304"/>
                  </a:lnTo>
                  <a:lnTo>
                    <a:pt x="548145" y="2536253"/>
                  </a:lnTo>
                  <a:lnTo>
                    <a:pt x="589575" y="2516800"/>
                  </a:lnTo>
                  <a:lnTo>
                    <a:pt x="630211" y="2495973"/>
                  </a:lnTo>
                  <a:lnTo>
                    <a:pt x="670023" y="2473803"/>
                  </a:lnTo>
                  <a:lnTo>
                    <a:pt x="708981" y="2450320"/>
                  </a:lnTo>
                  <a:lnTo>
                    <a:pt x="747054" y="2425553"/>
                  </a:lnTo>
                  <a:lnTo>
                    <a:pt x="784213" y="2399533"/>
                  </a:lnTo>
                  <a:lnTo>
                    <a:pt x="820428" y="2372288"/>
                  </a:lnTo>
                  <a:lnTo>
                    <a:pt x="855668" y="2343850"/>
                  </a:lnTo>
                  <a:lnTo>
                    <a:pt x="889904" y="2314247"/>
                  </a:lnTo>
                  <a:lnTo>
                    <a:pt x="923104" y="2283509"/>
                  </a:lnTo>
                  <a:lnTo>
                    <a:pt x="955240" y="2251667"/>
                  </a:lnTo>
                  <a:lnTo>
                    <a:pt x="986282" y="2218750"/>
                  </a:lnTo>
                  <a:lnTo>
                    <a:pt x="1016198" y="2184787"/>
                  </a:lnTo>
                  <a:lnTo>
                    <a:pt x="1044959" y="2149810"/>
                  </a:lnTo>
                  <a:lnTo>
                    <a:pt x="1072536" y="2113846"/>
                  </a:lnTo>
                  <a:lnTo>
                    <a:pt x="1098897" y="2076928"/>
                  </a:lnTo>
                  <a:lnTo>
                    <a:pt x="1124013" y="2039083"/>
                  </a:lnTo>
                  <a:lnTo>
                    <a:pt x="1147854" y="2000342"/>
                  </a:lnTo>
                  <a:lnTo>
                    <a:pt x="1170389" y="1960735"/>
                  </a:lnTo>
                  <a:lnTo>
                    <a:pt x="1191589" y="1920292"/>
                  </a:lnTo>
                  <a:lnTo>
                    <a:pt x="1211423" y="1879042"/>
                  </a:lnTo>
                  <a:lnTo>
                    <a:pt x="1229862" y="1837015"/>
                  </a:lnTo>
                  <a:lnTo>
                    <a:pt x="1246875" y="1794241"/>
                  </a:lnTo>
                  <a:lnTo>
                    <a:pt x="1262432" y="1750750"/>
                  </a:lnTo>
                  <a:lnTo>
                    <a:pt x="1276504" y="1706571"/>
                  </a:lnTo>
                  <a:lnTo>
                    <a:pt x="1289059" y="1661735"/>
                  </a:lnTo>
                  <a:lnTo>
                    <a:pt x="1300069" y="1616272"/>
                  </a:lnTo>
                  <a:lnTo>
                    <a:pt x="1309502" y="1570210"/>
                  </a:lnTo>
                  <a:lnTo>
                    <a:pt x="1317330" y="1523580"/>
                  </a:lnTo>
                  <a:lnTo>
                    <a:pt x="1323521" y="1476412"/>
                  </a:lnTo>
                  <a:lnTo>
                    <a:pt x="1328045" y="1428735"/>
                  </a:lnTo>
                  <a:lnTo>
                    <a:pt x="1330874" y="1380580"/>
                  </a:lnTo>
                  <a:lnTo>
                    <a:pt x="1331976" y="1331976"/>
                  </a:lnTo>
                  <a:lnTo>
                    <a:pt x="1331320" y="1283363"/>
                  </a:lnTo>
                  <a:lnTo>
                    <a:pt x="1328935" y="1235184"/>
                  </a:lnTo>
                  <a:lnTo>
                    <a:pt x="1324849" y="1187468"/>
                  </a:lnTo>
                  <a:lnTo>
                    <a:pt x="1319091" y="1140245"/>
                  </a:lnTo>
                  <a:lnTo>
                    <a:pt x="1311693" y="1093546"/>
                  </a:lnTo>
                  <a:lnTo>
                    <a:pt x="1302684" y="1047400"/>
                  </a:lnTo>
                  <a:lnTo>
                    <a:pt x="1292092" y="1001837"/>
                  </a:lnTo>
                  <a:lnTo>
                    <a:pt x="1279950" y="956888"/>
                  </a:lnTo>
                  <a:lnTo>
                    <a:pt x="1266285" y="912583"/>
                  </a:lnTo>
                  <a:lnTo>
                    <a:pt x="1251128" y="868951"/>
                  </a:lnTo>
                  <a:lnTo>
                    <a:pt x="1234509" y="826023"/>
                  </a:lnTo>
                  <a:lnTo>
                    <a:pt x="1216458" y="783830"/>
                  </a:lnTo>
                  <a:lnTo>
                    <a:pt x="1197003" y="742400"/>
                  </a:lnTo>
                  <a:lnTo>
                    <a:pt x="1176176" y="701764"/>
                  </a:lnTo>
                  <a:lnTo>
                    <a:pt x="1154006" y="661952"/>
                  </a:lnTo>
                  <a:lnTo>
                    <a:pt x="1130523" y="622994"/>
                  </a:lnTo>
                  <a:lnTo>
                    <a:pt x="1105756" y="584921"/>
                  </a:lnTo>
                  <a:lnTo>
                    <a:pt x="1079735" y="547762"/>
                  </a:lnTo>
                  <a:lnTo>
                    <a:pt x="1052491" y="511547"/>
                  </a:lnTo>
                  <a:lnTo>
                    <a:pt x="1024052" y="476307"/>
                  </a:lnTo>
                  <a:lnTo>
                    <a:pt x="994449" y="442071"/>
                  </a:lnTo>
                  <a:lnTo>
                    <a:pt x="963712" y="408871"/>
                  </a:lnTo>
                  <a:lnTo>
                    <a:pt x="931870" y="376735"/>
                  </a:lnTo>
                  <a:lnTo>
                    <a:pt x="898954" y="345693"/>
                  </a:lnTo>
                  <a:lnTo>
                    <a:pt x="864992" y="315777"/>
                  </a:lnTo>
                  <a:lnTo>
                    <a:pt x="830015" y="287016"/>
                  </a:lnTo>
                  <a:lnTo>
                    <a:pt x="794052" y="259439"/>
                  </a:lnTo>
                  <a:lnTo>
                    <a:pt x="757134" y="233078"/>
                  </a:lnTo>
                  <a:lnTo>
                    <a:pt x="719290" y="207962"/>
                  </a:lnTo>
                  <a:lnTo>
                    <a:pt x="680550" y="184121"/>
                  </a:lnTo>
                  <a:lnTo>
                    <a:pt x="640944" y="161586"/>
                  </a:lnTo>
                  <a:lnTo>
                    <a:pt x="600501" y="140386"/>
                  </a:lnTo>
                  <a:lnTo>
                    <a:pt x="559252" y="120552"/>
                  </a:lnTo>
                  <a:lnTo>
                    <a:pt x="517226" y="102113"/>
                  </a:lnTo>
                  <a:lnTo>
                    <a:pt x="474453" y="85100"/>
                  </a:lnTo>
                  <a:lnTo>
                    <a:pt x="430962" y="69543"/>
                  </a:lnTo>
                  <a:lnTo>
                    <a:pt x="386785" y="55471"/>
                  </a:lnTo>
                  <a:lnTo>
                    <a:pt x="341949" y="42916"/>
                  </a:lnTo>
                  <a:lnTo>
                    <a:pt x="296486" y="31906"/>
                  </a:lnTo>
                  <a:lnTo>
                    <a:pt x="250425" y="22473"/>
                  </a:lnTo>
                  <a:lnTo>
                    <a:pt x="203795" y="14645"/>
                  </a:lnTo>
                  <a:lnTo>
                    <a:pt x="156627" y="8454"/>
                  </a:lnTo>
                  <a:lnTo>
                    <a:pt x="108951" y="3930"/>
                  </a:lnTo>
                  <a:lnTo>
                    <a:pt x="60796" y="1101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42844" y="1192530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5">
                  <a:moveTo>
                    <a:pt x="219837" y="0"/>
                  </a:moveTo>
                  <a:lnTo>
                    <a:pt x="175532" y="4466"/>
                  </a:lnTo>
                  <a:lnTo>
                    <a:pt x="134266" y="17275"/>
                  </a:lnTo>
                  <a:lnTo>
                    <a:pt x="96924" y="37544"/>
                  </a:lnTo>
                  <a:lnTo>
                    <a:pt x="64388" y="64388"/>
                  </a:lnTo>
                  <a:lnTo>
                    <a:pt x="37544" y="96924"/>
                  </a:lnTo>
                  <a:lnTo>
                    <a:pt x="17275" y="134266"/>
                  </a:lnTo>
                  <a:lnTo>
                    <a:pt x="4466" y="175532"/>
                  </a:lnTo>
                  <a:lnTo>
                    <a:pt x="0" y="219837"/>
                  </a:lnTo>
                  <a:lnTo>
                    <a:pt x="4466" y="264141"/>
                  </a:lnTo>
                  <a:lnTo>
                    <a:pt x="17275" y="305407"/>
                  </a:lnTo>
                  <a:lnTo>
                    <a:pt x="37544" y="342749"/>
                  </a:lnTo>
                  <a:lnTo>
                    <a:pt x="64388" y="375284"/>
                  </a:lnTo>
                  <a:lnTo>
                    <a:pt x="96924" y="402129"/>
                  </a:lnTo>
                  <a:lnTo>
                    <a:pt x="134266" y="422398"/>
                  </a:lnTo>
                  <a:lnTo>
                    <a:pt x="175532" y="435207"/>
                  </a:lnTo>
                  <a:lnTo>
                    <a:pt x="219837" y="439674"/>
                  </a:lnTo>
                  <a:lnTo>
                    <a:pt x="264141" y="435207"/>
                  </a:lnTo>
                  <a:lnTo>
                    <a:pt x="305407" y="422398"/>
                  </a:lnTo>
                  <a:lnTo>
                    <a:pt x="342749" y="402129"/>
                  </a:lnTo>
                  <a:lnTo>
                    <a:pt x="375284" y="375285"/>
                  </a:lnTo>
                  <a:lnTo>
                    <a:pt x="402129" y="342749"/>
                  </a:lnTo>
                  <a:lnTo>
                    <a:pt x="422398" y="305407"/>
                  </a:lnTo>
                  <a:lnTo>
                    <a:pt x="435207" y="264141"/>
                  </a:lnTo>
                  <a:lnTo>
                    <a:pt x="439673" y="219837"/>
                  </a:lnTo>
                  <a:lnTo>
                    <a:pt x="435207" y="175532"/>
                  </a:lnTo>
                  <a:lnTo>
                    <a:pt x="422398" y="134266"/>
                  </a:lnTo>
                  <a:lnTo>
                    <a:pt x="402129" y="96924"/>
                  </a:lnTo>
                  <a:lnTo>
                    <a:pt x="375284" y="64389"/>
                  </a:lnTo>
                  <a:lnTo>
                    <a:pt x="342749" y="37544"/>
                  </a:lnTo>
                  <a:lnTo>
                    <a:pt x="305407" y="17275"/>
                  </a:lnTo>
                  <a:lnTo>
                    <a:pt x="264141" y="4466"/>
                  </a:lnTo>
                  <a:lnTo>
                    <a:pt x="21983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85616" y="3345941"/>
              <a:ext cx="439420" cy="440055"/>
            </a:xfrm>
            <a:custGeom>
              <a:avLst/>
              <a:gdLst/>
              <a:ahLst/>
              <a:cxnLst/>
              <a:rect l="l" t="t" r="r" b="b"/>
              <a:pathLst>
                <a:path w="439420" h="440054">
                  <a:moveTo>
                    <a:pt x="219456" y="0"/>
                  </a:moveTo>
                  <a:lnTo>
                    <a:pt x="175240" y="4466"/>
                  </a:lnTo>
                  <a:lnTo>
                    <a:pt x="134052" y="17275"/>
                  </a:lnTo>
                  <a:lnTo>
                    <a:pt x="96775" y="37544"/>
                  </a:lnTo>
                  <a:lnTo>
                    <a:pt x="64293" y="64388"/>
                  </a:lnTo>
                  <a:lnTo>
                    <a:pt x="37491" y="96924"/>
                  </a:lnTo>
                  <a:lnTo>
                    <a:pt x="17252" y="134266"/>
                  </a:lnTo>
                  <a:lnTo>
                    <a:pt x="4460" y="175532"/>
                  </a:lnTo>
                  <a:lnTo>
                    <a:pt x="0" y="219836"/>
                  </a:lnTo>
                  <a:lnTo>
                    <a:pt x="4460" y="264141"/>
                  </a:lnTo>
                  <a:lnTo>
                    <a:pt x="17252" y="305407"/>
                  </a:lnTo>
                  <a:lnTo>
                    <a:pt x="37491" y="342749"/>
                  </a:lnTo>
                  <a:lnTo>
                    <a:pt x="64293" y="375284"/>
                  </a:lnTo>
                  <a:lnTo>
                    <a:pt x="96775" y="402129"/>
                  </a:lnTo>
                  <a:lnTo>
                    <a:pt x="134052" y="422398"/>
                  </a:lnTo>
                  <a:lnTo>
                    <a:pt x="175240" y="435207"/>
                  </a:lnTo>
                  <a:lnTo>
                    <a:pt x="219456" y="439673"/>
                  </a:lnTo>
                  <a:lnTo>
                    <a:pt x="263671" y="435207"/>
                  </a:lnTo>
                  <a:lnTo>
                    <a:pt x="304859" y="422398"/>
                  </a:lnTo>
                  <a:lnTo>
                    <a:pt x="342136" y="402129"/>
                  </a:lnTo>
                  <a:lnTo>
                    <a:pt x="374618" y="375284"/>
                  </a:lnTo>
                  <a:lnTo>
                    <a:pt x="401420" y="342749"/>
                  </a:lnTo>
                  <a:lnTo>
                    <a:pt x="421659" y="305407"/>
                  </a:lnTo>
                  <a:lnTo>
                    <a:pt x="434451" y="264141"/>
                  </a:lnTo>
                  <a:lnTo>
                    <a:pt x="438912" y="219836"/>
                  </a:lnTo>
                  <a:lnTo>
                    <a:pt x="434451" y="175532"/>
                  </a:lnTo>
                  <a:lnTo>
                    <a:pt x="421659" y="134266"/>
                  </a:lnTo>
                  <a:lnTo>
                    <a:pt x="401420" y="96924"/>
                  </a:lnTo>
                  <a:lnTo>
                    <a:pt x="374618" y="64388"/>
                  </a:lnTo>
                  <a:lnTo>
                    <a:pt x="342136" y="37544"/>
                  </a:lnTo>
                  <a:lnTo>
                    <a:pt x="304859" y="17275"/>
                  </a:lnTo>
                  <a:lnTo>
                    <a:pt x="263671" y="4466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42844" y="3656837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219837" y="0"/>
                  </a:moveTo>
                  <a:lnTo>
                    <a:pt x="175532" y="4466"/>
                  </a:lnTo>
                  <a:lnTo>
                    <a:pt x="134266" y="17275"/>
                  </a:lnTo>
                  <a:lnTo>
                    <a:pt x="96924" y="37544"/>
                  </a:lnTo>
                  <a:lnTo>
                    <a:pt x="64388" y="64388"/>
                  </a:lnTo>
                  <a:lnTo>
                    <a:pt x="37544" y="96924"/>
                  </a:lnTo>
                  <a:lnTo>
                    <a:pt x="17275" y="134266"/>
                  </a:lnTo>
                  <a:lnTo>
                    <a:pt x="4466" y="175532"/>
                  </a:lnTo>
                  <a:lnTo>
                    <a:pt x="0" y="219837"/>
                  </a:lnTo>
                  <a:lnTo>
                    <a:pt x="4466" y="264141"/>
                  </a:lnTo>
                  <a:lnTo>
                    <a:pt x="17275" y="305407"/>
                  </a:lnTo>
                  <a:lnTo>
                    <a:pt x="37544" y="342749"/>
                  </a:lnTo>
                  <a:lnTo>
                    <a:pt x="64388" y="375285"/>
                  </a:lnTo>
                  <a:lnTo>
                    <a:pt x="96924" y="402129"/>
                  </a:lnTo>
                  <a:lnTo>
                    <a:pt x="134266" y="422398"/>
                  </a:lnTo>
                  <a:lnTo>
                    <a:pt x="175532" y="435207"/>
                  </a:lnTo>
                  <a:lnTo>
                    <a:pt x="219837" y="439674"/>
                  </a:lnTo>
                  <a:lnTo>
                    <a:pt x="264141" y="435207"/>
                  </a:lnTo>
                  <a:lnTo>
                    <a:pt x="305407" y="422398"/>
                  </a:lnTo>
                  <a:lnTo>
                    <a:pt x="342749" y="402129"/>
                  </a:lnTo>
                  <a:lnTo>
                    <a:pt x="375284" y="375285"/>
                  </a:lnTo>
                  <a:lnTo>
                    <a:pt x="402129" y="342749"/>
                  </a:lnTo>
                  <a:lnTo>
                    <a:pt x="422398" y="305407"/>
                  </a:lnTo>
                  <a:lnTo>
                    <a:pt x="435207" y="264141"/>
                  </a:lnTo>
                  <a:lnTo>
                    <a:pt x="439673" y="219837"/>
                  </a:lnTo>
                  <a:lnTo>
                    <a:pt x="435207" y="175532"/>
                  </a:lnTo>
                  <a:lnTo>
                    <a:pt x="422398" y="134266"/>
                  </a:lnTo>
                  <a:lnTo>
                    <a:pt x="402129" y="96924"/>
                  </a:lnTo>
                  <a:lnTo>
                    <a:pt x="375284" y="64388"/>
                  </a:lnTo>
                  <a:lnTo>
                    <a:pt x="342749" y="37544"/>
                  </a:lnTo>
                  <a:lnTo>
                    <a:pt x="305407" y="17275"/>
                  </a:lnTo>
                  <a:lnTo>
                    <a:pt x="264141" y="4466"/>
                  </a:lnTo>
                  <a:lnTo>
                    <a:pt x="21983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0502" y="1340358"/>
              <a:ext cx="244479" cy="167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9" y="3787140"/>
              <a:ext cx="244602" cy="210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4741" y="3454908"/>
              <a:ext cx="204684" cy="211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74770" y="1607058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19">
                  <a:moveTo>
                    <a:pt x="219455" y="0"/>
                  </a:move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5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5" y="438911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5"/>
                  </a:ln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5927" y="1714500"/>
              <a:ext cx="210137" cy="210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11858" y="2215133"/>
              <a:ext cx="1538605" cy="960119"/>
            </a:xfrm>
            <a:custGeom>
              <a:avLst/>
              <a:gdLst/>
              <a:ahLst/>
              <a:cxnLst/>
              <a:rect l="l" t="t" r="r" b="b"/>
              <a:pathLst>
                <a:path w="1538604" h="960119">
                  <a:moveTo>
                    <a:pt x="1538478" y="480060"/>
                  </a:moveTo>
                  <a:lnTo>
                    <a:pt x="1535988" y="430974"/>
                  </a:lnTo>
                  <a:lnTo>
                    <a:pt x="1528724" y="383298"/>
                  </a:lnTo>
                  <a:lnTo>
                    <a:pt x="1516888" y="337299"/>
                  </a:lnTo>
                  <a:lnTo>
                    <a:pt x="1500759" y="293192"/>
                  </a:lnTo>
                  <a:lnTo>
                    <a:pt x="1480540" y="251218"/>
                  </a:lnTo>
                  <a:lnTo>
                    <a:pt x="1456499" y="211645"/>
                  </a:lnTo>
                  <a:lnTo>
                    <a:pt x="1428864" y="174688"/>
                  </a:lnTo>
                  <a:lnTo>
                    <a:pt x="1397889" y="140589"/>
                  </a:lnTo>
                  <a:lnTo>
                    <a:pt x="1363789" y="109613"/>
                  </a:lnTo>
                  <a:lnTo>
                    <a:pt x="1326832" y="81978"/>
                  </a:lnTo>
                  <a:lnTo>
                    <a:pt x="1287259" y="57937"/>
                  </a:lnTo>
                  <a:lnTo>
                    <a:pt x="1245298" y="37719"/>
                  </a:lnTo>
                  <a:lnTo>
                    <a:pt x="1201178" y="21590"/>
                  </a:lnTo>
                  <a:lnTo>
                    <a:pt x="1155179" y="9753"/>
                  </a:lnTo>
                  <a:lnTo>
                    <a:pt x="1107503" y="2489"/>
                  </a:lnTo>
                  <a:lnTo>
                    <a:pt x="1066800" y="431"/>
                  </a:lnTo>
                  <a:lnTo>
                    <a:pt x="1066800" y="12"/>
                  </a:lnTo>
                  <a:lnTo>
                    <a:pt x="1058659" y="12"/>
                  </a:lnTo>
                  <a:lnTo>
                    <a:pt x="1058418" y="0"/>
                  </a:lnTo>
                  <a:lnTo>
                    <a:pt x="1058164" y="12"/>
                  </a:lnTo>
                  <a:lnTo>
                    <a:pt x="0" y="12"/>
                  </a:lnTo>
                  <a:lnTo>
                    <a:pt x="0" y="960120"/>
                  </a:lnTo>
                  <a:lnTo>
                    <a:pt x="1058418" y="960120"/>
                  </a:lnTo>
                  <a:lnTo>
                    <a:pt x="1066800" y="960120"/>
                  </a:lnTo>
                  <a:lnTo>
                    <a:pt x="1066800" y="959700"/>
                  </a:lnTo>
                  <a:lnTo>
                    <a:pt x="1107503" y="957643"/>
                  </a:lnTo>
                  <a:lnTo>
                    <a:pt x="1155179" y="950379"/>
                  </a:lnTo>
                  <a:lnTo>
                    <a:pt x="1201178" y="938542"/>
                  </a:lnTo>
                  <a:lnTo>
                    <a:pt x="1245298" y="922413"/>
                  </a:lnTo>
                  <a:lnTo>
                    <a:pt x="1287259" y="902195"/>
                  </a:lnTo>
                  <a:lnTo>
                    <a:pt x="1326832" y="878154"/>
                  </a:lnTo>
                  <a:lnTo>
                    <a:pt x="1363789" y="850519"/>
                  </a:lnTo>
                  <a:lnTo>
                    <a:pt x="1397889" y="819543"/>
                  </a:lnTo>
                  <a:lnTo>
                    <a:pt x="1428864" y="785444"/>
                  </a:lnTo>
                  <a:lnTo>
                    <a:pt x="1456499" y="748487"/>
                  </a:lnTo>
                  <a:lnTo>
                    <a:pt x="1480540" y="708914"/>
                  </a:lnTo>
                  <a:lnTo>
                    <a:pt x="1500759" y="666940"/>
                  </a:lnTo>
                  <a:lnTo>
                    <a:pt x="1516888" y="622833"/>
                  </a:lnTo>
                  <a:lnTo>
                    <a:pt x="1528724" y="576834"/>
                  </a:lnTo>
                  <a:lnTo>
                    <a:pt x="1535988" y="529158"/>
                  </a:lnTo>
                  <a:lnTo>
                    <a:pt x="1538478" y="480060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83941" y="2308860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4">
                  <a:moveTo>
                    <a:pt x="386333" y="0"/>
                  </a:moveTo>
                  <a:lnTo>
                    <a:pt x="337874" y="3010"/>
                  </a:lnTo>
                  <a:lnTo>
                    <a:pt x="291210" y="11799"/>
                  </a:lnTo>
                  <a:lnTo>
                    <a:pt x="246704" y="26005"/>
                  </a:lnTo>
                  <a:lnTo>
                    <a:pt x="204719" y="45266"/>
                  </a:lnTo>
                  <a:lnTo>
                    <a:pt x="165615" y="69219"/>
                  </a:lnTo>
                  <a:lnTo>
                    <a:pt x="129756" y="97504"/>
                  </a:lnTo>
                  <a:lnTo>
                    <a:pt x="97504" y="129756"/>
                  </a:lnTo>
                  <a:lnTo>
                    <a:pt x="69219" y="165615"/>
                  </a:lnTo>
                  <a:lnTo>
                    <a:pt x="45266" y="204719"/>
                  </a:lnTo>
                  <a:lnTo>
                    <a:pt x="26005" y="246704"/>
                  </a:lnTo>
                  <a:lnTo>
                    <a:pt x="11799" y="291210"/>
                  </a:lnTo>
                  <a:lnTo>
                    <a:pt x="3010" y="337874"/>
                  </a:lnTo>
                  <a:lnTo>
                    <a:pt x="0" y="386333"/>
                  </a:lnTo>
                  <a:lnTo>
                    <a:pt x="3010" y="434793"/>
                  </a:lnTo>
                  <a:lnTo>
                    <a:pt x="11799" y="481457"/>
                  </a:lnTo>
                  <a:lnTo>
                    <a:pt x="26005" y="525963"/>
                  </a:lnTo>
                  <a:lnTo>
                    <a:pt x="45266" y="567948"/>
                  </a:lnTo>
                  <a:lnTo>
                    <a:pt x="69219" y="607052"/>
                  </a:lnTo>
                  <a:lnTo>
                    <a:pt x="97504" y="642911"/>
                  </a:lnTo>
                  <a:lnTo>
                    <a:pt x="129756" y="675163"/>
                  </a:lnTo>
                  <a:lnTo>
                    <a:pt x="165615" y="703448"/>
                  </a:lnTo>
                  <a:lnTo>
                    <a:pt x="204719" y="727401"/>
                  </a:lnTo>
                  <a:lnTo>
                    <a:pt x="246704" y="746662"/>
                  </a:lnTo>
                  <a:lnTo>
                    <a:pt x="291210" y="760868"/>
                  </a:lnTo>
                  <a:lnTo>
                    <a:pt x="337874" y="769657"/>
                  </a:lnTo>
                  <a:lnTo>
                    <a:pt x="386333" y="772667"/>
                  </a:lnTo>
                  <a:lnTo>
                    <a:pt x="434793" y="769657"/>
                  </a:lnTo>
                  <a:lnTo>
                    <a:pt x="481457" y="760868"/>
                  </a:lnTo>
                  <a:lnTo>
                    <a:pt x="525963" y="746662"/>
                  </a:lnTo>
                  <a:lnTo>
                    <a:pt x="567948" y="727401"/>
                  </a:lnTo>
                  <a:lnTo>
                    <a:pt x="607052" y="703448"/>
                  </a:lnTo>
                  <a:lnTo>
                    <a:pt x="642911" y="675163"/>
                  </a:lnTo>
                  <a:lnTo>
                    <a:pt x="675163" y="642911"/>
                  </a:lnTo>
                  <a:lnTo>
                    <a:pt x="703448" y="607052"/>
                  </a:lnTo>
                  <a:lnTo>
                    <a:pt x="727401" y="567948"/>
                  </a:lnTo>
                  <a:lnTo>
                    <a:pt x="746662" y="525963"/>
                  </a:lnTo>
                  <a:lnTo>
                    <a:pt x="760868" y="481457"/>
                  </a:lnTo>
                  <a:lnTo>
                    <a:pt x="769657" y="434793"/>
                  </a:lnTo>
                  <a:lnTo>
                    <a:pt x="772668" y="386333"/>
                  </a:lnTo>
                  <a:lnTo>
                    <a:pt x="769657" y="337874"/>
                  </a:lnTo>
                  <a:lnTo>
                    <a:pt x="760868" y="291210"/>
                  </a:lnTo>
                  <a:lnTo>
                    <a:pt x="746662" y="246704"/>
                  </a:lnTo>
                  <a:lnTo>
                    <a:pt x="727401" y="204719"/>
                  </a:lnTo>
                  <a:lnTo>
                    <a:pt x="703448" y="165615"/>
                  </a:lnTo>
                  <a:lnTo>
                    <a:pt x="675163" y="129756"/>
                  </a:lnTo>
                  <a:lnTo>
                    <a:pt x="642911" y="97504"/>
                  </a:lnTo>
                  <a:lnTo>
                    <a:pt x="607052" y="69219"/>
                  </a:lnTo>
                  <a:lnTo>
                    <a:pt x="567948" y="45266"/>
                  </a:lnTo>
                  <a:lnTo>
                    <a:pt x="525963" y="26005"/>
                  </a:lnTo>
                  <a:lnTo>
                    <a:pt x="481457" y="11799"/>
                  </a:lnTo>
                  <a:lnTo>
                    <a:pt x="434793" y="3010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68345" y="2500883"/>
              <a:ext cx="426084" cy="440055"/>
            </a:xfrm>
            <a:custGeom>
              <a:avLst/>
              <a:gdLst/>
              <a:ahLst/>
              <a:cxnLst/>
              <a:rect l="l" t="t" r="r" b="b"/>
              <a:pathLst>
                <a:path w="426085" h="440055">
                  <a:moveTo>
                    <a:pt x="303911" y="0"/>
                  </a:moveTo>
                  <a:lnTo>
                    <a:pt x="121539" y="0"/>
                  </a:lnTo>
                  <a:lnTo>
                    <a:pt x="116840" y="762"/>
                  </a:lnTo>
                  <a:lnTo>
                    <a:pt x="101727" y="25781"/>
                  </a:lnTo>
                  <a:lnTo>
                    <a:pt x="100965" y="32385"/>
                  </a:lnTo>
                  <a:lnTo>
                    <a:pt x="100456" y="40767"/>
                  </a:lnTo>
                  <a:lnTo>
                    <a:pt x="100456" y="61595"/>
                  </a:lnTo>
                  <a:lnTo>
                    <a:pt x="100711" y="63881"/>
                  </a:lnTo>
                  <a:lnTo>
                    <a:pt x="101092" y="66293"/>
                  </a:lnTo>
                  <a:lnTo>
                    <a:pt x="14097" y="66293"/>
                  </a:lnTo>
                  <a:lnTo>
                    <a:pt x="0" y="141478"/>
                  </a:lnTo>
                  <a:lnTo>
                    <a:pt x="677" y="150368"/>
                  </a:lnTo>
                  <a:lnTo>
                    <a:pt x="17520" y="188265"/>
                  </a:lnTo>
                  <a:lnTo>
                    <a:pt x="52159" y="223470"/>
                  </a:lnTo>
                  <a:lnTo>
                    <a:pt x="87503" y="245491"/>
                  </a:lnTo>
                  <a:lnTo>
                    <a:pt x="128400" y="261207"/>
                  </a:lnTo>
                  <a:lnTo>
                    <a:pt x="142875" y="264541"/>
                  </a:lnTo>
                  <a:lnTo>
                    <a:pt x="149477" y="266350"/>
                  </a:lnTo>
                  <a:lnTo>
                    <a:pt x="176403" y="289179"/>
                  </a:lnTo>
                  <a:lnTo>
                    <a:pt x="176403" y="303276"/>
                  </a:lnTo>
                  <a:lnTo>
                    <a:pt x="175006" y="308229"/>
                  </a:lnTo>
                  <a:lnTo>
                    <a:pt x="172085" y="311277"/>
                  </a:lnTo>
                  <a:lnTo>
                    <a:pt x="169291" y="314452"/>
                  </a:lnTo>
                  <a:lnTo>
                    <a:pt x="165989" y="317373"/>
                  </a:lnTo>
                  <a:lnTo>
                    <a:pt x="162179" y="320167"/>
                  </a:lnTo>
                  <a:lnTo>
                    <a:pt x="158496" y="322961"/>
                  </a:lnTo>
                  <a:lnTo>
                    <a:pt x="154812" y="325882"/>
                  </a:lnTo>
                  <a:lnTo>
                    <a:pt x="151637" y="329184"/>
                  </a:lnTo>
                  <a:lnTo>
                    <a:pt x="148336" y="332359"/>
                  </a:lnTo>
                  <a:lnTo>
                    <a:pt x="146431" y="337312"/>
                  </a:lnTo>
                  <a:lnTo>
                    <a:pt x="146177" y="344043"/>
                  </a:lnTo>
                  <a:lnTo>
                    <a:pt x="146230" y="352933"/>
                  </a:lnTo>
                  <a:lnTo>
                    <a:pt x="146431" y="354838"/>
                  </a:lnTo>
                  <a:lnTo>
                    <a:pt x="147193" y="357505"/>
                  </a:lnTo>
                  <a:lnTo>
                    <a:pt x="147828" y="360426"/>
                  </a:lnTo>
                  <a:lnTo>
                    <a:pt x="116967" y="371221"/>
                  </a:lnTo>
                  <a:lnTo>
                    <a:pt x="110236" y="373380"/>
                  </a:lnTo>
                  <a:lnTo>
                    <a:pt x="96393" y="378714"/>
                  </a:lnTo>
                  <a:lnTo>
                    <a:pt x="91059" y="382016"/>
                  </a:lnTo>
                  <a:lnTo>
                    <a:pt x="87122" y="385826"/>
                  </a:lnTo>
                  <a:lnTo>
                    <a:pt x="85090" y="387731"/>
                  </a:lnTo>
                  <a:lnTo>
                    <a:pt x="83566" y="391414"/>
                  </a:lnTo>
                  <a:lnTo>
                    <a:pt x="81026" y="402844"/>
                  </a:lnTo>
                  <a:lnTo>
                    <a:pt x="80137" y="408940"/>
                  </a:lnTo>
                  <a:lnTo>
                    <a:pt x="79883" y="415544"/>
                  </a:lnTo>
                  <a:lnTo>
                    <a:pt x="79502" y="421894"/>
                  </a:lnTo>
                  <a:lnTo>
                    <a:pt x="80137" y="427482"/>
                  </a:lnTo>
                  <a:lnTo>
                    <a:pt x="81406" y="432308"/>
                  </a:lnTo>
                  <a:lnTo>
                    <a:pt x="82931" y="437261"/>
                  </a:lnTo>
                  <a:lnTo>
                    <a:pt x="85343" y="439674"/>
                  </a:lnTo>
                  <a:lnTo>
                    <a:pt x="340487" y="439674"/>
                  </a:lnTo>
                  <a:lnTo>
                    <a:pt x="343027" y="437261"/>
                  </a:lnTo>
                  <a:lnTo>
                    <a:pt x="344424" y="432308"/>
                  </a:lnTo>
                  <a:lnTo>
                    <a:pt x="345694" y="427482"/>
                  </a:lnTo>
                  <a:lnTo>
                    <a:pt x="346202" y="421894"/>
                  </a:lnTo>
                  <a:lnTo>
                    <a:pt x="345440" y="408940"/>
                  </a:lnTo>
                  <a:lnTo>
                    <a:pt x="344678" y="402844"/>
                  </a:lnTo>
                  <a:lnTo>
                    <a:pt x="342138" y="391414"/>
                  </a:lnTo>
                  <a:lnTo>
                    <a:pt x="340487" y="387731"/>
                  </a:lnTo>
                  <a:lnTo>
                    <a:pt x="338455" y="385826"/>
                  </a:lnTo>
                  <a:lnTo>
                    <a:pt x="334772" y="381762"/>
                  </a:lnTo>
                  <a:lnTo>
                    <a:pt x="329438" y="378460"/>
                  </a:lnTo>
                  <a:lnTo>
                    <a:pt x="315214" y="373380"/>
                  </a:lnTo>
                  <a:lnTo>
                    <a:pt x="308356" y="371221"/>
                  </a:lnTo>
                  <a:lnTo>
                    <a:pt x="301625" y="369570"/>
                  </a:lnTo>
                  <a:lnTo>
                    <a:pt x="294894" y="367792"/>
                  </a:lnTo>
                  <a:lnTo>
                    <a:pt x="289179" y="366014"/>
                  </a:lnTo>
                  <a:lnTo>
                    <a:pt x="280035" y="362458"/>
                  </a:lnTo>
                  <a:lnTo>
                    <a:pt x="278003" y="360172"/>
                  </a:lnTo>
                  <a:lnTo>
                    <a:pt x="278765" y="357505"/>
                  </a:lnTo>
                  <a:lnTo>
                    <a:pt x="279781" y="352933"/>
                  </a:lnTo>
                  <a:lnTo>
                    <a:pt x="279908" y="348361"/>
                  </a:lnTo>
                  <a:lnTo>
                    <a:pt x="279273" y="344043"/>
                  </a:lnTo>
                  <a:lnTo>
                    <a:pt x="278511" y="337312"/>
                  </a:lnTo>
                  <a:lnTo>
                    <a:pt x="276733" y="332359"/>
                  </a:lnTo>
                  <a:lnTo>
                    <a:pt x="273558" y="329184"/>
                  </a:lnTo>
                  <a:lnTo>
                    <a:pt x="270510" y="325882"/>
                  </a:lnTo>
                  <a:lnTo>
                    <a:pt x="267081" y="322961"/>
                  </a:lnTo>
                  <a:lnTo>
                    <a:pt x="263525" y="320167"/>
                  </a:lnTo>
                  <a:lnTo>
                    <a:pt x="259842" y="317500"/>
                  </a:lnTo>
                  <a:lnTo>
                    <a:pt x="256667" y="314452"/>
                  </a:lnTo>
                  <a:lnTo>
                    <a:pt x="253746" y="311277"/>
                  </a:lnTo>
                  <a:lnTo>
                    <a:pt x="250698" y="308229"/>
                  </a:lnTo>
                  <a:lnTo>
                    <a:pt x="249301" y="303276"/>
                  </a:lnTo>
                  <a:lnTo>
                    <a:pt x="249301" y="289179"/>
                  </a:lnTo>
                  <a:lnTo>
                    <a:pt x="252603" y="282321"/>
                  </a:lnTo>
                  <a:lnTo>
                    <a:pt x="297037" y="261358"/>
                  </a:lnTo>
                  <a:lnTo>
                    <a:pt x="311276" y="257175"/>
                  </a:lnTo>
                  <a:lnTo>
                    <a:pt x="350948" y="239093"/>
                  </a:lnTo>
                  <a:lnTo>
                    <a:pt x="383667" y="215519"/>
                  </a:lnTo>
                  <a:lnTo>
                    <a:pt x="384453" y="214757"/>
                  </a:lnTo>
                  <a:lnTo>
                    <a:pt x="123952" y="214757"/>
                  </a:lnTo>
                  <a:lnTo>
                    <a:pt x="114325" y="210970"/>
                  </a:lnTo>
                  <a:lnTo>
                    <a:pt x="80900" y="192593"/>
                  </a:lnTo>
                  <a:lnTo>
                    <a:pt x="51816" y="166862"/>
                  </a:lnTo>
                  <a:lnTo>
                    <a:pt x="38735" y="145288"/>
                  </a:lnTo>
                  <a:lnTo>
                    <a:pt x="38735" y="110236"/>
                  </a:lnTo>
                  <a:lnTo>
                    <a:pt x="425958" y="110236"/>
                  </a:lnTo>
                  <a:lnTo>
                    <a:pt x="425958" y="81534"/>
                  </a:lnTo>
                  <a:lnTo>
                    <a:pt x="424053" y="76454"/>
                  </a:lnTo>
                  <a:lnTo>
                    <a:pt x="420370" y="72263"/>
                  </a:lnTo>
                  <a:lnTo>
                    <a:pt x="416433" y="68199"/>
                  </a:lnTo>
                  <a:lnTo>
                    <a:pt x="411861" y="66167"/>
                  </a:lnTo>
                  <a:lnTo>
                    <a:pt x="324612" y="66167"/>
                  </a:lnTo>
                  <a:lnTo>
                    <a:pt x="324993" y="63500"/>
                  </a:lnTo>
                  <a:lnTo>
                    <a:pt x="325083" y="61595"/>
                  </a:lnTo>
                  <a:lnTo>
                    <a:pt x="325114" y="40767"/>
                  </a:lnTo>
                  <a:lnTo>
                    <a:pt x="324739" y="32385"/>
                  </a:lnTo>
                  <a:lnTo>
                    <a:pt x="323469" y="19050"/>
                  </a:lnTo>
                  <a:lnTo>
                    <a:pt x="322199" y="13970"/>
                  </a:lnTo>
                  <a:lnTo>
                    <a:pt x="320294" y="10160"/>
                  </a:lnTo>
                  <a:lnTo>
                    <a:pt x="318516" y="6477"/>
                  </a:lnTo>
                  <a:lnTo>
                    <a:pt x="315722" y="3810"/>
                  </a:lnTo>
                  <a:lnTo>
                    <a:pt x="312166" y="2286"/>
                  </a:lnTo>
                  <a:lnTo>
                    <a:pt x="308483" y="762"/>
                  </a:lnTo>
                  <a:lnTo>
                    <a:pt x="303911" y="0"/>
                  </a:lnTo>
                  <a:close/>
                </a:path>
                <a:path w="426085" h="440055">
                  <a:moveTo>
                    <a:pt x="321056" y="110236"/>
                  </a:moveTo>
                  <a:lnTo>
                    <a:pt x="104267" y="110236"/>
                  </a:lnTo>
                  <a:lnTo>
                    <a:pt x="106130" y="123763"/>
                  </a:lnTo>
                  <a:lnTo>
                    <a:pt x="112649" y="164465"/>
                  </a:lnTo>
                  <a:lnTo>
                    <a:pt x="120882" y="202987"/>
                  </a:lnTo>
                  <a:lnTo>
                    <a:pt x="123952" y="214757"/>
                  </a:lnTo>
                  <a:lnTo>
                    <a:pt x="301879" y="214757"/>
                  </a:lnTo>
                  <a:lnTo>
                    <a:pt x="313055" y="164465"/>
                  </a:lnTo>
                  <a:lnTo>
                    <a:pt x="319412" y="123763"/>
                  </a:lnTo>
                  <a:lnTo>
                    <a:pt x="321056" y="110236"/>
                  </a:lnTo>
                  <a:close/>
                </a:path>
                <a:path w="426085" h="440055">
                  <a:moveTo>
                    <a:pt x="425958" y="110236"/>
                  </a:moveTo>
                  <a:lnTo>
                    <a:pt x="387096" y="110236"/>
                  </a:lnTo>
                  <a:lnTo>
                    <a:pt x="387096" y="145288"/>
                  </a:lnTo>
                  <a:lnTo>
                    <a:pt x="385191" y="150368"/>
                  </a:lnTo>
                  <a:lnTo>
                    <a:pt x="358350" y="182270"/>
                  </a:lnTo>
                  <a:lnTo>
                    <a:pt x="320595" y="206851"/>
                  </a:lnTo>
                  <a:lnTo>
                    <a:pt x="301879" y="214757"/>
                  </a:lnTo>
                  <a:lnTo>
                    <a:pt x="384453" y="214757"/>
                  </a:lnTo>
                  <a:lnTo>
                    <a:pt x="414401" y="178689"/>
                  </a:lnTo>
                  <a:lnTo>
                    <a:pt x="425958" y="141478"/>
                  </a:lnTo>
                  <a:lnTo>
                    <a:pt x="425958" y="110236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87" y="4082419"/>
              <a:ext cx="1514756" cy="69425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8300" y="211073"/>
            <a:ext cx="4345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Palatino Linotype" panose="02040502050505030304"/>
                <a:cs typeface="Palatino Linotype" panose="02040502050505030304"/>
              </a:rPr>
              <a:t>Pygame</a:t>
            </a:r>
            <a:r>
              <a:rPr sz="3200" b="1" spc="10" dirty="0">
                <a:latin typeface="Microsoft YaHei UI" panose="020B0503020204020204" charset="-122"/>
                <a:cs typeface="Microsoft YaHei UI" panose="020B0503020204020204" charset="-122"/>
              </a:rPr>
              <a:t>色彩与绘图机制</a:t>
            </a:r>
            <a:endParaRPr sz="3200">
              <a:latin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6" y="3982489"/>
            <a:ext cx="915012" cy="84924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60069" y="2403348"/>
            <a:ext cx="1661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Pygame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3808" y="953515"/>
            <a:ext cx="350456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色彩机制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微软雅黑" panose="020B0503020204020204" charset="-122"/>
              <a:cs typeface="微软雅黑" panose="020B0503020204020204" charset="-122"/>
            </a:endParaRPr>
          </a:p>
          <a:p>
            <a:pPr marL="1242060">
              <a:lnSpc>
                <a:spcPct val="100000"/>
              </a:lnSpc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图形绘制机制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03191" y="2533650"/>
            <a:ext cx="439420" cy="440055"/>
            <a:chOff x="4203191" y="2533650"/>
            <a:chExt cx="439420" cy="440055"/>
          </a:xfrm>
        </p:grpSpPr>
        <p:sp>
          <p:nvSpPr>
            <p:cNvPr id="22" name="object 22"/>
            <p:cNvSpPr/>
            <p:nvPr/>
          </p:nvSpPr>
          <p:spPr>
            <a:xfrm>
              <a:off x="4203191" y="2533650"/>
              <a:ext cx="439420" cy="440055"/>
            </a:xfrm>
            <a:custGeom>
              <a:avLst/>
              <a:gdLst/>
              <a:ahLst/>
              <a:cxnLst/>
              <a:rect l="l" t="t" r="r" b="b"/>
              <a:pathLst>
                <a:path w="439420" h="440055">
                  <a:moveTo>
                    <a:pt x="219456" y="0"/>
                  </a:moveTo>
                  <a:lnTo>
                    <a:pt x="175240" y="4466"/>
                  </a:lnTo>
                  <a:lnTo>
                    <a:pt x="134052" y="17275"/>
                  </a:lnTo>
                  <a:lnTo>
                    <a:pt x="96775" y="37544"/>
                  </a:lnTo>
                  <a:lnTo>
                    <a:pt x="64293" y="64388"/>
                  </a:lnTo>
                  <a:lnTo>
                    <a:pt x="37491" y="96924"/>
                  </a:lnTo>
                  <a:lnTo>
                    <a:pt x="17252" y="134266"/>
                  </a:lnTo>
                  <a:lnTo>
                    <a:pt x="4460" y="175532"/>
                  </a:lnTo>
                  <a:lnTo>
                    <a:pt x="0" y="219837"/>
                  </a:lnTo>
                  <a:lnTo>
                    <a:pt x="4460" y="264141"/>
                  </a:lnTo>
                  <a:lnTo>
                    <a:pt x="17252" y="305407"/>
                  </a:lnTo>
                  <a:lnTo>
                    <a:pt x="37491" y="342749"/>
                  </a:lnTo>
                  <a:lnTo>
                    <a:pt x="64293" y="375285"/>
                  </a:lnTo>
                  <a:lnTo>
                    <a:pt x="96775" y="402129"/>
                  </a:lnTo>
                  <a:lnTo>
                    <a:pt x="134052" y="422398"/>
                  </a:lnTo>
                  <a:lnTo>
                    <a:pt x="175240" y="435207"/>
                  </a:lnTo>
                  <a:lnTo>
                    <a:pt x="219456" y="439674"/>
                  </a:lnTo>
                  <a:lnTo>
                    <a:pt x="263671" y="435207"/>
                  </a:lnTo>
                  <a:lnTo>
                    <a:pt x="304859" y="422398"/>
                  </a:lnTo>
                  <a:lnTo>
                    <a:pt x="342136" y="402129"/>
                  </a:lnTo>
                  <a:lnTo>
                    <a:pt x="374618" y="375285"/>
                  </a:lnTo>
                  <a:lnTo>
                    <a:pt x="401420" y="342749"/>
                  </a:lnTo>
                  <a:lnTo>
                    <a:pt x="421659" y="305407"/>
                  </a:lnTo>
                  <a:lnTo>
                    <a:pt x="434451" y="264141"/>
                  </a:lnTo>
                  <a:lnTo>
                    <a:pt x="438912" y="219837"/>
                  </a:lnTo>
                  <a:lnTo>
                    <a:pt x="434451" y="175532"/>
                  </a:lnTo>
                  <a:lnTo>
                    <a:pt x="421659" y="134266"/>
                  </a:lnTo>
                  <a:lnTo>
                    <a:pt x="401420" y="96924"/>
                  </a:lnTo>
                  <a:lnTo>
                    <a:pt x="374618" y="64388"/>
                  </a:lnTo>
                  <a:lnTo>
                    <a:pt x="342136" y="37544"/>
                  </a:lnTo>
                  <a:lnTo>
                    <a:pt x="304859" y="17275"/>
                  </a:lnTo>
                  <a:lnTo>
                    <a:pt x="263671" y="4466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2317" y="2642615"/>
              <a:ext cx="204684" cy="21031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668014" y="3419094"/>
            <a:ext cx="3766820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绘图机制原理精髓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壁球小游戏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文字型)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135" y="2537205"/>
            <a:ext cx="227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文字绘制机制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4"/>
            <a:ext cx="9144000" cy="4897120"/>
          </a:xfrm>
          <a:custGeom>
            <a:avLst/>
            <a:gdLst/>
            <a:ahLst/>
            <a:cxnLst/>
            <a:rect l="l" t="t" r="r" b="b"/>
            <a:pathLst>
              <a:path w="9144000" h="4897120">
                <a:moveTo>
                  <a:pt x="9144000" y="0"/>
                </a:moveTo>
                <a:lnTo>
                  <a:pt x="0" y="0"/>
                </a:lnTo>
                <a:lnTo>
                  <a:pt x="0" y="4896612"/>
                </a:lnTo>
                <a:lnTo>
                  <a:pt x="9144000" y="4896612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151129"/>
            <a:ext cx="265493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05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05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PYG05: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05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Shape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Draw</a:t>
            </a:r>
            <a:r>
              <a:rPr sz="105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Test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050" i="1" spc="-6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050" i="1" spc="-3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math</a:t>
            </a:r>
            <a:r>
              <a:rPr sz="1050" spc="-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050" i="1" spc="-2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pi</a:t>
            </a:r>
            <a:endParaRPr sz="10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91464"/>
            <a:ext cx="3238500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 </a:t>
            </a:r>
            <a:r>
              <a:rPr sz="1050" spc="-5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05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05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图形绘制</a:t>
            </a:r>
            <a:r>
              <a:rPr sz="105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50" spc="-5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251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 marR="1318260">
              <a:lnSpc>
                <a:spcPct val="100000"/>
              </a:lnSpc>
              <a:tabLst>
                <a:tab pos="377825" algn="l"/>
              </a:tabLst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RED	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8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pygame.Color(</a:t>
            </a:r>
            <a:r>
              <a:rPr sz="105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'red'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50" spc="-5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WHITE</a:t>
            </a:r>
            <a:r>
              <a:rPr sz="105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GREEN</a:t>
            </a:r>
            <a:r>
              <a:rPr sz="1050" spc="-4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4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pygame.Color(</a:t>
            </a:r>
            <a:r>
              <a:rPr sz="105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'green'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071623"/>
            <a:ext cx="45516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#r1rect</a:t>
            </a:r>
            <a:r>
              <a:rPr sz="1050" spc="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pygame.draw.rect(screen,</a:t>
            </a:r>
            <a:r>
              <a:rPr sz="1050" spc="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GOLD,</a:t>
            </a:r>
            <a:r>
              <a:rPr sz="1050" spc="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(100,100,200,100),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5)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#r2rect</a:t>
            </a:r>
            <a:r>
              <a:rPr sz="1050" spc="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pygame.draw.rect(screen,</a:t>
            </a:r>
            <a:r>
              <a:rPr sz="1050" spc="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RED,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(210,210,200,100),</a:t>
            </a:r>
            <a:r>
              <a:rPr sz="1050" spc="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0)</a:t>
            </a:r>
            <a:endParaRPr sz="10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551938"/>
            <a:ext cx="54286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e1rect</a:t>
            </a:r>
            <a:r>
              <a:rPr sz="105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pygame.draw.ellipse(screen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300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c1rect</a:t>
            </a:r>
            <a:r>
              <a:rPr sz="105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pygame.draw.circle(screen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180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c2rect</a:t>
            </a:r>
            <a:r>
              <a:rPr sz="105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pygame.draw.circle(screen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180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r1rect</a:t>
            </a:r>
            <a:r>
              <a:rPr sz="105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pygame.draw.rect(screen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170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130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r2rect</a:t>
            </a:r>
            <a:r>
              <a:rPr sz="105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pygame.draw.rect(screen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370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130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plist</a:t>
            </a:r>
            <a:r>
              <a:rPr sz="105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[(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295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170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285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260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280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340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280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315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250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305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170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)]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12700" marR="1099185">
              <a:lnSpc>
                <a:spcPct val="100000"/>
              </a:lnSpc>
            </a:pP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#l1rect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pygame.draw.lines(screen,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GOLD,</a:t>
            </a:r>
            <a:r>
              <a:rPr sz="1050" spc="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True,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plist,</a:t>
            </a:r>
            <a:r>
              <a:rPr sz="1050" spc="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2) </a:t>
            </a:r>
            <a:r>
              <a:rPr sz="10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al1rect</a:t>
            </a:r>
            <a:r>
              <a:rPr sz="105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pygame.draw.aalines(screen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plist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832097"/>
            <a:ext cx="55022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a1rect </a:t>
            </a:r>
            <a:r>
              <a:rPr sz="105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pygame.draw.arc(screen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220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100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05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1.4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pi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1.9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pi</a:t>
            </a:r>
            <a:r>
              <a:rPr sz="105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5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152138"/>
            <a:ext cx="2727960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050" i="1" spc="-5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05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304800">
              <a:lnSpc>
                <a:spcPct val="100000"/>
              </a:lnSpc>
            </a:pP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050" i="1" spc="-3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050" spc="-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050" i="1" spc="-2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889000" marR="5080" indent="-291465">
              <a:lnSpc>
                <a:spcPct val="100000"/>
              </a:lnSpc>
            </a:pPr>
            <a:r>
              <a:rPr sz="105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05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 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05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050" spc="-56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050">
              <a:latin typeface="Consolas" panose="020B0609020204030204"/>
              <a:cs typeface="Consolas" panose="020B0609020204030204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0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6544" y="4250182"/>
            <a:ext cx="434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PYG05-PygameShapeDraw.py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955" y="2201925"/>
            <a:ext cx="5022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5" dirty="0"/>
              <a:t>y</a:t>
            </a:r>
            <a:r>
              <a:rPr dirty="0"/>
              <a:t>gam</a:t>
            </a:r>
            <a:r>
              <a:rPr spc="-5" dirty="0"/>
              <a:t>e</a:t>
            </a:r>
            <a:r>
              <a:rPr dirty="0"/>
              <a:t>文字绘制机制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文字绘制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pygame.freetype</a:t>
            </a:r>
            <a:endParaRPr spc="-5" dirty="0"/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向屏幕上绘制特定字体的文字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文字不能直</a:t>
            </a:r>
            <a:r>
              <a:rPr sz="2400"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2400" dirty="0">
                <a:solidFill>
                  <a:srgbClr val="000000"/>
                </a:solidFill>
              </a:rPr>
              <a:t>print()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，而是用像素根据字体点阵图绘制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1975" y="3094482"/>
            <a:ext cx="3240024" cy="17998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8109" y="3091405"/>
            <a:ext cx="1831960" cy="18160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文字绘制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3205" y="1173480"/>
            <a:ext cx="7118350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065" marR="5080" algn="ctr">
              <a:lnSpc>
                <a:spcPct val="150000"/>
              </a:lnSpc>
              <a:spcBef>
                <a:spcPts val="815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.</a:t>
            </a:r>
            <a:r>
              <a:rPr sz="2400" dirty="0">
                <a:latin typeface="Consolas" panose="020B0609020204030204"/>
                <a:cs typeface="Consolas" panose="020B0609020204030204"/>
              </a:rPr>
              <a:t>fr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e</a:t>
            </a:r>
            <a:r>
              <a:rPr sz="2400" dirty="0">
                <a:latin typeface="Consolas" panose="020B0609020204030204"/>
                <a:cs typeface="Consolas" panose="020B0609020204030204"/>
              </a:rPr>
              <a:t>e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t</a:t>
            </a:r>
            <a:r>
              <a:rPr sz="2400" dirty="0">
                <a:latin typeface="Consolas" panose="020B0609020204030204"/>
                <a:cs typeface="Consolas" panose="020B0609020204030204"/>
              </a:rPr>
              <a:t>y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pe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是绘制文字的增强方法，建议使用 必须额外增加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import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引用，如下：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9676" y="3363467"/>
            <a:ext cx="4823460" cy="58547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7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7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792" y="252983"/>
            <a:ext cx="307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系统中的字体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9382" y="1356614"/>
            <a:ext cx="2715260" cy="287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Windows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系统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C:\Windows\Fonts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字体文件的扩展名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微软雅黑" panose="020B0503020204020204" charset="-122"/>
              <a:cs typeface="微软雅黑" panose="020B0503020204020204" charset="-122"/>
            </a:endParaRPr>
          </a:p>
          <a:p>
            <a:pPr marL="38735">
              <a:lnSpc>
                <a:spcPct val="100000"/>
              </a:lnSpc>
              <a:tabLst>
                <a:tab pos="1384935" algn="l"/>
              </a:tabLst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*.ttf	*.ttc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495" y="1385316"/>
            <a:ext cx="4395216" cy="31371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538" y="325374"/>
            <a:ext cx="4091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文字绘制机制简介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1141" y="1173480"/>
            <a:ext cx="769747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onsolas" panose="020B0609020204030204"/>
              <a:cs typeface="Consolas" panose="020B0609020204030204"/>
            </a:endParaRPr>
          </a:p>
          <a:p>
            <a:pPr marL="4993005">
              <a:lnSpc>
                <a:spcPts val="2600"/>
              </a:lnSpc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Font.render_to()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95"/>
              </a:lnSpc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pygame.freetype.Font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4998085">
              <a:lnSpc>
                <a:spcPts val="2675"/>
              </a:lnSpc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Font.render()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3312414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5080" indent="-42735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根据字体和字号生成 一个</a:t>
            </a:r>
            <a:r>
              <a:rPr sz="2400" dirty="0">
                <a:latin typeface="Consolas" panose="020B0609020204030204"/>
                <a:cs typeface="Consolas" panose="020B0609020204030204"/>
              </a:rPr>
              <a:t>Font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3385" y="3312414"/>
            <a:ext cx="3397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 marR="5080" indent="-61912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400" dirty="0">
                <a:latin typeface="Consolas" panose="020B0609020204030204"/>
                <a:cs typeface="Consolas" panose="020B0609020204030204"/>
              </a:rPr>
              <a:t>Font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对象的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re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n</a:t>
            </a:r>
            <a:r>
              <a:rPr sz="2400" dirty="0">
                <a:latin typeface="Consolas" panose="020B0609020204030204"/>
                <a:cs typeface="Consolas" panose="020B0609020204030204"/>
              </a:rPr>
              <a:t>de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r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*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方 法绘制具体文字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63796" y="2571750"/>
            <a:ext cx="360680" cy="504190"/>
          </a:xfrm>
          <a:custGeom>
            <a:avLst/>
            <a:gdLst/>
            <a:ahLst/>
            <a:cxnLst/>
            <a:rect l="l" t="t" r="r" b="b"/>
            <a:pathLst>
              <a:path w="360679" h="504189">
                <a:moveTo>
                  <a:pt x="180212" y="0"/>
                </a:moveTo>
                <a:lnTo>
                  <a:pt x="180212" y="125856"/>
                </a:lnTo>
                <a:lnTo>
                  <a:pt x="0" y="125856"/>
                </a:lnTo>
                <a:lnTo>
                  <a:pt x="0" y="377698"/>
                </a:lnTo>
                <a:lnTo>
                  <a:pt x="180212" y="377698"/>
                </a:lnTo>
                <a:lnTo>
                  <a:pt x="180212" y="503681"/>
                </a:lnTo>
                <a:lnTo>
                  <a:pt x="360425" y="251841"/>
                </a:lnTo>
                <a:lnTo>
                  <a:pt x="180212" y="0"/>
                </a:lnTo>
                <a:close/>
              </a:path>
            </a:pathLst>
          </a:custGeom>
          <a:solidFill>
            <a:srgbClr val="F8257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929" y="325374"/>
            <a:ext cx="16294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</a:t>
            </a:r>
            <a:r>
              <a:rPr dirty="0"/>
              <a:t>类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8503" y="1314704"/>
            <a:ext cx="6667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pygame.freetype.Font(</a:t>
            </a:r>
            <a:r>
              <a:rPr sz="28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file,</a:t>
            </a:r>
            <a:r>
              <a:rPr sz="2800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2299207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805" y="2299207"/>
            <a:ext cx="2768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字体类型名称或路径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字体的大小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795" y="3030473"/>
            <a:ext cx="1040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398" y="325374"/>
            <a:ext cx="4807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</a:t>
            </a:r>
            <a:r>
              <a:rPr dirty="0"/>
              <a:t>类的绘制方</a:t>
            </a:r>
            <a:r>
              <a:rPr spc="-5" dirty="0"/>
              <a:t>法</a:t>
            </a:r>
            <a:r>
              <a:rPr dirty="0"/>
              <a:t>(1)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6795" y="2267610"/>
            <a:ext cx="1542415" cy="22199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dest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05" y="2267610"/>
            <a:ext cx="424751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绘制字体的平面，</a:t>
            </a:r>
            <a:r>
              <a:rPr sz="2400" dirty="0">
                <a:latin typeface="Consolas" panose="020B0609020204030204"/>
                <a:cs typeface="Consolas" panose="020B0609020204030204"/>
              </a:rPr>
              <a:t>Surface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对象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在平面中的具体位置，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(x,y)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绘制的文字内容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文字颜色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95" y="1050798"/>
            <a:ext cx="8435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6540" marR="5080" indent="-151447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Font.render_to(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surf,</a:t>
            </a:r>
            <a:r>
              <a:rPr sz="24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dest,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text,</a:t>
            </a:r>
            <a:r>
              <a:rPr sz="24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fgcolor=None,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bgcolor=None, rotation=0,</a:t>
            </a:r>
            <a:r>
              <a:rPr sz="2400" spc="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size=0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—&gt;</a:t>
            </a:r>
            <a:r>
              <a:rPr sz="2400" spc="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Rect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95" y="325374"/>
            <a:ext cx="8435975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</a:t>
            </a:r>
            <a:r>
              <a:rPr dirty="0"/>
              <a:t>类的绘制方</a:t>
            </a:r>
            <a:r>
              <a:rPr spc="-5" dirty="0"/>
              <a:t>法</a:t>
            </a:r>
            <a:r>
              <a:rPr dirty="0"/>
              <a:t>(1)</a:t>
            </a:r>
            <a:endParaRPr dirty="0"/>
          </a:p>
          <a:p>
            <a:pPr marL="1526540" marR="5080" indent="-1514475">
              <a:lnSpc>
                <a:spcPct val="150000"/>
              </a:lnSpc>
              <a:spcBef>
                <a:spcPts val="91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Font.render_to(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surf,</a:t>
            </a:r>
            <a:r>
              <a:rPr sz="24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dest,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text,</a:t>
            </a:r>
            <a:r>
              <a:rPr sz="24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fgcolor=None,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bgcolor=None, rotation=0,</a:t>
            </a:r>
            <a:r>
              <a:rPr sz="2400" spc="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size=0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—&gt;</a:t>
            </a:r>
            <a:r>
              <a:rPr sz="2400" spc="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Rect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411627"/>
            <a:ext cx="8513445" cy="167132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背景颜色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rotation</a:t>
            </a: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逆时针的旋转角度，取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0-359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，部分字体可旋转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文字大小，赋值该参数将覆盖</a:t>
            </a:r>
            <a:r>
              <a:rPr sz="2400" dirty="0">
                <a:latin typeface="Consolas" panose="020B0609020204030204"/>
                <a:cs typeface="Consolas" panose="020B0609020204030204"/>
              </a:rPr>
              <a:t>Font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中的设定值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895" y="325374"/>
            <a:ext cx="8435975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微软雅黑" panose="020B0503020204020204" charset="-122"/>
                <a:cs typeface="微软雅黑" panose="020B0503020204020204" charset="-122"/>
              </a:rPr>
              <a:t>Font</a:t>
            </a:r>
            <a:r>
              <a:rPr sz="4000" dirty="0">
                <a:latin typeface="微软雅黑" panose="020B0503020204020204" charset="-122"/>
                <a:cs typeface="微软雅黑" panose="020B0503020204020204" charset="-122"/>
              </a:rPr>
              <a:t>类的绘制方</a:t>
            </a:r>
            <a:r>
              <a:rPr sz="4000" spc="-5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4000" dirty="0">
                <a:latin typeface="微软雅黑" panose="020B0503020204020204" charset="-122"/>
                <a:cs typeface="微软雅黑" panose="020B0503020204020204" charset="-122"/>
              </a:rPr>
              <a:t>(1)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1526540" marR="5080" indent="-1514475">
              <a:lnSpc>
                <a:spcPct val="150000"/>
              </a:lnSpc>
              <a:spcBef>
                <a:spcPts val="91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Font.render_to(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surf,</a:t>
            </a:r>
            <a:r>
              <a:rPr sz="24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dest,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text,</a:t>
            </a:r>
            <a:r>
              <a:rPr sz="2400" spc="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fgcolor=None,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bgcolor=None, rotation=0,</a:t>
            </a:r>
            <a:r>
              <a:rPr sz="2400" spc="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size=0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—&gt;</a:t>
            </a:r>
            <a:r>
              <a:rPr sz="2400" spc="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Rect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1300" y="3025901"/>
            <a:ext cx="3366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Rect</a:t>
            </a:r>
            <a:r>
              <a:rPr sz="24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返回一个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Rect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210" y="2201925"/>
            <a:ext cx="4006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5" dirty="0"/>
              <a:t>y</a:t>
            </a:r>
            <a:r>
              <a:rPr dirty="0"/>
              <a:t>gam</a:t>
            </a:r>
            <a:r>
              <a:rPr spc="-5" dirty="0"/>
              <a:t>e</a:t>
            </a:r>
            <a:r>
              <a:rPr dirty="0"/>
              <a:t>色彩机制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461"/>
            <a:ext cx="9144000" cy="4608830"/>
          </a:xfrm>
          <a:custGeom>
            <a:avLst/>
            <a:gdLst/>
            <a:ahLst/>
            <a:cxnLst/>
            <a:rect l="l" t="t" r="r" b="b"/>
            <a:pathLst>
              <a:path w="9144000" h="4608830">
                <a:moveTo>
                  <a:pt x="9144000" y="0"/>
                </a:moveTo>
                <a:lnTo>
                  <a:pt x="0" y="0"/>
                </a:lnTo>
                <a:lnTo>
                  <a:pt x="0" y="4608576"/>
                </a:lnTo>
                <a:lnTo>
                  <a:pt x="9144000" y="46085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73963"/>
            <a:ext cx="358394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Unit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PYG05: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Font Draw</a:t>
            </a: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1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18311"/>
            <a:ext cx="2472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7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10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449831"/>
            <a:ext cx="49168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文字</a:t>
            </a:r>
            <a:r>
              <a:rPr sz="16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绘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6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251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6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673095"/>
            <a:ext cx="82873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</a:t>
            </a:r>
            <a:r>
              <a:rPr sz="1600" spc="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pygame.freetype.Font(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'C://Windows//Fonts//msyh.ttc'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36</a:t>
            </a: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600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微软雅黑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</a:t>
            </a:r>
            <a:r>
              <a:rPr sz="1600" spc="-3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f1.render_to(screen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3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160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3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世界和</a:t>
            </a:r>
            <a:r>
              <a:rPr sz="1600" spc="-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3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fgcolor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2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50)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400805"/>
            <a:ext cx="4138929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81630" algn="ctr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600" i="1" spc="-6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33375" algn="ctr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i="1" spc="-2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89000" algn="ctr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i="1" spc="-2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600" spc="-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6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R="322580" algn="ctr">
              <a:lnSpc>
                <a:spcPct val="100000"/>
              </a:lnSpc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R="657860" algn="ctr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9658" y="4250182"/>
            <a:ext cx="4298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PYG05-PygameFontDraw1.py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4029" y="771905"/>
            <a:ext cx="5112258" cy="366826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95" y="325374"/>
            <a:ext cx="7594600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</a:t>
            </a:r>
            <a:r>
              <a:rPr dirty="0"/>
              <a:t>类的绘制方</a:t>
            </a:r>
            <a:r>
              <a:rPr spc="-5" dirty="0"/>
              <a:t>法</a:t>
            </a:r>
            <a:r>
              <a:rPr dirty="0"/>
              <a:t>(2)</a:t>
            </a:r>
            <a:endParaRPr dirty="0"/>
          </a:p>
          <a:p>
            <a:pPr marL="12700" marR="5080">
              <a:lnSpc>
                <a:spcPct val="150000"/>
              </a:lnSpc>
              <a:spcBef>
                <a:spcPts val="91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text,</a:t>
            </a:r>
            <a:r>
              <a:rPr sz="2400" spc="4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fgcolor=None,</a:t>
            </a:r>
            <a:r>
              <a:rPr sz="2400" spc="4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bgcolor=None, </a:t>
            </a:r>
            <a:r>
              <a:rPr sz="2400" spc="-130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rotation=0,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size=0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—&gt; (Surface,</a:t>
            </a:r>
            <a:r>
              <a:rPr sz="2400" spc="2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Rect)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411627"/>
            <a:ext cx="8513445" cy="22199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355600" algn="l"/>
                <a:tab pos="356235" algn="l"/>
                <a:tab pos="1841500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绘制的文字内容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3384550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fgcolor,</a:t>
            </a:r>
            <a:r>
              <a:rPr sz="2400" spc="5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	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字体颜色、背景颜色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rotation</a:t>
            </a:r>
            <a:r>
              <a:rPr sz="2400" spc="-5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逆时针的旋转角度，取值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0-359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，部分字体可旋转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  <a:tab pos="356235" algn="l"/>
                <a:tab pos="1870075" algn="l"/>
              </a:tabLst>
            </a:pP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文字大小，赋值该参数将覆盖</a:t>
            </a:r>
            <a:r>
              <a:rPr sz="2400" dirty="0">
                <a:latin typeface="Consolas" panose="020B0609020204030204"/>
                <a:cs typeface="Consolas" panose="020B0609020204030204"/>
              </a:rPr>
              <a:t>Font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中的设定值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895" y="325374"/>
            <a:ext cx="7594600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微软雅黑" panose="020B0503020204020204" charset="-122"/>
                <a:cs typeface="微软雅黑" panose="020B0503020204020204" charset="-122"/>
              </a:rPr>
              <a:t>Font</a:t>
            </a:r>
            <a:r>
              <a:rPr sz="4000" dirty="0">
                <a:latin typeface="微软雅黑" panose="020B0503020204020204" charset="-122"/>
                <a:cs typeface="微软雅黑" panose="020B0503020204020204" charset="-122"/>
              </a:rPr>
              <a:t>类的绘制方</a:t>
            </a:r>
            <a:r>
              <a:rPr sz="4000" spc="-5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4000" dirty="0">
                <a:latin typeface="微软雅黑" panose="020B0503020204020204" charset="-122"/>
                <a:cs typeface="微软雅黑" panose="020B0503020204020204" charset="-122"/>
              </a:rPr>
              <a:t>(2)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91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Font.render(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text,</a:t>
            </a:r>
            <a:r>
              <a:rPr sz="2400" spc="4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fgcolor=None,</a:t>
            </a:r>
            <a:r>
              <a:rPr sz="2400" spc="4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bgcolor=None, </a:t>
            </a:r>
            <a:r>
              <a:rPr sz="2400" spc="-130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rotation=0, 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size=0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—&gt; (Surface,</a:t>
            </a:r>
            <a:r>
              <a:rPr sz="2400" spc="2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Rect)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1902" y="3025901"/>
            <a:ext cx="6140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返回一个元组，包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含</a:t>
            </a:r>
            <a:r>
              <a:rPr sz="2400" dirty="0">
                <a:latin typeface="Consolas" panose="020B0609020204030204"/>
                <a:cs typeface="Consolas" panose="020B0609020204030204"/>
              </a:rPr>
              <a:t>Surfac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Re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c</a:t>
            </a:r>
            <a:r>
              <a:rPr sz="2400" dirty="0">
                <a:latin typeface="Consolas" panose="020B0609020204030204"/>
                <a:cs typeface="Consolas" panose="020B0609020204030204"/>
              </a:rPr>
              <a:t>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834"/>
            <a:ext cx="9144000" cy="4680585"/>
          </a:xfrm>
          <a:custGeom>
            <a:avLst/>
            <a:gdLst/>
            <a:ahLst/>
            <a:cxnLst/>
            <a:rect l="l" t="t" r="r" b="b"/>
            <a:pathLst>
              <a:path w="9144000" h="4680585">
                <a:moveTo>
                  <a:pt x="9144000" y="0"/>
                </a:moveTo>
                <a:lnTo>
                  <a:pt x="0" y="0"/>
                </a:lnTo>
                <a:lnTo>
                  <a:pt x="0" y="4680204"/>
                </a:lnTo>
                <a:lnTo>
                  <a:pt x="9144000" y="4680204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194563"/>
            <a:ext cx="3584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PYG05: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16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Draw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7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7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169924"/>
            <a:ext cx="49168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文字</a:t>
            </a:r>
            <a:r>
              <a:rPr sz="16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绘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6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251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393188"/>
            <a:ext cx="784225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</a:t>
            </a:r>
            <a:r>
              <a:rPr sz="1600" spc="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2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pygame.freetype.Font(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'C://Windows//Fonts//msyh.ttc'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36</a:t>
            </a:r>
            <a:r>
              <a:rPr sz="16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600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微软雅黑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f1surf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3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</a:t>
            </a:r>
            <a:r>
              <a:rPr sz="1600" spc="-3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f1.render(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世界</a:t>
            </a:r>
            <a:r>
              <a:rPr sz="16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3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fgcolor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3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600" i="1" spc="-5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1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i="1" spc="-2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1700">
              <a:lnSpc>
                <a:spcPct val="100000"/>
              </a:lnSpc>
            </a:pPr>
            <a:r>
              <a:rPr sz="16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i="1" spc="-2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600" spc="-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6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6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468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748" y="4340352"/>
            <a:ext cx="3360420" cy="514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16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screen.blit(f1surf</a:t>
            </a:r>
            <a:r>
              <a:rPr sz="16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200</a:t>
            </a:r>
            <a:r>
              <a:rPr sz="16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160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)) </a:t>
            </a:r>
            <a:r>
              <a:rPr sz="1600" spc="-86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9658" y="4250182"/>
            <a:ext cx="4298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PYG05-PygameFontDraw2.py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447" y="2201925"/>
            <a:ext cx="6039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0" dirty="0"/>
              <a:t>y</a:t>
            </a:r>
            <a:r>
              <a:rPr dirty="0"/>
              <a:t>gam</a:t>
            </a:r>
            <a:r>
              <a:rPr spc="-10" dirty="0"/>
              <a:t>e</a:t>
            </a:r>
            <a:r>
              <a:rPr dirty="0"/>
              <a:t>绘图机制原理精髓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252983"/>
            <a:ext cx="6548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理</a:t>
            </a:r>
            <a:r>
              <a:rPr spc="-5" dirty="0"/>
              <a:t>解Pygame的两个重要类型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777" y="1533652"/>
            <a:ext cx="237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pygame.Surface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8802" y="1278541"/>
            <a:ext cx="4254500" cy="36353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绘图层，或绘图平面，或图层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用于表示图形、文字或图像的绘制效果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与当前屏幕主图层可以并列存在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如果不绘制在主图层上，则不会被显示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矩形区域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对应于当前主图层的某个具体区域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相当于某个矩形区域的指针或标识信息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可以指定图层绘制在某个矩形区域中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777" y="3334258"/>
            <a:ext cx="187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pygame.Rect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791" y="252983"/>
            <a:ext cx="1550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主图层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7029" y="1207516"/>
            <a:ext cx="8409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pygame.display.set_mode()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Surface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300" y="1977389"/>
            <a:ext cx="5867400" cy="8642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1447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18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18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18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8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 </a:t>
            </a:r>
            <a:r>
              <a:rPr sz="18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pygame.display.set_mode(size)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113531"/>
            <a:ext cx="6729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在主图层上绘制其他图层使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2800" dirty="0">
                <a:latin typeface="Consolas" panose="020B0609020204030204"/>
                <a:cs typeface="Consolas" panose="020B0609020204030204"/>
              </a:rPr>
              <a:t>b</a:t>
            </a:r>
            <a:r>
              <a:rPr sz="2800" spc="-15" dirty="0">
                <a:latin typeface="Consolas" panose="020B0609020204030204"/>
                <a:cs typeface="Consolas" panose="020B0609020204030204"/>
              </a:rPr>
              <a:t>l</a:t>
            </a:r>
            <a:r>
              <a:rPr sz="2800" dirty="0">
                <a:latin typeface="Consolas" panose="020B0609020204030204"/>
                <a:cs typeface="Consolas" panose="020B0609020204030204"/>
              </a:rPr>
              <a:t>i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t()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方法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300" y="3793235"/>
            <a:ext cx="5867400" cy="457200"/>
          </a:xfrm>
          <a:custGeom>
            <a:avLst/>
            <a:gdLst/>
            <a:ahLst/>
            <a:cxnLst/>
            <a:rect l="l" t="t" r="r" b="b"/>
            <a:pathLst>
              <a:path w="5867400" h="457200">
                <a:moveTo>
                  <a:pt x="5867400" y="0"/>
                </a:moveTo>
                <a:lnTo>
                  <a:pt x="0" y="0"/>
                </a:lnTo>
                <a:lnTo>
                  <a:pt x="0" y="457200"/>
                </a:lnTo>
                <a:lnTo>
                  <a:pt x="5867400" y="457200"/>
                </a:lnTo>
                <a:lnTo>
                  <a:pt x="58674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16785" y="3860800"/>
            <a:ext cx="3415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screen.blit(ball</a:t>
            </a:r>
            <a:r>
              <a:rPr sz="18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ballrect)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4" y="4486402"/>
            <a:ext cx="1981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pygame.Surface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3571" y="4454652"/>
            <a:ext cx="1564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yg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am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e.R</a:t>
            </a:r>
            <a:r>
              <a:rPr sz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ec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83458" y="4141584"/>
            <a:ext cx="1792605" cy="372110"/>
          </a:xfrm>
          <a:custGeom>
            <a:avLst/>
            <a:gdLst/>
            <a:ahLst/>
            <a:cxnLst/>
            <a:rect l="l" t="t" r="r" b="b"/>
            <a:pathLst>
              <a:path w="1792604" h="372110">
                <a:moveTo>
                  <a:pt x="222250" y="19304"/>
                </a:moveTo>
                <a:lnTo>
                  <a:pt x="194564" y="3327"/>
                </a:lnTo>
                <a:lnTo>
                  <a:pt x="32296" y="284822"/>
                </a:lnTo>
                <a:lnTo>
                  <a:pt x="32004" y="233146"/>
                </a:lnTo>
                <a:lnTo>
                  <a:pt x="32004" y="224142"/>
                </a:lnTo>
                <a:lnTo>
                  <a:pt x="24765" y="217004"/>
                </a:lnTo>
                <a:lnTo>
                  <a:pt x="7112" y="217106"/>
                </a:lnTo>
                <a:lnTo>
                  <a:pt x="0" y="224307"/>
                </a:lnTo>
                <a:lnTo>
                  <a:pt x="0" y="233146"/>
                </a:lnTo>
                <a:lnTo>
                  <a:pt x="762" y="371729"/>
                </a:lnTo>
                <a:lnTo>
                  <a:pt x="34874" y="352196"/>
                </a:lnTo>
                <a:lnTo>
                  <a:pt x="121031" y="302869"/>
                </a:lnTo>
                <a:lnTo>
                  <a:pt x="125780" y="298691"/>
                </a:lnTo>
                <a:lnTo>
                  <a:pt x="128473" y="293192"/>
                </a:lnTo>
                <a:lnTo>
                  <a:pt x="128905" y="287070"/>
                </a:lnTo>
                <a:lnTo>
                  <a:pt x="126873" y="281038"/>
                </a:lnTo>
                <a:lnTo>
                  <a:pt x="122720" y="276263"/>
                </a:lnTo>
                <a:lnTo>
                  <a:pt x="117246" y="273545"/>
                </a:lnTo>
                <a:lnTo>
                  <a:pt x="111150" y="273100"/>
                </a:lnTo>
                <a:lnTo>
                  <a:pt x="105156" y="275094"/>
                </a:lnTo>
                <a:lnTo>
                  <a:pt x="60007" y="300926"/>
                </a:lnTo>
                <a:lnTo>
                  <a:pt x="222250" y="19304"/>
                </a:lnTo>
                <a:close/>
              </a:path>
              <a:path w="1792604" h="372110">
                <a:moveTo>
                  <a:pt x="1792605" y="371716"/>
                </a:moveTo>
                <a:lnTo>
                  <a:pt x="1789671" y="360565"/>
                </a:lnTo>
                <a:lnTo>
                  <a:pt x="1757311" y="237261"/>
                </a:lnTo>
                <a:lnTo>
                  <a:pt x="1755140" y="229133"/>
                </a:lnTo>
                <a:lnTo>
                  <a:pt x="1746504" y="224028"/>
                </a:lnTo>
                <a:lnTo>
                  <a:pt x="1729359" y="228511"/>
                </a:lnTo>
                <a:lnTo>
                  <a:pt x="1724279" y="237261"/>
                </a:lnTo>
                <a:lnTo>
                  <a:pt x="1726438" y="245808"/>
                </a:lnTo>
                <a:lnTo>
                  <a:pt x="1739658" y="296024"/>
                </a:lnTo>
                <a:lnTo>
                  <a:pt x="1443863" y="0"/>
                </a:lnTo>
                <a:lnTo>
                  <a:pt x="1421257" y="22618"/>
                </a:lnTo>
                <a:lnTo>
                  <a:pt x="1716976" y="318681"/>
                </a:lnTo>
                <a:lnTo>
                  <a:pt x="1658239" y="303187"/>
                </a:lnTo>
                <a:lnTo>
                  <a:pt x="1649476" y="308292"/>
                </a:lnTo>
                <a:lnTo>
                  <a:pt x="1647190" y="316839"/>
                </a:lnTo>
                <a:lnTo>
                  <a:pt x="1645031" y="325386"/>
                </a:lnTo>
                <a:lnTo>
                  <a:pt x="1650111" y="334137"/>
                </a:lnTo>
                <a:lnTo>
                  <a:pt x="1792605" y="3717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1909" y="4614420"/>
            <a:ext cx="733425" cy="144145"/>
          </a:xfrm>
          <a:custGeom>
            <a:avLst/>
            <a:gdLst/>
            <a:ahLst/>
            <a:cxnLst/>
            <a:rect l="l" t="t" r="r" b="b"/>
            <a:pathLst>
              <a:path w="733425" h="144145">
                <a:moveTo>
                  <a:pt x="669732" y="71879"/>
                </a:moveTo>
                <a:lnTo>
                  <a:pt x="597407" y="114069"/>
                </a:lnTo>
                <a:lnTo>
                  <a:pt x="592675" y="118289"/>
                </a:lnTo>
                <a:lnTo>
                  <a:pt x="590026" y="123814"/>
                </a:lnTo>
                <a:lnTo>
                  <a:pt x="589639" y="129937"/>
                </a:lnTo>
                <a:lnTo>
                  <a:pt x="591692" y="135951"/>
                </a:lnTo>
                <a:lnTo>
                  <a:pt x="595909" y="140696"/>
                </a:lnTo>
                <a:lnTo>
                  <a:pt x="601424" y="143361"/>
                </a:lnTo>
                <a:lnTo>
                  <a:pt x="607534" y="143759"/>
                </a:lnTo>
                <a:lnTo>
                  <a:pt x="613537" y="141704"/>
                </a:lnTo>
                <a:lnTo>
                  <a:pt x="705851" y="87881"/>
                </a:lnTo>
                <a:lnTo>
                  <a:pt x="701548" y="87881"/>
                </a:lnTo>
                <a:lnTo>
                  <a:pt x="701548" y="85697"/>
                </a:lnTo>
                <a:lnTo>
                  <a:pt x="693419" y="85697"/>
                </a:lnTo>
                <a:lnTo>
                  <a:pt x="669732" y="71879"/>
                </a:lnTo>
                <a:close/>
              </a:path>
              <a:path w="733425" h="144145">
                <a:moveTo>
                  <a:pt x="642300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642300" y="87881"/>
                </a:lnTo>
                <a:lnTo>
                  <a:pt x="669732" y="71879"/>
                </a:lnTo>
                <a:lnTo>
                  <a:pt x="642300" y="55877"/>
                </a:lnTo>
                <a:close/>
              </a:path>
              <a:path w="733425" h="144145">
                <a:moveTo>
                  <a:pt x="705851" y="55877"/>
                </a:moveTo>
                <a:lnTo>
                  <a:pt x="701548" y="55877"/>
                </a:lnTo>
                <a:lnTo>
                  <a:pt x="701548" y="87881"/>
                </a:lnTo>
                <a:lnTo>
                  <a:pt x="705851" y="87881"/>
                </a:lnTo>
                <a:lnTo>
                  <a:pt x="733298" y="71879"/>
                </a:lnTo>
                <a:lnTo>
                  <a:pt x="705851" y="55877"/>
                </a:lnTo>
                <a:close/>
              </a:path>
              <a:path w="733425" h="144145">
                <a:moveTo>
                  <a:pt x="693419" y="58062"/>
                </a:moveTo>
                <a:lnTo>
                  <a:pt x="669732" y="71879"/>
                </a:lnTo>
                <a:lnTo>
                  <a:pt x="693419" y="85697"/>
                </a:lnTo>
                <a:lnTo>
                  <a:pt x="693419" y="58062"/>
                </a:lnTo>
                <a:close/>
              </a:path>
              <a:path w="733425" h="144145">
                <a:moveTo>
                  <a:pt x="701548" y="58062"/>
                </a:moveTo>
                <a:lnTo>
                  <a:pt x="693419" y="58062"/>
                </a:lnTo>
                <a:lnTo>
                  <a:pt x="693419" y="85697"/>
                </a:lnTo>
                <a:lnTo>
                  <a:pt x="701548" y="85697"/>
                </a:lnTo>
                <a:lnTo>
                  <a:pt x="701548" y="58062"/>
                </a:lnTo>
                <a:close/>
              </a:path>
              <a:path w="733425" h="144145">
                <a:moveTo>
                  <a:pt x="607534" y="0"/>
                </a:moveTo>
                <a:lnTo>
                  <a:pt x="601424" y="397"/>
                </a:lnTo>
                <a:lnTo>
                  <a:pt x="595909" y="3062"/>
                </a:lnTo>
                <a:lnTo>
                  <a:pt x="591692" y="7808"/>
                </a:lnTo>
                <a:lnTo>
                  <a:pt x="589639" y="13822"/>
                </a:lnTo>
                <a:lnTo>
                  <a:pt x="590026" y="19944"/>
                </a:lnTo>
                <a:lnTo>
                  <a:pt x="592675" y="25469"/>
                </a:lnTo>
                <a:lnTo>
                  <a:pt x="597407" y="29690"/>
                </a:lnTo>
                <a:lnTo>
                  <a:pt x="669732" y="71879"/>
                </a:lnTo>
                <a:lnTo>
                  <a:pt x="693419" y="58062"/>
                </a:lnTo>
                <a:lnTo>
                  <a:pt x="701548" y="58062"/>
                </a:lnTo>
                <a:lnTo>
                  <a:pt x="701548" y="55877"/>
                </a:lnTo>
                <a:lnTo>
                  <a:pt x="705851" y="55877"/>
                </a:lnTo>
                <a:lnTo>
                  <a:pt x="613537" y="2055"/>
                </a:lnTo>
                <a:lnTo>
                  <a:pt x="60753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4644" y="1094232"/>
            <a:ext cx="5240020" cy="3468370"/>
            <a:chOff x="2104644" y="1094232"/>
            <a:chExt cx="5240020" cy="34683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4644" y="1094232"/>
              <a:ext cx="4831841" cy="34678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74920" y="3507486"/>
              <a:ext cx="1584325" cy="546100"/>
            </a:xfrm>
            <a:custGeom>
              <a:avLst/>
              <a:gdLst/>
              <a:ahLst/>
              <a:cxnLst/>
              <a:rect l="l" t="t" r="r" b="b"/>
              <a:pathLst>
                <a:path w="1584325" h="546100">
                  <a:moveTo>
                    <a:pt x="0" y="545591"/>
                  </a:moveTo>
                  <a:lnTo>
                    <a:pt x="1584198" y="545591"/>
                  </a:lnTo>
                  <a:lnTo>
                    <a:pt x="1584198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3200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86169" y="2967989"/>
              <a:ext cx="658495" cy="558800"/>
            </a:xfrm>
            <a:custGeom>
              <a:avLst/>
              <a:gdLst/>
              <a:ahLst/>
              <a:cxnLst/>
              <a:rect l="l" t="t" r="r" b="b"/>
              <a:pathLst>
                <a:path w="658495" h="558800">
                  <a:moveTo>
                    <a:pt x="609826" y="40906"/>
                  </a:moveTo>
                  <a:lnTo>
                    <a:pt x="578483" y="46360"/>
                  </a:lnTo>
                  <a:lnTo>
                    <a:pt x="0" y="534162"/>
                  </a:lnTo>
                  <a:lnTo>
                    <a:pt x="20574" y="558673"/>
                  </a:lnTo>
                  <a:lnTo>
                    <a:pt x="599219" y="70735"/>
                  </a:lnTo>
                  <a:lnTo>
                    <a:pt x="609826" y="40906"/>
                  </a:lnTo>
                  <a:close/>
                </a:path>
                <a:path w="658495" h="558800">
                  <a:moveTo>
                    <a:pt x="655474" y="8128"/>
                  </a:moveTo>
                  <a:lnTo>
                    <a:pt x="623824" y="8128"/>
                  </a:lnTo>
                  <a:lnTo>
                    <a:pt x="644398" y="32639"/>
                  </a:lnTo>
                  <a:lnTo>
                    <a:pt x="599219" y="70735"/>
                  </a:lnTo>
                  <a:lnTo>
                    <a:pt x="581786" y="119761"/>
                  </a:lnTo>
                  <a:lnTo>
                    <a:pt x="580848" y="126081"/>
                  </a:lnTo>
                  <a:lnTo>
                    <a:pt x="582374" y="132032"/>
                  </a:lnTo>
                  <a:lnTo>
                    <a:pt x="586019" y="136959"/>
                  </a:lnTo>
                  <a:lnTo>
                    <a:pt x="591438" y="140208"/>
                  </a:lnTo>
                  <a:lnTo>
                    <a:pt x="597759" y="141093"/>
                  </a:lnTo>
                  <a:lnTo>
                    <a:pt x="603710" y="139573"/>
                  </a:lnTo>
                  <a:lnTo>
                    <a:pt x="608637" y="135957"/>
                  </a:lnTo>
                  <a:lnTo>
                    <a:pt x="611885" y="130556"/>
                  </a:lnTo>
                  <a:lnTo>
                    <a:pt x="655474" y="8128"/>
                  </a:lnTo>
                  <a:close/>
                </a:path>
                <a:path w="658495" h="558800">
                  <a:moveTo>
                    <a:pt x="629687" y="15112"/>
                  </a:moveTo>
                  <a:lnTo>
                    <a:pt x="618998" y="15112"/>
                  </a:lnTo>
                  <a:lnTo>
                    <a:pt x="636904" y="36195"/>
                  </a:lnTo>
                  <a:lnTo>
                    <a:pt x="609826" y="40906"/>
                  </a:lnTo>
                  <a:lnTo>
                    <a:pt x="599219" y="70735"/>
                  </a:lnTo>
                  <a:lnTo>
                    <a:pt x="644398" y="32639"/>
                  </a:lnTo>
                  <a:lnTo>
                    <a:pt x="629687" y="15112"/>
                  </a:lnTo>
                  <a:close/>
                </a:path>
                <a:path w="658495" h="558800">
                  <a:moveTo>
                    <a:pt x="658367" y="0"/>
                  </a:moveTo>
                  <a:lnTo>
                    <a:pt x="513206" y="25273"/>
                  </a:lnTo>
                  <a:lnTo>
                    <a:pt x="507364" y="33528"/>
                  </a:lnTo>
                  <a:lnTo>
                    <a:pt x="510412" y="50927"/>
                  </a:lnTo>
                  <a:lnTo>
                    <a:pt x="518667" y="56768"/>
                  </a:lnTo>
                  <a:lnTo>
                    <a:pt x="578483" y="46360"/>
                  </a:lnTo>
                  <a:lnTo>
                    <a:pt x="623824" y="8128"/>
                  </a:lnTo>
                  <a:lnTo>
                    <a:pt x="655474" y="8128"/>
                  </a:lnTo>
                  <a:lnTo>
                    <a:pt x="658367" y="0"/>
                  </a:lnTo>
                  <a:close/>
                </a:path>
                <a:path w="658495" h="558800">
                  <a:moveTo>
                    <a:pt x="623824" y="8128"/>
                  </a:moveTo>
                  <a:lnTo>
                    <a:pt x="578483" y="46360"/>
                  </a:lnTo>
                  <a:lnTo>
                    <a:pt x="609826" y="40906"/>
                  </a:lnTo>
                  <a:lnTo>
                    <a:pt x="618998" y="15112"/>
                  </a:lnTo>
                  <a:lnTo>
                    <a:pt x="629687" y="15112"/>
                  </a:lnTo>
                  <a:lnTo>
                    <a:pt x="623824" y="8128"/>
                  </a:lnTo>
                  <a:close/>
                </a:path>
                <a:path w="658495" h="558800">
                  <a:moveTo>
                    <a:pt x="618998" y="15112"/>
                  </a:moveTo>
                  <a:lnTo>
                    <a:pt x="609826" y="40906"/>
                  </a:lnTo>
                  <a:lnTo>
                    <a:pt x="636904" y="36195"/>
                  </a:lnTo>
                  <a:lnTo>
                    <a:pt x="618998" y="1511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4792" y="252983"/>
            <a:ext cx="307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理解绘制过程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2859" y="2106930"/>
            <a:ext cx="1981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pygame.Surface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1557" y="2360167"/>
            <a:ext cx="1562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pygame.Rect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3740" y="3380994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定位某个区域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995" y="2598165"/>
            <a:ext cx="1549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包含某个图 形的图层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9721" y="2815970"/>
            <a:ext cx="1770380" cy="873125"/>
          </a:xfrm>
          <a:custGeom>
            <a:avLst/>
            <a:gdLst/>
            <a:ahLst/>
            <a:cxnLst/>
            <a:rect l="l" t="t" r="r" b="b"/>
            <a:pathLst>
              <a:path w="1770379" h="873125">
                <a:moveTo>
                  <a:pt x="1654623" y="781952"/>
                </a:moveTo>
                <a:lnTo>
                  <a:pt x="1648618" y="782780"/>
                </a:lnTo>
                <a:lnTo>
                  <a:pt x="1643328" y="785822"/>
                </a:lnTo>
                <a:lnTo>
                  <a:pt x="1639442" y="790829"/>
                </a:lnTo>
                <a:lnTo>
                  <a:pt x="1637805" y="796911"/>
                </a:lnTo>
                <a:lnTo>
                  <a:pt x="1638633" y="802909"/>
                </a:lnTo>
                <a:lnTo>
                  <a:pt x="1641675" y="808170"/>
                </a:lnTo>
                <a:lnTo>
                  <a:pt x="1646681" y="812038"/>
                </a:lnTo>
                <a:lnTo>
                  <a:pt x="1769872" y="872998"/>
                </a:lnTo>
                <a:lnTo>
                  <a:pt x="1768899" y="855472"/>
                </a:lnTo>
                <a:lnTo>
                  <a:pt x="1739264" y="855472"/>
                </a:lnTo>
                <a:lnTo>
                  <a:pt x="1706888" y="806441"/>
                </a:lnTo>
                <a:lnTo>
                  <a:pt x="1660652" y="783590"/>
                </a:lnTo>
                <a:lnTo>
                  <a:pt x="1654623" y="781952"/>
                </a:lnTo>
                <a:close/>
              </a:path>
              <a:path w="1770379" h="873125">
                <a:moveTo>
                  <a:pt x="1706888" y="806441"/>
                </a:moveTo>
                <a:lnTo>
                  <a:pt x="1739264" y="855472"/>
                </a:lnTo>
                <a:lnTo>
                  <a:pt x="1751190" y="847598"/>
                </a:lnTo>
                <a:lnTo>
                  <a:pt x="1736598" y="847598"/>
                </a:lnTo>
                <a:lnTo>
                  <a:pt x="1735123" y="820395"/>
                </a:lnTo>
                <a:lnTo>
                  <a:pt x="1706888" y="806441"/>
                </a:lnTo>
                <a:close/>
              </a:path>
              <a:path w="1770379" h="873125">
                <a:moveTo>
                  <a:pt x="1754251" y="720344"/>
                </a:moveTo>
                <a:lnTo>
                  <a:pt x="1745488" y="720725"/>
                </a:lnTo>
                <a:lnTo>
                  <a:pt x="1736852" y="721233"/>
                </a:lnTo>
                <a:lnTo>
                  <a:pt x="1730120" y="728726"/>
                </a:lnTo>
                <a:lnTo>
                  <a:pt x="1730628" y="737489"/>
                </a:lnTo>
                <a:lnTo>
                  <a:pt x="1733413" y="788855"/>
                </a:lnTo>
                <a:lnTo>
                  <a:pt x="1765807" y="837946"/>
                </a:lnTo>
                <a:lnTo>
                  <a:pt x="1739264" y="855472"/>
                </a:lnTo>
                <a:lnTo>
                  <a:pt x="1768899" y="855472"/>
                </a:lnTo>
                <a:lnTo>
                  <a:pt x="1762252" y="735711"/>
                </a:lnTo>
                <a:lnTo>
                  <a:pt x="1761743" y="726948"/>
                </a:lnTo>
                <a:lnTo>
                  <a:pt x="1754251" y="720344"/>
                </a:lnTo>
                <a:close/>
              </a:path>
              <a:path w="1770379" h="873125">
                <a:moveTo>
                  <a:pt x="1735123" y="820395"/>
                </a:moveTo>
                <a:lnTo>
                  <a:pt x="1736598" y="847598"/>
                </a:lnTo>
                <a:lnTo>
                  <a:pt x="1759585" y="832485"/>
                </a:lnTo>
                <a:lnTo>
                  <a:pt x="1735123" y="820395"/>
                </a:lnTo>
                <a:close/>
              </a:path>
              <a:path w="1770379" h="873125">
                <a:moveTo>
                  <a:pt x="1733413" y="788855"/>
                </a:moveTo>
                <a:lnTo>
                  <a:pt x="1735123" y="820395"/>
                </a:lnTo>
                <a:lnTo>
                  <a:pt x="1759585" y="832485"/>
                </a:lnTo>
                <a:lnTo>
                  <a:pt x="1736598" y="847598"/>
                </a:lnTo>
                <a:lnTo>
                  <a:pt x="1751190" y="847598"/>
                </a:lnTo>
                <a:lnTo>
                  <a:pt x="1765807" y="837946"/>
                </a:lnTo>
                <a:lnTo>
                  <a:pt x="1733413" y="788855"/>
                </a:lnTo>
                <a:close/>
              </a:path>
              <a:path w="1770379" h="873125">
                <a:moveTo>
                  <a:pt x="903677" y="31750"/>
                </a:moveTo>
                <a:lnTo>
                  <a:pt x="593470" y="31750"/>
                </a:lnTo>
                <a:lnTo>
                  <a:pt x="626363" y="32004"/>
                </a:lnTo>
                <a:lnTo>
                  <a:pt x="658876" y="32766"/>
                </a:lnTo>
                <a:lnTo>
                  <a:pt x="723138" y="36322"/>
                </a:lnTo>
                <a:lnTo>
                  <a:pt x="785876" y="42672"/>
                </a:lnTo>
                <a:lnTo>
                  <a:pt x="847216" y="52197"/>
                </a:lnTo>
                <a:lnTo>
                  <a:pt x="906906" y="65151"/>
                </a:lnTo>
                <a:lnTo>
                  <a:pt x="964691" y="81534"/>
                </a:lnTo>
                <a:lnTo>
                  <a:pt x="1020699" y="101981"/>
                </a:lnTo>
                <a:lnTo>
                  <a:pt x="1074927" y="126492"/>
                </a:lnTo>
                <a:lnTo>
                  <a:pt x="1127252" y="155067"/>
                </a:lnTo>
                <a:lnTo>
                  <a:pt x="1177798" y="187706"/>
                </a:lnTo>
                <a:lnTo>
                  <a:pt x="1226947" y="224028"/>
                </a:lnTo>
                <a:lnTo>
                  <a:pt x="1274572" y="263652"/>
                </a:lnTo>
                <a:lnTo>
                  <a:pt x="1320800" y="306705"/>
                </a:lnTo>
                <a:lnTo>
                  <a:pt x="1365885" y="352425"/>
                </a:lnTo>
                <a:lnTo>
                  <a:pt x="1409953" y="400939"/>
                </a:lnTo>
                <a:lnTo>
                  <a:pt x="1474342" y="478281"/>
                </a:lnTo>
                <a:lnTo>
                  <a:pt x="1516126" y="532130"/>
                </a:lnTo>
                <a:lnTo>
                  <a:pt x="1557147" y="587756"/>
                </a:lnTo>
                <a:lnTo>
                  <a:pt x="1597660" y="644779"/>
                </a:lnTo>
                <a:lnTo>
                  <a:pt x="1637918" y="702945"/>
                </a:lnTo>
                <a:lnTo>
                  <a:pt x="1677542" y="762000"/>
                </a:lnTo>
                <a:lnTo>
                  <a:pt x="1706888" y="806441"/>
                </a:lnTo>
                <a:lnTo>
                  <a:pt x="1735123" y="820395"/>
                </a:lnTo>
                <a:lnTo>
                  <a:pt x="1703958" y="744220"/>
                </a:lnTo>
                <a:lnTo>
                  <a:pt x="1663953" y="685038"/>
                </a:lnTo>
                <a:lnTo>
                  <a:pt x="1623567" y="626364"/>
                </a:lnTo>
                <a:lnTo>
                  <a:pt x="1582801" y="568960"/>
                </a:lnTo>
                <a:lnTo>
                  <a:pt x="1541144" y="512699"/>
                </a:lnTo>
                <a:lnTo>
                  <a:pt x="1498853" y="458089"/>
                </a:lnTo>
                <a:lnTo>
                  <a:pt x="1455674" y="405511"/>
                </a:lnTo>
                <a:lnTo>
                  <a:pt x="1411477" y="354838"/>
                </a:lnTo>
                <a:lnTo>
                  <a:pt x="1365885" y="306705"/>
                </a:lnTo>
                <a:lnTo>
                  <a:pt x="1319149" y="261366"/>
                </a:lnTo>
                <a:lnTo>
                  <a:pt x="1270889" y="218694"/>
                </a:lnTo>
                <a:lnTo>
                  <a:pt x="1220977" y="179578"/>
                </a:lnTo>
                <a:lnTo>
                  <a:pt x="1169415" y="144018"/>
                </a:lnTo>
                <a:lnTo>
                  <a:pt x="1116076" y="112141"/>
                </a:lnTo>
                <a:lnTo>
                  <a:pt x="1060577" y="84455"/>
                </a:lnTo>
                <a:lnTo>
                  <a:pt x="1003300" y="61214"/>
                </a:lnTo>
                <a:lnTo>
                  <a:pt x="944117" y="42164"/>
                </a:lnTo>
                <a:lnTo>
                  <a:pt x="914018" y="34162"/>
                </a:lnTo>
                <a:lnTo>
                  <a:pt x="903677" y="31750"/>
                </a:lnTo>
                <a:close/>
              </a:path>
              <a:path w="1770379" h="873125">
                <a:moveTo>
                  <a:pt x="593089" y="0"/>
                </a:moveTo>
                <a:lnTo>
                  <a:pt x="491363" y="2793"/>
                </a:lnTo>
                <a:lnTo>
                  <a:pt x="422528" y="7239"/>
                </a:lnTo>
                <a:lnTo>
                  <a:pt x="353060" y="13208"/>
                </a:lnTo>
                <a:lnTo>
                  <a:pt x="283082" y="20574"/>
                </a:lnTo>
                <a:lnTo>
                  <a:pt x="141858" y="38227"/>
                </a:lnTo>
                <a:lnTo>
                  <a:pt x="0" y="58166"/>
                </a:lnTo>
                <a:lnTo>
                  <a:pt x="4444" y="89662"/>
                </a:lnTo>
                <a:lnTo>
                  <a:pt x="216788" y="60452"/>
                </a:lnTo>
                <a:lnTo>
                  <a:pt x="286892" y="52070"/>
                </a:lnTo>
                <a:lnTo>
                  <a:pt x="356488" y="44704"/>
                </a:lnTo>
                <a:lnTo>
                  <a:pt x="425323" y="38862"/>
                </a:lnTo>
                <a:lnTo>
                  <a:pt x="493267" y="34543"/>
                </a:lnTo>
                <a:lnTo>
                  <a:pt x="560451" y="32131"/>
                </a:lnTo>
                <a:lnTo>
                  <a:pt x="593470" y="31750"/>
                </a:lnTo>
                <a:lnTo>
                  <a:pt x="903677" y="31750"/>
                </a:lnTo>
                <a:lnTo>
                  <a:pt x="883538" y="27051"/>
                </a:lnTo>
                <a:lnTo>
                  <a:pt x="821181" y="15621"/>
                </a:lnTo>
                <a:lnTo>
                  <a:pt x="757427" y="7493"/>
                </a:lnTo>
                <a:lnTo>
                  <a:pt x="692657" y="2540"/>
                </a:lnTo>
                <a:lnTo>
                  <a:pt x="626490" y="254"/>
                </a:lnTo>
                <a:lnTo>
                  <a:pt x="59308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82950" y="4702302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将图层绘制在区域内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611" y="2201925"/>
            <a:ext cx="443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壁球小游戏(文字型)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色彩表达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pygame.Color</a:t>
            </a:r>
            <a:endParaRPr spc="-5" dirty="0"/>
          </a:p>
          <a:p>
            <a:pPr marL="11430" marR="5080" algn="ctr">
              <a:lnSpc>
                <a:spcPct val="150000"/>
              </a:lnSpc>
              <a:spcBef>
                <a:spcPts val="1170"/>
              </a:spcBef>
            </a:pPr>
            <a:r>
              <a:rPr sz="2400" spc="-5" dirty="0">
                <a:solidFill>
                  <a:srgbClr val="000000"/>
                </a:solidFill>
              </a:rPr>
              <a:t>Color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类用于表达色彩，使用</a:t>
            </a:r>
            <a:r>
              <a:rPr sz="2400" dirty="0">
                <a:solidFill>
                  <a:srgbClr val="000000"/>
                </a:solidFill>
              </a:rPr>
              <a:t>RGB</a:t>
            </a:r>
            <a:r>
              <a:rPr sz="2400"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2400" dirty="0">
                <a:solidFill>
                  <a:srgbClr val="000000"/>
                </a:solidFill>
              </a:rPr>
              <a:t>RGBA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色彩模式，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可选 </a:t>
            </a:r>
            <a:r>
              <a:rPr sz="2400" dirty="0">
                <a:solidFill>
                  <a:srgbClr val="000000"/>
                </a:solidFill>
              </a:rPr>
              <a:t>Color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类可以用色彩名字、</a:t>
            </a:r>
            <a:r>
              <a:rPr sz="2400" spc="5" dirty="0">
                <a:solidFill>
                  <a:srgbClr val="000000"/>
                </a:solidFill>
              </a:rPr>
              <a:t>RGB</a:t>
            </a:r>
            <a:r>
              <a:rPr sz="2400" spc="-5" dirty="0">
                <a:solidFill>
                  <a:srgbClr val="000000"/>
                </a:solidFill>
              </a:rPr>
              <a:t>A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值、</a:t>
            </a:r>
            <a:r>
              <a:rPr sz="2400" spc="5" dirty="0">
                <a:solidFill>
                  <a:srgbClr val="000000"/>
                </a:solidFill>
              </a:rPr>
              <a:t>HTM</a:t>
            </a:r>
            <a:r>
              <a:rPr sz="2400" dirty="0">
                <a:solidFill>
                  <a:srgbClr val="000000"/>
                </a:solidFill>
              </a:rPr>
              <a:t>L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色彩格式等方式定义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3105150"/>
            <a:ext cx="25463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Consolas" panose="020B0609020204030204"/>
                <a:cs typeface="Consolas" panose="020B0609020204030204"/>
              </a:rPr>
              <a:t>Color(name) 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Color(r,g,b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,a</a:t>
            </a:r>
            <a:r>
              <a:rPr sz="2400" dirty="0">
                <a:latin typeface="Consolas" panose="020B0609020204030204"/>
                <a:cs typeface="Consolas" panose="020B0609020204030204"/>
              </a:rPr>
              <a:t>) </a:t>
            </a:r>
            <a:r>
              <a:rPr sz="2400" spc="-130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g</a:t>
            </a:r>
            <a:r>
              <a:rPr sz="2400" dirty="0">
                <a:latin typeface="Consolas" panose="020B0609020204030204"/>
                <a:cs typeface="Consolas" panose="020B0609020204030204"/>
              </a:rPr>
              <a:t>bv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a</a:t>
            </a:r>
            <a:r>
              <a:rPr sz="2400" dirty="0">
                <a:latin typeface="Consolas" panose="020B0609020204030204"/>
                <a:cs typeface="Consolas" panose="020B0609020204030204"/>
              </a:rPr>
              <a:t>l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ue</a:t>
            </a:r>
            <a:r>
              <a:rPr sz="2400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9038" y="3105150"/>
            <a:ext cx="514540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g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y"</a:t>
            </a:r>
            <a:r>
              <a:rPr sz="2400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190,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190,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190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4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2400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</a:t>
            </a:r>
            <a:r>
              <a:rPr sz="24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400" spc="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2400" spc="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400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611" y="325374"/>
            <a:ext cx="443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壁球小游戏(文字型)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236" y="1370837"/>
            <a:ext cx="5531485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需求：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41350">
              <a:lnSpc>
                <a:spcPct val="100000"/>
              </a:lnSpc>
              <a:spcBef>
                <a:spcPts val="216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把壁球改为一段文字，可以进行移动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从需求到实现的关键</a:t>
            </a:r>
            <a:r>
              <a:rPr sz="2800" b="1" spc="-15" dirty="0"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素：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9150" indent="-285750">
              <a:lnSpc>
                <a:spcPct val="100000"/>
              </a:lnSpc>
              <a:buFont typeface="Arial MT"/>
              <a:buChar char="•"/>
              <a:tabLst>
                <a:tab pos="818515" algn="l"/>
                <a:tab pos="81915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文字移动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：文字的移动绘制及刷新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5282" y="1275588"/>
            <a:ext cx="4673600" cy="3354070"/>
            <a:chOff x="1875282" y="1275588"/>
            <a:chExt cx="4673600" cy="33540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75282" y="1275588"/>
              <a:ext cx="4673346" cy="33535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12719" y="2897250"/>
              <a:ext cx="3016250" cy="1547495"/>
            </a:xfrm>
            <a:custGeom>
              <a:avLst/>
              <a:gdLst/>
              <a:ahLst/>
              <a:cxnLst/>
              <a:rect l="l" t="t" r="r" b="b"/>
              <a:pathLst>
                <a:path w="3016250" h="1547495">
                  <a:moveTo>
                    <a:pt x="127000" y="1420101"/>
                  </a:moveTo>
                  <a:lnTo>
                    <a:pt x="76060" y="1460855"/>
                  </a:lnTo>
                  <a:lnTo>
                    <a:pt x="76060" y="394970"/>
                  </a:lnTo>
                  <a:lnTo>
                    <a:pt x="50927" y="394970"/>
                  </a:lnTo>
                  <a:lnTo>
                    <a:pt x="50927" y="1460855"/>
                  </a:lnTo>
                  <a:lnTo>
                    <a:pt x="0" y="1420101"/>
                  </a:lnTo>
                  <a:lnTo>
                    <a:pt x="63500" y="1547101"/>
                  </a:lnTo>
                  <a:lnTo>
                    <a:pt x="101600" y="1470901"/>
                  </a:lnTo>
                  <a:lnTo>
                    <a:pt x="127000" y="1420101"/>
                  </a:lnTo>
                  <a:close/>
                </a:path>
                <a:path w="3016250" h="1547495">
                  <a:moveTo>
                    <a:pt x="3016250" y="63500"/>
                  </a:moveTo>
                  <a:lnTo>
                    <a:pt x="2991104" y="50927"/>
                  </a:lnTo>
                  <a:lnTo>
                    <a:pt x="2889250" y="0"/>
                  </a:lnTo>
                  <a:lnTo>
                    <a:pt x="2929991" y="50927"/>
                  </a:lnTo>
                  <a:lnTo>
                    <a:pt x="999998" y="50927"/>
                  </a:lnTo>
                  <a:lnTo>
                    <a:pt x="999998" y="76073"/>
                  </a:lnTo>
                  <a:lnTo>
                    <a:pt x="2929991" y="76073"/>
                  </a:lnTo>
                  <a:lnTo>
                    <a:pt x="2889250" y="127000"/>
                  </a:lnTo>
                  <a:lnTo>
                    <a:pt x="2991104" y="76073"/>
                  </a:lnTo>
                  <a:lnTo>
                    <a:pt x="3016250" y="635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6611" y="325374"/>
            <a:ext cx="443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壁球小游戏(文字型)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28465" y="3580129"/>
            <a:ext cx="220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speed</a:t>
            </a:r>
            <a:r>
              <a:rPr sz="2400" spc="-3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-3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[1,1]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壁球小游戏(文字型)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4389" y="2097277"/>
            <a:ext cx="721614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PygameWallBallv10.py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采用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.render_to()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方法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PygameWallBallv11.py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采用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.render()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方法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4"/>
            <a:ext cx="9144000" cy="4897120"/>
          </a:xfrm>
          <a:custGeom>
            <a:avLst/>
            <a:gdLst/>
            <a:ahLst/>
            <a:cxnLst/>
            <a:rect l="l" t="t" r="r" b="b"/>
            <a:pathLst>
              <a:path w="9144000" h="4897120">
                <a:moveTo>
                  <a:pt x="9144000" y="0"/>
                </a:moveTo>
                <a:lnTo>
                  <a:pt x="0" y="0"/>
                </a:lnTo>
                <a:lnTo>
                  <a:pt x="0" y="4896612"/>
                </a:lnTo>
                <a:lnTo>
                  <a:pt x="9144000" y="4896612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15316"/>
            <a:ext cx="3830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0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PYG05:</a:t>
            </a:r>
            <a:r>
              <a:rPr sz="10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10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10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10,</a:t>
            </a:r>
            <a:r>
              <a:rPr sz="10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文字型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A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65430"/>
            <a:ext cx="1562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000" i="1" spc="-4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000" i="1" spc="-3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722884"/>
            <a:ext cx="305117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 marR="37592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000" spc="10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114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1000" spc="10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114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000" spc="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pygame.display.set_mode(size)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251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2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3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</a:t>
            </a:r>
            <a:r>
              <a:rPr sz="1000" spc="-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230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160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0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字绘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942083"/>
            <a:ext cx="47967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</a:t>
            </a:r>
            <a:r>
              <a:rPr sz="1000" spc="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3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pygame.freetype.Font(</a:t>
            </a:r>
            <a:r>
              <a:rPr sz="10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'C://Windows//Fonts//msyh.ttc'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4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36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1180"/>
              </a:lnSpc>
              <a:spcBef>
                <a:spcPts val="75"/>
              </a:spcBef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f1.render_to(screen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3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1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世界和平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fgcolor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10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10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2035" y="3313938"/>
            <a:ext cx="5848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700">
              <a:lnSpc>
                <a:spcPct val="100000"/>
              </a:lnSpc>
              <a:spcBef>
                <a:spcPts val="100"/>
              </a:spcBef>
              <a:buClr>
                <a:srgbClr val="F82571"/>
              </a:buClr>
              <a:buChar char="&gt;"/>
              <a:tabLst>
                <a:tab pos="152400" algn="l"/>
              </a:tabLst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th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2035" y="3618738"/>
            <a:ext cx="6540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700">
              <a:lnSpc>
                <a:spcPct val="100000"/>
              </a:lnSpc>
              <a:spcBef>
                <a:spcPts val="100"/>
              </a:spcBef>
              <a:buClr>
                <a:srgbClr val="F82571"/>
              </a:buClr>
              <a:buChar char="&gt;"/>
              <a:tabLst>
                <a:tab pos="152400" algn="l"/>
              </a:tabLst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704338"/>
            <a:ext cx="29597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000" i="1" spc="-5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000" spc="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850900" marR="353695" indent="-279400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000" i="1" spc="-2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000" spc="-53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 marR="5080" indent="-280035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&lt;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 </a:t>
            </a: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or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f1rect.width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-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 marR="5080" indent="-280035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1000" i="1" spc="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f1rect.height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-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 marR="842645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spc="-53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393" y="4380991"/>
            <a:ext cx="1282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screen.fill(BLACK)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393" y="4535678"/>
            <a:ext cx="4796790" cy="4819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180"/>
              </a:lnSpc>
              <a:spcBef>
                <a:spcPts val="155"/>
              </a:spcBef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</a:t>
            </a:r>
            <a:r>
              <a:rPr sz="1000" spc="-3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f1.render_to(screen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世界和平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fgcolor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1170"/>
              </a:lnSpc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5247" y="1846072"/>
            <a:ext cx="292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400" spc="-4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ender_</a:t>
            </a:r>
            <a:r>
              <a:rPr sz="2400" spc="-2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spc="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40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()方法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7126" y="4106164"/>
            <a:ext cx="4370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PYG05-PygameWallBallv10.py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39116"/>
            <a:ext cx="3830320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</a:pP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0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PYG05:</a:t>
            </a:r>
            <a:r>
              <a:rPr sz="10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10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10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10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11,</a:t>
            </a:r>
            <a:r>
              <a:rPr sz="10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文字型</a:t>
            </a:r>
            <a:r>
              <a:rPr sz="10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B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119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000" i="1" spc="-4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000" i="1" spc="-3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46176"/>
            <a:ext cx="3051175" cy="1247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 marR="37592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000" spc="10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114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1000" spc="10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114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400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000" spc="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pygame.display.set_mode(size)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251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1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2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3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</a:t>
            </a:r>
            <a:r>
              <a:rPr sz="1000" spc="-2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230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160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0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字绘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865883"/>
            <a:ext cx="4286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</a:t>
            </a:r>
            <a:r>
              <a:rPr sz="1000" spc="4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4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pygame.freetype.Font(</a:t>
            </a:r>
            <a:r>
              <a:rPr sz="10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'C://Windows//Fonts//msyh.ttc'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4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36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f1surf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f1.render(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世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界和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fgcolor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1000" spc="-1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1000" spc="-1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2035" y="3237738"/>
            <a:ext cx="5848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700">
              <a:lnSpc>
                <a:spcPct val="100000"/>
              </a:lnSpc>
              <a:spcBef>
                <a:spcPts val="100"/>
              </a:spcBef>
              <a:buClr>
                <a:srgbClr val="F82571"/>
              </a:buClr>
              <a:buChar char="&gt;"/>
              <a:tabLst>
                <a:tab pos="152400" algn="l"/>
              </a:tabLst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wi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th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2035" y="3542538"/>
            <a:ext cx="6540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700">
              <a:lnSpc>
                <a:spcPct val="100000"/>
              </a:lnSpc>
              <a:spcBef>
                <a:spcPts val="100"/>
              </a:spcBef>
              <a:buClr>
                <a:srgbClr val="F82571"/>
              </a:buClr>
              <a:buChar char="&gt;"/>
              <a:tabLst>
                <a:tab pos="152400" algn="l"/>
              </a:tabLst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28138"/>
            <a:ext cx="29597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000" i="1" spc="-50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000" spc="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850900" marR="353695" indent="-279400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000" i="1" spc="-2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000" spc="-53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 marR="5080" indent="-280035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&lt;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 </a:t>
            </a: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or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f1rect.width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-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 marR="5080" indent="-280035">
              <a:lnSpc>
                <a:spcPct val="100000"/>
              </a:lnSpc>
            </a:pPr>
            <a:r>
              <a:rPr sz="1000" i="1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i="1" spc="-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1000" i="1" spc="5" dirty="0">
                <a:solidFill>
                  <a:srgbClr val="66D9E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f1rect.height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-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 marR="842645">
              <a:lnSpc>
                <a:spcPct val="100000"/>
              </a:lnSpc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spc="-53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2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393" y="4304284"/>
            <a:ext cx="1282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screen.fill(BLACK)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393" y="4459478"/>
            <a:ext cx="4237355" cy="634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f1surf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f1rect</a:t>
            </a:r>
            <a:r>
              <a:rPr sz="1000" spc="-2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15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f1.render(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世界</a:t>
            </a:r>
            <a:r>
              <a:rPr sz="1000" spc="-1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0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0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3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fgcolor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GOLD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3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AA4825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1000" dirty="0">
                <a:solidFill>
                  <a:srgbClr val="F825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50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000" spc="-53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screen.blit(f1surf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(pos[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1000" spc="-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53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pos[</a:t>
            </a:r>
            <a:r>
              <a:rPr sz="1000" spc="-5" dirty="0">
                <a:solidFill>
                  <a:srgbClr val="AD81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])) </a:t>
            </a:r>
            <a:r>
              <a:rPr sz="1000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8F8F1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126" y="4106164"/>
            <a:ext cx="4370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PYG05-PygameWallBallv11.py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5465" y="1846072"/>
            <a:ext cx="247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使用.</a:t>
            </a:r>
            <a:r>
              <a:rPr sz="2400" spc="-4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ender(</a:t>
            </a:r>
            <a:r>
              <a:rPr sz="2400" spc="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方法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046" y="2201925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单元小结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1164" y="4123690"/>
            <a:ext cx="36912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色彩与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绘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制机制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7532" y="787145"/>
            <a:ext cx="3136392" cy="20596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4832" y="2862071"/>
            <a:ext cx="3016885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色彩机制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图形绘制机制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文字绘制机制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绘制机制原理精髓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壁球小游戏</a:t>
            </a: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文字型)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8841" y="878887"/>
            <a:ext cx="2833494" cy="2772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505" y="325374"/>
            <a:ext cx="3079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dirty="0"/>
              <a:t>GB色彩模式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3177286"/>
            <a:ext cx="433133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红绿蓝三个通道颜色组合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覆盖视力所能感知的所有颜色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RGB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取值范围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0-255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6544" y="1137014"/>
            <a:ext cx="2009207" cy="197717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81371" y="1269238"/>
          <a:ext cx="4096385" cy="369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/>
                <a:gridCol w="1334135"/>
                <a:gridCol w="1333500"/>
              </a:tblGrid>
              <a:tr h="462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英文名称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R.G.B.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中文名称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</a:tr>
              <a:tr h="462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white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255</a:t>
                      </a:r>
                      <a:r>
                        <a:rPr sz="1600" b="1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255</a:t>
                      </a:r>
                      <a:r>
                        <a:rPr sz="1600" b="1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255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白色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black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sz="1600" b="1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sz="1600" b="1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黑色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grey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190</a:t>
                      </a:r>
                      <a:r>
                        <a:rPr sz="1600" b="1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190</a:t>
                      </a:r>
                      <a:r>
                        <a:rPr sz="1600" b="1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190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灰色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</a:tr>
              <a:tr h="462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darkgreen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sz="1600" b="1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100</a:t>
                      </a:r>
                      <a:r>
                        <a:rPr sz="1600" b="1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深绿色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462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gold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255</a:t>
                      </a:r>
                      <a:r>
                        <a:rPr sz="1600" b="1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215</a:t>
                      </a:r>
                      <a:r>
                        <a:rPr sz="1600" b="1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金色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</a:tr>
              <a:tr h="4623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violet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238</a:t>
                      </a:r>
                      <a:r>
                        <a:rPr sz="1600" b="1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130</a:t>
                      </a:r>
                      <a:r>
                        <a:rPr sz="1600" b="1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238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紫罗兰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462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purple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160</a:t>
                      </a:r>
                      <a:r>
                        <a:rPr sz="1600" b="1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32</a:t>
                      </a:r>
                      <a:r>
                        <a:rPr sz="1600" b="1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240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紫色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435" y="325374"/>
            <a:ext cx="34372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dirty="0"/>
              <a:t>GB</a:t>
            </a:r>
            <a:r>
              <a:rPr spc="-5" dirty="0"/>
              <a:t>A</a:t>
            </a:r>
            <a:r>
              <a:rPr dirty="0"/>
              <a:t>色彩模式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8322" y="1984501"/>
            <a:ext cx="71983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RGB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色彩模式之外增加了第四维度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alpha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通道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alpha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通道表示不透明度，取值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0-255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，默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认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255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nsolas" panose="020B0609020204030204"/>
                <a:cs typeface="Consolas" panose="020B0609020204030204"/>
              </a:rPr>
              <a:t>alpha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通道值越大，不透明度越高，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25</a:t>
            </a:r>
            <a:r>
              <a:rPr sz="2400" dirty="0">
                <a:latin typeface="Consolas" panose="020B0609020204030204"/>
                <a:cs typeface="Consolas" panose="020B0609020204030204"/>
              </a:rPr>
              <a:t>5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表示不透明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5785" y="325374"/>
            <a:ext cx="39325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pygame.Color</a:t>
            </a:r>
            <a:r>
              <a:rPr dirty="0"/>
              <a:t>类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99534" y="1448816"/>
            <a:ext cx="42481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7755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获得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类的红色值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获得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类的绿色值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g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获得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类的蓝色值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b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获得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Color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类的不透明度值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a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400" dirty="0">
                <a:latin typeface="Consolas" panose="020B0609020204030204"/>
                <a:cs typeface="Consolas" panose="020B0609020204030204"/>
              </a:rPr>
              <a:t>RGBA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各通道值归一到</a:t>
            </a:r>
            <a:r>
              <a:rPr sz="2400" dirty="0">
                <a:latin typeface="Consolas" panose="020B0609020204030204"/>
                <a:cs typeface="Consolas" panose="020B0609020204030204"/>
              </a:rPr>
              <a:t>0</a:t>
            </a:r>
            <a:r>
              <a:rPr sz="2400" spc="5" dirty="0">
                <a:latin typeface="Consolas" panose="020B0609020204030204"/>
                <a:cs typeface="Consolas" panose="020B0609020204030204"/>
              </a:rPr>
              <a:t>-</a:t>
            </a:r>
            <a:r>
              <a:rPr sz="2400" dirty="0">
                <a:latin typeface="Consolas" panose="020B0609020204030204"/>
                <a:cs typeface="Consolas" panose="020B0609020204030204"/>
              </a:rPr>
              <a:t>1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之间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/>
              <a:t>pygame.Color.r </a:t>
            </a:r>
            <a:r>
              <a:rPr spc="5" dirty="0"/>
              <a:t> </a:t>
            </a:r>
            <a:r>
              <a:rPr dirty="0"/>
              <a:t>pygame.Color.g </a:t>
            </a:r>
            <a:r>
              <a:rPr spc="5" dirty="0"/>
              <a:t> </a:t>
            </a:r>
            <a:r>
              <a:rPr dirty="0"/>
              <a:t>pygame.Color.b </a:t>
            </a:r>
            <a:r>
              <a:rPr spc="5" dirty="0"/>
              <a:t> </a:t>
            </a:r>
            <a:r>
              <a:rPr dirty="0"/>
              <a:t>pygame.Color.a </a:t>
            </a:r>
            <a:r>
              <a:rPr spc="5" dirty="0"/>
              <a:t> </a:t>
            </a:r>
            <a:r>
              <a:rPr dirty="0"/>
              <a:t>p</a:t>
            </a:r>
            <a:r>
              <a:rPr spc="10" dirty="0"/>
              <a:t>y</a:t>
            </a:r>
            <a:r>
              <a:rPr dirty="0"/>
              <a:t>ga</a:t>
            </a:r>
            <a:r>
              <a:rPr spc="10" dirty="0"/>
              <a:t>m</a:t>
            </a:r>
            <a:r>
              <a:rPr dirty="0"/>
              <a:t>e.</a:t>
            </a:r>
            <a:r>
              <a:rPr spc="10" dirty="0"/>
              <a:t>C</a:t>
            </a:r>
            <a:r>
              <a:rPr dirty="0"/>
              <a:t>o</a:t>
            </a:r>
            <a:r>
              <a:rPr spc="10" dirty="0"/>
              <a:t>l</a:t>
            </a:r>
            <a:r>
              <a:rPr dirty="0"/>
              <a:t>or</a:t>
            </a:r>
            <a:r>
              <a:rPr spc="10" dirty="0"/>
              <a:t>.</a:t>
            </a:r>
            <a:r>
              <a:rPr dirty="0"/>
              <a:t>no</a:t>
            </a:r>
            <a:r>
              <a:rPr spc="10" dirty="0"/>
              <a:t>r</a:t>
            </a:r>
            <a:r>
              <a:rPr dirty="0"/>
              <a:t>m</a:t>
            </a:r>
            <a:r>
              <a:rPr spc="10" dirty="0"/>
              <a:t>a</a:t>
            </a:r>
            <a:r>
              <a:rPr dirty="0"/>
              <a:t>li</a:t>
            </a:r>
            <a:r>
              <a:rPr spc="10" dirty="0"/>
              <a:t>z</a:t>
            </a:r>
            <a:r>
              <a:rPr dirty="0"/>
              <a:t>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611" y="325374"/>
            <a:ext cx="443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壁球小游戏(色彩型)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236" y="1370837"/>
            <a:ext cx="553148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需求：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41350">
              <a:lnSpc>
                <a:spcPct val="100000"/>
              </a:lnSpc>
              <a:spcBef>
                <a:spcPts val="216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根据壁球移动状态修改游戏的背景色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9516" y="2631948"/>
            <a:ext cx="3280410" cy="23538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2631948"/>
            <a:ext cx="3280410" cy="235381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RjODUwY2E3NTM5Nzc3OGFhNDE5MTU0NTk2NGRkYz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9931</Words>
  <Application>WPS 演示</Application>
  <PresentationFormat>全屏显示(16:9)</PresentationFormat>
  <Paragraphs>664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Consolas</vt:lpstr>
      <vt:lpstr>Palatino Linotype</vt:lpstr>
      <vt:lpstr>Microsoft YaHei UI</vt:lpstr>
      <vt:lpstr>Tahoma</vt:lpstr>
      <vt:lpstr>Arial MT</vt:lpstr>
      <vt:lpstr>Calibri</vt:lpstr>
      <vt:lpstr>Arial Unicode MS</vt:lpstr>
      <vt:lpstr>Office Theme</vt:lpstr>
      <vt:lpstr>Pygame色彩与绘图机制</vt:lpstr>
      <vt:lpstr>单元开篇</vt:lpstr>
      <vt:lpstr>Pygame色彩与绘图机制</vt:lpstr>
      <vt:lpstr>Pygame色彩机制</vt:lpstr>
      <vt:lpstr>色彩表达</vt:lpstr>
      <vt:lpstr>RGB色彩模式</vt:lpstr>
      <vt:lpstr>RGBA色彩模式</vt:lpstr>
      <vt:lpstr>pygame.Color类</vt:lpstr>
      <vt:lpstr>壁球小游戏(色彩型)</vt:lpstr>
      <vt:lpstr>壁球小游戏(色彩型)</vt:lpstr>
      <vt:lpstr>壁球小游戏(色彩型)</vt:lpstr>
      <vt:lpstr>壁球小游戏(色彩型)</vt:lpstr>
      <vt:lpstr>Pygame图形绘制机制</vt:lpstr>
      <vt:lpstr>图形绘制</vt:lpstr>
      <vt:lpstr>Rect类</vt:lpstr>
      <vt:lpstr>Rect类</vt:lpstr>
      <vt:lpstr>Rect类</vt:lpstr>
      <vt:lpstr>图形绘制</vt:lpstr>
      <vt:lpstr>矩形绘制</vt:lpstr>
      <vt:lpstr>import pygame,sys</vt:lpstr>
      <vt:lpstr>PowerPoint 演示文稿</vt:lpstr>
      <vt:lpstr>多边形绘制</vt:lpstr>
      <vt:lpstr>圆形绘制</vt:lpstr>
      <vt:lpstr>椭圆形绘制</vt:lpstr>
      <vt:lpstr>椭圆弧形绘制</vt:lpstr>
      <vt:lpstr>直线绘制</vt:lpstr>
      <vt:lpstr>连续多线绘制</vt:lpstr>
      <vt:lpstr>无锯齿线绘制</vt:lpstr>
      <vt:lpstr>连续无锯齿线绘制</vt:lpstr>
      <vt:lpstr>PowerPoint 演示文稿</vt:lpstr>
      <vt:lpstr>Pygame文字绘制机制</vt:lpstr>
      <vt:lpstr>文字绘制</vt:lpstr>
      <vt:lpstr>文字绘制</vt:lpstr>
      <vt:lpstr>系统中的字体</vt:lpstr>
      <vt:lpstr>文字绘制机制简介</vt:lpstr>
      <vt:lpstr>Font类</vt:lpstr>
      <vt:lpstr>Font类的绘制方法(1)</vt:lpstr>
      <vt:lpstr>Font.render_to(surf, dest, text, fgcolor=None,  bgcolor=None, rotation=0, size=0) —&gt; Rect</vt:lpstr>
      <vt:lpstr>PowerPoint 演示文稿</vt:lpstr>
      <vt:lpstr># Unit PYG05: Pygame Font Draw 1</vt:lpstr>
      <vt:lpstr>PowerPoint 演示文稿</vt:lpstr>
      <vt:lpstr>Font.render(text, fgcolor=None, bgcolor=None,  rotation=0, size=0) —&gt; (Surface, Rect)</vt:lpstr>
      <vt:lpstr>PowerPoint 演示文稿</vt:lpstr>
      <vt:lpstr>PowerPoint 演示文稿</vt:lpstr>
      <vt:lpstr>Pygame绘图机制原理精髓</vt:lpstr>
      <vt:lpstr>理解Pygame的两个重要类型</vt:lpstr>
      <vt:lpstr>主图层</vt:lpstr>
      <vt:lpstr>理解绘制过程</vt:lpstr>
      <vt:lpstr>壁球小游戏(文字型)</vt:lpstr>
      <vt:lpstr>壁球小游戏(文字型)</vt:lpstr>
      <vt:lpstr>壁球小游戏(文字型)</vt:lpstr>
      <vt:lpstr>壁球小游戏(文字型)</vt:lpstr>
      <vt:lpstr># Unit PYG05: Pygame Wall Ball Game version 10, 文字型A</vt:lpstr>
      <vt:lpstr>PowerPoint 演示文稿</vt:lpstr>
      <vt:lpstr>单元小结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chenying0907</dc:creator>
  <cp:lastModifiedBy>Administrator</cp:lastModifiedBy>
  <cp:revision>2</cp:revision>
  <dcterms:created xsi:type="dcterms:W3CDTF">2024-06-10T14:33:00Z</dcterms:created>
  <dcterms:modified xsi:type="dcterms:W3CDTF">2024-06-12T08:00:07Z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2017-12-19T08:00:00Z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2024-06-10T08:00:00Z</vt:filetime>
  </property>
  <property fmtid="{D5CDD505-2E9C-101B-9397-08002B2CF9AE}" pid="5" name="ICV">
    <vt:lpwstr>904EA6057BC948F7B324A1FA7522DB7C_12</vt:lpwstr>
  </property>
  <property fmtid="{D5CDD505-2E9C-101B-9397-08002B2CF9AE}" pid="6" name="KSOProductBuildVer">
    <vt:lpwstr>2052-12.1.0.16929</vt:lpwstr>
  </property>
</Properties>
</file>